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94"/>
  </p:notesMasterIdLst>
  <p:handoutMasterIdLst>
    <p:handoutMasterId r:id="rId95"/>
  </p:handoutMasterIdLst>
  <p:sldIdLst>
    <p:sldId id="1017" r:id="rId2"/>
    <p:sldId id="1018" r:id="rId3"/>
    <p:sldId id="1232" r:id="rId4"/>
    <p:sldId id="1592" r:id="rId5"/>
    <p:sldId id="1593" r:id="rId6"/>
    <p:sldId id="1315" r:id="rId7"/>
    <p:sldId id="1316" r:id="rId8"/>
    <p:sldId id="1317" r:id="rId9"/>
    <p:sldId id="1295" r:id="rId10"/>
    <p:sldId id="1297" r:id="rId11"/>
    <p:sldId id="1594" r:id="rId12"/>
    <p:sldId id="1296" r:id="rId13"/>
    <p:sldId id="1298" r:id="rId14"/>
    <p:sldId id="1299" r:id="rId15"/>
    <p:sldId id="1300" r:id="rId16"/>
    <p:sldId id="1301" r:id="rId17"/>
    <p:sldId id="1318" r:id="rId18"/>
    <p:sldId id="1319" r:id="rId19"/>
    <p:sldId id="1583" r:id="rId20"/>
    <p:sldId id="1303" r:id="rId21"/>
    <p:sldId id="1304" r:id="rId22"/>
    <p:sldId id="1387" r:id="rId23"/>
    <p:sldId id="1386" r:id="rId24"/>
    <p:sldId id="1385" r:id="rId25"/>
    <p:sldId id="1597" r:id="rId26"/>
    <p:sldId id="1584" r:id="rId27"/>
    <p:sldId id="1585" r:id="rId28"/>
    <p:sldId id="1586" r:id="rId29"/>
    <p:sldId id="1591" r:id="rId30"/>
    <p:sldId id="1314" r:id="rId31"/>
    <p:sldId id="1389" r:id="rId32"/>
    <p:sldId id="1310" r:id="rId33"/>
    <p:sldId id="1390" r:id="rId34"/>
    <p:sldId id="1388" r:id="rId35"/>
    <p:sldId id="1470" r:id="rId36"/>
    <p:sldId id="1471" r:id="rId37"/>
    <p:sldId id="1472" r:id="rId38"/>
    <p:sldId id="1473" r:id="rId39"/>
    <p:sldId id="1474" r:id="rId40"/>
    <p:sldId id="1442" r:id="rId41"/>
    <p:sldId id="1563" r:id="rId42"/>
    <p:sldId id="1598" r:id="rId43"/>
    <p:sldId id="1564" r:id="rId44"/>
    <p:sldId id="1565" r:id="rId45"/>
    <p:sldId id="1566" r:id="rId46"/>
    <p:sldId id="1600" r:id="rId47"/>
    <p:sldId id="1599" r:id="rId48"/>
    <p:sldId id="1568" r:id="rId49"/>
    <p:sldId id="1178" r:id="rId50"/>
    <p:sldId id="1368" r:id="rId51"/>
    <p:sldId id="1366" r:id="rId52"/>
    <p:sldId id="1372" r:id="rId53"/>
    <p:sldId id="1370" r:id="rId54"/>
    <p:sldId id="1367" r:id="rId55"/>
    <p:sldId id="1373" r:id="rId56"/>
    <p:sldId id="1371" r:id="rId57"/>
    <p:sldId id="1369" r:id="rId58"/>
    <p:sldId id="1374" r:id="rId59"/>
    <p:sldId id="1289" r:id="rId60"/>
    <p:sldId id="1375" r:id="rId61"/>
    <p:sldId id="1376" r:id="rId62"/>
    <p:sldId id="1377" r:id="rId63"/>
    <p:sldId id="1378" r:id="rId64"/>
    <p:sldId id="1379" r:id="rId65"/>
    <p:sldId id="1290" r:id="rId66"/>
    <p:sldId id="1291" r:id="rId67"/>
    <p:sldId id="1380" r:id="rId68"/>
    <p:sldId id="1381" r:id="rId69"/>
    <p:sldId id="1384" r:id="rId70"/>
    <p:sldId id="1383" r:id="rId71"/>
    <p:sldId id="1382" r:id="rId72"/>
    <p:sldId id="1569" r:id="rId73"/>
    <p:sldId id="1125" r:id="rId74"/>
    <p:sldId id="1570" r:id="rId75"/>
    <p:sldId id="1571" r:id="rId76"/>
    <p:sldId id="1573" r:id="rId77"/>
    <p:sldId id="1575" r:id="rId78"/>
    <p:sldId id="1576" r:id="rId79"/>
    <p:sldId id="1577" r:id="rId80"/>
    <p:sldId id="1582" r:id="rId81"/>
    <p:sldId id="1578" r:id="rId82"/>
    <p:sldId id="1579" r:id="rId83"/>
    <p:sldId id="1580" r:id="rId84"/>
    <p:sldId id="1581" r:id="rId85"/>
    <p:sldId id="1590" r:id="rId86"/>
    <p:sldId id="1601" r:id="rId87"/>
    <p:sldId id="1602" r:id="rId88"/>
    <p:sldId id="1603" r:id="rId89"/>
    <p:sldId id="1604" r:id="rId90"/>
    <p:sldId id="1605" r:id="rId91"/>
    <p:sldId id="1307" r:id="rId92"/>
    <p:sldId id="1308" r:id="rId93"/>
  </p:sldIdLst>
  <p:sldSz cx="109728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2" userDrawn="1">
          <p15:clr>
            <a:srgbClr val="A4A3A4"/>
          </p15:clr>
        </p15:guide>
        <p15:guide id="2" pos="34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256"/>
    <p:restoredTop sz="94688"/>
  </p:normalViewPr>
  <p:slideViewPr>
    <p:cSldViewPr>
      <p:cViewPr varScale="1">
        <p:scale>
          <a:sx n="134" d="100"/>
          <a:sy n="134" d="100"/>
        </p:scale>
        <p:origin x="208" y="1608"/>
      </p:cViewPr>
      <p:guideLst>
        <p:guide orient="horz" pos="912"/>
        <p:guide pos="34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199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handoutMaster" Target="handoutMasters/handout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B4E9204F-C3E7-6F4E-90C5-BB289129DA5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186BE07B-54EF-DC4C-8326-AC986E3B4B7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7284" name="Rectangle 4">
            <a:extLst>
              <a:ext uri="{FF2B5EF4-FFF2-40B4-BE49-F238E27FC236}">
                <a16:creationId xmlns:a16="http://schemas.microsoft.com/office/drawing/2014/main" id="{D50266C3-1B71-5E4F-847F-A9412802CF2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7285" name="Rectangle 5">
            <a:extLst>
              <a:ext uri="{FF2B5EF4-FFF2-40B4-BE49-F238E27FC236}">
                <a16:creationId xmlns:a16="http://schemas.microsoft.com/office/drawing/2014/main" id="{D26E0AB6-26CF-6A44-8AD7-B67C12B27F7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MS PGothic" charset="-128"/>
              </a:defRPr>
            </a:lvl1pPr>
          </a:lstStyle>
          <a:p>
            <a:pPr>
              <a:defRPr/>
            </a:pPr>
            <a:fld id="{DC9AADD2-035B-8F49-9812-9F4EC724FE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2D5D6B7-AAB5-6C40-9FC8-8AE74931565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6F530B36-43FD-BF43-A625-AFD28481EC1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5CC66422-6084-1249-804C-3D362482F45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50B7A32B-4233-CF42-BF42-EFF46EC36AB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AE5F67B0-A414-F946-9EDD-F59F8F44802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F96FBB4E-7FD3-3D4E-A80D-C09E90FE38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MS PGothic" charset="-128"/>
              </a:defRPr>
            </a:lvl1pPr>
          </a:lstStyle>
          <a:p>
            <a:pPr>
              <a:defRPr/>
            </a:pPr>
            <a:fld id="{7BEA415C-8ADA-264D-BF37-A734FBC4EC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760" y="533400"/>
            <a:ext cx="4114800" cy="1143000"/>
          </a:xfrm>
        </p:spPr>
        <p:txBody>
          <a:bodyPr anchor="b"/>
          <a:lstStyle>
            <a:lvl1pPr>
              <a:defRPr sz="3200" b="0">
                <a:solidFill>
                  <a:srgbClr val="F5E985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760" y="1828800"/>
            <a:ext cx="4114800" cy="17526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0663887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527407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3860" y="304800"/>
            <a:ext cx="267462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304800"/>
            <a:ext cx="784098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268756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250678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1"/>
            <a:ext cx="93268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822568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219200"/>
            <a:ext cx="466344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219200"/>
            <a:ext cx="466344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984710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104420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606871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648289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3050"/>
            <a:ext cx="36099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1"/>
            <a:ext cx="61341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435101"/>
            <a:ext cx="36099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677467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116067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C9F3CBC-143D-9E47-BC34-9785DAE99B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304800"/>
            <a:ext cx="1097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F453B18-9B33-474A-85BA-B2FCB4A11B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1219200"/>
            <a:ext cx="950976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ＭＳ Ｐゴシック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2" descr="Screen shot 2013-08-28 at 12.04.38 PM.png">
            <a:extLst>
              <a:ext uri="{FF2B5EF4-FFF2-40B4-BE49-F238E27FC236}">
                <a16:creationId xmlns:a16="http://schemas.microsoft.com/office/drawing/2014/main" id="{03B173AF-CC5F-1241-81B2-74EDC81B6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5801"/>
            <a:ext cx="2743200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50" name="Rectangle 2">
            <a:extLst>
              <a:ext uri="{FF2B5EF4-FFF2-40B4-BE49-F238E27FC236}">
                <a16:creationId xmlns:a16="http://schemas.microsoft.com/office/drawing/2014/main" id="{BDECC39C-0553-E54A-AE1B-D2752DD45E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648200"/>
            <a:ext cx="9144000" cy="15240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2800" dirty="0">
                <a:ea typeface="MS PGothic" pitchFamily="34" charset="-128"/>
                <a:cs typeface="+mn-cs"/>
              </a:rPr>
              <a:t>Instructor: Alexander Stoytchev</a:t>
            </a:r>
          </a:p>
          <a:p>
            <a:pPr algn="ctr" eaLnBrk="1" hangingPunct="1">
              <a:buFontTx/>
              <a:buNone/>
              <a:defRPr/>
            </a:pPr>
            <a:endParaRPr lang="en-US" sz="2800" dirty="0">
              <a:ea typeface="MS PGothic" pitchFamily="34" charset="-128"/>
              <a:cs typeface="+mn-cs"/>
            </a:endParaRPr>
          </a:p>
          <a:p>
            <a:pPr algn="ctr" eaLnBrk="1" hangingPunct="1">
              <a:buFontTx/>
              <a:buNone/>
              <a:defRPr/>
            </a:pPr>
            <a:r>
              <a:rPr lang="en-US" dirty="0">
                <a:ea typeface="MS PGothic" pitchFamily="34" charset="-128"/>
                <a:cs typeface="+mn-cs"/>
              </a:rPr>
              <a:t>http://</a:t>
            </a:r>
            <a:r>
              <a:rPr lang="en-US" dirty="0" err="1">
                <a:ea typeface="MS PGothic" pitchFamily="34" charset="-128"/>
                <a:cs typeface="+mn-cs"/>
              </a:rPr>
              <a:t>www.ece.iastate.edu</a:t>
            </a:r>
            <a:r>
              <a:rPr lang="en-US" dirty="0">
                <a:ea typeface="MS PGothic" pitchFamily="34" charset="-128"/>
                <a:cs typeface="+mn-cs"/>
              </a:rPr>
              <a:t>/~</a:t>
            </a:r>
            <a:r>
              <a:rPr lang="en-US" dirty="0" err="1">
                <a:ea typeface="MS PGothic" pitchFamily="34" charset="-128"/>
                <a:cs typeface="+mn-cs"/>
              </a:rPr>
              <a:t>alexs</a:t>
            </a:r>
            <a:r>
              <a:rPr lang="en-US" dirty="0">
                <a:ea typeface="MS PGothic" pitchFamily="34" charset="-128"/>
                <a:cs typeface="+mn-cs"/>
              </a:rPr>
              <a:t>/classes/</a:t>
            </a:r>
          </a:p>
        </p:txBody>
      </p:sp>
      <p:sp>
        <p:nvSpPr>
          <p:cNvPr id="5123" name="Rectangle 4">
            <a:extLst>
              <a:ext uri="{FF2B5EF4-FFF2-40B4-BE49-F238E27FC236}">
                <a16:creationId xmlns:a16="http://schemas.microsoft.com/office/drawing/2014/main" id="{C60A8806-3D34-D040-B153-CB4EB1554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8113" y="877889"/>
            <a:ext cx="610870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/>
              <a:t>CprE</a:t>
            </a:r>
            <a:r>
              <a:rPr lang="en-US" altLang="en-US" sz="3600" dirty="0"/>
              <a:t> 2810: </a:t>
            </a:r>
            <a:br>
              <a:rPr lang="en-US" altLang="en-US" sz="3600" dirty="0"/>
            </a:br>
            <a:r>
              <a:rPr lang="en-US" altLang="en-US" sz="3600" dirty="0"/>
              <a:t>Digital Logic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75C926C3-1717-074D-8E7A-9E8BE13441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Decimal Division by 10</a:t>
            </a:r>
          </a:p>
        </p:txBody>
      </p:sp>
      <p:sp>
        <p:nvSpPr>
          <p:cNvPr id="72706" name="Rectangle 3">
            <a:extLst>
              <a:ext uri="{FF2B5EF4-FFF2-40B4-BE49-F238E27FC236}">
                <a16:creationId xmlns:a16="http://schemas.microsoft.com/office/drawing/2014/main" id="{D758DC24-2A36-F54D-897C-460B7FFC18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6400" y="1295400"/>
            <a:ext cx="7772400" cy="4953000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08938DA3-1701-D244-BFE9-BBA8D7E4E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219200"/>
            <a:ext cx="8305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What happens when we divide a number by 10?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/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/>
              <a:t>  </a:t>
            </a:r>
            <a:r>
              <a:rPr lang="en-US" altLang="en-US" sz="2400"/>
              <a:t>      14 / 10 = 1       //integer division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         540 / 10 = 54</a:t>
            </a:r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       1240 / 10 = 124</a:t>
            </a:r>
          </a:p>
          <a:p>
            <a:pPr eaLnBrk="1" hangingPunct="1"/>
            <a:endParaRPr lang="en-US" altLang="en-US"/>
          </a:p>
        </p:txBody>
      </p:sp>
      <p:sp>
        <p:nvSpPr>
          <p:cNvPr id="72708" name="TextBox 1">
            <a:extLst>
              <a:ext uri="{FF2B5EF4-FFF2-40B4-BE49-F238E27FC236}">
                <a16:creationId xmlns:a16="http://schemas.microsoft.com/office/drawing/2014/main" id="{AB63844D-743D-8946-8FAF-B3769EC50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5563" y="6229350"/>
            <a:ext cx="67881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0">
                <a:solidFill>
                  <a:srgbClr val="FF0000"/>
                </a:solidFill>
                <a:latin typeface="Times" pitchFamily="2" charset="0"/>
              </a:rPr>
              <a:t>You simply delete the rightmost number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892FC5B8-D76E-3540-86E6-A25C19930B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743200"/>
            <a:ext cx="9144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Multiplication and division</a:t>
            </a:r>
            <a:br>
              <a:rPr lang="en-US" dirty="0">
                <a:ea typeface="+mj-ea"/>
                <a:cs typeface="+mj-cs"/>
              </a:rPr>
            </a:br>
            <a:r>
              <a:rPr lang="en-US" dirty="0">
                <a:ea typeface="+mj-ea"/>
                <a:cs typeface="+mj-cs"/>
              </a:rPr>
              <a:t>by 2 in the binary system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0C41851F-3F36-E742-ABD4-0582E91F61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Binary Multiplication by 2</a:t>
            </a:r>
          </a:p>
        </p:txBody>
      </p:sp>
      <p:sp>
        <p:nvSpPr>
          <p:cNvPr id="74754" name="Rectangle 3">
            <a:extLst>
              <a:ext uri="{FF2B5EF4-FFF2-40B4-BE49-F238E27FC236}">
                <a16:creationId xmlns:a16="http://schemas.microsoft.com/office/drawing/2014/main" id="{6F95E269-5B13-FF41-96D8-6A7836B8DD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6400" y="1295400"/>
            <a:ext cx="7772400" cy="4953000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353909FF-7698-D040-9370-12DEB56B8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219200"/>
            <a:ext cx="8305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What happens when we multiply a number by 2?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/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/>
              <a:t>   </a:t>
            </a:r>
            <a:r>
              <a:rPr lang="en-US" altLang="en-US" sz="2400"/>
              <a:t>   011  times 2  = ?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            101 times 2 = ?</a:t>
            </a:r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       110011 times 2 = ?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035BD14A-624C-4A47-A5D2-CA74E28AF5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Binary Multiplication by 2</a:t>
            </a:r>
          </a:p>
        </p:txBody>
      </p:sp>
      <p:sp>
        <p:nvSpPr>
          <p:cNvPr id="75778" name="Rectangle 3">
            <a:extLst>
              <a:ext uri="{FF2B5EF4-FFF2-40B4-BE49-F238E27FC236}">
                <a16:creationId xmlns:a16="http://schemas.microsoft.com/office/drawing/2014/main" id="{33EEF0EC-1094-1949-BB70-832DEF2435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6400" y="1295400"/>
            <a:ext cx="7772400" cy="4953000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6A6068F7-A37E-FD4D-9DB7-7139164F9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219200"/>
            <a:ext cx="8305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What happens when we multiply a number by 2?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/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/>
              <a:t>   </a:t>
            </a:r>
            <a:r>
              <a:rPr lang="en-US" altLang="en-US" sz="2400"/>
              <a:t>   011  times 2  =  011</a:t>
            </a:r>
            <a:r>
              <a:rPr lang="en-US" altLang="en-US" sz="2400">
                <a:solidFill>
                  <a:srgbClr val="FF0000"/>
                </a:solidFill>
              </a:rPr>
              <a:t>0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            101 times 2 =  </a:t>
            </a:r>
            <a:r>
              <a:rPr lang="en-US" altLang="en-US">
                <a:solidFill>
                  <a:srgbClr val="000000"/>
                </a:solidFill>
              </a:rPr>
              <a:t>101</a:t>
            </a:r>
            <a:r>
              <a:rPr lang="en-US" altLang="en-US">
                <a:solidFill>
                  <a:srgbClr val="FF0000"/>
                </a:solidFill>
              </a:rPr>
              <a:t>0</a:t>
            </a:r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       110011 times 2 = </a:t>
            </a:r>
            <a:r>
              <a:rPr lang="en-US" altLang="en-US">
                <a:solidFill>
                  <a:srgbClr val="000000"/>
                </a:solidFill>
              </a:rPr>
              <a:t>110011</a:t>
            </a:r>
            <a:r>
              <a:rPr lang="en-US" altLang="en-US">
                <a:solidFill>
                  <a:srgbClr val="FF0000"/>
                </a:solidFill>
              </a:rPr>
              <a:t>0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       You simply add a zero as the rightmost number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5C2C5EF0-4612-5E47-B1C9-AC467E82DE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Binary Multiplication by 4</a:t>
            </a:r>
          </a:p>
        </p:txBody>
      </p:sp>
      <p:sp>
        <p:nvSpPr>
          <p:cNvPr id="76802" name="Rectangle 3">
            <a:extLst>
              <a:ext uri="{FF2B5EF4-FFF2-40B4-BE49-F238E27FC236}">
                <a16:creationId xmlns:a16="http://schemas.microsoft.com/office/drawing/2014/main" id="{4AA56164-79DA-F94A-97F9-BE7D12444C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6400" y="1295400"/>
            <a:ext cx="7772400" cy="4953000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72EB1433-2B2A-0B40-82A2-D3F31BCAE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219200"/>
            <a:ext cx="8305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What happens when we multiply a number by 4?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/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/>
              <a:t>   </a:t>
            </a:r>
            <a:r>
              <a:rPr lang="en-US" altLang="en-US" sz="2400"/>
              <a:t>   011  times 4  = ?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            101 times 4 = ?</a:t>
            </a:r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       110011 times 4 = ?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71061482-0140-E54A-B070-1189BC8B29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Binary Multiplication by 4</a:t>
            </a:r>
          </a:p>
        </p:txBody>
      </p:sp>
      <p:sp>
        <p:nvSpPr>
          <p:cNvPr id="77826" name="Rectangle 3">
            <a:extLst>
              <a:ext uri="{FF2B5EF4-FFF2-40B4-BE49-F238E27FC236}">
                <a16:creationId xmlns:a16="http://schemas.microsoft.com/office/drawing/2014/main" id="{38F204F9-7935-F04D-98CB-A8C2EBA4A4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6400" y="1295400"/>
            <a:ext cx="7772400" cy="4953000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043C0AD6-1CF5-DC49-92A0-F74B11427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219200"/>
            <a:ext cx="8305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What happens when we multiply a number by 4?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/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/>
              <a:t>   </a:t>
            </a:r>
            <a:r>
              <a:rPr lang="en-US" altLang="en-US" sz="2400"/>
              <a:t>   011  times 4  = </a:t>
            </a:r>
            <a:r>
              <a:rPr lang="en-US" altLang="en-US" sz="2400">
                <a:solidFill>
                  <a:srgbClr val="000000"/>
                </a:solidFill>
              </a:rPr>
              <a:t>011</a:t>
            </a:r>
            <a:r>
              <a:rPr lang="en-US" altLang="en-US" sz="2400">
                <a:solidFill>
                  <a:srgbClr val="FF0000"/>
                </a:solidFill>
              </a:rPr>
              <a:t>00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            101 times 4 = </a:t>
            </a:r>
            <a:r>
              <a:rPr lang="en-US" altLang="en-US">
                <a:solidFill>
                  <a:srgbClr val="000000"/>
                </a:solidFill>
              </a:rPr>
              <a:t>101</a:t>
            </a:r>
            <a:r>
              <a:rPr lang="en-US" altLang="en-US">
                <a:solidFill>
                  <a:srgbClr val="FF0000"/>
                </a:solidFill>
              </a:rPr>
              <a:t>00</a:t>
            </a:r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       110011 times 4 = </a:t>
            </a:r>
            <a:r>
              <a:rPr lang="en-US" altLang="en-US">
                <a:solidFill>
                  <a:srgbClr val="000000"/>
                </a:solidFill>
              </a:rPr>
              <a:t>110011</a:t>
            </a:r>
            <a:r>
              <a:rPr lang="en-US" altLang="en-US">
                <a:solidFill>
                  <a:srgbClr val="FF0000"/>
                </a:solidFill>
              </a:rPr>
              <a:t>00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77828" name="TextBox 1">
            <a:extLst>
              <a:ext uri="{FF2B5EF4-FFF2-40B4-BE49-F238E27FC236}">
                <a16:creationId xmlns:a16="http://schemas.microsoft.com/office/drawing/2014/main" id="{2D8E8068-8E64-D24A-9007-41A05B144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096001"/>
            <a:ext cx="8751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add two zeros in the last two bits and shift everything else to the left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1F6CD687-6D90-9F41-A627-1D3E425D39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Binary Multiplication by 2</a:t>
            </a:r>
            <a:r>
              <a:rPr lang="en-US" baseline="30000" dirty="0">
                <a:ea typeface="+mj-ea"/>
                <a:cs typeface="+mj-cs"/>
              </a:rPr>
              <a:t>N</a:t>
            </a:r>
          </a:p>
        </p:txBody>
      </p:sp>
      <p:sp>
        <p:nvSpPr>
          <p:cNvPr id="78850" name="Rectangle 3">
            <a:extLst>
              <a:ext uri="{FF2B5EF4-FFF2-40B4-BE49-F238E27FC236}">
                <a16:creationId xmlns:a16="http://schemas.microsoft.com/office/drawing/2014/main" id="{801E99B7-B9E7-5549-8853-925E32A6D2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6400" y="1295400"/>
            <a:ext cx="7772400" cy="4953000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8367AC41-3333-7147-9110-006D85F4F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219200"/>
            <a:ext cx="8305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What happens when we multiply a number by 2</a:t>
            </a:r>
            <a:r>
              <a:rPr lang="en-US" altLang="en-US" baseline="30000"/>
              <a:t>N</a:t>
            </a:r>
            <a:r>
              <a:rPr lang="en-US" altLang="en-US"/>
              <a:t>?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/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/>
              <a:t>  </a:t>
            </a:r>
            <a:r>
              <a:rPr lang="en-US" altLang="en-US" sz="2400"/>
              <a:t> 011  times 2</a:t>
            </a:r>
            <a:r>
              <a:rPr lang="en-US" altLang="en-US" sz="2400" baseline="30000"/>
              <a:t>N</a:t>
            </a:r>
            <a:r>
              <a:rPr lang="en-US" altLang="en-US" sz="2400"/>
              <a:t>  =  011</a:t>
            </a:r>
            <a:r>
              <a:rPr lang="en-US" altLang="en-US" sz="2400">
                <a:solidFill>
                  <a:srgbClr val="FF0000"/>
                </a:solidFill>
              </a:rPr>
              <a:t>00…0    // add N zeros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/>
              <a:t>            </a:t>
            </a:r>
            <a:r>
              <a:rPr lang="en-US" altLang="en-US" sz="2400"/>
              <a:t>  101 times 4 =  101</a:t>
            </a:r>
            <a:r>
              <a:rPr lang="en-US" altLang="en-US" sz="2400">
                <a:solidFill>
                  <a:srgbClr val="FF0000"/>
                </a:solidFill>
              </a:rPr>
              <a:t>00…0    // add N zeros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/>
              <a:t>        </a:t>
            </a:r>
            <a:r>
              <a:rPr lang="en-US" altLang="en-US" sz="2400"/>
              <a:t>110011 times 4 = 110011</a:t>
            </a:r>
            <a:r>
              <a:rPr lang="en-US" altLang="en-US" sz="2400">
                <a:solidFill>
                  <a:srgbClr val="FF0000"/>
                </a:solidFill>
              </a:rPr>
              <a:t>00…0    // add N zeros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B4E300DA-631E-214F-85A5-6C8699C308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Binary Division by 2</a:t>
            </a:r>
          </a:p>
        </p:txBody>
      </p:sp>
      <p:sp>
        <p:nvSpPr>
          <p:cNvPr id="79874" name="Rectangle 3">
            <a:extLst>
              <a:ext uri="{FF2B5EF4-FFF2-40B4-BE49-F238E27FC236}">
                <a16:creationId xmlns:a16="http://schemas.microsoft.com/office/drawing/2014/main" id="{96DB8D5F-2AA9-3643-9F5D-B9B2623165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6400" y="1295400"/>
            <a:ext cx="7772400" cy="4953000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38AE7A2F-D0E5-5845-B417-7F0937CF4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219200"/>
            <a:ext cx="8305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What happens when we divide a number by 2?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/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/>
              <a:t>   </a:t>
            </a:r>
            <a:r>
              <a:rPr lang="en-US" altLang="en-US" sz="2400"/>
              <a:t>   0110  divided by 2  = ?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            1010 divides by 2 = ?</a:t>
            </a:r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       110011 divides by  2 = ?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16FA41AC-6A98-F94B-90CA-77BE074C38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Binary Division by 2</a:t>
            </a:r>
          </a:p>
        </p:txBody>
      </p:sp>
      <p:sp>
        <p:nvSpPr>
          <p:cNvPr id="80898" name="Rectangle 3">
            <a:extLst>
              <a:ext uri="{FF2B5EF4-FFF2-40B4-BE49-F238E27FC236}">
                <a16:creationId xmlns:a16="http://schemas.microsoft.com/office/drawing/2014/main" id="{1133F1E0-8A55-2B45-B0E7-C8AAAB337B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6400" y="1295400"/>
            <a:ext cx="7772400" cy="4953000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F9E79052-4CCD-FD4D-9CC0-6BB29818F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219200"/>
            <a:ext cx="8305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What happens when we divide a number by 2?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/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/>
              <a:t>   </a:t>
            </a:r>
            <a:r>
              <a:rPr lang="en-US" altLang="en-US" sz="2400"/>
              <a:t>   0110  divided by 2  = 011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            1010 divides by 2 = 101</a:t>
            </a:r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       110011 divides by  2 = 11001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80900" name="TextBox 4">
            <a:extLst>
              <a:ext uri="{FF2B5EF4-FFF2-40B4-BE49-F238E27FC236}">
                <a16:creationId xmlns:a16="http://schemas.microsoft.com/office/drawing/2014/main" id="{BC906097-5496-0441-8E53-AA1B097CC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5563" y="6229350"/>
            <a:ext cx="67881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0">
                <a:solidFill>
                  <a:srgbClr val="FF0000"/>
                </a:solidFill>
                <a:latin typeface="Times" pitchFamily="2" charset="0"/>
              </a:rPr>
              <a:t>You simply delete the rightmost number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892FC5B8-D76E-3540-86E6-A25C19930B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743200"/>
            <a:ext cx="9144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Multiplication of two</a:t>
            </a:r>
            <a:br>
              <a:rPr lang="en-US" dirty="0">
                <a:ea typeface="+mj-ea"/>
                <a:cs typeface="+mj-cs"/>
              </a:rPr>
            </a:br>
            <a:r>
              <a:rPr lang="en-US" dirty="0">
                <a:ea typeface="+mj-ea"/>
                <a:cs typeface="+mj-cs"/>
              </a:rPr>
              <a:t>unsigned binary numbers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3">
            <a:extLst>
              <a:ext uri="{FF2B5EF4-FFF2-40B4-BE49-F238E27FC236}">
                <a16:creationId xmlns:a16="http://schemas.microsoft.com/office/drawing/2014/main" id="{27FDAB5E-1F0A-1F47-81BA-D89CF6DD9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20980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Multiplication</a:t>
            </a:r>
          </a:p>
        </p:txBody>
      </p:sp>
      <p:sp>
        <p:nvSpPr>
          <p:cNvPr id="6146" name="Text Box 5">
            <a:extLst>
              <a:ext uri="{FF2B5EF4-FFF2-40B4-BE49-F238E27FC236}">
                <a16:creationId xmlns:a16="http://schemas.microsoft.com/office/drawing/2014/main" id="{D0E9D090-3A3B-7648-A875-6B0AA0A4F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942014"/>
            <a:ext cx="3810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i="1" dirty="0" err="1"/>
              <a:t>CprE</a:t>
            </a:r>
            <a:r>
              <a:rPr lang="en-US" altLang="en-US" sz="1800" b="0" i="1" dirty="0"/>
              <a:t> 2810: Digital Logic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i="1" dirty="0"/>
              <a:t>Iowa State University, Ames, 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i="1" dirty="0"/>
              <a:t>Copyright © Alexander Stoytchev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>
            <a:extLst>
              <a:ext uri="{FF2B5EF4-FFF2-40B4-BE49-F238E27FC236}">
                <a16:creationId xmlns:a16="http://schemas.microsoft.com/office/drawing/2014/main" id="{65F41CF9-EC91-7F40-9A63-F7B1548657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Decimal Multiplication By Hand</a:t>
            </a:r>
          </a:p>
        </p:txBody>
      </p:sp>
      <p:pic>
        <p:nvPicPr>
          <p:cNvPr id="82946" name="Picture 3" descr="multiplication_example9.gif">
            <a:extLst>
              <a:ext uri="{FF2B5EF4-FFF2-40B4-BE49-F238E27FC236}">
                <a16:creationId xmlns:a16="http://schemas.microsoft.com/office/drawing/2014/main" id="{33018609-E2C5-7B41-8DBC-9E2341D771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828800"/>
            <a:ext cx="50800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TextBox 4">
            <a:extLst>
              <a:ext uri="{FF2B5EF4-FFF2-40B4-BE49-F238E27FC236}">
                <a16:creationId xmlns:a16="http://schemas.microsoft.com/office/drawing/2014/main" id="{46865CEC-C89E-3944-A6B1-0768D002D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5514" y="6477001"/>
            <a:ext cx="40338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Times" pitchFamily="2" charset="0"/>
              </a:rPr>
              <a:t>[http://www.ducksters.com/kidsmath/long_multiplication.php]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>
            <a:extLst>
              <a:ext uri="{FF2B5EF4-FFF2-40B4-BE49-F238E27FC236}">
                <a16:creationId xmlns:a16="http://schemas.microsoft.com/office/drawing/2014/main" id="{62DDA074-8B9D-D147-80F5-52AAF9099E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Binary Multiplication By Hand</a:t>
            </a:r>
          </a:p>
        </p:txBody>
      </p:sp>
      <p:sp>
        <p:nvSpPr>
          <p:cNvPr id="83970" name="TextBox 4">
            <a:extLst>
              <a:ext uri="{FF2B5EF4-FFF2-40B4-BE49-F238E27FC236}">
                <a16:creationId xmlns:a16="http://schemas.microsoft.com/office/drawing/2014/main" id="{0BDFF941-4E4A-8A41-97C4-3C86AEEDD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1" y="6477001"/>
            <a:ext cx="2206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Times" pitchFamily="2" charset="0"/>
              </a:rPr>
              <a:t>[Figure 3.34a from the textbook]</a:t>
            </a:r>
          </a:p>
        </p:txBody>
      </p:sp>
      <p:pic>
        <p:nvPicPr>
          <p:cNvPr id="83971" name="Picture 2" descr="Screen shot 2013-10-11 at 4.00.13 PM.png">
            <a:extLst>
              <a:ext uri="{FF2B5EF4-FFF2-40B4-BE49-F238E27FC236}">
                <a16:creationId xmlns:a16="http://schemas.microsoft.com/office/drawing/2014/main" id="{3575635C-A79A-1441-9221-F83371BE9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7061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>
            <a:extLst>
              <a:ext uri="{FF2B5EF4-FFF2-40B4-BE49-F238E27FC236}">
                <a16:creationId xmlns:a16="http://schemas.microsoft.com/office/drawing/2014/main" id="{4F14F012-7F20-6B40-A1E8-CF97CBE8D7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9144000" cy="685800"/>
          </a:xfrm>
        </p:spPr>
        <p:txBody>
          <a:bodyPr/>
          <a:lstStyle/>
          <a:p>
            <a:r>
              <a:rPr lang="en-US" altLang="en-US"/>
              <a:t>Binary Multiplication By Hand</a:t>
            </a:r>
          </a:p>
        </p:txBody>
      </p:sp>
      <p:sp>
        <p:nvSpPr>
          <p:cNvPr id="84994" name="TextBox 4">
            <a:extLst>
              <a:ext uri="{FF2B5EF4-FFF2-40B4-BE49-F238E27FC236}">
                <a16:creationId xmlns:a16="http://schemas.microsoft.com/office/drawing/2014/main" id="{728231E3-185D-A244-93F6-015382418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1" y="6477001"/>
            <a:ext cx="22145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Times" pitchFamily="2" charset="0"/>
              </a:rPr>
              <a:t>[Figure 3.34b from the textbook]</a:t>
            </a:r>
          </a:p>
        </p:txBody>
      </p:sp>
      <p:pic>
        <p:nvPicPr>
          <p:cNvPr id="84995" name="Picture 2" descr="Screen shot 2014-10-08 at 3.58.33 PM.png">
            <a:extLst>
              <a:ext uri="{FF2B5EF4-FFF2-40B4-BE49-F238E27FC236}">
                <a16:creationId xmlns:a16="http://schemas.microsoft.com/office/drawing/2014/main" id="{ED53FA8B-9401-C24E-94EC-417D67177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14400"/>
            <a:ext cx="58483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3" descr="Screen shot 2014-10-08 at 3.57.18 PM.png">
            <a:extLst>
              <a:ext uri="{FF2B5EF4-FFF2-40B4-BE49-F238E27FC236}">
                <a16:creationId xmlns:a16="http://schemas.microsoft.com/office/drawing/2014/main" id="{D41DD85F-2E9F-9F4F-B51E-4AABD1DAA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1"/>
            <a:ext cx="8370888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8" name="Title 1">
            <a:extLst>
              <a:ext uri="{FF2B5EF4-FFF2-40B4-BE49-F238E27FC236}">
                <a16:creationId xmlns:a16="http://schemas.microsoft.com/office/drawing/2014/main" id="{DAFB6CA5-3F30-5A4D-86CB-FA03E56892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4563" y="0"/>
            <a:ext cx="9144000" cy="685800"/>
          </a:xfrm>
        </p:spPr>
        <p:txBody>
          <a:bodyPr/>
          <a:lstStyle/>
          <a:p>
            <a:r>
              <a:rPr lang="en-US" altLang="en-US"/>
              <a:t>Binary Multiplication By Hand</a:t>
            </a:r>
          </a:p>
        </p:txBody>
      </p:sp>
      <p:sp>
        <p:nvSpPr>
          <p:cNvPr id="86019" name="TextBox 4">
            <a:extLst>
              <a:ext uri="{FF2B5EF4-FFF2-40B4-BE49-F238E27FC236}">
                <a16:creationId xmlns:a16="http://schemas.microsoft.com/office/drawing/2014/main" id="{5949618F-60B6-664A-9DBC-D80AC96C5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1" y="6477001"/>
            <a:ext cx="22145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Times" pitchFamily="2" charset="0"/>
              </a:rPr>
              <a:t>[Figure 3.34c from the textbook]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1" descr="Screen shot 2014-10-08 at 3.55.53 PM.png">
            <a:extLst>
              <a:ext uri="{FF2B5EF4-FFF2-40B4-BE49-F238E27FC236}">
                <a16:creationId xmlns:a16="http://schemas.microsoft.com/office/drawing/2014/main" id="{7805A754-37E2-B54E-A640-F91864007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15876"/>
            <a:ext cx="6645275" cy="638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2" name="TextBox 2">
            <a:extLst>
              <a:ext uri="{FF2B5EF4-FFF2-40B4-BE49-F238E27FC236}">
                <a16:creationId xmlns:a16="http://schemas.microsoft.com/office/drawing/2014/main" id="{B2F6E999-7D9A-2849-9A9B-AAFE05537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1388" y="6457950"/>
            <a:ext cx="4881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Times New Roman" panose="02020603050405020304" pitchFamily="18" charset="0"/>
              </a:rPr>
              <a:t>Figure 3.35.   A 4x4 multiplier circuit.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1" descr="Screen shot 2014-10-08 at 3.55.53 PM.png">
            <a:extLst>
              <a:ext uri="{FF2B5EF4-FFF2-40B4-BE49-F238E27FC236}">
                <a16:creationId xmlns:a16="http://schemas.microsoft.com/office/drawing/2014/main" id="{8CE2A30A-9CC3-E64E-A080-BBEC8EBFC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15876"/>
            <a:ext cx="6645275" cy="638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6" name="TextBox 2">
            <a:extLst>
              <a:ext uri="{FF2B5EF4-FFF2-40B4-BE49-F238E27FC236}">
                <a16:creationId xmlns:a16="http://schemas.microsoft.com/office/drawing/2014/main" id="{85CB5488-0BD3-C444-812C-C0A3021E8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1388" y="6457950"/>
            <a:ext cx="4881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Times New Roman" panose="02020603050405020304" pitchFamily="18" charset="0"/>
              </a:rPr>
              <a:t>Figure 3.35.   A 4x4 multiplier circuit.</a:t>
            </a:r>
          </a:p>
        </p:txBody>
      </p:sp>
      <p:sp>
        <p:nvSpPr>
          <p:cNvPr id="88067" name="Freeform 15">
            <a:extLst>
              <a:ext uri="{FF2B5EF4-FFF2-40B4-BE49-F238E27FC236}">
                <a16:creationId xmlns:a16="http://schemas.microsoft.com/office/drawing/2014/main" id="{B38B0029-5590-5841-B31A-F113DBC88DEA}"/>
              </a:ext>
            </a:extLst>
          </p:cNvPr>
          <p:cNvSpPr>
            <a:spLocks/>
          </p:cNvSpPr>
          <p:nvPr/>
        </p:nvSpPr>
        <p:spPr bwMode="auto">
          <a:xfrm>
            <a:off x="4191000" y="1600200"/>
            <a:ext cx="3810000" cy="838200"/>
          </a:xfrm>
          <a:custGeom>
            <a:avLst/>
            <a:gdLst>
              <a:gd name="T0" fmla="*/ 2147483646 w 6772"/>
              <a:gd name="T1" fmla="*/ 2147483646 h 1434"/>
              <a:gd name="T2" fmla="*/ 2147483646 w 6772"/>
              <a:gd name="T3" fmla="*/ 2147483646 h 1434"/>
              <a:gd name="T4" fmla="*/ 2147483646 w 6772"/>
              <a:gd name="T5" fmla="*/ 0 h 1434"/>
              <a:gd name="T6" fmla="*/ 2147483646 w 6772"/>
              <a:gd name="T7" fmla="*/ 0 h 1434"/>
              <a:gd name="T8" fmla="*/ 2147483646 w 6772"/>
              <a:gd name="T9" fmla="*/ 2147483646 h 1434"/>
              <a:gd name="T10" fmla="*/ 2147483646 w 6772"/>
              <a:gd name="T11" fmla="*/ 0 h 1434"/>
              <a:gd name="T12" fmla="*/ 0 w 6772"/>
              <a:gd name="T13" fmla="*/ 0 h 1434"/>
              <a:gd name="T14" fmla="*/ 2147483646 w 6772"/>
              <a:gd name="T15" fmla="*/ 2147483646 h 14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772"/>
              <a:gd name="T25" fmla="*/ 0 h 1434"/>
              <a:gd name="T26" fmla="*/ 6772 w 6772"/>
              <a:gd name="T27" fmla="*/ 1434 h 143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772" h="1434">
                <a:moveTo>
                  <a:pt x="717" y="1434"/>
                </a:moveTo>
                <a:lnTo>
                  <a:pt x="6081" y="1434"/>
                </a:lnTo>
                <a:lnTo>
                  <a:pt x="6772" y="0"/>
                </a:lnTo>
                <a:lnTo>
                  <a:pt x="3745" y="0"/>
                </a:lnTo>
                <a:lnTo>
                  <a:pt x="3399" y="372"/>
                </a:lnTo>
                <a:lnTo>
                  <a:pt x="3028" y="0"/>
                </a:lnTo>
                <a:lnTo>
                  <a:pt x="0" y="0"/>
                </a:lnTo>
                <a:lnTo>
                  <a:pt x="717" y="1434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" name="Freeform 15">
            <a:extLst>
              <a:ext uri="{FF2B5EF4-FFF2-40B4-BE49-F238E27FC236}">
                <a16:creationId xmlns:a16="http://schemas.microsoft.com/office/drawing/2014/main" id="{E6E43B8B-38F1-A145-A37F-EA1E98C02969}"/>
              </a:ext>
            </a:extLst>
          </p:cNvPr>
          <p:cNvSpPr>
            <a:spLocks/>
          </p:cNvSpPr>
          <p:nvPr/>
        </p:nvSpPr>
        <p:spPr bwMode="auto">
          <a:xfrm>
            <a:off x="3200400" y="3200400"/>
            <a:ext cx="3962400" cy="838200"/>
          </a:xfrm>
          <a:custGeom>
            <a:avLst/>
            <a:gdLst>
              <a:gd name="T0" fmla="*/ 2147483646 w 6772"/>
              <a:gd name="T1" fmla="*/ 2147483646 h 1434"/>
              <a:gd name="T2" fmla="*/ 2147483646 w 6772"/>
              <a:gd name="T3" fmla="*/ 2147483646 h 1434"/>
              <a:gd name="T4" fmla="*/ 2147483646 w 6772"/>
              <a:gd name="T5" fmla="*/ 0 h 1434"/>
              <a:gd name="T6" fmla="*/ 2147483646 w 6772"/>
              <a:gd name="T7" fmla="*/ 0 h 1434"/>
              <a:gd name="T8" fmla="*/ 2147483646 w 6772"/>
              <a:gd name="T9" fmla="*/ 2147483646 h 1434"/>
              <a:gd name="T10" fmla="*/ 2147483646 w 6772"/>
              <a:gd name="T11" fmla="*/ 0 h 1434"/>
              <a:gd name="T12" fmla="*/ 0 w 6772"/>
              <a:gd name="T13" fmla="*/ 0 h 1434"/>
              <a:gd name="T14" fmla="*/ 2147483646 w 6772"/>
              <a:gd name="T15" fmla="*/ 2147483646 h 14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772"/>
              <a:gd name="T25" fmla="*/ 0 h 1434"/>
              <a:gd name="T26" fmla="*/ 6772 w 6772"/>
              <a:gd name="T27" fmla="*/ 1434 h 143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772" h="1434">
                <a:moveTo>
                  <a:pt x="717" y="1434"/>
                </a:moveTo>
                <a:lnTo>
                  <a:pt x="6081" y="1434"/>
                </a:lnTo>
                <a:lnTo>
                  <a:pt x="6772" y="0"/>
                </a:lnTo>
                <a:lnTo>
                  <a:pt x="3745" y="0"/>
                </a:lnTo>
                <a:lnTo>
                  <a:pt x="3399" y="372"/>
                </a:lnTo>
                <a:lnTo>
                  <a:pt x="3028" y="0"/>
                </a:lnTo>
                <a:lnTo>
                  <a:pt x="0" y="0"/>
                </a:lnTo>
                <a:lnTo>
                  <a:pt x="717" y="1434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9" name="Freeform 15">
            <a:extLst>
              <a:ext uri="{FF2B5EF4-FFF2-40B4-BE49-F238E27FC236}">
                <a16:creationId xmlns:a16="http://schemas.microsoft.com/office/drawing/2014/main" id="{9D87E302-F254-2547-A18F-A8B4195E534F}"/>
              </a:ext>
            </a:extLst>
          </p:cNvPr>
          <p:cNvSpPr>
            <a:spLocks/>
          </p:cNvSpPr>
          <p:nvPr/>
        </p:nvSpPr>
        <p:spPr bwMode="auto">
          <a:xfrm>
            <a:off x="2160588" y="4953000"/>
            <a:ext cx="3962400" cy="838200"/>
          </a:xfrm>
          <a:custGeom>
            <a:avLst/>
            <a:gdLst>
              <a:gd name="T0" fmla="*/ 2147483646 w 6772"/>
              <a:gd name="T1" fmla="*/ 2147483646 h 1434"/>
              <a:gd name="T2" fmla="*/ 2147483646 w 6772"/>
              <a:gd name="T3" fmla="*/ 2147483646 h 1434"/>
              <a:gd name="T4" fmla="*/ 2147483646 w 6772"/>
              <a:gd name="T5" fmla="*/ 0 h 1434"/>
              <a:gd name="T6" fmla="*/ 2147483646 w 6772"/>
              <a:gd name="T7" fmla="*/ 0 h 1434"/>
              <a:gd name="T8" fmla="*/ 2147483646 w 6772"/>
              <a:gd name="T9" fmla="*/ 2147483646 h 1434"/>
              <a:gd name="T10" fmla="*/ 2147483646 w 6772"/>
              <a:gd name="T11" fmla="*/ 0 h 1434"/>
              <a:gd name="T12" fmla="*/ 0 w 6772"/>
              <a:gd name="T13" fmla="*/ 0 h 1434"/>
              <a:gd name="T14" fmla="*/ 2147483646 w 6772"/>
              <a:gd name="T15" fmla="*/ 2147483646 h 14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772"/>
              <a:gd name="T25" fmla="*/ 0 h 1434"/>
              <a:gd name="T26" fmla="*/ 6772 w 6772"/>
              <a:gd name="T27" fmla="*/ 1434 h 143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772" h="1434">
                <a:moveTo>
                  <a:pt x="717" y="1434"/>
                </a:moveTo>
                <a:lnTo>
                  <a:pt x="6081" y="1434"/>
                </a:lnTo>
                <a:lnTo>
                  <a:pt x="6772" y="0"/>
                </a:lnTo>
                <a:lnTo>
                  <a:pt x="3745" y="0"/>
                </a:lnTo>
                <a:lnTo>
                  <a:pt x="3399" y="372"/>
                </a:lnTo>
                <a:lnTo>
                  <a:pt x="3028" y="0"/>
                </a:lnTo>
                <a:lnTo>
                  <a:pt x="0" y="0"/>
                </a:lnTo>
                <a:lnTo>
                  <a:pt x="717" y="1434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892FC5B8-D76E-3540-86E6-A25C19930B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743200"/>
            <a:ext cx="9144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Sign Extension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>
            <a:extLst>
              <a:ext uri="{FF2B5EF4-FFF2-40B4-BE49-F238E27FC236}">
                <a16:creationId xmlns:a16="http://schemas.microsoft.com/office/drawing/2014/main" id="{C17849D8-A3D8-5249-A29A-245D18053F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Sign extension for positive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0F804-3E70-2344-8FAA-3A0846B55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219200"/>
            <a:ext cx="8382000" cy="4953000"/>
          </a:xfrm>
        </p:spPr>
        <p:txBody>
          <a:bodyPr/>
          <a:lstStyle/>
          <a:p>
            <a:pPr>
              <a:defRPr/>
            </a:pPr>
            <a:r>
              <a:rPr lang="en-US" dirty="0"/>
              <a:t>If we want to represent the same positive number with more bits, we simply pad it on the left with zeros.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For example: </a:t>
            </a:r>
          </a:p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	    0110	(+6 with 4-bits)</a:t>
            </a:r>
          </a:p>
          <a:p>
            <a:pPr marL="0" indent="0">
              <a:buNone/>
              <a:defRPr/>
            </a:pPr>
            <a:r>
              <a:rPr lang="en-US" dirty="0"/>
              <a:t>	  00110          (+6 with 5-bits)</a:t>
            </a:r>
          </a:p>
          <a:p>
            <a:pPr marL="0" indent="0">
              <a:buNone/>
              <a:defRPr/>
            </a:pPr>
            <a:r>
              <a:rPr lang="en-US" dirty="0"/>
              <a:t>	000110          (+6 with 6-bits)</a:t>
            </a:r>
          </a:p>
          <a:p>
            <a:pPr marL="0" indent="0">
              <a:buNone/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>
            <a:extLst>
              <a:ext uri="{FF2B5EF4-FFF2-40B4-BE49-F238E27FC236}">
                <a16:creationId xmlns:a16="http://schemas.microsoft.com/office/drawing/2014/main" id="{B5472E60-1FCF-5842-9969-3BB92CD806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Sign extension for negative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0F804-3E70-2344-8FAA-3A0846B55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219200"/>
            <a:ext cx="8382000" cy="4953000"/>
          </a:xfrm>
        </p:spPr>
        <p:txBody>
          <a:bodyPr/>
          <a:lstStyle/>
          <a:p>
            <a:pPr>
              <a:defRPr/>
            </a:pPr>
            <a:r>
              <a:rPr lang="en-US" dirty="0"/>
              <a:t>If we want to represent the same negative number with more bits, we simply pad it on the left with ones.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For example: </a:t>
            </a:r>
          </a:p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	    1011	(-5 with 4-bits)</a:t>
            </a:r>
          </a:p>
          <a:p>
            <a:pPr marL="0" indent="0">
              <a:buNone/>
              <a:defRPr/>
            </a:pPr>
            <a:r>
              <a:rPr lang="en-US" dirty="0"/>
              <a:t>	  11011          (-5 with 5-bits)</a:t>
            </a:r>
          </a:p>
          <a:p>
            <a:pPr marL="0" indent="0">
              <a:buNone/>
              <a:defRPr/>
            </a:pPr>
            <a:r>
              <a:rPr lang="en-US" dirty="0"/>
              <a:t>	111011          (-5 with 6-bits)</a:t>
            </a:r>
          </a:p>
          <a:p>
            <a:pPr marL="0" indent="0">
              <a:buNone/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892FC5B8-D76E-3540-86E6-A25C19930B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743200"/>
            <a:ext cx="9144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Multiplication of two</a:t>
            </a:r>
            <a:br>
              <a:rPr lang="en-US" dirty="0">
                <a:ea typeface="+mj-ea"/>
                <a:cs typeface="+mj-cs"/>
              </a:rPr>
            </a:br>
            <a:r>
              <a:rPr lang="en-US" dirty="0">
                <a:solidFill>
                  <a:srgbClr val="FF0000"/>
                </a:solidFill>
                <a:ea typeface="+mj-ea"/>
                <a:cs typeface="+mj-cs"/>
              </a:rPr>
              <a:t>signed</a:t>
            </a:r>
            <a:r>
              <a:rPr lang="en-US" dirty="0">
                <a:ea typeface="+mj-ea"/>
                <a:cs typeface="+mj-cs"/>
              </a:rPr>
              <a:t> binary numbers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74A8576E-B592-3942-BF78-375E5C9AB6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MS PGothic" pitchFamily="34" charset="-128"/>
                <a:cs typeface="+mj-cs"/>
              </a:rPr>
              <a:t>Administrative Stuff</a:t>
            </a:r>
          </a:p>
        </p:txBody>
      </p:sp>
      <p:sp>
        <p:nvSpPr>
          <p:cNvPr id="207875" name="Rectangle 3">
            <a:extLst>
              <a:ext uri="{FF2B5EF4-FFF2-40B4-BE49-F238E27FC236}">
                <a16:creationId xmlns:a16="http://schemas.microsoft.com/office/drawing/2014/main" id="{EA4AAFF3-4670-564C-B19B-45A3490769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914400"/>
            <a:ext cx="7924800" cy="5791200"/>
          </a:xfrm>
        </p:spPr>
        <p:txBody>
          <a:bodyPr/>
          <a:lstStyle/>
          <a:p>
            <a:pPr eaLnBrk="1" hangingPunct="1">
              <a:defRPr/>
            </a:pPr>
            <a:endParaRPr lang="en-US" dirty="0">
              <a:ea typeface="MS PGothic" pitchFamily="34" charset="-128"/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ea typeface="MS PGothic" pitchFamily="34" charset="-128"/>
                <a:cs typeface="+mn-cs"/>
              </a:rPr>
              <a:t>No HW is due today</a:t>
            </a:r>
          </a:p>
          <a:p>
            <a:pPr eaLnBrk="1" hangingPunct="1">
              <a:defRPr/>
            </a:pPr>
            <a:endParaRPr lang="en-US" dirty="0">
              <a:ea typeface="MS PGothic" pitchFamily="34" charset="-128"/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ea typeface="MS PGothic" pitchFamily="34" charset="-128"/>
                <a:cs typeface="+mn-cs"/>
              </a:rPr>
              <a:t>HW 6 is due on Monday Oct.  13 @ 10 pm.</a:t>
            </a:r>
          </a:p>
          <a:p>
            <a:pPr eaLnBrk="1" hangingPunct="1">
              <a:defRPr/>
            </a:pPr>
            <a:endParaRPr lang="en-US" dirty="0">
              <a:ea typeface="MS PGothic" pitchFamily="34" charset="-128"/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ea typeface="MS PGothic" pitchFamily="34" charset="-128"/>
                <a:cs typeface="+mn-cs"/>
              </a:rPr>
              <a:t>Posted on the class web page.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>
            <a:extLst>
              <a:ext uri="{FF2B5EF4-FFF2-40B4-BE49-F238E27FC236}">
                <a16:creationId xmlns:a16="http://schemas.microsoft.com/office/drawing/2014/main" id="{5EE3D782-8C4F-DB4B-99CF-7AE0FB76CD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9144000" cy="685800"/>
          </a:xfrm>
        </p:spPr>
        <p:txBody>
          <a:bodyPr/>
          <a:lstStyle/>
          <a:p>
            <a:r>
              <a:rPr lang="en-US" altLang="en-US">
                <a:solidFill>
                  <a:srgbClr val="000000"/>
                </a:solidFill>
                <a:latin typeface="Helvetica" pitchFamily="2" charset="0"/>
              </a:rPr>
              <a:t>Positive Multiplicand  Example</a:t>
            </a:r>
            <a:endParaRPr lang="en-US" altLang="en-US"/>
          </a:p>
        </p:txBody>
      </p:sp>
      <p:sp>
        <p:nvSpPr>
          <p:cNvPr id="93186" name="TextBox 50">
            <a:extLst>
              <a:ext uri="{FF2B5EF4-FFF2-40B4-BE49-F238E27FC236}">
                <a16:creationId xmlns:a16="http://schemas.microsoft.com/office/drawing/2014/main" id="{DE9921B4-A386-E443-B098-4BE2B2AEC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1" y="6519864"/>
            <a:ext cx="26400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latin typeface="Times" pitchFamily="2" charset="0"/>
              </a:rPr>
              <a:t>[Figure 3.36a in the textbook]</a:t>
            </a:r>
          </a:p>
        </p:txBody>
      </p:sp>
      <p:pic>
        <p:nvPicPr>
          <p:cNvPr id="93187" name="Picture 2" descr="Screen shot 2014-02-28 at 2.14.02 PM.png">
            <a:extLst>
              <a:ext uri="{FF2B5EF4-FFF2-40B4-BE49-F238E27FC236}">
                <a16:creationId xmlns:a16="http://schemas.microsoft.com/office/drawing/2014/main" id="{01451634-8E97-F14B-ABEB-13FF33FA0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600"/>
            <a:ext cx="8077200" cy="574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>
            <a:extLst>
              <a:ext uri="{FF2B5EF4-FFF2-40B4-BE49-F238E27FC236}">
                <a16:creationId xmlns:a16="http://schemas.microsoft.com/office/drawing/2014/main" id="{C10A30E7-8CF1-8443-A745-9BD8FAA9E1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9144000" cy="685800"/>
          </a:xfrm>
        </p:spPr>
        <p:txBody>
          <a:bodyPr/>
          <a:lstStyle/>
          <a:p>
            <a:r>
              <a:rPr lang="en-US" altLang="en-US">
                <a:solidFill>
                  <a:srgbClr val="000000"/>
                </a:solidFill>
                <a:latin typeface="Helvetica" pitchFamily="2" charset="0"/>
              </a:rPr>
              <a:t>Positive Multiplicand  Example</a:t>
            </a:r>
            <a:endParaRPr lang="en-US" altLang="en-US"/>
          </a:p>
        </p:txBody>
      </p:sp>
      <p:sp>
        <p:nvSpPr>
          <p:cNvPr id="94210" name="TextBox 50">
            <a:extLst>
              <a:ext uri="{FF2B5EF4-FFF2-40B4-BE49-F238E27FC236}">
                <a16:creationId xmlns:a16="http://schemas.microsoft.com/office/drawing/2014/main" id="{60EA8656-FEBB-F148-9165-D846144D8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1" y="6519864"/>
            <a:ext cx="26400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latin typeface="Times" pitchFamily="2" charset="0"/>
              </a:rPr>
              <a:t>[Figure 3.36a in the textbook]</a:t>
            </a:r>
          </a:p>
        </p:txBody>
      </p:sp>
      <p:pic>
        <p:nvPicPr>
          <p:cNvPr id="94211" name="Picture 2" descr="Screen shot 2014-02-28 at 2.14.02 PM.png">
            <a:extLst>
              <a:ext uri="{FF2B5EF4-FFF2-40B4-BE49-F238E27FC236}">
                <a16:creationId xmlns:a16="http://schemas.microsoft.com/office/drawing/2014/main" id="{77A32378-0BB4-D548-B926-0CD1461D7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600"/>
            <a:ext cx="8077200" cy="574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2" name="Oval 4">
            <a:extLst>
              <a:ext uri="{FF2B5EF4-FFF2-40B4-BE49-F238E27FC236}">
                <a16:creationId xmlns:a16="http://schemas.microsoft.com/office/drawing/2014/main" id="{0A99E03A-F952-DD41-AF31-D65E47C96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1" y="1752601"/>
            <a:ext cx="1216025" cy="9556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94213" name="TextBox 2">
            <a:extLst>
              <a:ext uri="{FF2B5EF4-FFF2-40B4-BE49-F238E27FC236}">
                <a16:creationId xmlns:a16="http://schemas.microsoft.com/office/drawing/2014/main" id="{07803C06-7CA0-AE40-ABB7-B4D539729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1" y="1905001"/>
            <a:ext cx="23653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add an extra bit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to avoid overflow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>
            <a:extLst>
              <a:ext uri="{FF2B5EF4-FFF2-40B4-BE49-F238E27FC236}">
                <a16:creationId xmlns:a16="http://schemas.microsoft.com/office/drawing/2014/main" id="{14985F11-4CB3-6845-9B93-FB66530373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9638" y="-12700"/>
            <a:ext cx="9144001" cy="685800"/>
          </a:xfrm>
        </p:spPr>
        <p:txBody>
          <a:bodyPr/>
          <a:lstStyle/>
          <a:p>
            <a:r>
              <a:rPr lang="en-US" altLang="en-US">
                <a:solidFill>
                  <a:srgbClr val="000000"/>
                </a:solidFill>
                <a:latin typeface="Helvetica" pitchFamily="2" charset="0"/>
              </a:rPr>
              <a:t>Negative Multiplicand  Example</a:t>
            </a:r>
            <a:endParaRPr lang="en-US" altLang="en-US"/>
          </a:p>
        </p:txBody>
      </p:sp>
      <p:sp>
        <p:nvSpPr>
          <p:cNvPr id="95234" name="TextBox 2">
            <a:extLst>
              <a:ext uri="{FF2B5EF4-FFF2-40B4-BE49-F238E27FC236}">
                <a16:creationId xmlns:a16="http://schemas.microsoft.com/office/drawing/2014/main" id="{E9B89273-89EC-594A-A55F-55B302198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1" y="6519864"/>
            <a:ext cx="26527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latin typeface="Times" pitchFamily="2" charset="0"/>
              </a:rPr>
              <a:t>[Figure 3.36b in the textbook]</a:t>
            </a:r>
          </a:p>
        </p:txBody>
      </p:sp>
      <p:pic>
        <p:nvPicPr>
          <p:cNvPr id="95235" name="Picture 3" descr="Screen shot 2014-02-28 at 2.17.56 PM.png">
            <a:extLst>
              <a:ext uri="{FF2B5EF4-FFF2-40B4-BE49-F238E27FC236}">
                <a16:creationId xmlns:a16="http://schemas.microsoft.com/office/drawing/2014/main" id="{AA4DC735-81C1-7B4B-9572-B7C503E8B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85800"/>
            <a:ext cx="7924800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>
            <a:extLst>
              <a:ext uri="{FF2B5EF4-FFF2-40B4-BE49-F238E27FC236}">
                <a16:creationId xmlns:a16="http://schemas.microsoft.com/office/drawing/2014/main" id="{C279EB45-DE71-7945-BE27-CA6CA47EAA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9638" y="-12700"/>
            <a:ext cx="9144001" cy="685800"/>
          </a:xfrm>
        </p:spPr>
        <p:txBody>
          <a:bodyPr/>
          <a:lstStyle/>
          <a:p>
            <a:r>
              <a:rPr lang="en-US" altLang="en-US">
                <a:solidFill>
                  <a:srgbClr val="000000"/>
                </a:solidFill>
                <a:latin typeface="Helvetica" pitchFamily="2" charset="0"/>
              </a:rPr>
              <a:t>Negative Multiplicand  Example</a:t>
            </a:r>
            <a:endParaRPr lang="en-US" altLang="en-US"/>
          </a:p>
        </p:txBody>
      </p:sp>
      <p:sp>
        <p:nvSpPr>
          <p:cNvPr id="96258" name="TextBox 2">
            <a:extLst>
              <a:ext uri="{FF2B5EF4-FFF2-40B4-BE49-F238E27FC236}">
                <a16:creationId xmlns:a16="http://schemas.microsoft.com/office/drawing/2014/main" id="{DF73A8AF-3918-2A4F-B377-88CF04591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1" y="6519864"/>
            <a:ext cx="26527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latin typeface="Times" pitchFamily="2" charset="0"/>
              </a:rPr>
              <a:t>[Figure 3.36b in the textbook]</a:t>
            </a:r>
          </a:p>
        </p:txBody>
      </p:sp>
      <p:pic>
        <p:nvPicPr>
          <p:cNvPr id="96259" name="Picture 3" descr="Screen shot 2014-02-28 at 2.17.56 PM.png">
            <a:extLst>
              <a:ext uri="{FF2B5EF4-FFF2-40B4-BE49-F238E27FC236}">
                <a16:creationId xmlns:a16="http://schemas.microsoft.com/office/drawing/2014/main" id="{C96BF99A-A2E6-8A4E-B9A2-6A8999063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85800"/>
            <a:ext cx="7924800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0" name="Oval 4">
            <a:extLst>
              <a:ext uri="{FF2B5EF4-FFF2-40B4-BE49-F238E27FC236}">
                <a16:creationId xmlns:a16="http://schemas.microsoft.com/office/drawing/2014/main" id="{12B863F9-2ED5-0B46-BB1D-6B8F9A253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1" y="1752601"/>
            <a:ext cx="1216025" cy="9556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96261" name="TextBox 5">
            <a:extLst>
              <a:ext uri="{FF2B5EF4-FFF2-40B4-BE49-F238E27FC236}">
                <a16:creationId xmlns:a16="http://schemas.microsoft.com/office/drawing/2014/main" id="{07B0A827-C1C3-5945-AA84-78781FEDD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1" y="1752600"/>
            <a:ext cx="2365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add an extra bit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to avoid overflow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but now it is 1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>
            <a:extLst>
              <a:ext uri="{FF2B5EF4-FFF2-40B4-BE49-F238E27FC236}">
                <a16:creationId xmlns:a16="http://schemas.microsoft.com/office/drawing/2014/main" id="{AA47F0C6-BF7D-134E-9E8F-97CFA5B66D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if the Multiplier is Negative?</a:t>
            </a:r>
          </a:p>
        </p:txBody>
      </p:sp>
      <p:sp>
        <p:nvSpPr>
          <p:cNvPr id="97282" name="Content Placeholder 2">
            <a:extLst>
              <a:ext uri="{FF2B5EF4-FFF2-40B4-BE49-F238E27FC236}">
                <a16:creationId xmlns:a16="http://schemas.microsoft.com/office/drawing/2014/main" id="{3807EED8-1D8B-5242-B514-BE8FAB42D7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Negate both numbers.</a:t>
            </a:r>
          </a:p>
          <a:p>
            <a:endParaRPr lang="en-US" altLang="en-US"/>
          </a:p>
          <a:p>
            <a:r>
              <a:rPr lang="en-US" altLang="en-US"/>
              <a:t>This will make the multiplier positive.</a:t>
            </a:r>
          </a:p>
          <a:p>
            <a:endParaRPr lang="en-US" altLang="en-US"/>
          </a:p>
          <a:p>
            <a:r>
              <a:rPr lang="en-US" altLang="en-US"/>
              <a:t>Then proceed as normal.</a:t>
            </a:r>
          </a:p>
          <a:p>
            <a:endParaRPr lang="en-US" altLang="en-US"/>
          </a:p>
          <a:p>
            <a:r>
              <a:rPr lang="en-US" altLang="en-US"/>
              <a:t>This will not affect the result.</a:t>
            </a:r>
          </a:p>
          <a:p>
            <a:endParaRPr lang="en-US" altLang="en-US"/>
          </a:p>
          <a:p>
            <a:r>
              <a:rPr lang="en-US" altLang="en-US"/>
              <a:t>Example:  5*(- 4) = (- 5)*(4)= - 20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B7B3E727-A7A9-B54C-A2CC-5F2D4691A3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30480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Arithmetic Comparison Circuits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>
            <a:extLst>
              <a:ext uri="{FF2B5EF4-FFF2-40B4-BE49-F238E27FC236}">
                <a16:creationId xmlns:a16="http://schemas.microsoft.com/office/drawing/2014/main" id="{975C1474-E8D9-5843-AFE2-981030E1BA47}"/>
              </a:ext>
            </a:extLst>
          </p:cNvPr>
          <p:cNvSpPr txBox="1">
            <a:spLocks/>
          </p:cNvSpPr>
          <p:nvPr/>
        </p:nvSpPr>
        <p:spPr bwMode="auto">
          <a:xfrm>
            <a:off x="914400" y="1524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/>
              <a:t>Truth table for a one-bit digital comparator</a:t>
            </a:r>
          </a:p>
        </p:txBody>
      </p:sp>
      <p:pic>
        <p:nvPicPr>
          <p:cNvPr id="99330" name="Picture 1" descr="Screen shot 2013-10-18 at 3.31.17 PM.png">
            <a:extLst>
              <a:ext uri="{FF2B5EF4-FFF2-40B4-BE49-F238E27FC236}">
                <a16:creationId xmlns:a16="http://schemas.microsoft.com/office/drawing/2014/main" id="{12769887-FB21-074E-9EC8-9C1894783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143001"/>
            <a:ext cx="342900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TextBox 125">
            <a:extLst>
              <a:ext uri="{FF2B5EF4-FFF2-40B4-BE49-F238E27FC236}">
                <a16:creationId xmlns:a16="http://schemas.microsoft.com/office/drawing/2014/main" id="{E78CC4EB-33D1-414C-BD4B-E359D2F13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7614" y="6519864"/>
            <a:ext cx="3760787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[http://en.wikipedia.org/wiki/Digital_comparator]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extBox 125">
            <a:extLst>
              <a:ext uri="{FF2B5EF4-FFF2-40B4-BE49-F238E27FC236}">
                <a16:creationId xmlns:a16="http://schemas.microsoft.com/office/drawing/2014/main" id="{20BC9DDA-F7B1-414F-9BE8-261545763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8538" y="6640513"/>
            <a:ext cx="39798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 b="0">
                <a:latin typeface="Times" pitchFamily="2" charset="0"/>
              </a:rPr>
              <a:t>[http://www.personal.psu.edu/users///c/w/cwb5096/Old%20Site/index_files/cmpenlab4.htm]</a:t>
            </a:r>
          </a:p>
        </p:txBody>
      </p:sp>
      <p:sp>
        <p:nvSpPr>
          <p:cNvPr id="100354" name="Title 1">
            <a:extLst>
              <a:ext uri="{FF2B5EF4-FFF2-40B4-BE49-F238E27FC236}">
                <a16:creationId xmlns:a16="http://schemas.microsoft.com/office/drawing/2014/main" id="{885890AA-F828-8641-85FF-F805CA0B45D0}"/>
              </a:ext>
            </a:extLst>
          </p:cNvPr>
          <p:cNvSpPr txBox="1">
            <a:spLocks/>
          </p:cNvSpPr>
          <p:nvPr/>
        </p:nvSpPr>
        <p:spPr bwMode="auto">
          <a:xfrm>
            <a:off x="914400" y="1524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/>
              <a:t>A one-bit digital comparator circuit</a:t>
            </a:r>
          </a:p>
        </p:txBody>
      </p:sp>
      <p:pic>
        <p:nvPicPr>
          <p:cNvPr id="100355" name="Picture 1" descr="Screen shot 2013-10-18 at 3.31.17 PM.png">
            <a:extLst>
              <a:ext uri="{FF2B5EF4-FFF2-40B4-BE49-F238E27FC236}">
                <a16:creationId xmlns:a16="http://schemas.microsoft.com/office/drawing/2014/main" id="{1B253679-5C21-1340-A05F-BC663ABFF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143001"/>
            <a:ext cx="342900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6" name="Picture 2">
            <a:extLst>
              <a:ext uri="{FF2B5EF4-FFF2-40B4-BE49-F238E27FC236}">
                <a16:creationId xmlns:a16="http://schemas.microsoft.com/office/drawing/2014/main" id="{8CCC0222-21D1-CA41-98F7-32FB351BAC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038600"/>
            <a:ext cx="65659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>
            <a:extLst>
              <a:ext uri="{FF2B5EF4-FFF2-40B4-BE49-F238E27FC236}">
                <a16:creationId xmlns:a16="http://schemas.microsoft.com/office/drawing/2014/main" id="{E5471413-39C4-E94A-BB61-62C8001C2ECD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/>
              <a:t>Truth table for a two-bit digital comparator</a:t>
            </a:r>
          </a:p>
        </p:txBody>
      </p:sp>
      <p:pic>
        <p:nvPicPr>
          <p:cNvPr id="101378" name="Picture 5" descr="Screen shot 2013-10-18 at 3.35.21 PM.png">
            <a:extLst>
              <a:ext uri="{FF2B5EF4-FFF2-40B4-BE49-F238E27FC236}">
                <a16:creationId xmlns:a16="http://schemas.microsoft.com/office/drawing/2014/main" id="{1A046A04-519E-E847-89C7-9D1D52DBE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609600"/>
            <a:ext cx="3878263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9" name="TextBox 125">
            <a:extLst>
              <a:ext uri="{FF2B5EF4-FFF2-40B4-BE49-F238E27FC236}">
                <a16:creationId xmlns:a16="http://schemas.microsoft.com/office/drawing/2014/main" id="{AC6D4440-FB39-7444-B787-8049C0DC8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7614" y="6519864"/>
            <a:ext cx="3760787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[http://en.wikipedia.org/wiki/Digital_comparator]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Picture 3">
            <a:extLst>
              <a:ext uri="{FF2B5EF4-FFF2-40B4-BE49-F238E27FC236}">
                <a16:creationId xmlns:a16="http://schemas.microsoft.com/office/drawing/2014/main" id="{573E8813-61EB-974D-B342-AFC13299C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762000"/>
            <a:ext cx="577532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2" name="TextBox 125">
            <a:extLst>
              <a:ext uri="{FF2B5EF4-FFF2-40B4-BE49-F238E27FC236}">
                <a16:creationId xmlns:a16="http://schemas.microsoft.com/office/drawing/2014/main" id="{5B8A3EB8-1CDA-2F4C-9CB8-3BF9F7568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0214" y="6550026"/>
            <a:ext cx="45481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[http://forum.allaboutcircuits.com/showthread.php?t=10561]</a:t>
            </a:r>
          </a:p>
        </p:txBody>
      </p:sp>
      <p:sp>
        <p:nvSpPr>
          <p:cNvPr id="102403" name="Title 1">
            <a:extLst>
              <a:ext uri="{FF2B5EF4-FFF2-40B4-BE49-F238E27FC236}">
                <a16:creationId xmlns:a16="http://schemas.microsoft.com/office/drawing/2014/main" id="{1ECE3DAA-D82B-C04B-BA00-6647242C3302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/>
              <a:t>A two-bit digital comparator circuit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66B7BA4D-8B8D-AF43-9E27-7CB6D87258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MS PGothic" pitchFamily="34" charset="-128"/>
                <a:cs typeface="+mj-cs"/>
              </a:rPr>
              <a:t>Administrative Stuff</a:t>
            </a:r>
          </a:p>
        </p:txBody>
      </p:sp>
      <p:sp>
        <p:nvSpPr>
          <p:cNvPr id="207875" name="Rectangle 3">
            <a:extLst>
              <a:ext uri="{FF2B5EF4-FFF2-40B4-BE49-F238E27FC236}">
                <a16:creationId xmlns:a16="http://schemas.microsoft.com/office/drawing/2014/main" id="{40693088-B14D-8B4A-99E5-C6E7518CAE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914400"/>
            <a:ext cx="7924800" cy="5791200"/>
          </a:xfrm>
        </p:spPr>
        <p:txBody>
          <a:bodyPr/>
          <a:lstStyle/>
          <a:p>
            <a:pPr eaLnBrk="1" hangingPunct="1">
              <a:defRPr/>
            </a:pPr>
            <a:endParaRPr lang="en-US" dirty="0">
              <a:ea typeface="MS PGothic" pitchFamily="34" charset="-128"/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ea typeface="MS PGothic" pitchFamily="34" charset="-128"/>
                <a:cs typeface="+mn-cs"/>
              </a:rPr>
              <a:t>Labs this week</a:t>
            </a:r>
          </a:p>
          <a:p>
            <a:pPr eaLnBrk="1" hangingPunct="1">
              <a:defRPr/>
            </a:pPr>
            <a:endParaRPr lang="en-US" dirty="0">
              <a:ea typeface="MS PGothic" pitchFamily="34" charset="-128"/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ea typeface="MS PGothic" pitchFamily="34" charset="-128"/>
                <a:cs typeface="+mn-cs"/>
              </a:rPr>
              <a:t>Mini-Project</a:t>
            </a:r>
          </a:p>
          <a:p>
            <a:pPr eaLnBrk="1" hangingPunct="1">
              <a:defRPr/>
            </a:pPr>
            <a:endParaRPr lang="en-US" dirty="0">
              <a:ea typeface="MS PGothic" pitchFamily="34" charset="-128"/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ea typeface="MS PGothic" pitchFamily="34" charset="-128"/>
                <a:cs typeface="+mn-cs"/>
              </a:rPr>
              <a:t>This is worth 3% of your grade (x2 labs)</a:t>
            </a:r>
          </a:p>
          <a:p>
            <a:pPr eaLnBrk="1" hangingPunct="1">
              <a:defRPr/>
            </a:pPr>
            <a:endParaRPr lang="en-US" dirty="0">
              <a:ea typeface="MS PGothic" pitchFamily="34" charset="-128"/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ea typeface="MS PGothic" pitchFamily="34" charset="-128"/>
              </a:rPr>
              <a:t>https://</a:t>
            </a:r>
            <a:r>
              <a:rPr lang="en-US" dirty="0" err="1">
                <a:ea typeface="MS PGothic" pitchFamily="34" charset="-128"/>
              </a:rPr>
              <a:t>www.ece.iastate.edu</a:t>
            </a:r>
            <a:r>
              <a:rPr lang="en-US" dirty="0">
                <a:ea typeface="MS PGothic" pitchFamily="34" charset="-128"/>
              </a:rPr>
              <a:t>/~</a:t>
            </a:r>
            <a:r>
              <a:rPr lang="en-US" dirty="0" err="1">
                <a:ea typeface="MS PGothic" pitchFamily="34" charset="-128"/>
              </a:rPr>
              <a:t>alexs</a:t>
            </a:r>
            <a:r>
              <a:rPr lang="en-US" dirty="0">
                <a:ea typeface="MS PGothic" pitchFamily="34" charset="-128"/>
              </a:rPr>
              <a:t>/classes/	2025_Fall_2810/labs/Project-Mini/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Picture 2">
            <a:extLst>
              <a:ext uri="{FF2B5EF4-FFF2-40B4-BE49-F238E27FC236}">
                <a16:creationId xmlns:a16="http://schemas.microsoft.com/office/drawing/2014/main" id="{2BA31D31-D404-464B-82B3-BF6F9C4BD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371600"/>
            <a:ext cx="563880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6" name="TextBox 125">
            <a:extLst>
              <a:ext uri="{FF2B5EF4-FFF2-40B4-BE49-F238E27FC236}">
                <a16:creationId xmlns:a16="http://schemas.microsoft.com/office/drawing/2014/main" id="{456CAA8D-B0BC-CD4E-A9C2-CE9CA7122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5838" y="6477001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4.22 from the textbook ]</a:t>
            </a:r>
          </a:p>
        </p:txBody>
      </p:sp>
      <p:sp>
        <p:nvSpPr>
          <p:cNvPr id="103427" name="Title 1">
            <a:extLst>
              <a:ext uri="{FF2B5EF4-FFF2-40B4-BE49-F238E27FC236}">
                <a16:creationId xmlns:a16="http://schemas.microsoft.com/office/drawing/2014/main" id="{2F64184A-1FCE-B146-9000-4647E5BF26BB}"/>
              </a:ext>
            </a:extLst>
          </p:cNvPr>
          <p:cNvSpPr txBox="1">
            <a:spLocks/>
          </p:cNvSpPr>
          <p:nvPr/>
        </p:nvSpPr>
        <p:spPr bwMode="auto">
          <a:xfrm>
            <a:off x="914400" y="1524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/>
              <a:t>A four-bit comparator circuit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Picture 2">
            <a:extLst>
              <a:ext uri="{FF2B5EF4-FFF2-40B4-BE49-F238E27FC236}">
                <a16:creationId xmlns:a16="http://schemas.microsoft.com/office/drawing/2014/main" id="{8107DE41-D182-C847-9F20-EAE66C89D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6" y="1492251"/>
            <a:ext cx="6556375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0" name="TextBox 125">
            <a:extLst>
              <a:ext uri="{FF2B5EF4-FFF2-40B4-BE49-F238E27FC236}">
                <a16:creationId xmlns:a16="http://schemas.microsoft.com/office/drawing/2014/main" id="{13F64A37-5645-EC42-A3F3-D9572A1C4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5838" y="6477001"/>
            <a:ext cx="25511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3.45 from the textbook ]</a:t>
            </a:r>
          </a:p>
        </p:txBody>
      </p:sp>
      <p:sp>
        <p:nvSpPr>
          <p:cNvPr id="104451" name="Title 1">
            <a:extLst>
              <a:ext uri="{FF2B5EF4-FFF2-40B4-BE49-F238E27FC236}">
                <a16:creationId xmlns:a16="http://schemas.microsoft.com/office/drawing/2014/main" id="{6F8C9B23-B4F5-D644-ACF1-D4133F00DC0F}"/>
              </a:ext>
            </a:extLst>
          </p:cNvPr>
          <p:cNvSpPr txBox="1">
            <a:spLocks/>
          </p:cNvSpPr>
          <p:nvPr/>
        </p:nvSpPr>
        <p:spPr bwMode="auto">
          <a:xfrm>
            <a:off x="914400" y="1524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/>
              <a:t>Another four-bit comparator circuit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3" name="Picture 2">
            <a:extLst>
              <a:ext uri="{FF2B5EF4-FFF2-40B4-BE49-F238E27FC236}">
                <a16:creationId xmlns:a16="http://schemas.microsoft.com/office/drawing/2014/main" id="{FD41A459-A535-8941-A805-7A36ED701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6" y="1492251"/>
            <a:ext cx="6556375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4" name="TextBox 125">
            <a:extLst>
              <a:ext uri="{FF2B5EF4-FFF2-40B4-BE49-F238E27FC236}">
                <a16:creationId xmlns:a16="http://schemas.microsoft.com/office/drawing/2014/main" id="{71F8011C-0B39-494B-8B58-75DB2006C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5838" y="6477001"/>
            <a:ext cx="25511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3.45 from the textbook ]</a:t>
            </a:r>
          </a:p>
        </p:txBody>
      </p:sp>
      <p:sp>
        <p:nvSpPr>
          <p:cNvPr id="105475" name="Title 1">
            <a:extLst>
              <a:ext uri="{FF2B5EF4-FFF2-40B4-BE49-F238E27FC236}">
                <a16:creationId xmlns:a16="http://schemas.microsoft.com/office/drawing/2014/main" id="{55D28076-C3BE-A140-A6E6-8C4C038FBAB4}"/>
              </a:ext>
            </a:extLst>
          </p:cNvPr>
          <p:cNvSpPr txBox="1">
            <a:spLocks/>
          </p:cNvSpPr>
          <p:nvPr/>
        </p:nvSpPr>
        <p:spPr bwMode="auto">
          <a:xfrm>
            <a:off x="914400" y="1524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/>
              <a:t>Another four-bit comparator circuit</a:t>
            </a:r>
          </a:p>
        </p:txBody>
      </p:sp>
      <p:sp>
        <p:nvSpPr>
          <p:cNvPr id="105476" name="Freeform 15">
            <a:extLst>
              <a:ext uri="{FF2B5EF4-FFF2-40B4-BE49-F238E27FC236}">
                <a16:creationId xmlns:a16="http://schemas.microsoft.com/office/drawing/2014/main" id="{98FA3969-B0EC-9D4C-9B1C-AC57F0946203}"/>
              </a:ext>
            </a:extLst>
          </p:cNvPr>
          <p:cNvSpPr>
            <a:spLocks/>
          </p:cNvSpPr>
          <p:nvPr/>
        </p:nvSpPr>
        <p:spPr bwMode="auto">
          <a:xfrm>
            <a:off x="2336800" y="2438400"/>
            <a:ext cx="6197600" cy="990600"/>
          </a:xfrm>
          <a:custGeom>
            <a:avLst/>
            <a:gdLst>
              <a:gd name="T0" fmla="*/ 2147483646 w 6772"/>
              <a:gd name="T1" fmla="*/ 2147483646 h 1434"/>
              <a:gd name="T2" fmla="*/ 2147483646 w 6772"/>
              <a:gd name="T3" fmla="*/ 2147483646 h 1434"/>
              <a:gd name="T4" fmla="*/ 2147483646 w 6772"/>
              <a:gd name="T5" fmla="*/ 0 h 1434"/>
              <a:gd name="T6" fmla="*/ 2147483646 w 6772"/>
              <a:gd name="T7" fmla="*/ 0 h 1434"/>
              <a:gd name="T8" fmla="*/ 2147483646 w 6772"/>
              <a:gd name="T9" fmla="*/ 2147483646 h 1434"/>
              <a:gd name="T10" fmla="*/ 2147483646 w 6772"/>
              <a:gd name="T11" fmla="*/ 0 h 1434"/>
              <a:gd name="T12" fmla="*/ 0 w 6772"/>
              <a:gd name="T13" fmla="*/ 0 h 1434"/>
              <a:gd name="T14" fmla="*/ 2147483646 w 6772"/>
              <a:gd name="T15" fmla="*/ 2147483646 h 14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772"/>
              <a:gd name="T25" fmla="*/ 0 h 1434"/>
              <a:gd name="T26" fmla="*/ 6772 w 6772"/>
              <a:gd name="T27" fmla="*/ 1434 h 143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772" h="1434">
                <a:moveTo>
                  <a:pt x="717" y="1434"/>
                </a:moveTo>
                <a:lnTo>
                  <a:pt x="6081" y="1434"/>
                </a:lnTo>
                <a:lnTo>
                  <a:pt x="6772" y="0"/>
                </a:lnTo>
                <a:lnTo>
                  <a:pt x="3745" y="0"/>
                </a:lnTo>
                <a:lnTo>
                  <a:pt x="3399" y="372"/>
                </a:lnTo>
                <a:lnTo>
                  <a:pt x="3028" y="0"/>
                </a:lnTo>
                <a:lnTo>
                  <a:pt x="0" y="0"/>
                </a:lnTo>
                <a:lnTo>
                  <a:pt x="717" y="1434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7" name="Picture 2">
            <a:extLst>
              <a:ext uri="{FF2B5EF4-FFF2-40B4-BE49-F238E27FC236}">
                <a16:creationId xmlns:a16="http://schemas.microsoft.com/office/drawing/2014/main" id="{20F0F327-C3E0-DE49-BA98-01AFA0EF9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6" y="1492251"/>
            <a:ext cx="6556375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98" name="Title 1">
            <a:extLst>
              <a:ext uri="{FF2B5EF4-FFF2-40B4-BE49-F238E27FC236}">
                <a16:creationId xmlns:a16="http://schemas.microsoft.com/office/drawing/2014/main" id="{50AC6EF9-CE19-8F4C-B7FD-34F4D78D85EC}"/>
              </a:ext>
            </a:extLst>
          </p:cNvPr>
          <p:cNvSpPr txBox="1">
            <a:spLocks/>
          </p:cNvSpPr>
          <p:nvPr/>
        </p:nvSpPr>
        <p:spPr bwMode="auto">
          <a:xfrm>
            <a:off x="914400" y="1524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/>
              <a:t>Another four-bit comparator circuit</a:t>
            </a:r>
          </a:p>
        </p:txBody>
      </p:sp>
      <p:sp>
        <p:nvSpPr>
          <p:cNvPr id="106499" name="TextBox 16">
            <a:extLst>
              <a:ext uri="{FF2B5EF4-FFF2-40B4-BE49-F238E27FC236}">
                <a16:creationId xmlns:a16="http://schemas.microsoft.com/office/drawing/2014/main" id="{3F234545-B193-9647-96E1-C7918EDF6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6400" y="11255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06500" name="TextBox 16">
            <a:extLst>
              <a:ext uri="{FF2B5EF4-FFF2-40B4-BE49-F238E27FC236}">
                <a16:creationId xmlns:a16="http://schemas.microsoft.com/office/drawing/2014/main" id="{2E2B7BDB-6696-B449-A434-052A209AC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113030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C00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FFC000"/>
              </a:solidFill>
              <a:latin typeface="Times" pitchFamily="2" charset="0"/>
            </a:endParaRPr>
          </a:p>
        </p:txBody>
      </p:sp>
      <p:sp>
        <p:nvSpPr>
          <p:cNvPr id="106501" name="TextBox 16">
            <a:extLst>
              <a:ext uri="{FF2B5EF4-FFF2-40B4-BE49-F238E27FC236}">
                <a16:creationId xmlns:a16="http://schemas.microsoft.com/office/drawing/2014/main" id="{0EFEF9B3-BED8-5746-92BE-57BD1245E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1122363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06502" name="TextBox 16">
            <a:extLst>
              <a:ext uri="{FF2B5EF4-FFF2-40B4-BE49-F238E27FC236}">
                <a16:creationId xmlns:a16="http://schemas.microsoft.com/office/drawing/2014/main" id="{B2FF9DC4-61CD-5B46-A630-CEB364696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9325" y="11255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C000"/>
                </a:solidFill>
                <a:latin typeface="Times" pitchFamily="2" charset="0"/>
              </a:rPr>
              <a:t>1</a:t>
            </a:r>
            <a:endParaRPr lang="en-US" altLang="en-US" baseline="-25000">
              <a:solidFill>
                <a:srgbClr val="FFC000"/>
              </a:solidFill>
              <a:latin typeface="Times" pitchFamily="2" charset="0"/>
            </a:endParaRPr>
          </a:p>
        </p:txBody>
      </p:sp>
      <p:sp>
        <p:nvSpPr>
          <p:cNvPr id="106503" name="TextBox 16">
            <a:extLst>
              <a:ext uri="{FF2B5EF4-FFF2-40B4-BE49-F238E27FC236}">
                <a16:creationId xmlns:a16="http://schemas.microsoft.com/office/drawing/2014/main" id="{12A1A7AF-D509-D34E-9571-5603EC5D1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8489" y="1135064"/>
            <a:ext cx="3381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06504" name="TextBox 16">
            <a:extLst>
              <a:ext uri="{FF2B5EF4-FFF2-40B4-BE49-F238E27FC236}">
                <a16:creationId xmlns:a16="http://schemas.microsoft.com/office/drawing/2014/main" id="{9EEDA081-8A04-C649-BB43-8B1C696ED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9975" y="11382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C00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FFC000"/>
              </a:solidFill>
              <a:latin typeface="Times" pitchFamily="2" charset="0"/>
            </a:endParaRPr>
          </a:p>
        </p:txBody>
      </p:sp>
      <p:sp>
        <p:nvSpPr>
          <p:cNvPr id="106505" name="TextBox 16">
            <a:extLst>
              <a:ext uri="{FF2B5EF4-FFF2-40B4-BE49-F238E27FC236}">
                <a16:creationId xmlns:a16="http://schemas.microsoft.com/office/drawing/2014/main" id="{3F5BC9E2-51E3-AB45-B7AE-17CD88028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8339" y="1130301"/>
            <a:ext cx="338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06506" name="TextBox 16">
            <a:extLst>
              <a:ext uri="{FF2B5EF4-FFF2-40B4-BE49-F238E27FC236}">
                <a16:creationId xmlns:a16="http://schemas.microsoft.com/office/drawing/2014/main" id="{C3FBABB3-3CF4-744E-86E7-C74FC0B5D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1414" y="1135064"/>
            <a:ext cx="3381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C000"/>
                </a:solidFill>
                <a:latin typeface="Times" pitchFamily="2" charset="0"/>
              </a:rPr>
              <a:t>1</a:t>
            </a:r>
            <a:endParaRPr lang="en-US" altLang="en-US" baseline="-25000">
              <a:solidFill>
                <a:srgbClr val="FFC000"/>
              </a:solidFill>
              <a:latin typeface="Times" pitchFamily="2" charset="0"/>
            </a:endParaRPr>
          </a:p>
        </p:txBody>
      </p:sp>
      <p:sp>
        <p:nvSpPr>
          <p:cNvPr id="106507" name="TextBox 1">
            <a:extLst>
              <a:ext uri="{FF2B5EF4-FFF2-40B4-BE49-F238E27FC236}">
                <a16:creationId xmlns:a16="http://schemas.microsoft.com/office/drawing/2014/main" id="{32FCA24A-F095-EA4F-B26B-274F7C94A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6401" y="5937251"/>
            <a:ext cx="4994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Compare </a:t>
            </a: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6</a:t>
            </a:r>
            <a:r>
              <a:rPr lang="en-US" altLang="en-US" b="0">
                <a:latin typeface="Times" pitchFamily="2" charset="0"/>
              </a:rPr>
              <a:t> with </a:t>
            </a:r>
            <a:r>
              <a:rPr lang="en-US" altLang="en-US" b="0">
                <a:solidFill>
                  <a:srgbClr val="FFC000"/>
                </a:solidFill>
                <a:latin typeface="Times" pitchFamily="2" charset="0"/>
              </a:rPr>
              <a:t>5</a:t>
            </a:r>
            <a:r>
              <a:rPr lang="en-US" altLang="en-US" b="0">
                <a:latin typeface="Times" pitchFamily="2" charset="0"/>
              </a:rPr>
              <a:t> by subtraction (6-5).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2">
            <a:extLst>
              <a:ext uri="{FF2B5EF4-FFF2-40B4-BE49-F238E27FC236}">
                <a16:creationId xmlns:a16="http://schemas.microsoft.com/office/drawing/2014/main" id="{0AFD60BB-5F49-3242-B20E-2D7C4E930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6" y="1492251"/>
            <a:ext cx="6556375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2" name="Title 1">
            <a:extLst>
              <a:ext uri="{FF2B5EF4-FFF2-40B4-BE49-F238E27FC236}">
                <a16:creationId xmlns:a16="http://schemas.microsoft.com/office/drawing/2014/main" id="{38BE8760-974B-D249-9B7E-5DE322A5B3B5}"/>
              </a:ext>
            </a:extLst>
          </p:cNvPr>
          <p:cNvSpPr txBox="1">
            <a:spLocks/>
          </p:cNvSpPr>
          <p:nvPr/>
        </p:nvSpPr>
        <p:spPr bwMode="auto">
          <a:xfrm>
            <a:off x="914400" y="1524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/>
              <a:t>Another four-bit comparator circuit</a:t>
            </a:r>
          </a:p>
        </p:txBody>
      </p:sp>
      <p:sp>
        <p:nvSpPr>
          <p:cNvPr id="107523" name="TextBox 16">
            <a:extLst>
              <a:ext uri="{FF2B5EF4-FFF2-40B4-BE49-F238E27FC236}">
                <a16:creationId xmlns:a16="http://schemas.microsoft.com/office/drawing/2014/main" id="{793F59C5-9D36-4F4F-A210-A9FF990DC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6400" y="11255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07524" name="TextBox 16">
            <a:extLst>
              <a:ext uri="{FF2B5EF4-FFF2-40B4-BE49-F238E27FC236}">
                <a16:creationId xmlns:a16="http://schemas.microsoft.com/office/drawing/2014/main" id="{E268A638-AE2A-3240-A83F-A5558BA5B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113030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C00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FFC000"/>
              </a:solidFill>
              <a:latin typeface="Times" pitchFamily="2" charset="0"/>
            </a:endParaRPr>
          </a:p>
        </p:txBody>
      </p:sp>
      <p:sp>
        <p:nvSpPr>
          <p:cNvPr id="107525" name="TextBox 16">
            <a:extLst>
              <a:ext uri="{FF2B5EF4-FFF2-40B4-BE49-F238E27FC236}">
                <a16:creationId xmlns:a16="http://schemas.microsoft.com/office/drawing/2014/main" id="{3FD8E15C-B6BE-C847-9333-BDAA26EE9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1122363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07526" name="TextBox 16">
            <a:extLst>
              <a:ext uri="{FF2B5EF4-FFF2-40B4-BE49-F238E27FC236}">
                <a16:creationId xmlns:a16="http://schemas.microsoft.com/office/drawing/2014/main" id="{F6F3FF41-4844-EB49-96CC-5DB6B6E32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9325" y="11255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C000"/>
                </a:solidFill>
                <a:latin typeface="Times" pitchFamily="2" charset="0"/>
              </a:rPr>
              <a:t>1</a:t>
            </a:r>
            <a:endParaRPr lang="en-US" altLang="en-US" baseline="-25000">
              <a:solidFill>
                <a:srgbClr val="FFC000"/>
              </a:solidFill>
              <a:latin typeface="Times" pitchFamily="2" charset="0"/>
            </a:endParaRPr>
          </a:p>
        </p:txBody>
      </p:sp>
      <p:sp>
        <p:nvSpPr>
          <p:cNvPr id="107527" name="TextBox 16">
            <a:extLst>
              <a:ext uri="{FF2B5EF4-FFF2-40B4-BE49-F238E27FC236}">
                <a16:creationId xmlns:a16="http://schemas.microsoft.com/office/drawing/2014/main" id="{EEE1D4B3-4980-1B43-AAE7-546F9F5FB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8489" y="1135064"/>
            <a:ext cx="3381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07528" name="TextBox 16">
            <a:extLst>
              <a:ext uri="{FF2B5EF4-FFF2-40B4-BE49-F238E27FC236}">
                <a16:creationId xmlns:a16="http://schemas.microsoft.com/office/drawing/2014/main" id="{AD7C6DBD-35EE-1444-857F-20ED510F4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9975" y="11382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C00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FFC000"/>
              </a:solidFill>
              <a:latin typeface="Times" pitchFamily="2" charset="0"/>
            </a:endParaRPr>
          </a:p>
        </p:txBody>
      </p:sp>
      <p:sp>
        <p:nvSpPr>
          <p:cNvPr id="107529" name="TextBox 16">
            <a:extLst>
              <a:ext uri="{FF2B5EF4-FFF2-40B4-BE49-F238E27FC236}">
                <a16:creationId xmlns:a16="http://schemas.microsoft.com/office/drawing/2014/main" id="{44C1F874-8407-8F47-8E50-961AA1868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8339" y="1130301"/>
            <a:ext cx="338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07530" name="TextBox 16">
            <a:extLst>
              <a:ext uri="{FF2B5EF4-FFF2-40B4-BE49-F238E27FC236}">
                <a16:creationId xmlns:a16="http://schemas.microsoft.com/office/drawing/2014/main" id="{2C0CB1A6-27C8-AB4B-B871-ABA8E754C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1414" y="1135064"/>
            <a:ext cx="3381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C000"/>
                </a:solidFill>
                <a:latin typeface="Times" pitchFamily="2" charset="0"/>
              </a:rPr>
              <a:t>1</a:t>
            </a:r>
            <a:endParaRPr lang="en-US" altLang="en-US" baseline="-25000">
              <a:solidFill>
                <a:srgbClr val="FFC000"/>
              </a:solidFill>
              <a:latin typeface="Times" pitchFamily="2" charset="0"/>
            </a:endParaRPr>
          </a:p>
        </p:txBody>
      </p:sp>
      <p:sp>
        <p:nvSpPr>
          <p:cNvPr id="107531" name="TextBox 16">
            <a:extLst>
              <a:ext uri="{FF2B5EF4-FFF2-40B4-BE49-F238E27FC236}">
                <a16:creationId xmlns:a16="http://schemas.microsoft.com/office/drawing/2014/main" id="{ACF54C85-8C9C-A148-9EB6-E4626EFC2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939" y="2301876"/>
            <a:ext cx="338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07532" name="TextBox 16">
            <a:extLst>
              <a:ext uri="{FF2B5EF4-FFF2-40B4-BE49-F238E27FC236}">
                <a16:creationId xmlns:a16="http://schemas.microsoft.com/office/drawing/2014/main" id="{E21608C5-A9F0-5540-B5A5-61487314D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014" y="2306638"/>
            <a:ext cx="338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Times" pitchFamily="2" charset="0"/>
              </a:rPr>
              <a:t>1</a:t>
            </a:r>
            <a:endParaRPr lang="en-US" altLang="en-US" baseline="-25000">
              <a:solidFill>
                <a:srgbClr val="00B050"/>
              </a:solidFill>
              <a:latin typeface="Times" pitchFamily="2" charset="0"/>
            </a:endParaRPr>
          </a:p>
        </p:txBody>
      </p:sp>
      <p:sp>
        <p:nvSpPr>
          <p:cNvPr id="107533" name="TextBox 16">
            <a:extLst>
              <a:ext uri="{FF2B5EF4-FFF2-40B4-BE49-F238E27FC236}">
                <a16:creationId xmlns:a16="http://schemas.microsoft.com/office/drawing/2014/main" id="{5CA5364F-195D-BD40-BE92-036E00A30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1789" y="2298701"/>
            <a:ext cx="338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07534" name="TextBox 16">
            <a:extLst>
              <a:ext uri="{FF2B5EF4-FFF2-40B4-BE49-F238E27FC236}">
                <a16:creationId xmlns:a16="http://schemas.microsoft.com/office/drawing/2014/main" id="{0D10BCEF-435D-0D4F-9C64-295674BA0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4864" y="2301876"/>
            <a:ext cx="338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00B050"/>
              </a:solidFill>
              <a:latin typeface="Times" pitchFamily="2" charset="0"/>
            </a:endParaRPr>
          </a:p>
        </p:txBody>
      </p:sp>
      <p:sp>
        <p:nvSpPr>
          <p:cNvPr id="107535" name="TextBox 16">
            <a:extLst>
              <a:ext uri="{FF2B5EF4-FFF2-40B4-BE49-F238E27FC236}">
                <a16:creationId xmlns:a16="http://schemas.microsoft.com/office/drawing/2014/main" id="{70923263-FCAB-C742-955A-0B4F19F24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4025" y="2309813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07536" name="TextBox 16">
            <a:extLst>
              <a:ext uri="{FF2B5EF4-FFF2-40B4-BE49-F238E27FC236}">
                <a16:creationId xmlns:a16="http://schemas.microsoft.com/office/drawing/2014/main" id="{E4A15F7C-6D88-E04E-A556-124895CB2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5514" y="2314576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Times" pitchFamily="2" charset="0"/>
              </a:rPr>
              <a:t>1</a:t>
            </a:r>
            <a:endParaRPr lang="en-US" altLang="en-US" baseline="-25000">
              <a:solidFill>
                <a:srgbClr val="00B050"/>
              </a:solidFill>
              <a:latin typeface="Times" pitchFamily="2" charset="0"/>
            </a:endParaRPr>
          </a:p>
        </p:txBody>
      </p:sp>
      <p:sp>
        <p:nvSpPr>
          <p:cNvPr id="107537" name="TextBox 16">
            <a:extLst>
              <a:ext uri="{FF2B5EF4-FFF2-40B4-BE49-F238E27FC236}">
                <a16:creationId xmlns:a16="http://schemas.microsoft.com/office/drawing/2014/main" id="{3DD8BD43-E7C5-274E-93A6-B853A4F26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3875" y="23066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07538" name="TextBox 16">
            <a:extLst>
              <a:ext uri="{FF2B5EF4-FFF2-40B4-BE49-F238E27FC236}">
                <a16:creationId xmlns:a16="http://schemas.microsoft.com/office/drawing/2014/main" id="{A5C78E20-2E70-5040-AD79-57E3E78C1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6950" y="2309813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00B050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5" name="Picture 2">
            <a:extLst>
              <a:ext uri="{FF2B5EF4-FFF2-40B4-BE49-F238E27FC236}">
                <a16:creationId xmlns:a16="http://schemas.microsoft.com/office/drawing/2014/main" id="{C6744118-F39A-0C4A-8715-D857A101C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6" y="1492251"/>
            <a:ext cx="6556375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6" name="Title 1">
            <a:extLst>
              <a:ext uri="{FF2B5EF4-FFF2-40B4-BE49-F238E27FC236}">
                <a16:creationId xmlns:a16="http://schemas.microsoft.com/office/drawing/2014/main" id="{EB5B8F0E-817F-EA47-A252-2D5E44D8040D}"/>
              </a:ext>
            </a:extLst>
          </p:cNvPr>
          <p:cNvSpPr txBox="1">
            <a:spLocks/>
          </p:cNvSpPr>
          <p:nvPr/>
        </p:nvSpPr>
        <p:spPr bwMode="auto">
          <a:xfrm>
            <a:off x="914400" y="1524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/>
              <a:t>Another four-bit comparator circuit</a:t>
            </a:r>
          </a:p>
        </p:txBody>
      </p:sp>
      <p:sp>
        <p:nvSpPr>
          <p:cNvPr id="108547" name="TextBox 16">
            <a:extLst>
              <a:ext uri="{FF2B5EF4-FFF2-40B4-BE49-F238E27FC236}">
                <a16:creationId xmlns:a16="http://schemas.microsoft.com/office/drawing/2014/main" id="{5D080946-D4D6-D444-96AE-FD26F1043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6400" y="11255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08548" name="TextBox 16">
            <a:extLst>
              <a:ext uri="{FF2B5EF4-FFF2-40B4-BE49-F238E27FC236}">
                <a16:creationId xmlns:a16="http://schemas.microsoft.com/office/drawing/2014/main" id="{C96B50CC-D4F9-B944-B277-8CC9C19E6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113030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C00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FFC000"/>
              </a:solidFill>
              <a:latin typeface="Times" pitchFamily="2" charset="0"/>
            </a:endParaRPr>
          </a:p>
        </p:txBody>
      </p:sp>
      <p:sp>
        <p:nvSpPr>
          <p:cNvPr id="108549" name="TextBox 16">
            <a:extLst>
              <a:ext uri="{FF2B5EF4-FFF2-40B4-BE49-F238E27FC236}">
                <a16:creationId xmlns:a16="http://schemas.microsoft.com/office/drawing/2014/main" id="{0C7354D7-7749-B249-BF57-C7D9A1703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1122363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08550" name="TextBox 16">
            <a:extLst>
              <a:ext uri="{FF2B5EF4-FFF2-40B4-BE49-F238E27FC236}">
                <a16:creationId xmlns:a16="http://schemas.microsoft.com/office/drawing/2014/main" id="{9F329C06-9A24-8E43-9F12-207C546E3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9325" y="11255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C000"/>
                </a:solidFill>
                <a:latin typeface="Times" pitchFamily="2" charset="0"/>
              </a:rPr>
              <a:t>1</a:t>
            </a:r>
            <a:endParaRPr lang="en-US" altLang="en-US" baseline="-25000">
              <a:solidFill>
                <a:srgbClr val="FFC000"/>
              </a:solidFill>
              <a:latin typeface="Times" pitchFamily="2" charset="0"/>
            </a:endParaRPr>
          </a:p>
        </p:txBody>
      </p:sp>
      <p:sp>
        <p:nvSpPr>
          <p:cNvPr id="108551" name="TextBox 16">
            <a:extLst>
              <a:ext uri="{FF2B5EF4-FFF2-40B4-BE49-F238E27FC236}">
                <a16:creationId xmlns:a16="http://schemas.microsoft.com/office/drawing/2014/main" id="{0FC60933-AA55-6143-AF37-341960B0D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8489" y="1135064"/>
            <a:ext cx="3381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08552" name="TextBox 16">
            <a:extLst>
              <a:ext uri="{FF2B5EF4-FFF2-40B4-BE49-F238E27FC236}">
                <a16:creationId xmlns:a16="http://schemas.microsoft.com/office/drawing/2014/main" id="{66D81BF4-052E-C946-A8F3-027D5740A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9975" y="11382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C00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FFC000"/>
              </a:solidFill>
              <a:latin typeface="Times" pitchFamily="2" charset="0"/>
            </a:endParaRPr>
          </a:p>
        </p:txBody>
      </p:sp>
      <p:sp>
        <p:nvSpPr>
          <p:cNvPr id="108553" name="TextBox 16">
            <a:extLst>
              <a:ext uri="{FF2B5EF4-FFF2-40B4-BE49-F238E27FC236}">
                <a16:creationId xmlns:a16="http://schemas.microsoft.com/office/drawing/2014/main" id="{9AF0917C-5847-B14F-B10B-E063C5F96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8339" y="1130301"/>
            <a:ext cx="338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08554" name="TextBox 16">
            <a:extLst>
              <a:ext uri="{FF2B5EF4-FFF2-40B4-BE49-F238E27FC236}">
                <a16:creationId xmlns:a16="http://schemas.microsoft.com/office/drawing/2014/main" id="{FFF6CF2B-9F12-3C40-9FD2-2287B427F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1414" y="1135064"/>
            <a:ext cx="3381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C000"/>
                </a:solidFill>
                <a:latin typeface="Times" pitchFamily="2" charset="0"/>
              </a:rPr>
              <a:t>1</a:t>
            </a:r>
            <a:endParaRPr lang="en-US" altLang="en-US" baseline="-25000">
              <a:solidFill>
                <a:srgbClr val="FFC000"/>
              </a:solidFill>
              <a:latin typeface="Times" pitchFamily="2" charset="0"/>
            </a:endParaRPr>
          </a:p>
        </p:txBody>
      </p:sp>
      <p:sp>
        <p:nvSpPr>
          <p:cNvPr id="108555" name="TextBox 16">
            <a:extLst>
              <a:ext uri="{FF2B5EF4-FFF2-40B4-BE49-F238E27FC236}">
                <a16:creationId xmlns:a16="http://schemas.microsoft.com/office/drawing/2014/main" id="{A5FF1D5B-F3F8-9A4D-9233-BDD6B42F9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939" y="2301876"/>
            <a:ext cx="338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08556" name="TextBox 16">
            <a:extLst>
              <a:ext uri="{FF2B5EF4-FFF2-40B4-BE49-F238E27FC236}">
                <a16:creationId xmlns:a16="http://schemas.microsoft.com/office/drawing/2014/main" id="{78F85B69-BC37-2140-9C35-103953662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014" y="2306638"/>
            <a:ext cx="338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Times" pitchFamily="2" charset="0"/>
              </a:rPr>
              <a:t>1</a:t>
            </a:r>
            <a:endParaRPr lang="en-US" altLang="en-US" baseline="-25000">
              <a:solidFill>
                <a:srgbClr val="00B050"/>
              </a:solidFill>
              <a:latin typeface="Times" pitchFamily="2" charset="0"/>
            </a:endParaRPr>
          </a:p>
        </p:txBody>
      </p:sp>
      <p:sp>
        <p:nvSpPr>
          <p:cNvPr id="108557" name="TextBox 16">
            <a:extLst>
              <a:ext uri="{FF2B5EF4-FFF2-40B4-BE49-F238E27FC236}">
                <a16:creationId xmlns:a16="http://schemas.microsoft.com/office/drawing/2014/main" id="{4CD7C08F-15D7-AC49-BFFD-676E2CB65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1789" y="2298701"/>
            <a:ext cx="338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08558" name="TextBox 16">
            <a:extLst>
              <a:ext uri="{FF2B5EF4-FFF2-40B4-BE49-F238E27FC236}">
                <a16:creationId xmlns:a16="http://schemas.microsoft.com/office/drawing/2014/main" id="{F63B16B8-7382-224F-A7A3-F5E2300BC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4864" y="2301876"/>
            <a:ext cx="338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00B050"/>
              </a:solidFill>
              <a:latin typeface="Times" pitchFamily="2" charset="0"/>
            </a:endParaRPr>
          </a:p>
        </p:txBody>
      </p:sp>
      <p:sp>
        <p:nvSpPr>
          <p:cNvPr id="108559" name="TextBox 16">
            <a:extLst>
              <a:ext uri="{FF2B5EF4-FFF2-40B4-BE49-F238E27FC236}">
                <a16:creationId xmlns:a16="http://schemas.microsoft.com/office/drawing/2014/main" id="{89FF6027-3FD5-504A-B02C-ECAF815A4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4025" y="2309813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08560" name="TextBox 16">
            <a:extLst>
              <a:ext uri="{FF2B5EF4-FFF2-40B4-BE49-F238E27FC236}">
                <a16:creationId xmlns:a16="http://schemas.microsoft.com/office/drawing/2014/main" id="{9A094046-27AA-824B-B5BC-E64A41014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5514" y="2314576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Times" pitchFamily="2" charset="0"/>
              </a:rPr>
              <a:t>1</a:t>
            </a:r>
            <a:endParaRPr lang="en-US" altLang="en-US" baseline="-25000">
              <a:solidFill>
                <a:srgbClr val="00B050"/>
              </a:solidFill>
              <a:latin typeface="Times" pitchFamily="2" charset="0"/>
            </a:endParaRPr>
          </a:p>
        </p:txBody>
      </p:sp>
      <p:sp>
        <p:nvSpPr>
          <p:cNvPr id="108561" name="TextBox 16">
            <a:extLst>
              <a:ext uri="{FF2B5EF4-FFF2-40B4-BE49-F238E27FC236}">
                <a16:creationId xmlns:a16="http://schemas.microsoft.com/office/drawing/2014/main" id="{EF550495-D0D8-EF43-9F88-29AB28C41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3875" y="23066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08562" name="TextBox 16">
            <a:extLst>
              <a:ext uri="{FF2B5EF4-FFF2-40B4-BE49-F238E27FC236}">
                <a16:creationId xmlns:a16="http://schemas.microsoft.com/office/drawing/2014/main" id="{CC1D30F4-F88C-8C4C-8F09-4599E7569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6950" y="2309813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00B050"/>
              </a:solidFill>
              <a:latin typeface="Times" pitchFamily="2" charset="0"/>
            </a:endParaRPr>
          </a:p>
        </p:txBody>
      </p:sp>
      <p:sp>
        <p:nvSpPr>
          <p:cNvPr id="108563" name="TextBox 16">
            <a:extLst>
              <a:ext uri="{FF2B5EF4-FFF2-40B4-BE49-F238E27FC236}">
                <a16:creationId xmlns:a16="http://schemas.microsoft.com/office/drawing/2014/main" id="{7403A213-7BE2-3A44-B8C1-D069E8CE6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8164" y="3187701"/>
            <a:ext cx="338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70C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0070C0"/>
              </a:solidFill>
              <a:latin typeface="Times" pitchFamily="2" charset="0"/>
            </a:endParaRPr>
          </a:p>
        </p:txBody>
      </p:sp>
      <p:sp>
        <p:nvSpPr>
          <p:cNvPr id="108564" name="TextBox 16">
            <a:extLst>
              <a:ext uri="{FF2B5EF4-FFF2-40B4-BE49-F238E27FC236}">
                <a16:creationId xmlns:a16="http://schemas.microsoft.com/office/drawing/2014/main" id="{4286266C-77D7-E744-B7CF-465B56074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5950" y="31829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70C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0070C0"/>
              </a:solidFill>
              <a:latin typeface="Times" pitchFamily="2" charset="0"/>
            </a:endParaRPr>
          </a:p>
        </p:txBody>
      </p:sp>
      <p:sp>
        <p:nvSpPr>
          <p:cNvPr id="108565" name="TextBox 16">
            <a:extLst>
              <a:ext uri="{FF2B5EF4-FFF2-40B4-BE49-F238E27FC236}">
                <a16:creationId xmlns:a16="http://schemas.microsoft.com/office/drawing/2014/main" id="{2B520BD3-66C5-E84A-B955-F916EDE2E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3575" y="315595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70C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0070C0"/>
              </a:solidFill>
              <a:latin typeface="Times" pitchFamily="2" charset="0"/>
            </a:endParaRPr>
          </a:p>
        </p:txBody>
      </p:sp>
      <p:sp>
        <p:nvSpPr>
          <p:cNvPr id="108566" name="TextBox 16">
            <a:extLst>
              <a:ext uri="{FF2B5EF4-FFF2-40B4-BE49-F238E27FC236}">
                <a16:creationId xmlns:a16="http://schemas.microsoft.com/office/drawing/2014/main" id="{E3BF6F28-F700-0846-B016-6F4EF0162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5025" y="3159126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70C0"/>
                </a:solidFill>
                <a:latin typeface="Times" pitchFamily="2" charset="0"/>
              </a:rPr>
              <a:t>1</a:t>
            </a:r>
            <a:endParaRPr lang="en-US" altLang="en-US" baseline="-25000">
              <a:solidFill>
                <a:srgbClr val="0070C0"/>
              </a:solidFill>
              <a:latin typeface="Times" pitchFamily="2" charset="0"/>
            </a:endParaRPr>
          </a:p>
        </p:txBody>
      </p:sp>
      <p:grpSp>
        <p:nvGrpSpPr>
          <p:cNvPr id="108567" name="Group 81">
            <a:extLst>
              <a:ext uri="{FF2B5EF4-FFF2-40B4-BE49-F238E27FC236}">
                <a16:creationId xmlns:a16="http://schemas.microsoft.com/office/drawing/2014/main" id="{C30D613B-286D-A34D-A8F6-F950D1012BDF}"/>
              </a:ext>
            </a:extLst>
          </p:cNvPr>
          <p:cNvGrpSpPr>
            <a:grpSpLocks/>
          </p:cNvGrpSpPr>
          <p:nvPr/>
        </p:nvGrpSpPr>
        <p:grpSpPr bwMode="auto">
          <a:xfrm>
            <a:off x="8383588" y="5059364"/>
            <a:ext cx="1522412" cy="1570037"/>
            <a:chOff x="7133834" y="4514296"/>
            <a:chExt cx="1521823" cy="1569283"/>
          </a:xfrm>
        </p:grpSpPr>
        <p:sp>
          <p:nvSpPr>
            <p:cNvPr id="108569" name="TextBox 2">
              <a:extLst>
                <a:ext uri="{FF2B5EF4-FFF2-40B4-BE49-F238E27FC236}">
                  <a16:creationId xmlns:a16="http://schemas.microsoft.com/office/drawing/2014/main" id="{495CD9B5-D042-0843-A9BB-52FFE8EE66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84999" y="4514296"/>
              <a:ext cx="1261294" cy="1569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Times" pitchFamily="2" charset="0"/>
                </a:rPr>
                <a:t>            </a:t>
              </a:r>
              <a:r>
                <a:rPr lang="en-US" altLang="en-US">
                  <a:solidFill>
                    <a:srgbClr val="7030A0"/>
                  </a:solidFill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Times" pitchFamily="2" charset="0"/>
                </a:rPr>
                <a:t>  </a:t>
              </a:r>
              <a:r>
                <a:rPr lang="en-US" altLang="en-US">
                  <a:solidFill>
                    <a:srgbClr val="FF0000"/>
                  </a:solidFill>
                  <a:latin typeface="Times" pitchFamily="2" charset="0"/>
                </a:rPr>
                <a:t> 0 1 1 0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Times" pitchFamily="2" charset="0"/>
                </a:rPr>
                <a:t>  </a:t>
              </a:r>
              <a:r>
                <a:rPr lang="en-US" altLang="en-US">
                  <a:solidFill>
                    <a:srgbClr val="00B050"/>
                  </a:solidFill>
                  <a:latin typeface="Times" pitchFamily="2" charset="0"/>
                </a:rPr>
                <a:t> 1 0 1 0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Times" pitchFamily="2" charset="0"/>
                </a:rPr>
                <a:t>1</a:t>
              </a:r>
              <a:r>
                <a:rPr lang="en-US" altLang="en-US">
                  <a:solidFill>
                    <a:srgbClr val="00B050"/>
                  </a:solidFill>
                  <a:latin typeface="Times" pitchFamily="2" charset="0"/>
                </a:rPr>
                <a:t> </a:t>
              </a:r>
              <a:r>
                <a:rPr lang="en-US" altLang="en-US">
                  <a:solidFill>
                    <a:srgbClr val="0070C0"/>
                  </a:solidFill>
                  <a:latin typeface="Times" pitchFamily="2" charset="0"/>
                </a:rPr>
                <a:t>0 0 0 1</a:t>
              </a:r>
            </a:p>
          </p:txBody>
        </p:sp>
        <p:cxnSp>
          <p:nvCxnSpPr>
            <p:cNvPr id="108570" name="Straight Connector 78">
              <a:extLst>
                <a:ext uri="{FF2B5EF4-FFF2-40B4-BE49-F238E27FC236}">
                  <a16:creationId xmlns:a16="http://schemas.microsoft.com/office/drawing/2014/main" id="{0C7EA8E3-8985-5744-A5FB-F8BF0923D93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284999" y="5638800"/>
              <a:ext cx="1370658" cy="0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8571" name="TextBox 79">
              <a:extLst>
                <a:ext uri="{FF2B5EF4-FFF2-40B4-BE49-F238E27FC236}">
                  <a16:creationId xmlns:a16="http://schemas.microsoft.com/office/drawing/2014/main" id="{C833B834-DA02-134C-895B-0C33DBFF2C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33834" y="4819096"/>
              <a:ext cx="3577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Times" pitchFamily="2" charset="0"/>
                </a:rPr>
                <a:t>+</a:t>
              </a:r>
            </a:p>
          </p:txBody>
        </p:sp>
      </p:grpSp>
      <p:sp>
        <p:nvSpPr>
          <p:cNvPr id="108568" name="TextBox 16">
            <a:extLst>
              <a:ext uri="{FF2B5EF4-FFF2-40B4-BE49-F238E27FC236}">
                <a16:creationId xmlns:a16="http://schemas.microsoft.com/office/drawing/2014/main" id="{DB45CC57-1B85-2F4B-B99D-43F183929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8825" y="2719389"/>
            <a:ext cx="338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7030A0"/>
                </a:solidFill>
                <a:latin typeface="Times" pitchFamily="2" charset="0"/>
              </a:rPr>
              <a:t>1</a:t>
            </a:r>
            <a:endParaRPr lang="en-US" altLang="en-US" baseline="-25000">
              <a:solidFill>
                <a:srgbClr val="7030A0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69" name="Picture 2">
            <a:extLst>
              <a:ext uri="{FF2B5EF4-FFF2-40B4-BE49-F238E27FC236}">
                <a16:creationId xmlns:a16="http://schemas.microsoft.com/office/drawing/2014/main" id="{E7A969A0-7525-0A4F-8DCF-8C6150728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6" y="1492251"/>
            <a:ext cx="6556375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0" name="Title 1">
            <a:extLst>
              <a:ext uri="{FF2B5EF4-FFF2-40B4-BE49-F238E27FC236}">
                <a16:creationId xmlns:a16="http://schemas.microsoft.com/office/drawing/2014/main" id="{8C084DB4-4586-2B40-A7FB-0CF92D7D7556}"/>
              </a:ext>
            </a:extLst>
          </p:cNvPr>
          <p:cNvSpPr txBox="1">
            <a:spLocks/>
          </p:cNvSpPr>
          <p:nvPr/>
        </p:nvSpPr>
        <p:spPr bwMode="auto">
          <a:xfrm>
            <a:off x="914400" y="1524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/>
              <a:t>Another four-bit comparator circuit</a:t>
            </a:r>
          </a:p>
        </p:txBody>
      </p:sp>
      <p:sp>
        <p:nvSpPr>
          <p:cNvPr id="109571" name="TextBox 16">
            <a:extLst>
              <a:ext uri="{FF2B5EF4-FFF2-40B4-BE49-F238E27FC236}">
                <a16:creationId xmlns:a16="http://schemas.microsoft.com/office/drawing/2014/main" id="{0BE96D9D-DF18-4A43-ACF0-D2D68DD92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6400" y="11255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09572" name="TextBox 16">
            <a:extLst>
              <a:ext uri="{FF2B5EF4-FFF2-40B4-BE49-F238E27FC236}">
                <a16:creationId xmlns:a16="http://schemas.microsoft.com/office/drawing/2014/main" id="{20AAA990-92B9-114E-83CE-DD1D806B5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113030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C00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FFC000"/>
              </a:solidFill>
              <a:latin typeface="Times" pitchFamily="2" charset="0"/>
            </a:endParaRPr>
          </a:p>
        </p:txBody>
      </p:sp>
      <p:sp>
        <p:nvSpPr>
          <p:cNvPr id="109573" name="TextBox 16">
            <a:extLst>
              <a:ext uri="{FF2B5EF4-FFF2-40B4-BE49-F238E27FC236}">
                <a16:creationId xmlns:a16="http://schemas.microsoft.com/office/drawing/2014/main" id="{1FA5CA84-9DE2-7C41-A442-43A67BE5C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1122363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09574" name="TextBox 16">
            <a:extLst>
              <a:ext uri="{FF2B5EF4-FFF2-40B4-BE49-F238E27FC236}">
                <a16:creationId xmlns:a16="http://schemas.microsoft.com/office/drawing/2014/main" id="{01BD9BB6-666C-5646-B319-D01C6A0E2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9325" y="11255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C000"/>
                </a:solidFill>
                <a:latin typeface="Times" pitchFamily="2" charset="0"/>
              </a:rPr>
              <a:t>1</a:t>
            </a:r>
            <a:endParaRPr lang="en-US" altLang="en-US" baseline="-25000">
              <a:solidFill>
                <a:srgbClr val="FFC000"/>
              </a:solidFill>
              <a:latin typeface="Times" pitchFamily="2" charset="0"/>
            </a:endParaRPr>
          </a:p>
        </p:txBody>
      </p:sp>
      <p:sp>
        <p:nvSpPr>
          <p:cNvPr id="109575" name="TextBox 16">
            <a:extLst>
              <a:ext uri="{FF2B5EF4-FFF2-40B4-BE49-F238E27FC236}">
                <a16:creationId xmlns:a16="http://schemas.microsoft.com/office/drawing/2014/main" id="{3C2429DE-D7F0-5540-AF51-E755647AF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8489" y="1135064"/>
            <a:ext cx="3381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09576" name="TextBox 16">
            <a:extLst>
              <a:ext uri="{FF2B5EF4-FFF2-40B4-BE49-F238E27FC236}">
                <a16:creationId xmlns:a16="http://schemas.microsoft.com/office/drawing/2014/main" id="{5433CC39-8EEF-C24E-AC71-0B4C568B0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9975" y="11382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C00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FFC000"/>
              </a:solidFill>
              <a:latin typeface="Times" pitchFamily="2" charset="0"/>
            </a:endParaRPr>
          </a:p>
        </p:txBody>
      </p:sp>
      <p:sp>
        <p:nvSpPr>
          <p:cNvPr id="109577" name="TextBox 16">
            <a:extLst>
              <a:ext uri="{FF2B5EF4-FFF2-40B4-BE49-F238E27FC236}">
                <a16:creationId xmlns:a16="http://schemas.microsoft.com/office/drawing/2014/main" id="{4810CFFE-9F7B-AC46-BED9-E131B3CDC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8339" y="1130301"/>
            <a:ext cx="338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09578" name="TextBox 16">
            <a:extLst>
              <a:ext uri="{FF2B5EF4-FFF2-40B4-BE49-F238E27FC236}">
                <a16:creationId xmlns:a16="http://schemas.microsoft.com/office/drawing/2014/main" id="{E03B8CD2-A904-3041-A181-A8DDCBADB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1414" y="1135064"/>
            <a:ext cx="3381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C000"/>
                </a:solidFill>
                <a:latin typeface="Times" pitchFamily="2" charset="0"/>
              </a:rPr>
              <a:t>1</a:t>
            </a:r>
            <a:endParaRPr lang="en-US" altLang="en-US" baseline="-25000">
              <a:solidFill>
                <a:srgbClr val="FFC000"/>
              </a:solidFill>
              <a:latin typeface="Times" pitchFamily="2" charset="0"/>
            </a:endParaRPr>
          </a:p>
        </p:txBody>
      </p:sp>
      <p:sp>
        <p:nvSpPr>
          <p:cNvPr id="109579" name="TextBox 16">
            <a:extLst>
              <a:ext uri="{FF2B5EF4-FFF2-40B4-BE49-F238E27FC236}">
                <a16:creationId xmlns:a16="http://schemas.microsoft.com/office/drawing/2014/main" id="{439A6B17-8E27-C44F-89D6-987558A6F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939" y="2301876"/>
            <a:ext cx="338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09580" name="TextBox 16">
            <a:extLst>
              <a:ext uri="{FF2B5EF4-FFF2-40B4-BE49-F238E27FC236}">
                <a16:creationId xmlns:a16="http://schemas.microsoft.com/office/drawing/2014/main" id="{64D7F62D-3601-1F48-9AF6-45AD49FCB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014" y="2306638"/>
            <a:ext cx="338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Times" pitchFamily="2" charset="0"/>
              </a:rPr>
              <a:t>1</a:t>
            </a:r>
            <a:endParaRPr lang="en-US" altLang="en-US" baseline="-25000">
              <a:solidFill>
                <a:srgbClr val="00B050"/>
              </a:solidFill>
              <a:latin typeface="Times" pitchFamily="2" charset="0"/>
            </a:endParaRPr>
          </a:p>
        </p:txBody>
      </p:sp>
      <p:sp>
        <p:nvSpPr>
          <p:cNvPr id="109581" name="TextBox 16">
            <a:extLst>
              <a:ext uri="{FF2B5EF4-FFF2-40B4-BE49-F238E27FC236}">
                <a16:creationId xmlns:a16="http://schemas.microsoft.com/office/drawing/2014/main" id="{903A9D09-0723-0544-83E1-18EB50A9F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1789" y="2298701"/>
            <a:ext cx="338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09582" name="TextBox 16">
            <a:extLst>
              <a:ext uri="{FF2B5EF4-FFF2-40B4-BE49-F238E27FC236}">
                <a16:creationId xmlns:a16="http://schemas.microsoft.com/office/drawing/2014/main" id="{7CB0C5D6-FEC6-4548-ADF4-D3C3E2C0F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4864" y="2301876"/>
            <a:ext cx="338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00B050"/>
              </a:solidFill>
              <a:latin typeface="Times" pitchFamily="2" charset="0"/>
            </a:endParaRPr>
          </a:p>
        </p:txBody>
      </p:sp>
      <p:sp>
        <p:nvSpPr>
          <p:cNvPr id="109583" name="TextBox 16">
            <a:extLst>
              <a:ext uri="{FF2B5EF4-FFF2-40B4-BE49-F238E27FC236}">
                <a16:creationId xmlns:a16="http://schemas.microsoft.com/office/drawing/2014/main" id="{6D6D3FD7-DDE5-BF47-87DC-20DEB9374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4025" y="2309813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09584" name="TextBox 16">
            <a:extLst>
              <a:ext uri="{FF2B5EF4-FFF2-40B4-BE49-F238E27FC236}">
                <a16:creationId xmlns:a16="http://schemas.microsoft.com/office/drawing/2014/main" id="{87C769F8-8317-9E46-B019-B80CC8610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5514" y="2314576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Times" pitchFamily="2" charset="0"/>
              </a:rPr>
              <a:t>1</a:t>
            </a:r>
            <a:endParaRPr lang="en-US" altLang="en-US" baseline="-25000">
              <a:solidFill>
                <a:srgbClr val="00B050"/>
              </a:solidFill>
              <a:latin typeface="Times" pitchFamily="2" charset="0"/>
            </a:endParaRPr>
          </a:p>
        </p:txBody>
      </p:sp>
      <p:sp>
        <p:nvSpPr>
          <p:cNvPr id="109585" name="TextBox 16">
            <a:extLst>
              <a:ext uri="{FF2B5EF4-FFF2-40B4-BE49-F238E27FC236}">
                <a16:creationId xmlns:a16="http://schemas.microsoft.com/office/drawing/2014/main" id="{3FF44256-EB67-6E4F-A990-B9602BC3B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3875" y="23066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09586" name="TextBox 16">
            <a:extLst>
              <a:ext uri="{FF2B5EF4-FFF2-40B4-BE49-F238E27FC236}">
                <a16:creationId xmlns:a16="http://schemas.microsoft.com/office/drawing/2014/main" id="{41DD788E-A57F-B341-9C07-66DC2E834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6950" y="2309813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00B050"/>
              </a:solidFill>
              <a:latin typeface="Times" pitchFamily="2" charset="0"/>
            </a:endParaRPr>
          </a:p>
        </p:txBody>
      </p:sp>
      <p:sp>
        <p:nvSpPr>
          <p:cNvPr id="109587" name="TextBox 16">
            <a:extLst>
              <a:ext uri="{FF2B5EF4-FFF2-40B4-BE49-F238E27FC236}">
                <a16:creationId xmlns:a16="http://schemas.microsoft.com/office/drawing/2014/main" id="{D86A400D-8640-FB49-AF06-02863F5E8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8164" y="3187701"/>
            <a:ext cx="338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70C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0070C0"/>
              </a:solidFill>
              <a:latin typeface="Times" pitchFamily="2" charset="0"/>
            </a:endParaRPr>
          </a:p>
        </p:txBody>
      </p:sp>
      <p:sp>
        <p:nvSpPr>
          <p:cNvPr id="109588" name="TextBox 16">
            <a:extLst>
              <a:ext uri="{FF2B5EF4-FFF2-40B4-BE49-F238E27FC236}">
                <a16:creationId xmlns:a16="http://schemas.microsoft.com/office/drawing/2014/main" id="{DA20B313-3A3B-3949-ACD0-A91EC772A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5950" y="31829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70C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0070C0"/>
              </a:solidFill>
              <a:latin typeface="Times" pitchFamily="2" charset="0"/>
            </a:endParaRPr>
          </a:p>
        </p:txBody>
      </p:sp>
      <p:sp>
        <p:nvSpPr>
          <p:cNvPr id="109589" name="TextBox 16">
            <a:extLst>
              <a:ext uri="{FF2B5EF4-FFF2-40B4-BE49-F238E27FC236}">
                <a16:creationId xmlns:a16="http://schemas.microsoft.com/office/drawing/2014/main" id="{FF70AF78-6E23-A84C-9E74-A7B2C0079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3575" y="315595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70C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0070C0"/>
              </a:solidFill>
              <a:latin typeface="Times" pitchFamily="2" charset="0"/>
            </a:endParaRPr>
          </a:p>
        </p:txBody>
      </p:sp>
      <p:sp>
        <p:nvSpPr>
          <p:cNvPr id="109590" name="TextBox 16">
            <a:extLst>
              <a:ext uri="{FF2B5EF4-FFF2-40B4-BE49-F238E27FC236}">
                <a16:creationId xmlns:a16="http://schemas.microsoft.com/office/drawing/2014/main" id="{9D11B9EA-DD6E-FD43-83A3-27391DAD8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5025" y="3159126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70C0"/>
                </a:solidFill>
                <a:latin typeface="Times" pitchFamily="2" charset="0"/>
              </a:rPr>
              <a:t>1</a:t>
            </a:r>
            <a:endParaRPr lang="en-US" altLang="en-US" baseline="-25000">
              <a:solidFill>
                <a:srgbClr val="0070C0"/>
              </a:solidFill>
              <a:latin typeface="Times" pitchFamily="2" charset="0"/>
            </a:endParaRPr>
          </a:p>
        </p:txBody>
      </p:sp>
      <p:grpSp>
        <p:nvGrpSpPr>
          <p:cNvPr id="109591" name="Group 81">
            <a:extLst>
              <a:ext uri="{FF2B5EF4-FFF2-40B4-BE49-F238E27FC236}">
                <a16:creationId xmlns:a16="http://schemas.microsoft.com/office/drawing/2014/main" id="{621B5F8C-97EB-7F47-8D07-D7EBFFC12C4E}"/>
              </a:ext>
            </a:extLst>
          </p:cNvPr>
          <p:cNvGrpSpPr>
            <a:grpSpLocks/>
          </p:cNvGrpSpPr>
          <p:nvPr/>
        </p:nvGrpSpPr>
        <p:grpSpPr bwMode="auto">
          <a:xfrm>
            <a:off x="8383588" y="5059364"/>
            <a:ext cx="1522412" cy="1570037"/>
            <a:chOff x="7133834" y="4514296"/>
            <a:chExt cx="1521823" cy="1569283"/>
          </a:xfrm>
        </p:grpSpPr>
        <p:sp>
          <p:nvSpPr>
            <p:cNvPr id="109595" name="TextBox 2">
              <a:extLst>
                <a:ext uri="{FF2B5EF4-FFF2-40B4-BE49-F238E27FC236}">
                  <a16:creationId xmlns:a16="http://schemas.microsoft.com/office/drawing/2014/main" id="{6AB4CC9C-E677-B044-B65C-D9221502CE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84999" y="4514296"/>
              <a:ext cx="1261294" cy="1569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Times" pitchFamily="2" charset="0"/>
                </a:rPr>
                <a:t>            </a:t>
              </a:r>
              <a:r>
                <a:rPr lang="en-US" altLang="en-US">
                  <a:solidFill>
                    <a:srgbClr val="7030A0"/>
                  </a:solidFill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Times" pitchFamily="2" charset="0"/>
                </a:rPr>
                <a:t>  </a:t>
              </a:r>
              <a:r>
                <a:rPr lang="en-US" altLang="en-US">
                  <a:solidFill>
                    <a:srgbClr val="FF0000"/>
                  </a:solidFill>
                  <a:latin typeface="Times" pitchFamily="2" charset="0"/>
                </a:rPr>
                <a:t> 0 1 1 0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Times" pitchFamily="2" charset="0"/>
                </a:rPr>
                <a:t>  </a:t>
              </a:r>
              <a:r>
                <a:rPr lang="en-US" altLang="en-US">
                  <a:solidFill>
                    <a:srgbClr val="00B050"/>
                  </a:solidFill>
                  <a:latin typeface="Times" pitchFamily="2" charset="0"/>
                </a:rPr>
                <a:t> 1 0 1 0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Times" pitchFamily="2" charset="0"/>
                </a:rPr>
                <a:t>1</a:t>
              </a:r>
              <a:r>
                <a:rPr lang="en-US" altLang="en-US">
                  <a:solidFill>
                    <a:srgbClr val="00B050"/>
                  </a:solidFill>
                  <a:latin typeface="Times" pitchFamily="2" charset="0"/>
                </a:rPr>
                <a:t> </a:t>
              </a:r>
              <a:r>
                <a:rPr lang="en-US" altLang="en-US">
                  <a:solidFill>
                    <a:srgbClr val="0070C0"/>
                  </a:solidFill>
                  <a:latin typeface="Times" pitchFamily="2" charset="0"/>
                </a:rPr>
                <a:t>0 0 0 1</a:t>
              </a:r>
            </a:p>
          </p:txBody>
        </p:sp>
        <p:cxnSp>
          <p:nvCxnSpPr>
            <p:cNvPr id="109596" name="Straight Connector 78">
              <a:extLst>
                <a:ext uri="{FF2B5EF4-FFF2-40B4-BE49-F238E27FC236}">
                  <a16:creationId xmlns:a16="http://schemas.microsoft.com/office/drawing/2014/main" id="{4713BFB6-91ED-AD49-825B-73736C98D63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284999" y="5638800"/>
              <a:ext cx="1370658" cy="0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9597" name="TextBox 79">
              <a:extLst>
                <a:ext uri="{FF2B5EF4-FFF2-40B4-BE49-F238E27FC236}">
                  <a16:creationId xmlns:a16="http://schemas.microsoft.com/office/drawing/2014/main" id="{9F5D1CE7-548A-0141-BF2D-46E59FE343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33834" y="4819096"/>
              <a:ext cx="3577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Times" pitchFamily="2" charset="0"/>
                </a:rPr>
                <a:t>+</a:t>
              </a:r>
            </a:p>
          </p:txBody>
        </p:sp>
      </p:grpSp>
      <p:sp>
        <p:nvSpPr>
          <p:cNvPr id="109592" name="TextBox 16">
            <a:extLst>
              <a:ext uri="{FF2B5EF4-FFF2-40B4-BE49-F238E27FC236}">
                <a16:creationId xmlns:a16="http://schemas.microsoft.com/office/drawing/2014/main" id="{8E72F5D0-3858-674C-A642-39CB09C97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8825" y="2719389"/>
            <a:ext cx="338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7030A0"/>
                </a:solidFill>
                <a:latin typeface="Times" pitchFamily="2" charset="0"/>
              </a:rPr>
              <a:t>1</a:t>
            </a:r>
            <a:endParaRPr lang="en-US" altLang="en-US" baseline="-25000">
              <a:solidFill>
                <a:srgbClr val="7030A0"/>
              </a:solidFill>
              <a:latin typeface="Times" pitchFamily="2" charset="0"/>
            </a:endParaRPr>
          </a:p>
        </p:txBody>
      </p:sp>
      <p:sp>
        <p:nvSpPr>
          <p:cNvPr id="109593" name="TextBox 161">
            <a:extLst>
              <a:ext uri="{FF2B5EF4-FFF2-40B4-BE49-F238E27FC236}">
                <a16:creationId xmlns:a16="http://schemas.microsoft.com/office/drawing/2014/main" id="{E6781CF6-D5D4-BB42-9EA8-C208B4B36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2526" y="6380163"/>
            <a:ext cx="9890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Ignore</a:t>
            </a:r>
          </a:p>
        </p:txBody>
      </p:sp>
      <p:sp>
        <p:nvSpPr>
          <p:cNvPr id="109594" name="Oval 113">
            <a:extLst>
              <a:ext uri="{FF2B5EF4-FFF2-40B4-BE49-F238E27FC236}">
                <a16:creationId xmlns:a16="http://schemas.microsoft.com/office/drawing/2014/main" id="{B7B0608A-7C70-264C-A89D-61E697C4E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2014" y="6213475"/>
            <a:ext cx="357187" cy="344488"/>
          </a:xfrm>
          <a:prstGeom prst="ellips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3" name="Picture 2">
            <a:extLst>
              <a:ext uri="{FF2B5EF4-FFF2-40B4-BE49-F238E27FC236}">
                <a16:creationId xmlns:a16="http://schemas.microsoft.com/office/drawing/2014/main" id="{438A9FD0-73FF-9543-B23F-0B22023EA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6" y="1492251"/>
            <a:ext cx="6556375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4" name="Title 1">
            <a:extLst>
              <a:ext uri="{FF2B5EF4-FFF2-40B4-BE49-F238E27FC236}">
                <a16:creationId xmlns:a16="http://schemas.microsoft.com/office/drawing/2014/main" id="{3299FA6A-9037-C34C-9D89-66E10DDA015F}"/>
              </a:ext>
            </a:extLst>
          </p:cNvPr>
          <p:cNvSpPr txBox="1">
            <a:spLocks/>
          </p:cNvSpPr>
          <p:nvPr/>
        </p:nvSpPr>
        <p:spPr bwMode="auto">
          <a:xfrm>
            <a:off x="914400" y="1524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/>
              <a:t>Another four-bit comparator circuit</a:t>
            </a:r>
          </a:p>
        </p:txBody>
      </p:sp>
      <p:sp>
        <p:nvSpPr>
          <p:cNvPr id="110595" name="TextBox 16">
            <a:extLst>
              <a:ext uri="{FF2B5EF4-FFF2-40B4-BE49-F238E27FC236}">
                <a16:creationId xmlns:a16="http://schemas.microsoft.com/office/drawing/2014/main" id="{29B01C54-FC94-1E4D-9B0B-C1F088355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6400" y="11255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10596" name="TextBox 16">
            <a:extLst>
              <a:ext uri="{FF2B5EF4-FFF2-40B4-BE49-F238E27FC236}">
                <a16:creationId xmlns:a16="http://schemas.microsoft.com/office/drawing/2014/main" id="{F074E65D-3DCA-5D4B-9DD3-236003CCF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113030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C00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FFC000"/>
              </a:solidFill>
              <a:latin typeface="Times" pitchFamily="2" charset="0"/>
            </a:endParaRPr>
          </a:p>
        </p:txBody>
      </p:sp>
      <p:sp>
        <p:nvSpPr>
          <p:cNvPr id="110597" name="TextBox 16">
            <a:extLst>
              <a:ext uri="{FF2B5EF4-FFF2-40B4-BE49-F238E27FC236}">
                <a16:creationId xmlns:a16="http://schemas.microsoft.com/office/drawing/2014/main" id="{1392122A-93BB-5045-91B7-2FAEAF01A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1122363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10598" name="TextBox 16">
            <a:extLst>
              <a:ext uri="{FF2B5EF4-FFF2-40B4-BE49-F238E27FC236}">
                <a16:creationId xmlns:a16="http://schemas.microsoft.com/office/drawing/2014/main" id="{4FDACA58-02EB-7144-ACF1-623787DDC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9325" y="11255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C000"/>
                </a:solidFill>
                <a:latin typeface="Times" pitchFamily="2" charset="0"/>
              </a:rPr>
              <a:t>1</a:t>
            </a:r>
            <a:endParaRPr lang="en-US" altLang="en-US" baseline="-25000">
              <a:solidFill>
                <a:srgbClr val="FFC000"/>
              </a:solidFill>
              <a:latin typeface="Times" pitchFamily="2" charset="0"/>
            </a:endParaRPr>
          </a:p>
        </p:txBody>
      </p:sp>
      <p:sp>
        <p:nvSpPr>
          <p:cNvPr id="110599" name="TextBox 16">
            <a:extLst>
              <a:ext uri="{FF2B5EF4-FFF2-40B4-BE49-F238E27FC236}">
                <a16:creationId xmlns:a16="http://schemas.microsoft.com/office/drawing/2014/main" id="{36DBF579-239F-9E4C-A2F2-C8B0954BC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8489" y="1135064"/>
            <a:ext cx="3381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10600" name="TextBox 16">
            <a:extLst>
              <a:ext uri="{FF2B5EF4-FFF2-40B4-BE49-F238E27FC236}">
                <a16:creationId xmlns:a16="http://schemas.microsoft.com/office/drawing/2014/main" id="{163EBEA2-5F95-AE42-B5EC-29BABC894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9975" y="11382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C00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FFC000"/>
              </a:solidFill>
              <a:latin typeface="Times" pitchFamily="2" charset="0"/>
            </a:endParaRPr>
          </a:p>
        </p:txBody>
      </p:sp>
      <p:sp>
        <p:nvSpPr>
          <p:cNvPr id="110601" name="TextBox 16">
            <a:extLst>
              <a:ext uri="{FF2B5EF4-FFF2-40B4-BE49-F238E27FC236}">
                <a16:creationId xmlns:a16="http://schemas.microsoft.com/office/drawing/2014/main" id="{54D33885-9FFA-AF4C-9355-2CBCF572D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8339" y="1130301"/>
            <a:ext cx="338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10602" name="TextBox 16">
            <a:extLst>
              <a:ext uri="{FF2B5EF4-FFF2-40B4-BE49-F238E27FC236}">
                <a16:creationId xmlns:a16="http://schemas.microsoft.com/office/drawing/2014/main" id="{832C68D7-4A99-F443-BE3B-719ABF10B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1414" y="1135064"/>
            <a:ext cx="3381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C000"/>
                </a:solidFill>
                <a:latin typeface="Times" pitchFamily="2" charset="0"/>
              </a:rPr>
              <a:t>1</a:t>
            </a:r>
            <a:endParaRPr lang="en-US" altLang="en-US" baseline="-25000">
              <a:solidFill>
                <a:srgbClr val="FFC000"/>
              </a:solidFill>
              <a:latin typeface="Times" pitchFamily="2" charset="0"/>
            </a:endParaRPr>
          </a:p>
        </p:txBody>
      </p:sp>
      <p:sp>
        <p:nvSpPr>
          <p:cNvPr id="110603" name="TextBox 16">
            <a:extLst>
              <a:ext uri="{FF2B5EF4-FFF2-40B4-BE49-F238E27FC236}">
                <a16:creationId xmlns:a16="http://schemas.microsoft.com/office/drawing/2014/main" id="{06BF799C-AFC3-824D-A425-1A91381F3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939" y="2301876"/>
            <a:ext cx="338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10604" name="TextBox 16">
            <a:extLst>
              <a:ext uri="{FF2B5EF4-FFF2-40B4-BE49-F238E27FC236}">
                <a16:creationId xmlns:a16="http://schemas.microsoft.com/office/drawing/2014/main" id="{8FDD4F06-DD1B-1949-B719-30311CDBC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014" y="2306638"/>
            <a:ext cx="338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Times" pitchFamily="2" charset="0"/>
              </a:rPr>
              <a:t>1</a:t>
            </a:r>
            <a:endParaRPr lang="en-US" altLang="en-US" baseline="-25000">
              <a:solidFill>
                <a:srgbClr val="00B050"/>
              </a:solidFill>
              <a:latin typeface="Times" pitchFamily="2" charset="0"/>
            </a:endParaRPr>
          </a:p>
        </p:txBody>
      </p:sp>
      <p:sp>
        <p:nvSpPr>
          <p:cNvPr id="110605" name="TextBox 16">
            <a:extLst>
              <a:ext uri="{FF2B5EF4-FFF2-40B4-BE49-F238E27FC236}">
                <a16:creationId xmlns:a16="http://schemas.microsoft.com/office/drawing/2014/main" id="{6FBE3DEC-7060-C545-BC99-1F70FA0F4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1789" y="2298701"/>
            <a:ext cx="338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10606" name="TextBox 16">
            <a:extLst>
              <a:ext uri="{FF2B5EF4-FFF2-40B4-BE49-F238E27FC236}">
                <a16:creationId xmlns:a16="http://schemas.microsoft.com/office/drawing/2014/main" id="{AF5C30D6-E510-8B45-A001-0338564E4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4864" y="2301876"/>
            <a:ext cx="338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00B050"/>
              </a:solidFill>
              <a:latin typeface="Times" pitchFamily="2" charset="0"/>
            </a:endParaRPr>
          </a:p>
        </p:txBody>
      </p:sp>
      <p:sp>
        <p:nvSpPr>
          <p:cNvPr id="110607" name="TextBox 16">
            <a:extLst>
              <a:ext uri="{FF2B5EF4-FFF2-40B4-BE49-F238E27FC236}">
                <a16:creationId xmlns:a16="http://schemas.microsoft.com/office/drawing/2014/main" id="{AA6D95B6-8D14-6B48-8018-CBB38968D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4025" y="2309813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10608" name="TextBox 16">
            <a:extLst>
              <a:ext uri="{FF2B5EF4-FFF2-40B4-BE49-F238E27FC236}">
                <a16:creationId xmlns:a16="http://schemas.microsoft.com/office/drawing/2014/main" id="{9035E806-8916-F447-B74D-2754486C2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5514" y="2314576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Times" pitchFamily="2" charset="0"/>
              </a:rPr>
              <a:t>1</a:t>
            </a:r>
            <a:endParaRPr lang="en-US" altLang="en-US" baseline="-25000">
              <a:solidFill>
                <a:srgbClr val="00B050"/>
              </a:solidFill>
              <a:latin typeface="Times" pitchFamily="2" charset="0"/>
            </a:endParaRPr>
          </a:p>
        </p:txBody>
      </p:sp>
      <p:sp>
        <p:nvSpPr>
          <p:cNvPr id="110609" name="TextBox 16">
            <a:extLst>
              <a:ext uri="{FF2B5EF4-FFF2-40B4-BE49-F238E27FC236}">
                <a16:creationId xmlns:a16="http://schemas.microsoft.com/office/drawing/2014/main" id="{6DE962C3-E8A0-9947-8D5B-578BB90B6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3875" y="23066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10610" name="TextBox 16">
            <a:extLst>
              <a:ext uri="{FF2B5EF4-FFF2-40B4-BE49-F238E27FC236}">
                <a16:creationId xmlns:a16="http://schemas.microsoft.com/office/drawing/2014/main" id="{2D722D8D-EE02-2E4F-940C-BC897F7BC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6950" y="2309813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00B050"/>
              </a:solidFill>
              <a:latin typeface="Times" pitchFamily="2" charset="0"/>
            </a:endParaRPr>
          </a:p>
        </p:txBody>
      </p:sp>
      <p:sp>
        <p:nvSpPr>
          <p:cNvPr id="110611" name="TextBox 16">
            <a:extLst>
              <a:ext uri="{FF2B5EF4-FFF2-40B4-BE49-F238E27FC236}">
                <a16:creationId xmlns:a16="http://schemas.microsoft.com/office/drawing/2014/main" id="{3686D675-B189-3240-B4C7-8E97B7446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8164" y="3187701"/>
            <a:ext cx="338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70C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0070C0"/>
              </a:solidFill>
              <a:latin typeface="Times" pitchFamily="2" charset="0"/>
            </a:endParaRPr>
          </a:p>
        </p:txBody>
      </p:sp>
      <p:sp>
        <p:nvSpPr>
          <p:cNvPr id="110612" name="TextBox 16">
            <a:extLst>
              <a:ext uri="{FF2B5EF4-FFF2-40B4-BE49-F238E27FC236}">
                <a16:creationId xmlns:a16="http://schemas.microsoft.com/office/drawing/2014/main" id="{446753D9-C0B6-EF4C-8668-8FEE85BD0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5950" y="31829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70C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0070C0"/>
              </a:solidFill>
              <a:latin typeface="Times" pitchFamily="2" charset="0"/>
            </a:endParaRPr>
          </a:p>
        </p:txBody>
      </p:sp>
      <p:sp>
        <p:nvSpPr>
          <p:cNvPr id="110613" name="TextBox 16">
            <a:extLst>
              <a:ext uri="{FF2B5EF4-FFF2-40B4-BE49-F238E27FC236}">
                <a16:creationId xmlns:a16="http://schemas.microsoft.com/office/drawing/2014/main" id="{3C885A53-442F-5543-883A-032DDC440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3575" y="315595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70C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0070C0"/>
              </a:solidFill>
              <a:latin typeface="Times" pitchFamily="2" charset="0"/>
            </a:endParaRPr>
          </a:p>
        </p:txBody>
      </p:sp>
      <p:sp>
        <p:nvSpPr>
          <p:cNvPr id="110614" name="TextBox 16">
            <a:extLst>
              <a:ext uri="{FF2B5EF4-FFF2-40B4-BE49-F238E27FC236}">
                <a16:creationId xmlns:a16="http://schemas.microsoft.com/office/drawing/2014/main" id="{C5469F34-304D-4A4C-948D-CB7BF149B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5025" y="3159126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70C0"/>
                </a:solidFill>
                <a:latin typeface="Times" pitchFamily="2" charset="0"/>
              </a:rPr>
              <a:t>1</a:t>
            </a:r>
            <a:endParaRPr lang="en-US" altLang="en-US" baseline="-25000">
              <a:solidFill>
                <a:srgbClr val="0070C0"/>
              </a:solidFill>
              <a:latin typeface="Times" pitchFamily="2" charset="0"/>
            </a:endParaRPr>
          </a:p>
        </p:txBody>
      </p:sp>
      <p:sp>
        <p:nvSpPr>
          <p:cNvPr id="110615" name="TextBox 16">
            <a:extLst>
              <a:ext uri="{FF2B5EF4-FFF2-40B4-BE49-F238E27FC236}">
                <a16:creationId xmlns:a16="http://schemas.microsoft.com/office/drawing/2014/main" id="{F0CF26F6-6959-B24B-B42C-914E65D7A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1425" y="290988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7030A0"/>
                </a:solidFill>
                <a:latin typeface="Times" pitchFamily="2" charset="0"/>
              </a:rPr>
              <a:t>1</a:t>
            </a:r>
            <a:endParaRPr lang="en-US" altLang="en-US" baseline="-25000">
              <a:solidFill>
                <a:srgbClr val="7030A0"/>
              </a:solidFill>
              <a:latin typeface="Times" pitchFamily="2" charset="0"/>
            </a:endParaRPr>
          </a:p>
        </p:txBody>
      </p:sp>
      <p:sp>
        <p:nvSpPr>
          <p:cNvPr id="110616" name="TextBox 16">
            <a:extLst>
              <a:ext uri="{FF2B5EF4-FFF2-40B4-BE49-F238E27FC236}">
                <a16:creationId xmlns:a16="http://schemas.microsoft.com/office/drawing/2014/main" id="{307501B2-0027-7A45-8561-1117648F1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5900" y="2895601"/>
            <a:ext cx="338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7030A0"/>
                </a:solidFill>
                <a:latin typeface="Times" pitchFamily="2" charset="0"/>
              </a:rPr>
              <a:t>1</a:t>
            </a:r>
            <a:endParaRPr lang="en-US" altLang="en-US" baseline="-25000">
              <a:solidFill>
                <a:srgbClr val="7030A0"/>
              </a:solidFill>
              <a:latin typeface="Times" pitchFamily="2" charset="0"/>
            </a:endParaRPr>
          </a:p>
        </p:txBody>
      </p:sp>
      <p:sp>
        <p:nvSpPr>
          <p:cNvPr id="110617" name="TextBox 16">
            <a:extLst>
              <a:ext uri="{FF2B5EF4-FFF2-40B4-BE49-F238E27FC236}">
                <a16:creationId xmlns:a16="http://schemas.microsoft.com/office/drawing/2014/main" id="{295F9E13-6E62-0A44-8729-E53076868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4" y="2894013"/>
            <a:ext cx="338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7030A0"/>
                </a:solidFill>
                <a:latin typeface="Times" pitchFamily="2" charset="0"/>
              </a:rPr>
              <a:t>1</a:t>
            </a:r>
            <a:endParaRPr lang="en-US" altLang="en-US" baseline="-25000">
              <a:solidFill>
                <a:srgbClr val="7030A0"/>
              </a:solidFill>
              <a:latin typeface="Times" pitchFamily="2" charset="0"/>
            </a:endParaRPr>
          </a:p>
        </p:txBody>
      </p:sp>
      <p:sp>
        <p:nvSpPr>
          <p:cNvPr id="110618" name="TextBox 16">
            <a:extLst>
              <a:ext uri="{FF2B5EF4-FFF2-40B4-BE49-F238E27FC236}">
                <a16:creationId xmlns:a16="http://schemas.microsoft.com/office/drawing/2014/main" id="{B2B841B3-BC67-FF47-BA8F-C894AD89C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9889" y="2882901"/>
            <a:ext cx="3381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7030A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7030A0"/>
              </a:solidFill>
              <a:latin typeface="Times" pitchFamily="2" charset="0"/>
            </a:endParaRPr>
          </a:p>
        </p:txBody>
      </p:sp>
      <p:sp>
        <p:nvSpPr>
          <p:cNvPr id="110619" name="TextBox 16">
            <a:extLst>
              <a:ext uri="{FF2B5EF4-FFF2-40B4-BE49-F238E27FC236}">
                <a16:creationId xmlns:a16="http://schemas.microsoft.com/office/drawing/2014/main" id="{FFDDDB06-C725-994D-9316-49BCAB335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8825" y="2719389"/>
            <a:ext cx="338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7030A0"/>
                </a:solidFill>
                <a:latin typeface="Times" pitchFamily="2" charset="0"/>
              </a:rPr>
              <a:t>1</a:t>
            </a:r>
            <a:endParaRPr lang="en-US" altLang="en-US" baseline="-25000">
              <a:solidFill>
                <a:srgbClr val="7030A0"/>
              </a:solidFill>
              <a:latin typeface="Times" pitchFamily="2" charset="0"/>
            </a:endParaRPr>
          </a:p>
        </p:txBody>
      </p:sp>
      <p:grpSp>
        <p:nvGrpSpPr>
          <p:cNvPr id="110620" name="Group 81">
            <a:extLst>
              <a:ext uri="{FF2B5EF4-FFF2-40B4-BE49-F238E27FC236}">
                <a16:creationId xmlns:a16="http://schemas.microsoft.com/office/drawing/2014/main" id="{89C7DC7A-EAAB-2749-A698-7D39A6ABA30A}"/>
              </a:ext>
            </a:extLst>
          </p:cNvPr>
          <p:cNvGrpSpPr>
            <a:grpSpLocks/>
          </p:cNvGrpSpPr>
          <p:nvPr/>
        </p:nvGrpSpPr>
        <p:grpSpPr bwMode="auto">
          <a:xfrm>
            <a:off x="8383588" y="5059364"/>
            <a:ext cx="1522412" cy="1570037"/>
            <a:chOff x="7133834" y="4514296"/>
            <a:chExt cx="1521823" cy="1569283"/>
          </a:xfrm>
        </p:grpSpPr>
        <p:sp>
          <p:nvSpPr>
            <p:cNvPr id="110621" name="TextBox 2">
              <a:extLst>
                <a:ext uri="{FF2B5EF4-FFF2-40B4-BE49-F238E27FC236}">
                  <a16:creationId xmlns:a16="http://schemas.microsoft.com/office/drawing/2014/main" id="{F6AAB0FA-4702-C645-82A9-6BEB7B2C1A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84999" y="4514296"/>
              <a:ext cx="1261294" cy="1569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7030A0"/>
                  </a:solidFill>
                  <a:latin typeface="Times" pitchFamily="2" charset="0"/>
                </a:rPr>
                <a:t>.  .  .     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Times" pitchFamily="2" charset="0"/>
                </a:rPr>
                <a:t>  </a:t>
              </a:r>
              <a:r>
                <a:rPr lang="en-US" altLang="en-US">
                  <a:solidFill>
                    <a:srgbClr val="FF0000"/>
                  </a:solidFill>
                  <a:latin typeface="Times" pitchFamily="2" charset="0"/>
                </a:rPr>
                <a:t> 0 1 1 0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Times" pitchFamily="2" charset="0"/>
                </a:rPr>
                <a:t>  </a:t>
              </a:r>
              <a:r>
                <a:rPr lang="en-US" altLang="en-US">
                  <a:solidFill>
                    <a:srgbClr val="00B050"/>
                  </a:solidFill>
                  <a:latin typeface="Times" pitchFamily="2" charset="0"/>
                </a:rPr>
                <a:t> 1 0 1 0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Times" pitchFamily="2" charset="0"/>
                </a:rPr>
                <a:t>1</a:t>
              </a:r>
              <a:r>
                <a:rPr lang="en-US" altLang="en-US">
                  <a:solidFill>
                    <a:srgbClr val="00B050"/>
                  </a:solidFill>
                  <a:latin typeface="Times" pitchFamily="2" charset="0"/>
                </a:rPr>
                <a:t> </a:t>
              </a:r>
              <a:r>
                <a:rPr lang="en-US" altLang="en-US">
                  <a:solidFill>
                    <a:srgbClr val="0070C0"/>
                  </a:solidFill>
                  <a:latin typeface="Times" pitchFamily="2" charset="0"/>
                </a:rPr>
                <a:t>0 0 0 1</a:t>
              </a:r>
            </a:p>
          </p:txBody>
        </p:sp>
        <p:cxnSp>
          <p:nvCxnSpPr>
            <p:cNvPr id="110622" name="Straight Connector 78">
              <a:extLst>
                <a:ext uri="{FF2B5EF4-FFF2-40B4-BE49-F238E27FC236}">
                  <a16:creationId xmlns:a16="http://schemas.microsoft.com/office/drawing/2014/main" id="{032AAFE4-801D-4046-9CC9-446CB593DC3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284999" y="5638800"/>
              <a:ext cx="1370658" cy="0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0623" name="TextBox 79">
              <a:extLst>
                <a:ext uri="{FF2B5EF4-FFF2-40B4-BE49-F238E27FC236}">
                  <a16:creationId xmlns:a16="http://schemas.microsoft.com/office/drawing/2014/main" id="{7206E66C-9458-7E49-ACA5-9D1B69E0E2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33834" y="4819096"/>
              <a:ext cx="3577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Times" pitchFamily="2" charset="0"/>
                </a:rPr>
                <a:t>+</a:t>
              </a:r>
            </a:p>
          </p:txBody>
        </p:sp>
      </p:grp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7" name="Picture 2">
            <a:extLst>
              <a:ext uri="{FF2B5EF4-FFF2-40B4-BE49-F238E27FC236}">
                <a16:creationId xmlns:a16="http://schemas.microsoft.com/office/drawing/2014/main" id="{B85F1DF2-CF8C-EC40-A303-244676367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6" y="1492251"/>
            <a:ext cx="6556375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8" name="Title 1">
            <a:extLst>
              <a:ext uri="{FF2B5EF4-FFF2-40B4-BE49-F238E27FC236}">
                <a16:creationId xmlns:a16="http://schemas.microsoft.com/office/drawing/2014/main" id="{D1B5B590-7EB3-7C4B-98CE-AFA8EBA891E8}"/>
              </a:ext>
            </a:extLst>
          </p:cNvPr>
          <p:cNvSpPr txBox="1">
            <a:spLocks/>
          </p:cNvSpPr>
          <p:nvPr/>
        </p:nvSpPr>
        <p:spPr bwMode="auto">
          <a:xfrm>
            <a:off x="914400" y="1524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/>
              <a:t>Another four-bit comparator circuit</a:t>
            </a:r>
          </a:p>
        </p:txBody>
      </p:sp>
      <p:sp>
        <p:nvSpPr>
          <p:cNvPr id="111619" name="TextBox 16">
            <a:extLst>
              <a:ext uri="{FF2B5EF4-FFF2-40B4-BE49-F238E27FC236}">
                <a16:creationId xmlns:a16="http://schemas.microsoft.com/office/drawing/2014/main" id="{6DA81665-CC09-E747-BA6A-A7A471FA0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6400" y="11255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11620" name="TextBox 16">
            <a:extLst>
              <a:ext uri="{FF2B5EF4-FFF2-40B4-BE49-F238E27FC236}">
                <a16:creationId xmlns:a16="http://schemas.microsoft.com/office/drawing/2014/main" id="{5D9ED86D-2ADF-3244-A5D1-2BFE4FFD8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113030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C00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FFC000"/>
              </a:solidFill>
              <a:latin typeface="Times" pitchFamily="2" charset="0"/>
            </a:endParaRPr>
          </a:p>
        </p:txBody>
      </p:sp>
      <p:sp>
        <p:nvSpPr>
          <p:cNvPr id="111621" name="TextBox 16">
            <a:extLst>
              <a:ext uri="{FF2B5EF4-FFF2-40B4-BE49-F238E27FC236}">
                <a16:creationId xmlns:a16="http://schemas.microsoft.com/office/drawing/2014/main" id="{657F0EA0-660B-0F4C-8E15-65249EE02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1122363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11622" name="TextBox 16">
            <a:extLst>
              <a:ext uri="{FF2B5EF4-FFF2-40B4-BE49-F238E27FC236}">
                <a16:creationId xmlns:a16="http://schemas.microsoft.com/office/drawing/2014/main" id="{2E164E1B-55CF-7841-A739-EFFDF026F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9325" y="11255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C000"/>
                </a:solidFill>
                <a:latin typeface="Times" pitchFamily="2" charset="0"/>
              </a:rPr>
              <a:t>1</a:t>
            </a:r>
            <a:endParaRPr lang="en-US" altLang="en-US" baseline="-25000">
              <a:solidFill>
                <a:srgbClr val="FFC000"/>
              </a:solidFill>
              <a:latin typeface="Times" pitchFamily="2" charset="0"/>
            </a:endParaRPr>
          </a:p>
        </p:txBody>
      </p:sp>
      <p:sp>
        <p:nvSpPr>
          <p:cNvPr id="111623" name="TextBox 16">
            <a:extLst>
              <a:ext uri="{FF2B5EF4-FFF2-40B4-BE49-F238E27FC236}">
                <a16:creationId xmlns:a16="http://schemas.microsoft.com/office/drawing/2014/main" id="{7E670256-C6B1-C644-A098-48B937163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8489" y="1135064"/>
            <a:ext cx="3381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11624" name="TextBox 16">
            <a:extLst>
              <a:ext uri="{FF2B5EF4-FFF2-40B4-BE49-F238E27FC236}">
                <a16:creationId xmlns:a16="http://schemas.microsoft.com/office/drawing/2014/main" id="{4C19DCCD-53B9-804C-8022-20F5002EC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9975" y="11382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C00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FFC000"/>
              </a:solidFill>
              <a:latin typeface="Times" pitchFamily="2" charset="0"/>
            </a:endParaRPr>
          </a:p>
        </p:txBody>
      </p:sp>
      <p:sp>
        <p:nvSpPr>
          <p:cNvPr id="111625" name="TextBox 16">
            <a:extLst>
              <a:ext uri="{FF2B5EF4-FFF2-40B4-BE49-F238E27FC236}">
                <a16:creationId xmlns:a16="http://schemas.microsoft.com/office/drawing/2014/main" id="{3928710B-FF37-5E4A-BF88-CD81B4697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8339" y="1130301"/>
            <a:ext cx="338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11626" name="TextBox 16">
            <a:extLst>
              <a:ext uri="{FF2B5EF4-FFF2-40B4-BE49-F238E27FC236}">
                <a16:creationId xmlns:a16="http://schemas.microsoft.com/office/drawing/2014/main" id="{B98AA13A-B01B-AE40-9BC7-D28040F1B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1414" y="1135064"/>
            <a:ext cx="3381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C000"/>
                </a:solidFill>
                <a:latin typeface="Times" pitchFamily="2" charset="0"/>
              </a:rPr>
              <a:t>1</a:t>
            </a:r>
            <a:endParaRPr lang="en-US" altLang="en-US" baseline="-25000">
              <a:solidFill>
                <a:srgbClr val="FFC000"/>
              </a:solidFill>
              <a:latin typeface="Times" pitchFamily="2" charset="0"/>
            </a:endParaRPr>
          </a:p>
        </p:txBody>
      </p:sp>
      <p:sp>
        <p:nvSpPr>
          <p:cNvPr id="111627" name="TextBox 16">
            <a:extLst>
              <a:ext uri="{FF2B5EF4-FFF2-40B4-BE49-F238E27FC236}">
                <a16:creationId xmlns:a16="http://schemas.microsoft.com/office/drawing/2014/main" id="{1248B879-E3DE-8549-B08C-DB7DC0333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939" y="2301876"/>
            <a:ext cx="338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11628" name="TextBox 16">
            <a:extLst>
              <a:ext uri="{FF2B5EF4-FFF2-40B4-BE49-F238E27FC236}">
                <a16:creationId xmlns:a16="http://schemas.microsoft.com/office/drawing/2014/main" id="{AD2B4FA7-68C2-EE4D-9B24-314542D93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014" y="2306638"/>
            <a:ext cx="338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Times" pitchFamily="2" charset="0"/>
              </a:rPr>
              <a:t>1</a:t>
            </a:r>
            <a:endParaRPr lang="en-US" altLang="en-US" baseline="-25000">
              <a:solidFill>
                <a:srgbClr val="00B050"/>
              </a:solidFill>
              <a:latin typeface="Times" pitchFamily="2" charset="0"/>
            </a:endParaRPr>
          </a:p>
        </p:txBody>
      </p:sp>
      <p:sp>
        <p:nvSpPr>
          <p:cNvPr id="111629" name="TextBox 16">
            <a:extLst>
              <a:ext uri="{FF2B5EF4-FFF2-40B4-BE49-F238E27FC236}">
                <a16:creationId xmlns:a16="http://schemas.microsoft.com/office/drawing/2014/main" id="{7F801144-6570-9A4B-8395-99185FD6C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1789" y="2298701"/>
            <a:ext cx="338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11630" name="TextBox 16">
            <a:extLst>
              <a:ext uri="{FF2B5EF4-FFF2-40B4-BE49-F238E27FC236}">
                <a16:creationId xmlns:a16="http://schemas.microsoft.com/office/drawing/2014/main" id="{5CA1D5AA-12B1-2941-AE7B-170FDD641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4864" y="2301876"/>
            <a:ext cx="338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00B050"/>
              </a:solidFill>
              <a:latin typeface="Times" pitchFamily="2" charset="0"/>
            </a:endParaRPr>
          </a:p>
        </p:txBody>
      </p:sp>
      <p:sp>
        <p:nvSpPr>
          <p:cNvPr id="111631" name="TextBox 16">
            <a:extLst>
              <a:ext uri="{FF2B5EF4-FFF2-40B4-BE49-F238E27FC236}">
                <a16:creationId xmlns:a16="http://schemas.microsoft.com/office/drawing/2014/main" id="{8D05FC7B-BC18-2C40-801C-5842537B6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4025" y="2309813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11632" name="TextBox 16">
            <a:extLst>
              <a:ext uri="{FF2B5EF4-FFF2-40B4-BE49-F238E27FC236}">
                <a16:creationId xmlns:a16="http://schemas.microsoft.com/office/drawing/2014/main" id="{1C2365AA-D8C2-344B-A104-965A23D6D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5514" y="2314576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Times" pitchFamily="2" charset="0"/>
              </a:rPr>
              <a:t>1</a:t>
            </a:r>
            <a:endParaRPr lang="en-US" altLang="en-US" baseline="-25000">
              <a:solidFill>
                <a:srgbClr val="00B050"/>
              </a:solidFill>
              <a:latin typeface="Times" pitchFamily="2" charset="0"/>
            </a:endParaRPr>
          </a:p>
        </p:txBody>
      </p:sp>
      <p:sp>
        <p:nvSpPr>
          <p:cNvPr id="111633" name="TextBox 16">
            <a:extLst>
              <a:ext uri="{FF2B5EF4-FFF2-40B4-BE49-F238E27FC236}">
                <a16:creationId xmlns:a16="http://schemas.microsoft.com/office/drawing/2014/main" id="{17D0D974-DC27-D64D-99E9-BC4EB7D7F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3875" y="23066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11634" name="TextBox 16">
            <a:extLst>
              <a:ext uri="{FF2B5EF4-FFF2-40B4-BE49-F238E27FC236}">
                <a16:creationId xmlns:a16="http://schemas.microsoft.com/office/drawing/2014/main" id="{11E469C6-B389-744E-89CF-8A641FB4C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6950" y="2309813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00B050"/>
              </a:solidFill>
              <a:latin typeface="Times" pitchFamily="2" charset="0"/>
            </a:endParaRPr>
          </a:p>
        </p:txBody>
      </p:sp>
      <p:sp>
        <p:nvSpPr>
          <p:cNvPr id="111635" name="TextBox 16">
            <a:extLst>
              <a:ext uri="{FF2B5EF4-FFF2-40B4-BE49-F238E27FC236}">
                <a16:creationId xmlns:a16="http://schemas.microsoft.com/office/drawing/2014/main" id="{DFD7876E-023B-AB4B-A314-CD3970D99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8164" y="3187701"/>
            <a:ext cx="338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70C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0070C0"/>
              </a:solidFill>
              <a:latin typeface="Times" pitchFamily="2" charset="0"/>
            </a:endParaRPr>
          </a:p>
        </p:txBody>
      </p:sp>
      <p:sp>
        <p:nvSpPr>
          <p:cNvPr id="111636" name="TextBox 16">
            <a:extLst>
              <a:ext uri="{FF2B5EF4-FFF2-40B4-BE49-F238E27FC236}">
                <a16:creationId xmlns:a16="http://schemas.microsoft.com/office/drawing/2014/main" id="{547C8901-BBAA-0F44-A3F1-1FB3010D7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5950" y="31829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70C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0070C0"/>
              </a:solidFill>
              <a:latin typeface="Times" pitchFamily="2" charset="0"/>
            </a:endParaRPr>
          </a:p>
        </p:txBody>
      </p:sp>
      <p:sp>
        <p:nvSpPr>
          <p:cNvPr id="111637" name="TextBox 16">
            <a:extLst>
              <a:ext uri="{FF2B5EF4-FFF2-40B4-BE49-F238E27FC236}">
                <a16:creationId xmlns:a16="http://schemas.microsoft.com/office/drawing/2014/main" id="{C50FD15B-8D5C-6148-87C6-CB78EEDF5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3575" y="315595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70C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0070C0"/>
              </a:solidFill>
              <a:latin typeface="Times" pitchFamily="2" charset="0"/>
            </a:endParaRPr>
          </a:p>
        </p:txBody>
      </p:sp>
      <p:sp>
        <p:nvSpPr>
          <p:cNvPr id="111638" name="TextBox 16">
            <a:extLst>
              <a:ext uri="{FF2B5EF4-FFF2-40B4-BE49-F238E27FC236}">
                <a16:creationId xmlns:a16="http://schemas.microsoft.com/office/drawing/2014/main" id="{6470C189-7329-8B4E-B673-650235079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5025" y="3159126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70C0"/>
                </a:solidFill>
                <a:latin typeface="Times" pitchFamily="2" charset="0"/>
              </a:rPr>
              <a:t>1</a:t>
            </a:r>
            <a:endParaRPr lang="en-US" altLang="en-US" baseline="-25000">
              <a:solidFill>
                <a:srgbClr val="0070C0"/>
              </a:solidFill>
              <a:latin typeface="Times" pitchFamily="2" charset="0"/>
            </a:endParaRPr>
          </a:p>
        </p:txBody>
      </p:sp>
      <p:sp>
        <p:nvSpPr>
          <p:cNvPr id="111639" name="TextBox 16">
            <a:extLst>
              <a:ext uri="{FF2B5EF4-FFF2-40B4-BE49-F238E27FC236}">
                <a16:creationId xmlns:a16="http://schemas.microsoft.com/office/drawing/2014/main" id="{E90ED2A2-36BF-F846-A38B-3925B6ED1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1425" y="290988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7030A0"/>
                </a:solidFill>
                <a:latin typeface="Times" pitchFamily="2" charset="0"/>
              </a:rPr>
              <a:t>1</a:t>
            </a:r>
            <a:endParaRPr lang="en-US" altLang="en-US" baseline="-25000">
              <a:solidFill>
                <a:srgbClr val="7030A0"/>
              </a:solidFill>
              <a:latin typeface="Times" pitchFamily="2" charset="0"/>
            </a:endParaRPr>
          </a:p>
        </p:txBody>
      </p:sp>
      <p:sp>
        <p:nvSpPr>
          <p:cNvPr id="111640" name="TextBox 16">
            <a:extLst>
              <a:ext uri="{FF2B5EF4-FFF2-40B4-BE49-F238E27FC236}">
                <a16:creationId xmlns:a16="http://schemas.microsoft.com/office/drawing/2014/main" id="{CB890300-E903-0E47-A11A-0F9B82078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5900" y="2895601"/>
            <a:ext cx="338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7030A0"/>
                </a:solidFill>
                <a:latin typeface="Times" pitchFamily="2" charset="0"/>
              </a:rPr>
              <a:t>1</a:t>
            </a:r>
            <a:endParaRPr lang="en-US" altLang="en-US" baseline="-25000">
              <a:solidFill>
                <a:srgbClr val="7030A0"/>
              </a:solidFill>
              <a:latin typeface="Times" pitchFamily="2" charset="0"/>
            </a:endParaRPr>
          </a:p>
        </p:txBody>
      </p:sp>
      <p:sp>
        <p:nvSpPr>
          <p:cNvPr id="111641" name="TextBox 16">
            <a:extLst>
              <a:ext uri="{FF2B5EF4-FFF2-40B4-BE49-F238E27FC236}">
                <a16:creationId xmlns:a16="http://schemas.microsoft.com/office/drawing/2014/main" id="{037B39C9-31D9-F34B-8097-4C7E1D556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4" y="2894013"/>
            <a:ext cx="338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7030A0"/>
                </a:solidFill>
                <a:latin typeface="Times" pitchFamily="2" charset="0"/>
              </a:rPr>
              <a:t>1</a:t>
            </a:r>
            <a:endParaRPr lang="en-US" altLang="en-US" baseline="-25000">
              <a:solidFill>
                <a:srgbClr val="7030A0"/>
              </a:solidFill>
              <a:latin typeface="Times" pitchFamily="2" charset="0"/>
            </a:endParaRPr>
          </a:p>
        </p:txBody>
      </p:sp>
      <p:sp>
        <p:nvSpPr>
          <p:cNvPr id="111642" name="TextBox 16">
            <a:extLst>
              <a:ext uri="{FF2B5EF4-FFF2-40B4-BE49-F238E27FC236}">
                <a16:creationId xmlns:a16="http://schemas.microsoft.com/office/drawing/2014/main" id="{C4BE3110-F729-3A44-9B85-9ABEFC0D5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9889" y="2882901"/>
            <a:ext cx="3381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7030A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7030A0"/>
              </a:solidFill>
              <a:latin typeface="Times" pitchFamily="2" charset="0"/>
            </a:endParaRPr>
          </a:p>
        </p:txBody>
      </p:sp>
      <p:sp>
        <p:nvSpPr>
          <p:cNvPr id="111643" name="TextBox 16">
            <a:extLst>
              <a:ext uri="{FF2B5EF4-FFF2-40B4-BE49-F238E27FC236}">
                <a16:creationId xmlns:a16="http://schemas.microsoft.com/office/drawing/2014/main" id="{608AC0E7-2B4B-024D-BB7F-FDFCBD85F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7600" y="5522913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" pitchFamily="2" charset="0"/>
              </a:rPr>
              <a:t>0</a:t>
            </a:r>
            <a:endParaRPr lang="en-US" altLang="en-US" baseline="-25000">
              <a:latin typeface="Times" pitchFamily="2" charset="0"/>
            </a:endParaRPr>
          </a:p>
        </p:txBody>
      </p:sp>
      <p:sp>
        <p:nvSpPr>
          <p:cNvPr id="111644" name="TextBox 16">
            <a:extLst>
              <a:ext uri="{FF2B5EF4-FFF2-40B4-BE49-F238E27FC236}">
                <a16:creationId xmlns:a16="http://schemas.microsoft.com/office/drawing/2014/main" id="{9B046DC2-D3D7-3F47-8D21-341D793AE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9200" y="551815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" pitchFamily="2" charset="0"/>
              </a:rPr>
              <a:t>0</a:t>
            </a:r>
            <a:endParaRPr lang="en-US" altLang="en-US" baseline="-25000">
              <a:latin typeface="Times" pitchFamily="2" charset="0"/>
            </a:endParaRPr>
          </a:p>
        </p:txBody>
      </p:sp>
      <p:sp>
        <p:nvSpPr>
          <p:cNvPr id="111645" name="TextBox 16">
            <a:extLst>
              <a:ext uri="{FF2B5EF4-FFF2-40B4-BE49-F238E27FC236}">
                <a16:creationId xmlns:a16="http://schemas.microsoft.com/office/drawing/2014/main" id="{A5ED2B63-C478-594C-9277-47B8BA1E4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00" y="5514976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" pitchFamily="2" charset="0"/>
              </a:rPr>
              <a:t>0</a:t>
            </a:r>
            <a:endParaRPr lang="en-US" altLang="en-US" baseline="-25000">
              <a:latin typeface="Times" pitchFamily="2" charset="0"/>
            </a:endParaRPr>
          </a:p>
        </p:txBody>
      </p:sp>
      <p:sp>
        <p:nvSpPr>
          <p:cNvPr id="111646" name="TextBox 16">
            <a:extLst>
              <a:ext uri="{FF2B5EF4-FFF2-40B4-BE49-F238E27FC236}">
                <a16:creationId xmlns:a16="http://schemas.microsoft.com/office/drawing/2014/main" id="{A858FC7B-82C7-3A42-BA99-0D91F35E9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8825" y="2719389"/>
            <a:ext cx="338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7030A0"/>
                </a:solidFill>
                <a:latin typeface="Times" pitchFamily="2" charset="0"/>
              </a:rPr>
              <a:t>1</a:t>
            </a:r>
            <a:endParaRPr lang="en-US" altLang="en-US" baseline="-25000">
              <a:solidFill>
                <a:srgbClr val="7030A0"/>
              </a:solidFill>
              <a:latin typeface="Times" pitchFamily="2" charset="0"/>
            </a:endParaRPr>
          </a:p>
        </p:txBody>
      </p:sp>
      <p:grpSp>
        <p:nvGrpSpPr>
          <p:cNvPr id="111647" name="Group 81">
            <a:extLst>
              <a:ext uri="{FF2B5EF4-FFF2-40B4-BE49-F238E27FC236}">
                <a16:creationId xmlns:a16="http://schemas.microsoft.com/office/drawing/2014/main" id="{3174AD8B-9D1B-7F41-9CDB-35BD6FF9DC69}"/>
              </a:ext>
            </a:extLst>
          </p:cNvPr>
          <p:cNvGrpSpPr>
            <a:grpSpLocks/>
          </p:cNvGrpSpPr>
          <p:nvPr/>
        </p:nvGrpSpPr>
        <p:grpSpPr bwMode="auto">
          <a:xfrm>
            <a:off x="8383588" y="5059364"/>
            <a:ext cx="1522412" cy="1570037"/>
            <a:chOff x="7133834" y="4514296"/>
            <a:chExt cx="1521823" cy="1569283"/>
          </a:xfrm>
        </p:grpSpPr>
        <p:sp>
          <p:nvSpPr>
            <p:cNvPr id="111648" name="TextBox 2">
              <a:extLst>
                <a:ext uri="{FF2B5EF4-FFF2-40B4-BE49-F238E27FC236}">
                  <a16:creationId xmlns:a16="http://schemas.microsoft.com/office/drawing/2014/main" id="{77373989-D10A-5848-9D8D-E42BB521B4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84999" y="4514296"/>
              <a:ext cx="1261294" cy="1569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7030A0"/>
                  </a:solidFill>
                  <a:latin typeface="Times" pitchFamily="2" charset="0"/>
                </a:rPr>
                <a:t>.  .  .     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Times" pitchFamily="2" charset="0"/>
                </a:rPr>
                <a:t>  </a:t>
              </a:r>
              <a:r>
                <a:rPr lang="en-US" altLang="en-US">
                  <a:solidFill>
                    <a:srgbClr val="FF0000"/>
                  </a:solidFill>
                  <a:latin typeface="Times" pitchFamily="2" charset="0"/>
                </a:rPr>
                <a:t> 0 1 1 0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Times" pitchFamily="2" charset="0"/>
                </a:rPr>
                <a:t>  </a:t>
              </a:r>
              <a:r>
                <a:rPr lang="en-US" altLang="en-US">
                  <a:solidFill>
                    <a:srgbClr val="00B050"/>
                  </a:solidFill>
                  <a:latin typeface="Times" pitchFamily="2" charset="0"/>
                </a:rPr>
                <a:t> 1 0 1 0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Times" pitchFamily="2" charset="0"/>
                </a:rPr>
                <a:t>1</a:t>
              </a:r>
              <a:r>
                <a:rPr lang="en-US" altLang="en-US">
                  <a:solidFill>
                    <a:srgbClr val="00B050"/>
                  </a:solidFill>
                  <a:latin typeface="Times" pitchFamily="2" charset="0"/>
                </a:rPr>
                <a:t> </a:t>
              </a:r>
              <a:r>
                <a:rPr lang="en-US" altLang="en-US">
                  <a:solidFill>
                    <a:srgbClr val="0070C0"/>
                  </a:solidFill>
                  <a:latin typeface="Times" pitchFamily="2" charset="0"/>
                </a:rPr>
                <a:t>0 0 0 1</a:t>
              </a:r>
            </a:p>
          </p:txBody>
        </p:sp>
        <p:cxnSp>
          <p:nvCxnSpPr>
            <p:cNvPr id="111649" name="Straight Connector 78">
              <a:extLst>
                <a:ext uri="{FF2B5EF4-FFF2-40B4-BE49-F238E27FC236}">
                  <a16:creationId xmlns:a16="http://schemas.microsoft.com/office/drawing/2014/main" id="{050FA5AF-B244-E047-9FCB-456FB3EC0C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284999" y="5638800"/>
              <a:ext cx="1370658" cy="0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1650" name="TextBox 79">
              <a:extLst>
                <a:ext uri="{FF2B5EF4-FFF2-40B4-BE49-F238E27FC236}">
                  <a16:creationId xmlns:a16="http://schemas.microsoft.com/office/drawing/2014/main" id="{E3C295F5-AD8E-B54B-A995-A94615FCEF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33834" y="4819096"/>
              <a:ext cx="3577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Times" pitchFamily="2" charset="0"/>
                </a:rPr>
                <a:t>+</a:t>
              </a:r>
            </a:p>
          </p:txBody>
        </p:sp>
      </p:grp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892FC5B8-D76E-3540-86E6-A25C19930B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30480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Binary Coded Decimal (BCD)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892FC5B8-D76E-3540-86E6-A25C19930B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743200"/>
            <a:ext cx="9144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Multiplication and division</a:t>
            </a:r>
            <a:br>
              <a:rPr lang="en-US" dirty="0">
                <a:ea typeface="+mj-ea"/>
                <a:cs typeface="+mj-cs"/>
              </a:rPr>
            </a:br>
            <a:r>
              <a:rPr lang="en-US" dirty="0">
                <a:ea typeface="+mj-ea"/>
                <a:cs typeface="+mj-cs"/>
              </a:rPr>
              <a:t>by 10 in the decimal system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AA72962-327E-274C-99F7-B9E6BA784E5A}"/>
              </a:ext>
            </a:extLst>
          </p:cNvPr>
          <p:cNvSpPr txBox="1">
            <a:spLocks noChangeArrowheads="1"/>
          </p:cNvSpPr>
          <p:nvPr/>
        </p:nvSpPr>
        <p:spPr>
          <a:xfrm>
            <a:off x="914400" y="304800"/>
            <a:ext cx="91440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Table of Binary-Coded Decimal Digits</a:t>
            </a:r>
          </a:p>
        </p:txBody>
      </p:sp>
      <p:pic>
        <p:nvPicPr>
          <p:cNvPr id="113666" name="Picture 2" descr="Screen shot 2014-10-08 at 3.10.14 PM.png">
            <a:extLst>
              <a:ext uri="{FF2B5EF4-FFF2-40B4-BE49-F238E27FC236}">
                <a16:creationId xmlns:a16="http://schemas.microsoft.com/office/drawing/2014/main" id="{086032C1-1476-A247-8FF0-02DC0B91B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36069" y="1735931"/>
            <a:ext cx="51562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0E9573DB-1F5F-1146-8EB9-D5181EB65E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Addition of BCD digits</a:t>
            </a:r>
          </a:p>
        </p:txBody>
      </p:sp>
      <p:sp>
        <p:nvSpPr>
          <p:cNvPr id="114690" name="Rectangle 3">
            <a:extLst>
              <a:ext uri="{FF2B5EF4-FFF2-40B4-BE49-F238E27FC236}">
                <a16:creationId xmlns:a16="http://schemas.microsoft.com/office/drawing/2014/main" id="{069F69B1-7592-5E43-BE32-54DA3330AE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6400" y="1295400"/>
            <a:ext cx="7772400" cy="4953000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endParaRPr lang="en-US" altLang="en-US"/>
          </a:p>
        </p:txBody>
      </p:sp>
      <p:pic>
        <p:nvPicPr>
          <p:cNvPr id="114691" name="Picture 1" descr="Screen shot 2014-10-08 at 3.04.45 PM.png">
            <a:extLst>
              <a:ext uri="{FF2B5EF4-FFF2-40B4-BE49-F238E27FC236}">
                <a16:creationId xmlns:a16="http://schemas.microsoft.com/office/drawing/2014/main" id="{FDBF5A92-70E6-9B4B-9B3B-7D03CD8B1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1295400"/>
            <a:ext cx="52228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2" name="TextBox 2">
            <a:extLst>
              <a:ext uri="{FF2B5EF4-FFF2-40B4-BE49-F238E27FC236}">
                <a16:creationId xmlns:a16="http://schemas.microsoft.com/office/drawing/2014/main" id="{0F8B46D3-B203-7D41-8CA3-EC83953AA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1" y="6519864"/>
            <a:ext cx="26400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latin typeface="Times" pitchFamily="2" charset="0"/>
              </a:rPr>
              <a:t>[Figure 3.38a in the textbook]</a:t>
            </a:r>
          </a:p>
        </p:txBody>
      </p:sp>
      <p:sp>
        <p:nvSpPr>
          <p:cNvPr id="114693" name="Rectangle 9">
            <a:extLst>
              <a:ext uri="{FF2B5EF4-FFF2-40B4-BE49-F238E27FC236}">
                <a16:creationId xmlns:a16="http://schemas.microsoft.com/office/drawing/2014/main" id="{D2B5A6F7-ABC5-7342-8B9B-88769BF2F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200400"/>
            <a:ext cx="7010400" cy="2514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AC8A92B6-A663-0F48-ACD9-AF180E23E2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Addition of BCD digits</a:t>
            </a:r>
          </a:p>
        </p:txBody>
      </p:sp>
      <p:sp>
        <p:nvSpPr>
          <p:cNvPr id="115714" name="Rectangle 3">
            <a:extLst>
              <a:ext uri="{FF2B5EF4-FFF2-40B4-BE49-F238E27FC236}">
                <a16:creationId xmlns:a16="http://schemas.microsoft.com/office/drawing/2014/main" id="{7DFC6314-6E6A-9C4D-9F33-6E7D622A3E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6400" y="1295400"/>
            <a:ext cx="7772400" cy="4953000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endParaRPr lang="en-US" altLang="en-US"/>
          </a:p>
        </p:txBody>
      </p:sp>
      <p:pic>
        <p:nvPicPr>
          <p:cNvPr id="115715" name="Picture 1" descr="Screen shot 2014-10-08 at 3.04.45 PM.png">
            <a:extLst>
              <a:ext uri="{FF2B5EF4-FFF2-40B4-BE49-F238E27FC236}">
                <a16:creationId xmlns:a16="http://schemas.microsoft.com/office/drawing/2014/main" id="{2BB7BF25-DD32-874F-82C7-97B6784D1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1295400"/>
            <a:ext cx="52228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6" name="TextBox 2">
            <a:extLst>
              <a:ext uri="{FF2B5EF4-FFF2-40B4-BE49-F238E27FC236}">
                <a16:creationId xmlns:a16="http://schemas.microsoft.com/office/drawing/2014/main" id="{B7C8C1D0-9EC1-474D-A22A-73497CFD4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1" y="6519864"/>
            <a:ext cx="26400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latin typeface="Times" pitchFamily="2" charset="0"/>
              </a:rPr>
              <a:t>[Figure 3.38a in the textbook]</a:t>
            </a:r>
          </a:p>
        </p:txBody>
      </p:sp>
      <p:sp>
        <p:nvSpPr>
          <p:cNvPr id="115717" name="Rectangle 9">
            <a:extLst>
              <a:ext uri="{FF2B5EF4-FFF2-40B4-BE49-F238E27FC236}">
                <a16:creationId xmlns:a16="http://schemas.microsoft.com/office/drawing/2014/main" id="{DA96E9E0-472F-3642-BD83-D1AE52281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200400"/>
            <a:ext cx="7010400" cy="2514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15718" name="TextBox 2">
            <a:extLst>
              <a:ext uri="{FF2B5EF4-FFF2-40B4-BE49-F238E27FC236}">
                <a16:creationId xmlns:a16="http://schemas.microsoft.com/office/drawing/2014/main" id="{8C015A7A-9422-7F43-B910-775A754E6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1" y="4267201"/>
            <a:ext cx="8264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The result is greater than 9, which is not a valid BCD number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A78C11DF-21C7-FC45-93AE-C7603FDAF6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Addition of BCD digits</a:t>
            </a:r>
          </a:p>
        </p:txBody>
      </p:sp>
      <p:sp>
        <p:nvSpPr>
          <p:cNvPr id="116738" name="Rectangle 3">
            <a:extLst>
              <a:ext uri="{FF2B5EF4-FFF2-40B4-BE49-F238E27FC236}">
                <a16:creationId xmlns:a16="http://schemas.microsoft.com/office/drawing/2014/main" id="{73050E23-BAD7-F341-82DE-1BF75EF3D1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6400" y="1295400"/>
            <a:ext cx="7772400" cy="4953000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endParaRPr lang="en-US" altLang="en-US"/>
          </a:p>
        </p:txBody>
      </p:sp>
      <p:pic>
        <p:nvPicPr>
          <p:cNvPr id="116739" name="Picture 1" descr="Screen shot 2014-10-08 at 3.04.45 PM.png">
            <a:extLst>
              <a:ext uri="{FF2B5EF4-FFF2-40B4-BE49-F238E27FC236}">
                <a16:creationId xmlns:a16="http://schemas.microsoft.com/office/drawing/2014/main" id="{F84B0720-8E4E-3E4A-83BD-87151957A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1295400"/>
            <a:ext cx="52228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0" name="TextBox 2">
            <a:extLst>
              <a:ext uri="{FF2B5EF4-FFF2-40B4-BE49-F238E27FC236}">
                <a16:creationId xmlns:a16="http://schemas.microsoft.com/office/drawing/2014/main" id="{F179FCDD-A7F4-9946-B24D-216C7B966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1" y="6519864"/>
            <a:ext cx="26400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latin typeface="Times" pitchFamily="2" charset="0"/>
              </a:rPr>
              <a:t>[Figure 3.38a in the textbook]</a:t>
            </a:r>
          </a:p>
        </p:txBody>
      </p:sp>
      <p:cxnSp>
        <p:nvCxnSpPr>
          <p:cNvPr id="116741" name="Straight Arrow Connector 7">
            <a:extLst>
              <a:ext uri="{FF2B5EF4-FFF2-40B4-BE49-F238E27FC236}">
                <a16:creationId xmlns:a16="http://schemas.microsoft.com/office/drawing/2014/main" id="{4B974EC6-F5A7-364B-A0C8-7F5EAB4475A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629400" y="3429000"/>
            <a:ext cx="1676400" cy="0"/>
          </a:xfrm>
          <a:prstGeom prst="straightConnector1">
            <a:avLst/>
          </a:prstGeom>
          <a:noFill/>
          <a:ln w="444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6742" name="TextBox 8">
            <a:extLst>
              <a:ext uri="{FF2B5EF4-FFF2-40B4-BE49-F238E27FC236}">
                <a16:creationId xmlns:a16="http://schemas.microsoft.com/office/drawing/2014/main" id="{CAE3E7A1-2022-5D4A-A1F5-54EC9A72F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1" y="3048000"/>
            <a:ext cx="11541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Times" pitchFamily="2" charset="0"/>
              </a:rPr>
              <a:t>add 6</a:t>
            </a: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2" descr="Screen shot 2014-10-08 at 3.04.54 PM.png">
            <a:extLst>
              <a:ext uri="{FF2B5EF4-FFF2-40B4-BE49-F238E27FC236}">
                <a16:creationId xmlns:a16="http://schemas.microsoft.com/office/drawing/2014/main" id="{86A886F0-3245-E54A-83C7-C0DB04BA62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333500"/>
            <a:ext cx="5257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874" name="Rectangle 2">
            <a:extLst>
              <a:ext uri="{FF2B5EF4-FFF2-40B4-BE49-F238E27FC236}">
                <a16:creationId xmlns:a16="http://schemas.microsoft.com/office/drawing/2014/main" id="{2034D89C-5488-F84B-8034-4421977487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Addition of BCD digits</a:t>
            </a:r>
          </a:p>
        </p:txBody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2D4A4222-5EBD-9C41-92C7-2BF3A6A3F9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6400" y="1295400"/>
            <a:ext cx="7772400" cy="4953000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117764" name="TextBox 2">
            <a:extLst>
              <a:ext uri="{FF2B5EF4-FFF2-40B4-BE49-F238E27FC236}">
                <a16:creationId xmlns:a16="http://schemas.microsoft.com/office/drawing/2014/main" id="{DA80672E-ABE7-9848-B064-2E1E17490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1" y="6519864"/>
            <a:ext cx="26400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latin typeface="Times" pitchFamily="2" charset="0"/>
              </a:rPr>
              <a:t>[Figure 3.38b in the textbook]</a:t>
            </a:r>
          </a:p>
        </p:txBody>
      </p:sp>
      <p:sp>
        <p:nvSpPr>
          <p:cNvPr id="117765" name="Rectangle 8">
            <a:extLst>
              <a:ext uri="{FF2B5EF4-FFF2-40B4-BE49-F238E27FC236}">
                <a16:creationId xmlns:a16="http://schemas.microsoft.com/office/drawing/2014/main" id="{4FEFE768-E1BF-CF4D-AE7A-F068E5C32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200400"/>
            <a:ext cx="7010400" cy="2514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5" name="Picture 2" descr="Screen shot 2014-10-08 at 3.04.54 PM.png">
            <a:extLst>
              <a:ext uri="{FF2B5EF4-FFF2-40B4-BE49-F238E27FC236}">
                <a16:creationId xmlns:a16="http://schemas.microsoft.com/office/drawing/2014/main" id="{21B2DD55-A06B-664D-A231-D0E37F7EB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333500"/>
            <a:ext cx="5257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874" name="Rectangle 2">
            <a:extLst>
              <a:ext uri="{FF2B5EF4-FFF2-40B4-BE49-F238E27FC236}">
                <a16:creationId xmlns:a16="http://schemas.microsoft.com/office/drawing/2014/main" id="{BEC59A45-DA0E-0B41-9034-69B0D78364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Addition of BCD digits</a:t>
            </a:r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0015A62F-DA64-8E40-9AD5-CE97731A39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6400" y="1295400"/>
            <a:ext cx="7772400" cy="4953000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118788" name="TextBox 2">
            <a:extLst>
              <a:ext uri="{FF2B5EF4-FFF2-40B4-BE49-F238E27FC236}">
                <a16:creationId xmlns:a16="http://schemas.microsoft.com/office/drawing/2014/main" id="{A0BDC5A3-BE0B-F74F-994D-303F972FC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1" y="6519864"/>
            <a:ext cx="26400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latin typeface="Times" pitchFamily="2" charset="0"/>
              </a:rPr>
              <a:t>[Figure 3.38b in the textbook]</a:t>
            </a:r>
          </a:p>
        </p:txBody>
      </p:sp>
      <p:sp>
        <p:nvSpPr>
          <p:cNvPr id="118789" name="Rectangle 8">
            <a:extLst>
              <a:ext uri="{FF2B5EF4-FFF2-40B4-BE49-F238E27FC236}">
                <a16:creationId xmlns:a16="http://schemas.microsoft.com/office/drawing/2014/main" id="{40CF0AEE-EFB7-DD44-967C-D56D653C6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200400"/>
            <a:ext cx="7010400" cy="2514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18790" name="Right Brace 1">
            <a:extLst>
              <a:ext uri="{FF2B5EF4-FFF2-40B4-BE49-F238E27FC236}">
                <a16:creationId xmlns:a16="http://schemas.microsoft.com/office/drawing/2014/main" id="{72F3ECC6-A561-594E-88F9-E4B20131194B}"/>
              </a:ext>
            </a:extLst>
          </p:cNvPr>
          <p:cNvSpPr>
            <a:spLocks/>
          </p:cNvSpPr>
          <p:nvPr/>
        </p:nvSpPr>
        <p:spPr bwMode="auto">
          <a:xfrm rot="5400000">
            <a:off x="5600700" y="2628900"/>
            <a:ext cx="304800" cy="1143000"/>
          </a:xfrm>
          <a:prstGeom prst="rightBrace">
            <a:avLst>
              <a:gd name="adj1" fmla="val 8333"/>
              <a:gd name="adj2" fmla="val 50000"/>
            </a:avLst>
          </a:pr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18791" name="TextBox 7">
            <a:extLst>
              <a:ext uri="{FF2B5EF4-FFF2-40B4-BE49-F238E27FC236}">
                <a16:creationId xmlns:a16="http://schemas.microsoft.com/office/drawing/2014/main" id="{F95C95A3-8EFD-9D47-B8C3-14695FFD9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114801"/>
            <a:ext cx="4464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The result is 1, but it should be 7</a:t>
            </a: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09" name="Picture 2" descr="Screen shot 2014-10-08 at 3.04.54 PM.png">
            <a:extLst>
              <a:ext uri="{FF2B5EF4-FFF2-40B4-BE49-F238E27FC236}">
                <a16:creationId xmlns:a16="http://schemas.microsoft.com/office/drawing/2014/main" id="{602358DB-6538-084B-A8F5-B9DFA441E6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333500"/>
            <a:ext cx="5257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874" name="Rectangle 2">
            <a:extLst>
              <a:ext uri="{FF2B5EF4-FFF2-40B4-BE49-F238E27FC236}">
                <a16:creationId xmlns:a16="http://schemas.microsoft.com/office/drawing/2014/main" id="{D5AEB040-BC13-5F4F-9D71-0B6BF77873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Addition of BCD digits</a:t>
            </a:r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32793047-C8B0-BB49-A222-6776EEAD00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6400" y="1295400"/>
            <a:ext cx="7772400" cy="4953000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119812" name="TextBox 2">
            <a:extLst>
              <a:ext uri="{FF2B5EF4-FFF2-40B4-BE49-F238E27FC236}">
                <a16:creationId xmlns:a16="http://schemas.microsoft.com/office/drawing/2014/main" id="{BF9FF392-553C-2749-9D3F-304DB1E78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1" y="6519864"/>
            <a:ext cx="26400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latin typeface="Times" pitchFamily="2" charset="0"/>
              </a:rPr>
              <a:t>[Figure 3.38b in the textbook]</a:t>
            </a:r>
          </a:p>
        </p:txBody>
      </p:sp>
      <p:cxnSp>
        <p:nvCxnSpPr>
          <p:cNvPr id="119813" name="Straight Arrow Connector 6">
            <a:extLst>
              <a:ext uri="{FF2B5EF4-FFF2-40B4-BE49-F238E27FC236}">
                <a16:creationId xmlns:a16="http://schemas.microsoft.com/office/drawing/2014/main" id="{BB7C7D7B-E130-924B-A39D-A601E78A03E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629400" y="3429000"/>
            <a:ext cx="1676400" cy="0"/>
          </a:xfrm>
          <a:prstGeom prst="straightConnector1">
            <a:avLst/>
          </a:prstGeom>
          <a:noFill/>
          <a:ln w="444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9814" name="TextBox 7">
            <a:extLst>
              <a:ext uri="{FF2B5EF4-FFF2-40B4-BE49-F238E27FC236}">
                <a16:creationId xmlns:a16="http://schemas.microsoft.com/office/drawing/2014/main" id="{ED10A0E4-25CA-1E43-80BC-81AD262E3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1" y="3048000"/>
            <a:ext cx="11541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Times" pitchFamily="2" charset="0"/>
              </a:rPr>
              <a:t>add 6</a:t>
            </a: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5B82C27C-9544-134F-A67B-57EEF6E44B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Why add 6?</a:t>
            </a:r>
          </a:p>
        </p:txBody>
      </p:sp>
      <p:sp>
        <p:nvSpPr>
          <p:cNvPr id="120834" name="Rectangle 3">
            <a:extLst>
              <a:ext uri="{FF2B5EF4-FFF2-40B4-BE49-F238E27FC236}">
                <a16:creationId xmlns:a16="http://schemas.microsoft.com/office/drawing/2014/main" id="{7047B42F-CC44-F841-BA89-7F62A07E4D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6400" y="1295400"/>
            <a:ext cx="7772400" cy="4953000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r>
              <a:rPr lang="en-US" altLang="en-US"/>
              <a:t>Think of BCD addition as a mod 16 operation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Decimal addition is mod 10 operation</a:t>
            </a:r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B30F5C24-737A-A845-8725-71CB1F4BA1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BCD Arithmetic Rules</a:t>
            </a:r>
          </a:p>
        </p:txBody>
      </p:sp>
      <p:sp>
        <p:nvSpPr>
          <p:cNvPr id="121858" name="Rectangle 3">
            <a:extLst>
              <a:ext uri="{FF2B5EF4-FFF2-40B4-BE49-F238E27FC236}">
                <a16:creationId xmlns:a16="http://schemas.microsoft.com/office/drawing/2014/main" id="{9188B9EB-52AF-4A40-8578-B028179BE9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6400" y="1295400"/>
            <a:ext cx="7772400" cy="4953000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 sz="2800"/>
              <a:t>Z = X + Y</a:t>
            </a:r>
          </a:p>
          <a:p>
            <a:pPr eaLnBrk="1" hangingPunct="1">
              <a:buFontTx/>
              <a:buNone/>
            </a:pPr>
            <a:endParaRPr lang="en-US" altLang="en-US" sz="2800"/>
          </a:p>
          <a:p>
            <a:pPr eaLnBrk="1" hangingPunct="1">
              <a:buFontTx/>
              <a:buNone/>
            </a:pPr>
            <a:r>
              <a:rPr lang="en-US" altLang="en-US" sz="2800"/>
              <a:t>If Z &lt;= 9, then S=Z and carry-out = 0</a:t>
            </a:r>
          </a:p>
          <a:p>
            <a:pPr eaLnBrk="1" hangingPunct="1">
              <a:buFontTx/>
              <a:buNone/>
            </a:pPr>
            <a:endParaRPr lang="en-US" altLang="en-US" sz="2800"/>
          </a:p>
          <a:p>
            <a:pPr eaLnBrk="1" hangingPunct="1">
              <a:buFontTx/>
              <a:buNone/>
            </a:pPr>
            <a:r>
              <a:rPr lang="en-US" altLang="en-US" sz="2800"/>
              <a:t>If Z &gt; 9, then S=Z+6 and carry-out =1</a:t>
            </a:r>
          </a:p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1" name="Picture 2">
            <a:extLst>
              <a:ext uri="{FF2B5EF4-FFF2-40B4-BE49-F238E27FC236}">
                <a16:creationId xmlns:a16="http://schemas.microsoft.com/office/drawing/2014/main" id="{57E5E644-AC2B-F449-9F54-60A266833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9" y="876300"/>
            <a:ext cx="5610225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7D9B954A-3BDB-DA44-977A-D489D59E7BA0}"/>
              </a:ext>
            </a:extLst>
          </p:cNvPr>
          <p:cNvSpPr txBox="1">
            <a:spLocks noChangeArrowheads="1"/>
          </p:cNvSpPr>
          <p:nvPr/>
        </p:nvSpPr>
        <p:spPr>
          <a:xfrm>
            <a:off x="914400" y="6350"/>
            <a:ext cx="91440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200" dirty="0">
                <a:ea typeface="+mj-ea"/>
                <a:cs typeface="+mj-cs"/>
              </a:rPr>
              <a:t>Block diagram for a one-digit BCD adder</a:t>
            </a:r>
          </a:p>
        </p:txBody>
      </p:sp>
      <p:sp>
        <p:nvSpPr>
          <p:cNvPr id="122883" name="TextBox 2">
            <a:extLst>
              <a:ext uri="{FF2B5EF4-FFF2-40B4-BE49-F238E27FC236}">
                <a16:creationId xmlns:a16="http://schemas.microsoft.com/office/drawing/2014/main" id="{99828C01-E261-A64D-8E35-6685F18E0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2676" y="6519864"/>
            <a:ext cx="25495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latin typeface="Times" pitchFamily="2" charset="0"/>
              </a:rPr>
              <a:t>[Figure 3.39 in the textbook]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10C954B6-AF5F-6A47-9AF2-2F0A9A9CF4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Decimal Multiplication by 10</a:t>
            </a:r>
          </a:p>
        </p:txBody>
      </p:sp>
      <p:sp>
        <p:nvSpPr>
          <p:cNvPr id="68610" name="Rectangle 3">
            <a:extLst>
              <a:ext uri="{FF2B5EF4-FFF2-40B4-BE49-F238E27FC236}">
                <a16:creationId xmlns:a16="http://schemas.microsoft.com/office/drawing/2014/main" id="{CF7EA470-E0F7-2C41-8824-5F077D5893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6400" y="1295400"/>
            <a:ext cx="7772400" cy="4953000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FCCE2561-EF50-4C46-B874-87AE05586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219200"/>
            <a:ext cx="8305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What happens when we multiply a number by 10?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/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/>
              <a:t>  </a:t>
            </a:r>
            <a:r>
              <a:rPr lang="en-US" altLang="en-US" sz="2400"/>
              <a:t>       4 x 10 = ?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         542 x 10 = ?</a:t>
            </a:r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       1245 x 10 = ?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6E4D1CBF-3D10-8E41-85B5-45D2CA4B19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How to check if the number is &gt; 9?</a:t>
            </a:r>
          </a:p>
        </p:txBody>
      </p:sp>
      <p:sp>
        <p:nvSpPr>
          <p:cNvPr id="123906" name="Rectangle 3">
            <a:extLst>
              <a:ext uri="{FF2B5EF4-FFF2-40B4-BE49-F238E27FC236}">
                <a16:creationId xmlns:a16="http://schemas.microsoft.com/office/drawing/2014/main" id="{DB29121C-D606-F947-9B89-77A3FB415C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0" y="1219200"/>
            <a:ext cx="2743200" cy="5334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3200"/>
              <a:t>7    -   0111</a:t>
            </a:r>
          </a:p>
          <a:p>
            <a:pPr marL="0" indent="0" eaLnBrk="1" hangingPunct="1">
              <a:buNone/>
            </a:pPr>
            <a:r>
              <a:rPr lang="en-US" altLang="en-US" sz="3200"/>
              <a:t>8    -   1000</a:t>
            </a:r>
          </a:p>
          <a:p>
            <a:pPr marL="0" indent="0" eaLnBrk="1" hangingPunct="1">
              <a:buNone/>
            </a:pPr>
            <a:r>
              <a:rPr lang="en-US" altLang="en-US" sz="3200"/>
              <a:t>9    -   1001</a:t>
            </a:r>
          </a:p>
          <a:p>
            <a:pPr marL="0" indent="0" eaLnBrk="1" hangingPunct="1">
              <a:buNone/>
            </a:pPr>
            <a:r>
              <a:rPr lang="en-US" altLang="en-US" sz="3200"/>
              <a:t>10  -   1010</a:t>
            </a:r>
          </a:p>
          <a:p>
            <a:pPr marL="0" indent="0" eaLnBrk="1" hangingPunct="1">
              <a:buNone/>
            </a:pPr>
            <a:r>
              <a:rPr lang="en-US" altLang="en-US" sz="3200"/>
              <a:t>11  -   1011</a:t>
            </a:r>
          </a:p>
          <a:p>
            <a:pPr marL="0" indent="0" eaLnBrk="1" hangingPunct="1">
              <a:buNone/>
            </a:pPr>
            <a:r>
              <a:rPr lang="en-US" altLang="en-US" sz="3200"/>
              <a:t>12  -   1100</a:t>
            </a:r>
          </a:p>
          <a:p>
            <a:pPr marL="0" indent="0" eaLnBrk="1" hangingPunct="1">
              <a:buNone/>
            </a:pPr>
            <a:r>
              <a:rPr lang="en-US" altLang="en-US" sz="3200"/>
              <a:t>13  -   1101</a:t>
            </a:r>
          </a:p>
          <a:p>
            <a:pPr marL="0" indent="0" eaLnBrk="1" hangingPunct="1">
              <a:buNone/>
            </a:pPr>
            <a:r>
              <a:rPr lang="en-US" altLang="en-US" sz="3200"/>
              <a:t>14  -   1110</a:t>
            </a:r>
          </a:p>
          <a:p>
            <a:pPr marL="0" indent="0" eaLnBrk="1" hangingPunct="1">
              <a:buNone/>
            </a:pPr>
            <a:r>
              <a:rPr lang="en-US" altLang="en-US" sz="3200"/>
              <a:t>15  -   1111</a:t>
            </a:r>
          </a:p>
          <a:p>
            <a:pPr marL="0" indent="0" eaLnBrk="1" hangingPunct="1">
              <a:buNone/>
            </a:pPr>
            <a:endParaRPr lang="en-US" altLang="en-US"/>
          </a:p>
          <a:p>
            <a:pPr marL="0" indent="0" eaLnBrk="1" hangingPunct="1"/>
            <a:endParaRPr lang="en-US" altLang="en-US"/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29" name="Content Placeholder 3" descr="F:\LogicBook\PowerPoint\chapter4\figure4.6.wmf">
            <a:extLst>
              <a:ext uri="{FF2B5EF4-FFF2-40B4-BE49-F238E27FC236}">
                <a16:creationId xmlns:a16="http://schemas.microsoft.com/office/drawing/2014/main" id="{CD63426D-534F-2541-A998-691EF0F0C8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1676401"/>
            <a:ext cx="4267200" cy="4206875"/>
          </a:xfr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E16A105-8FC7-104A-A4B1-DFB6ABC01607}"/>
              </a:ext>
            </a:extLst>
          </p:cNvPr>
          <p:cNvGraphicFramePr>
            <a:graphicFrameLocks noGrp="1"/>
          </p:cNvGraphicFramePr>
          <p:nvPr/>
        </p:nvGraphicFramePr>
        <p:xfrm>
          <a:off x="1981200" y="1143000"/>
          <a:ext cx="2590800" cy="539750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1061803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29317673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85325574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85055645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175954765"/>
                    </a:ext>
                  </a:extLst>
                </a:gridCol>
              </a:tblGrid>
              <a:tr h="3175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x1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x2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x3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x4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227942"/>
                  </a:ext>
                </a:extLst>
              </a:tr>
              <a:tr h="3175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692523"/>
                  </a:ext>
                </a:extLst>
              </a:tr>
              <a:tr h="3175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620074"/>
                  </a:ext>
                </a:extLst>
              </a:tr>
              <a:tr h="3175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283216"/>
                  </a:ext>
                </a:extLst>
              </a:tr>
              <a:tr h="3175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m3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307715"/>
                  </a:ext>
                </a:extLst>
              </a:tr>
              <a:tr h="3175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m4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992480"/>
                  </a:ext>
                </a:extLst>
              </a:tr>
              <a:tr h="3175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m5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522025"/>
                  </a:ext>
                </a:extLst>
              </a:tr>
              <a:tr h="3175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m6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769409"/>
                  </a:ext>
                </a:extLst>
              </a:tr>
              <a:tr h="3175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m7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023740"/>
                  </a:ext>
                </a:extLst>
              </a:tr>
              <a:tr h="3175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m8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291994"/>
                  </a:ext>
                </a:extLst>
              </a:tr>
              <a:tr h="3175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m9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281627"/>
                  </a:ext>
                </a:extLst>
              </a:tr>
              <a:tr h="3175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m10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647810"/>
                  </a:ext>
                </a:extLst>
              </a:tr>
              <a:tr h="3175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m11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960163"/>
                  </a:ext>
                </a:extLst>
              </a:tr>
              <a:tr h="3175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m12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03618"/>
                  </a:ext>
                </a:extLst>
              </a:tr>
              <a:tr h="3175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m13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754711"/>
                  </a:ext>
                </a:extLst>
              </a:tr>
              <a:tr h="3175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m14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667298"/>
                  </a:ext>
                </a:extLst>
              </a:tr>
              <a:tr h="3175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m15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562795"/>
                  </a:ext>
                </a:extLst>
              </a:tr>
            </a:tbl>
          </a:graphicData>
        </a:graphic>
      </p:graphicFrame>
      <p:sp>
        <p:nvSpPr>
          <p:cNvPr id="125040" name="Rectangle 2">
            <a:extLst>
              <a:ext uri="{FF2B5EF4-FFF2-40B4-BE49-F238E27FC236}">
                <a16:creationId xmlns:a16="http://schemas.microsoft.com/office/drawing/2014/main" id="{B60226A9-9614-DB46-A027-985F5A93C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048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A four-variable Karnaugh map</a:t>
            </a:r>
            <a:endParaRPr lang="en-US" altLang="en-US" sz="2800"/>
          </a:p>
        </p:txBody>
      </p:sp>
      <p:grpSp>
        <p:nvGrpSpPr>
          <p:cNvPr id="125041" name="Group 3">
            <a:extLst>
              <a:ext uri="{FF2B5EF4-FFF2-40B4-BE49-F238E27FC236}">
                <a16:creationId xmlns:a16="http://schemas.microsoft.com/office/drawing/2014/main" id="{95834299-80A0-F444-AAE6-63AB503C8676}"/>
              </a:ext>
            </a:extLst>
          </p:cNvPr>
          <p:cNvGrpSpPr>
            <a:grpSpLocks/>
          </p:cNvGrpSpPr>
          <p:nvPr/>
        </p:nvGrpSpPr>
        <p:grpSpPr bwMode="auto">
          <a:xfrm>
            <a:off x="4581526" y="1381126"/>
            <a:ext cx="322263" cy="5254625"/>
            <a:chOff x="3667917" y="1381496"/>
            <a:chExt cx="320876" cy="5254602"/>
          </a:xfrm>
        </p:grpSpPr>
        <p:sp>
          <p:nvSpPr>
            <p:cNvPr id="125042" name="TextBox 1">
              <a:extLst>
                <a:ext uri="{FF2B5EF4-FFF2-40B4-BE49-F238E27FC236}">
                  <a16:creationId xmlns:a16="http://schemas.microsoft.com/office/drawing/2014/main" id="{BF134407-1AB2-B049-9248-BF7E9A1B76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9475" y="1381496"/>
              <a:ext cx="319318" cy="2677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1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1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1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1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1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1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1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100" b="0">
                  <a:latin typeface="Times" pitchFamily="2" charset="0"/>
                </a:rPr>
                <a:t>0</a:t>
              </a:r>
            </a:p>
          </p:txBody>
        </p:sp>
        <p:sp>
          <p:nvSpPr>
            <p:cNvPr id="125043" name="TextBox 5">
              <a:extLst>
                <a:ext uri="{FF2B5EF4-FFF2-40B4-BE49-F238E27FC236}">
                  <a16:creationId xmlns:a16="http://schemas.microsoft.com/office/drawing/2014/main" id="{9D0869FF-0CBE-7A4C-B087-8867537FD9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7917" y="3958442"/>
              <a:ext cx="319318" cy="2677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1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1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1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1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1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1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1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100" b="0">
                  <a:latin typeface="Times" pitchFamily="2" charset="0"/>
                </a:rPr>
                <a:t>1</a:t>
              </a:r>
            </a:p>
          </p:txBody>
        </p:sp>
      </p:grp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F77272C-28DE-984D-8590-6C32826B7B4B}"/>
              </a:ext>
            </a:extLst>
          </p:cNvPr>
          <p:cNvGraphicFramePr>
            <a:graphicFrameLocks noGrp="1"/>
          </p:cNvGraphicFramePr>
          <p:nvPr/>
        </p:nvGraphicFramePr>
        <p:xfrm>
          <a:off x="1981200" y="1143000"/>
          <a:ext cx="2590800" cy="539750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6316255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9954358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9739711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67216855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39807565"/>
                    </a:ext>
                  </a:extLst>
                </a:gridCol>
              </a:tblGrid>
              <a:tr h="3175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z3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z2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z1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z0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11055"/>
                  </a:ext>
                </a:extLst>
              </a:tr>
              <a:tr h="3175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387835"/>
                  </a:ext>
                </a:extLst>
              </a:tr>
              <a:tr h="3175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519423"/>
                  </a:ext>
                </a:extLst>
              </a:tr>
              <a:tr h="3175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87475"/>
                  </a:ext>
                </a:extLst>
              </a:tr>
              <a:tr h="3175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m3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82269"/>
                  </a:ext>
                </a:extLst>
              </a:tr>
              <a:tr h="3175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m4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857970"/>
                  </a:ext>
                </a:extLst>
              </a:tr>
              <a:tr h="3175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m5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350796"/>
                  </a:ext>
                </a:extLst>
              </a:tr>
              <a:tr h="3175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m6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926357"/>
                  </a:ext>
                </a:extLst>
              </a:tr>
              <a:tr h="3175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m7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503873"/>
                  </a:ext>
                </a:extLst>
              </a:tr>
              <a:tr h="3175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m8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704616"/>
                  </a:ext>
                </a:extLst>
              </a:tr>
              <a:tr h="3175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m9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840716"/>
                  </a:ext>
                </a:extLst>
              </a:tr>
              <a:tr h="3175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m10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001753"/>
                  </a:ext>
                </a:extLst>
              </a:tr>
              <a:tr h="3175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m11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363215"/>
                  </a:ext>
                </a:extLst>
              </a:tr>
              <a:tr h="3175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m12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307918"/>
                  </a:ext>
                </a:extLst>
              </a:tr>
              <a:tr h="3175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m13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557102"/>
                  </a:ext>
                </a:extLst>
              </a:tr>
              <a:tr h="3175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m14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348099"/>
                  </a:ext>
                </a:extLst>
              </a:tr>
              <a:tr h="3175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m15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94529"/>
                  </a:ext>
                </a:extLst>
              </a:tr>
            </a:tbl>
          </a:graphicData>
        </a:graphic>
      </p:graphicFrame>
      <p:sp>
        <p:nvSpPr>
          <p:cNvPr id="126063" name="Rectangle 2">
            <a:extLst>
              <a:ext uri="{FF2B5EF4-FFF2-40B4-BE49-F238E27FC236}">
                <a16:creationId xmlns:a16="http://schemas.microsoft.com/office/drawing/2014/main" id="{755A88B3-96DF-6D40-99D7-1CED9E393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048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How to check if the number is &gt; 9?</a:t>
            </a:r>
            <a:endParaRPr lang="en-US" altLang="en-US" sz="2800"/>
          </a:p>
        </p:txBody>
      </p:sp>
      <p:grpSp>
        <p:nvGrpSpPr>
          <p:cNvPr id="126064" name="Group 65">
            <a:extLst>
              <a:ext uri="{FF2B5EF4-FFF2-40B4-BE49-F238E27FC236}">
                <a16:creationId xmlns:a16="http://schemas.microsoft.com/office/drawing/2014/main" id="{708E9BB9-857E-4344-9B21-A8E2AE57A029}"/>
              </a:ext>
            </a:extLst>
          </p:cNvPr>
          <p:cNvGrpSpPr>
            <a:grpSpLocks/>
          </p:cNvGrpSpPr>
          <p:nvPr/>
        </p:nvGrpSpPr>
        <p:grpSpPr bwMode="auto">
          <a:xfrm>
            <a:off x="6324600" y="2362201"/>
            <a:ext cx="2508250" cy="2373313"/>
            <a:chOff x="5532437" y="2646362"/>
            <a:chExt cx="2508250" cy="2373313"/>
          </a:xfrm>
        </p:grpSpPr>
        <p:sp>
          <p:nvSpPr>
            <p:cNvPr id="126068" name="Rectangle 379">
              <a:extLst>
                <a:ext uri="{FF2B5EF4-FFF2-40B4-BE49-F238E27FC236}">
                  <a16:creationId xmlns:a16="http://schemas.microsoft.com/office/drawing/2014/main" id="{536C2D35-BFD6-FD4A-B131-5AD3C7C063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8400" y="3227387"/>
              <a:ext cx="906463" cy="885825"/>
            </a:xfrm>
            <a:prstGeom prst="rect">
              <a:avLst/>
            </a:prstGeom>
            <a:noFill/>
            <a:ln w="206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26069" name="Line 380">
              <a:extLst>
                <a:ext uri="{FF2B5EF4-FFF2-40B4-BE49-F238E27FC236}">
                  <a16:creationId xmlns:a16="http://schemas.microsoft.com/office/drawing/2014/main" id="{FF118F99-7F5A-D341-91AE-5987DD9F9E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48400" y="3670300"/>
              <a:ext cx="906463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70" name="Line 381">
              <a:extLst>
                <a:ext uri="{FF2B5EF4-FFF2-40B4-BE49-F238E27FC236}">
                  <a16:creationId xmlns:a16="http://schemas.microsoft.com/office/drawing/2014/main" id="{A6CDC267-1BF2-4B48-99B5-FC7703B004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11950" y="3227387"/>
              <a:ext cx="1588" cy="88582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71" name="Line 382">
              <a:extLst>
                <a:ext uri="{FF2B5EF4-FFF2-40B4-BE49-F238E27FC236}">
                  <a16:creationId xmlns:a16="http://schemas.microsoft.com/office/drawing/2014/main" id="{AF1E5E93-5200-7C45-BB3E-F16F5F2FD6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05487" y="2763837"/>
              <a:ext cx="442913" cy="46355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72" name="Rectangle 383">
              <a:extLst>
                <a:ext uri="{FF2B5EF4-FFF2-40B4-BE49-F238E27FC236}">
                  <a16:creationId xmlns:a16="http://schemas.microsoft.com/office/drawing/2014/main" id="{E53B42A1-C9AB-7A4D-8C69-F8A843A43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1537" y="2646362"/>
              <a:ext cx="13305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z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6073" name="Rectangle 384">
              <a:extLst>
                <a:ext uri="{FF2B5EF4-FFF2-40B4-BE49-F238E27FC236}">
                  <a16:creationId xmlns:a16="http://schemas.microsoft.com/office/drawing/2014/main" id="{7B3EF73C-9576-AA45-BD9D-4AC7F2CC78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3612" y="2747962"/>
              <a:ext cx="1346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3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6074" name="Rectangle 385">
              <a:extLst>
                <a:ext uri="{FF2B5EF4-FFF2-40B4-BE49-F238E27FC236}">
                  <a16:creationId xmlns:a16="http://schemas.microsoft.com/office/drawing/2014/main" id="{1A8EF5E2-E315-5546-B2ED-41B9C57336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5212" y="2646362"/>
              <a:ext cx="13305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z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6075" name="Rectangle 386">
              <a:extLst>
                <a:ext uri="{FF2B5EF4-FFF2-40B4-BE49-F238E27FC236}">
                  <a16:creationId xmlns:a16="http://schemas.microsoft.com/office/drawing/2014/main" id="{A5227A19-228A-7A43-9071-5CD24CBEC9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7287" y="2747962"/>
              <a:ext cx="1346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6076" name="Rectangle 387">
              <a:extLst>
                <a:ext uri="{FF2B5EF4-FFF2-40B4-BE49-F238E27FC236}">
                  <a16:creationId xmlns:a16="http://schemas.microsoft.com/office/drawing/2014/main" id="{5F68AC8B-21B9-B344-9FD6-2CBD7AA5A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2437" y="2830512"/>
              <a:ext cx="13305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z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6077" name="Rectangle 388">
              <a:extLst>
                <a:ext uri="{FF2B5EF4-FFF2-40B4-BE49-F238E27FC236}">
                  <a16:creationId xmlns:a16="http://schemas.microsoft.com/office/drawing/2014/main" id="{E2B9025B-2051-1A40-A3D3-78CFD0BE9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6100" y="2932112"/>
              <a:ext cx="1346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6078" name="Rectangle 389">
              <a:extLst>
                <a:ext uri="{FF2B5EF4-FFF2-40B4-BE49-F238E27FC236}">
                  <a16:creationId xmlns:a16="http://schemas.microsoft.com/office/drawing/2014/main" id="{83F844B5-C57F-2543-B985-C044FBE507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6112" y="2830512"/>
              <a:ext cx="13305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z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6079" name="Rectangle 390">
              <a:extLst>
                <a:ext uri="{FF2B5EF4-FFF2-40B4-BE49-F238E27FC236}">
                  <a16:creationId xmlns:a16="http://schemas.microsoft.com/office/drawing/2014/main" id="{1E973AD1-52E7-AE41-9112-1013D79FF7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6600" y="2932112"/>
              <a:ext cx="1346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6080" name="Rectangle 391">
              <a:extLst>
                <a:ext uri="{FF2B5EF4-FFF2-40B4-BE49-F238E27FC236}">
                  <a16:creationId xmlns:a16="http://schemas.microsoft.com/office/drawing/2014/main" id="{770E308D-DD62-084A-BDB4-A1A3E19401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4862" y="3227387"/>
              <a:ext cx="885825" cy="885825"/>
            </a:xfrm>
            <a:prstGeom prst="rect">
              <a:avLst/>
            </a:prstGeom>
            <a:noFill/>
            <a:ln w="206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26081" name="Line 392">
              <a:extLst>
                <a:ext uri="{FF2B5EF4-FFF2-40B4-BE49-F238E27FC236}">
                  <a16:creationId xmlns:a16="http://schemas.microsoft.com/office/drawing/2014/main" id="{D479744E-CE69-C743-A66A-E5D3EC1F0E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54862" y="3670300"/>
              <a:ext cx="88582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82" name="Line 393">
              <a:extLst>
                <a:ext uri="{FF2B5EF4-FFF2-40B4-BE49-F238E27FC236}">
                  <a16:creationId xmlns:a16="http://schemas.microsoft.com/office/drawing/2014/main" id="{DF0B4F98-CEEC-0940-8DDE-2EF01499E9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97775" y="3227387"/>
              <a:ext cx="1588" cy="88582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83" name="Rectangle 394">
              <a:extLst>
                <a:ext uri="{FF2B5EF4-FFF2-40B4-BE49-F238E27FC236}">
                  <a16:creationId xmlns:a16="http://schemas.microsoft.com/office/drawing/2014/main" id="{F2DD93F8-3B4F-CB4C-9EB3-12A0B3E692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2550" y="3349625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6084" name="Rectangle 395">
              <a:extLst>
                <a:ext uri="{FF2B5EF4-FFF2-40B4-BE49-F238E27FC236}">
                  <a16:creationId xmlns:a16="http://schemas.microsoft.com/office/drawing/2014/main" id="{21EFA6D7-626D-CC4F-9E19-7147F0A6A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4925" y="2965450"/>
              <a:ext cx="190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00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6085" name="Rectangle 396">
              <a:extLst>
                <a:ext uri="{FF2B5EF4-FFF2-40B4-BE49-F238E27FC236}">
                  <a16:creationId xmlns:a16="http://schemas.microsoft.com/office/drawing/2014/main" id="{EEA82FE1-181D-E641-89A8-35362390A5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2600" y="2965450"/>
              <a:ext cx="190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01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6086" name="Rectangle 397">
              <a:extLst>
                <a:ext uri="{FF2B5EF4-FFF2-40B4-BE49-F238E27FC236}">
                  <a16:creationId xmlns:a16="http://schemas.microsoft.com/office/drawing/2014/main" id="{9ED80C84-57C9-3245-A198-0E29F1625F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0275" y="2965450"/>
              <a:ext cx="190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11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6087" name="Rectangle 398">
              <a:extLst>
                <a:ext uri="{FF2B5EF4-FFF2-40B4-BE49-F238E27FC236}">
                  <a16:creationId xmlns:a16="http://schemas.microsoft.com/office/drawing/2014/main" id="{640757A7-F6E3-7843-89F8-899C3361B8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7950" y="2965450"/>
              <a:ext cx="190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10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6088" name="Rectangle 399">
              <a:extLst>
                <a:ext uri="{FF2B5EF4-FFF2-40B4-BE49-F238E27FC236}">
                  <a16:creationId xmlns:a16="http://schemas.microsoft.com/office/drawing/2014/main" id="{736E3172-24A7-1446-A269-D0919D568D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0225" y="3349625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6089" name="Rectangle 400">
              <a:extLst>
                <a:ext uri="{FF2B5EF4-FFF2-40B4-BE49-F238E27FC236}">
                  <a16:creationId xmlns:a16="http://schemas.microsoft.com/office/drawing/2014/main" id="{F0FCA151-7B50-3442-A92B-AC261B58E0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7900" y="3349625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6090" name="Rectangle 401">
              <a:extLst>
                <a:ext uri="{FF2B5EF4-FFF2-40B4-BE49-F238E27FC236}">
                  <a16:creationId xmlns:a16="http://schemas.microsoft.com/office/drawing/2014/main" id="{948AB008-FC94-2744-AFC1-C6B251023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0153" y="3349625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 0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6091" name="Rectangle 402">
              <a:extLst>
                <a:ext uri="{FF2B5EF4-FFF2-40B4-BE49-F238E27FC236}">
                  <a16:creationId xmlns:a16="http://schemas.microsoft.com/office/drawing/2014/main" id="{8E5770B7-D64A-1946-B724-6C9A16E15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2550" y="3797300"/>
              <a:ext cx="14287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6092" name="Rectangle 403">
              <a:extLst>
                <a:ext uri="{FF2B5EF4-FFF2-40B4-BE49-F238E27FC236}">
                  <a16:creationId xmlns:a16="http://schemas.microsoft.com/office/drawing/2014/main" id="{4756F0F2-4911-E143-9CC5-7911744A9F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0225" y="3797300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6093" name="Rectangle 404">
              <a:extLst>
                <a:ext uri="{FF2B5EF4-FFF2-40B4-BE49-F238E27FC236}">
                  <a16:creationId xmlns:a16="http://schemas.microsoft.com/office/drawing/2014/main" id="{D96FDF14-889E-9B41-9D0E-936627DCC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7900" y="3797300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6094" name="Rectangle 405">
              <a:extLst>
                <a:ext uri="{FF2B5EF4-FFF2-40B4-BE49-F238E27FC236}">
                  <a16:creationId xmlns:a16="http://schemas.microsoft.com/office/drawing/2014/main" id="{A8550210-B424-D34C-84FC-9E848EA0E1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8400" y="4113212"/>
              <a:ext cx="906463" cy="906463"/>
            </a:xfrm>
            <a:prstGeom prst="rect">
              <a:avLst/>
            </a:prstGeom>
            <a:noFill/>
            <a:ln w="206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26095" name="Line 406">
              <a:extLst>
                <a:ext uri="{FF2B5EF4-FFF2-40B4-BE49-F238E27FC236}">
                  <a16:creationId xmlns:a16="http://schemas.microsoft.com/office/drawing/2014/main" id="{DF3656D1-5E47-C241-817E-A580670F0C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48400" y="4556125"/>
              <a:ext cx="906463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96" name="Line 407">
              <a:extLst>
                <a:ext uri="{FF2B5EF4-FFF2-40B4-BE49-F238E27FC236}">
                  <a16:creationId xmlns:a16="http://schemas.microsoft.com/office/drawing/2014/main" id="{8EDD87EB-2B90-4442-ACFA-C451BD7134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11950" y="4113212"/>
              <a:ext cx="1588" cy="906463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97" name="Rectangle 408">
              <a:extLst>
                <a:ext uri="{FF2B5EF4-FFF2-40B4-BE49-F238E27FC236}">
                  <a16:creationId xmlns:a16="http://schemas.microsoft.com/office/drawing/2014/main" id="{79D9DAA0-F763-4E40-81C0-A4597D1DA5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5575" y="3797300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6098" name="Rectangle 409">
              <a:extLst>
                <a:ext uri="{FF2B5EF4-FFF2-40B4-BE49-F238E27FC236}">
                  <a16:creationId xmlns:a16="http://schemas.microsoft.com/office/drawing/2014/main" id="{2CC3298F-8D51-B34A-B40B-B0E2C6578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4862" y="4113212"/>
              <a:ext cx="885825" cy="906463"/>
            </a:xfrm>
            <a:prstGeom prst="rect">
              <a:avLst/>
            </a:prstGeom>
            <a:noFill/>
            <a:ln w="206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26099" name="Line 410">
              <a:extLst>
                <a:ext uri="{FF2B5EF4-FFF2-40B4-BE49-F238E27FC236}">
                  <a16:creationId xmlns:a16="http://schemas.microsoft.com/office/drawing/2014/main" id="{D94E1FDB-4900-0949-A5A0-211A5E7CC5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54862" y="4556125"/>
              <a:ext cx="88582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100" name="Line 411">
              <a:extLst>
                <a:ext uri="{FF2B5EF4-FFF2-40B4-BE49-F238E27FC236}">
                  <a16:creationId xmlns:a16="http://schemas.microsoft.com/office/drawing/2014/main" id="{22EEE0E7-6F4D-3247-8E9C-BB7358F76F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97775" y="4113212"/>
              <a:ext cx="1588" cy="906463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101" name="Rectangle 412">
              <a:extLst>
                <a:ext uri="{FF2B5EF4-FFF2-40B4-BE49-F238E27FC236}">
                  <a16:creationId xmlns:a16="http://schemas.microsoft.com/office/drawing/2014/main" id="{BDDEEA03-725F-6045-8562-96987ADE76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2550" y="4244975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6102" name="Rectangle 413">
              <a:extLst>
                <a:ext uri="{FF2B5EF4-FFF2-40B4-BE49-F238E27FC236}">
                  <a16:creationId xmlns:a16="http://schemas.microsoft.com/office/drawing/2014/main" id="{48022F1E-5474-CC40-99A4-37C29B6F38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0225" y="4244975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6103" name="Rectangle 414">
              <a:extLst>
                <a:ext uri="{FF2B5EF4-FFF2-40B4-BE49-F238E27FC236}">
                  <a16:creationId xmlns:a16="http://schemas.microsoft.com/office/drawing/2014/main" id="{B2510B54-B884-5F4D-8DA7-65DE5E1BC8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7900" y="4244975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6104" name="Rectangle 415">
              <a:extLst>
                <a:ext uri="{FF2B5EF4-FFF2-40B4-BE49-F238E27FC236}">
                  <a16:creationId xmlns:a16="http://schemas.microsoft.com/office/drawing/2014/main" id="{2FDFABB2-4103-BC42-B114-7321DB2FDB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5575" y="4244975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6105" name="Rectangle 416">
              <a:extLst>
                <a:ext uri="{FF2B5EF4-FFF2-40B4-BE49-F238E27FC236}">
                  <a16:creationId xmlns:a16="http://schemas.microsoft.com/office/drawing/2014/main" id="{B5AFD6D7-58CB-AA4C-B175-C62184AD2D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5372" y="4692650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6106" name="Rectangle 417">
              <a:extLst>
                <a:ext uri="{FF2B5EF4-FFF2-40B4-BE49-F238E27FC236}">
                  <a16:creationId xmlns:a16="http://schemas.microsoft.com/office/drawing/2014/main" id="{3D7D6417-6E7E-5C43-AB72-FC4622AAD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0225" y="4692650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6107" name="Rectangle 418">
              <a:extLst>
                <a:ext uri="{FF2B5EF4-FFF2-40B4-BE49-F238E27FC236}">
                  <a16:creationId xmlns:a16="http://schemas.microsoft.com/office/drawing/2014/main" id="{3CFA2042-4ECF-094F-897B-6AF88CE2CF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7900" y="4692650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6108" name="Rectangle 419">
              <a:extLst>
                <a:ext uri="{FF2B5EF4-FFF2-40B4-BE49-F238E27FC236}">
                  <a16:creationId xmlns:a16="http://schemas.microsoft.com/office/drawing/2014/main" id="{7F5893C3-B972-1944-8695-F630E8E77F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5575" y="4692650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6109" name="Rectangle 420">
              <a:extLst>
                <a:ext uri="{FF2B5EF4-FFF2-40B4-BE49-F238E27FC236}">
                  <a16:creationId xmlns:a16="http://schemas.microsoft.com/office/drawing/2014/main" id="{26C7C2D5-45EA-0144-9EBD-865A40DFE1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9637" y="3349625"/>
              <a:ext cx="190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00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6110" name="Rectangle 421">
              <a:extLst>
                <a:ext uri="{FF2B5EF4-FFF2-40B4-BE49-F238E27FC236}">
                  <a16:creationId xmlns:a16="http://schemas.microsoft.com/office/drawing/2014/main" id="{86021A70-D93E-C447-A43E-890523BF45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9637" y="3797300"/>
              <a:ext cx="190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01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6111" name="Rectangle 422">
              <a:extLst>
                <a:ext uri="{FF2B5EF4-FFF2-40B4-BE49-F238E27FC236}">
                  <a16:creationId xmlns:a16="http://schemas.microsoft.com/office/drawing/2014/main" id="{AB9F8990-D0CA-B549-B1C3-B35C04F94E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9637" y="4244975"/>
              <a:ext cx="190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11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6112" name="Rectangle 425">
              <a:extLst>
                <a:ext uri="{FF2B5EF4-FFF2-40B4-BE49-F238E27FC236}">
                  <a16:creationId xmlns:a16="http://schemas.microsoft.com/office/drawing/2014/main" id="{4BAACF7C-E930-D746-852C-57E87969CB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6300" y="4692650"/>
              <a:ext cx="190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10</a:t>
              </a:r>
              <a:endParaRPr lang="en-US" altLang="en-US" b="0">
                <a:latin typeface="Times" pitchFamily="2" charset="0"/>
              </a:endParaRPr>
            </a:p>
          </p:txBody>
        </p:sp>
      </p:grpSp>
      <p:grpSp>
        <p:nvGrpSpPr>
          <p:cNvPr id="126065" name="Group 49">
            <a:extLst>
              <a:ext uri="{FF2B5EF4-FFF2-40B4-BE49-F238E27FC236}">
                <a16:creationId xmlns:a16="http://schemas.microsoft.com/office/drawing/2014/main" id="{9C7D135A-48B5-4B4F-AE24-360C398E1360}"/>
              </a:ext>
            </a:extLst>
          </p:cNvPr>
          <p:cNvGrpSpPr>
            <a:grpSpLocks/>
          </p:cNvGrpSpPr>
          <p:nvPr/>
        </p:nvGrpSpPr>
        <p:grpSpPr bwMode="auto">
          <a:xfrm>
            <a:off x="4581526" y="1381126"/>
            <a:ext cx="322263" cy="5254625"/>
            <a:chOff x="3667917" y="1381496"/>
            <a:chExt cx="320876" cy="5254602"/>
          </a:xfrm>
        </p:grpSpPr>
        <p:sp>
          <p:nvSpPr>
            <p:cNvPr id="126066" name="TextBox 50">
              <a:extLst>
                <a:ext uri="{FF2B5EF4-FFF2-40B4-BE49-F238E27FC236}">
                  <a16:creationId xmlns:a16="http://schemas.microsoft.com/office/drawing/2014/main" id="{78075A7F-2B29-D445-A9AE-11A03248CF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9475" y="1381496"/>
              <a:ext cx="319318" cy="2677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1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1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1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1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1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1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1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100" b="0">
                  <a:latin typeface="Times" pitchFamily="2" charset="0"/>
                </a:rPr>
                <a:t>0</a:t>
              </a:r>
            </a:p>
          </p:txBody>
        </p:sp>
        <p:sp>
          <p:nvSpPr>
            <p:cNvPr id="126067" name="TextBox 51">
              <a:extLst>
                <a:ext uri="{FF2B5EF4-FFF2-40B4-BE49-F238E27FC236}">
                  <a16:creationId xmlns:a16="http://schemas.microsoft.com/office/drawing/2014/main" id="{28874211-1E71-DE4E-A772-110A48999F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7917" y="3958442"/>
              <a:ext cx="319318" cy="2677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1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1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1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1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1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1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1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100" b="0">
                  <a:latin typeface="Times" pitchFamily="2" charset="0"/>
                </a:rPr>
                <a:t>1</a:t>
              </a:r>
            </a:p>
          </p:txBody>
        </p:sp>
      </p:grp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9127E4D-EFAD-E941-9F73-E1B20FCA003D}"/>
              </a:ext>
            </a:extLst>
          </p:cNvPr>
          <p:cNvGraphicFramePr>
            <a:graphicFrameLocks noGrp="1"/>
          </p:cNvGraphicFramePr>
          <p:nvPr/>
        </p:nvGraphicFramePr>
        <p:xfrm>
          <a:off x="1981200" y="1143000"/>
          <a:ext cx="2590800" cy="539750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39544174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97469687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9626818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6727777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808436513"/>
                    </a:ext>
                  </a:extLst>
                </a:gridCol>
              </a:tblGrid>
              <a:tr h="3175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z3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z2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z1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z0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396030"/>
                  </a:ext>
                </a:extLst>
              </a:tr>
              <a:tr h="3175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331093"/>
                  </a:ext>
                </a:extLst>
              </a:tr>
              <a:tr h="3175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783916"/>
                  </a:ext>
                </a:extLst>
              </a:tr>
              <a:tr h="3175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651139"/>
                  </a:ext>
                </a:extLst>
              </a:tr>
              <a:tr h="3175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m3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046028"/>
                  </a:ext>
                </a:extLst>
              </a:tr>
              <a:tr h="3175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m4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96869"/>
                  </a:ext>
                </a:extLst>
              </a:tr>
              <a:tr h="3175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m5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450315"/>
                  </a:ext>
                </a:extLst>
              </a:tr>
              <a:tr h="3175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m6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198931"/>
                  </a:ext>
                </a:extLst>
              </a:tr>
              <a:tr h="3175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m7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865279"/>
                  </a:ext>
                </a:extLst>
              </a:tr>
              <a:tr h="3175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m8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82403"/>
                  </a:ext>
                </a:extLst>
              </a:tr>
              <a:tr h="3175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m9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126997"/>
                  </a:ext>
                </a:extLst>
              </a:tr>
              <a:tr h="3175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m10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514977"/>
                  </a:ext>
                </a:extLst>
              </a:tr>
              <a:tr h="3175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m11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617215"/>
                  </a:ext>
                </a:extLst>
              </a:tr>
              <a:tr h="3175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m12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99064"/>
                  </a:ext>
                </a:extLst>
              </a:tr>
              <a:tr h="3175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m13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122772"/>
                  </a:ext>
                </a:extLst>
              </a:tr>
              <a:tr h="3175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m14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233885"/>
                  </a:ext>
                </a:extLst>
              </a:tr>
              <a:tr h="3175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m15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846189"/>
                  </a:ext>
                </a:extLst>
              </a:tr>
            </a:tbl>
          </a:graphicData>
        </a:graphic>
      </p:graphicFrame>
      <p:sp>
        <p:nvSpPr>
          <p:cNvPr id="127087" name="Rectangle 2">
            <a:extLst>
              <a:ext uri="{FF2B5EF4-FFF2-40B4-BE49-F238E27FC236}">
                <a16:creationId xmlns:a16="http://schemas.microsoft.com/office/drawing/2014/main" id="{FDD8A954-71F3-AF4F-998D-C299CB9AE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048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How to check if the number is &gt; 9?</a:t>
            </a:r>
            <a:endParaRPr lang="en-US" altLang="en-US" sz="2800"/>
          </a:p>
        </p:txBody>
      </p:sp>
      <p:grpSp>
        <p:nvGrpSpPr>
          <p:cNvPr id="127088" name="Group 65">
            <a:extLst>
              <a:ext uri="{FF2B5EF4-FFF2-40B4-BE49-F238E27FC236}">
                <a16:creationId xmlns:a16="http://schemas.microsoft.com/office/drawing/2014/main" id="{34CF3A2D-4A31-3D45-9A91-645DC6A9CEED}"/>
              </a:ext>
            </a:extLst>
          </p:cNvPr>
          <p:cNvGrpSpPr>
            <a:grpSpLocks/>
          </p:cNvGrpSpPr>
          <p:nvPr/>
        </p:nvGrpSpPr>
        <p:grpSpPr bwMode="auto">
          <a:xfrm>
            <a:off x="6324600" y="2362201"/>
            <a:ext cx="2508250" cy="2373313"/>
            <a:chOff x="5532437" y="2646362"/>
            <a:chExt cx="2508250" cy="2373313"/>
          </a:xfrm>
        </p:grpSpPr>
        <p:sp>
          <p:nvSpPr>
            <p:cNvPr id="127095" name="Rectangle 379">
              <a:extLst>
                <a:ext uri="{FF2B5EF4-FFF2-40B4-BE49-F238E27FC236}">
                  <a16:creationId xmlns:a16="http://schemas.microsoft.com/office/drawing/2014/main" id="{734DBB8F-9AFE-904F-9A37-E26558E6A9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8400" y="3227387"/>
              <a:ext cx="906463" cy="885825"/>
            </a:xfrm>
            <a:prstGeom prst="rect">
              <a:avLst/>
            </a:prstGeom>
            <a:noFill/>
            <a:ln w="206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27096" name="Line 380">
              <a:extLst>
                <a:ext uri="{FF2B5EF4-FFF2-40B4-BE49-F238E27FC236}">
                  <a16:creationId xmlns:a16="http://schemas.microsoft.com/office/drawing/2014/main" id="{A6497A93-08C3-A249-A2BA-54BC68471C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48400" y="3670300"/>
              <a:ext cx="906463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97" name="Line 381">
              <a:extLst>
                <a:ext uri="{FF2B5EF4-FFF2-40B4-BE49-F238E27FC236}">
                  <a16:creationId xmlns:a16="http://schemas.microsoft.com/office/drawing/2014/main" id="{833A889A-9078-C349-9FA2-62457346B9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11950" y="3227387"/>
              <a:ext cx="1588" cy="88582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98" name="Line 382">
              <a:extLst>
                <a:ext uri="{FF2B5EF4-FFF2-40B4-BE49-F238E27FC236}">
                  <a16:creationId xmlns:a16="http://schemas.microsoft.com/office/drawing/2014/main" id="{F5E88B16-10ED-314C-B22C-0D355F39DB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05487" y="2763837"/>
              <a:ext cx="442913" cy="46355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99" name="Rectangle 383">
              <a:extLst>
                <a:ext uri="{FF2B5EF4-FFF2-40B4-BE49-F238E27FC236}">
                  <a16:creationId xmlns:a16="http://schemas.microsoft.com/office/drawing/2014/main" id="{A11B8064-B95A-5548-9016-7828D684A7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1537" y="2646362"/>
              <a:ext cx="13305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z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7100" name="Rectangle 384">
              <a:extLst>
                <a:ext uri="{FF2B5EF4-FFF2-40B4-BE49-F238E27FC236}">
                  <a16:creationId xmlns:a16="http://schemas.microsoft.com/office/drawing/2014/main" id="{10C877CF-A8AC-D640-9144-EE1A57FA56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3612" y="2747962"/>
              <a:ext cx="1346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3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7101" name="Rectangle 385">
              <a:extLst>
                <a:ext uri="{FF2B5EF4-FFF2-40B4-BE49-F238E27FC236}">
                  <a16:creationId xmlns:a16="http://schemas.microsoft.com/office/drawing/2014/main" id="{0DF8AF48-891E-0047-8A1D-6DAAC48FD6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5212" y="2646362"/>
              <a:ext cx="13305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z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7102" name="Rectangle 386">
              <a:extLst>
                <a:ext uri="{FF2B5EF4-FFF2-40B4-BE49-F238E27FC236}">
                  <a16:creationId xmlns:a16="http://schemas.microsoft.com/office/drawing/2014/main" id="{4DC10C66-7721-E94E-B3C7-9D6DBAD57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7287" y="2747962"/>
              <a:ext cx="1346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7103" name="Rectangle 387">
              <a:extLst>
                <a:ext uri="{FF2B5EF4-FFF2-40B4-BE49-F238E27FC236}">
                  <a16:creationId xmlns:a16="http://schemas.microsoft.com/office/drawing/2014/main" id="{D3447911-79BA-DF46-B76E-EC0B3D48E6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2437" y="2830512"/>
              <a:ext cx="13305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z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7104" name="Rectangle 388">
              <a:extLst>
                <a:ext uri="{FF2B5EF4-FFF2-40B4-BE49-F238E27FC236}">
                  <a16:creationId xmlns:a16="http://schemas.microsoft.com/office/drawing/2014/main" id="{DDA03731-61A0-0848-87FB-649F260117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6100" y="2932112"/>
              <a:ext cx="1346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7105" name="Rectangle 389">
              <a:extLst>
                <a:ext uri="{FF2B5EF4-FFF2-40B4-BE49-F238E27FC236}">
                  <a16:creationId xmlns:a16="http://schemas.microsoft.com/office/drawing/2014/main" id="{FB9ACE4F-0A96-1344-B092-1F8168160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6112" y="2830512"/>
              <a:ext cx="13305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z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7106" name="Rectangle 390">
              <a:extLst>
                <a:ext uri="{FF2B5EF4-FFF2-40B4-BE49-F238E27FC236}">
                  <a16:creationId xmlns:a16="http://schemas.microsoft.com/office/drawing/2014/main" id="{A42E3818-FB2A-4145-92E0-B75900AB8B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6600" y="2932112"/>
              <a:ext cx="1346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7107" name="Rectangle 391">
              <a:extLst>
                <a:ext uri="{FF2B5EF4-FFF2-40B4-BE49-F238E27FC236}">
                  <a16:creationId xmlns:a16="http://schemas.microsoft.com/office/drawing/2014/main" id="{23C7F6B1-F4B6-6149-8ECF-06118EB724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4862" y="3227387"/>
              <a:ext cx="885825" cy="885825"/>
            </a:xfrm>
            <a:prstGeom prst="rect">
              <a:avLst/>
            </a:prstGeom>
            <a:noFill/>
            <a:ln w="206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27108" name="Line 392">
              <a:extLst>
                <a:ext uri="{FF2B5EF4-FFF2-40B4-BE49-F238E27FC236}">
                  <a16:creationId xmlns:a16="http://schemas.microsoft.com/office/drawing/2014/main" id="{C7C6BB63-3426-2F41-A37D-0FB38DABFA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54862" y="3670300"/>
              <a:ext cx="88582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109" name="Line 393">
              <a:extLst>
                <a:ext uri="{FF2B5EF4-FFF2-40B4-BE49-F238E27FC236}">
                  <a16:creationId xmlns:a16="http://schemas.microsoft.com/office/drawing/2014/main" id="{93C443F3-E8AF-F24C-9586-BD5B0CF8D4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97775" y="3227387"/>
              <a:ext cx="1588" cy="88582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110" name="Rectangle 394">
              <a:extLst>
                <a:ext uri="{FF2B5EF4-FFF2-40B4-BE49-F238E27FC236}">
                  <a16:creationId xmlns:a16="http://schemas.microsoft.com/office/drawing/2014/main" id="{F82773A5-E607-D844-851F-DC056DC4C1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2550" y="3349625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7111" name="Rectangle 395">
              <a:extLst>
                <a:ext uri="{FF2B5EF4-FFF2-40B4-BE49-F238E27FC236}">
                  <a16:creationId xmlns:a16="http://schemas.microsoft.com/office/drawing/2014/main" id="{EC56BAB2-B391-1F41-87A5-8B8D2330BD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4925" y="2965450"/>
              <a:ext cx="190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00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7112" name="Rectangle 396">
              <a:extLst>
                <a:ext uri="{FF2B5EF4-FFF2-40B4-BE49-F238E27FC236}">
                  <a16:creationId xmlns:a16="http://schemas.microsoft.com/office/drawing/2014/main" id="{E8DE0C4F-796C-E14A-AA7E-6FECBCBDAD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2600" y="2965450"/>
              <a:ext cx="190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01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7113" name="Rectangle 397">
              <a:extLst>
                <a:ext uri="{FF2B5EF4-FFF2-40B4-BE49-F238E27FC236}">
                  <a16:creationId xmlns:a16="http://schemas.microsoft.com/office/drawing/2014/main" id="{1F55C097-E9A3-4E48-9774-87205E5C19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0275" y="2965450"/>
              <a:ext cx="190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11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7114" name="Rectangle 398">
              <a:extLst>
                <a:ext uri="{FF2B5EF4-FFF2-40B4-BE49-F238E27FC236}">
                  <a16:creationId xmlns:a16="http://schemas.microsoft.com/office/drawing/2014/main" id="{A2917578-58AC-CE4B-9D62-1160131C94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7950" y="2965450"/>
              <a:ext cx="190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10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7115" name="Rectangle 399">
              <a:extLst>
                <a:ext uri="{FF2B5EF4-FFF2-40B4-BE49-F238E27FC236}">
                  <a16:creationId xmlns:a16="http://schemas.microsoft.com/office/drawing/2014/main" id="{BE2CF82F-1C72-584B-B4A2-989ADBBF1E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0225" y="3349625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7116" name="Rectangle 400">
              <a:extLst>
                <a:ext uri="{FF2B5EF4-FFF2-40B4-BE49-F238E27FC236}">
                  <a16:creationId xmlns:a16="http://schemas.microsoft.com/office/drawing/2014/main" id="{3E96551A-ECD7-DF42-9721-6E6EA329A6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7900" y="3349625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7117" name="Rectangle 401">
              <a:extLst>
                <a:ext uri="{FF2B5EF4-FFF2-40B4-BE49-F238E27FC236}">
                  <a16:creationId xmlns:a16="http://schemas.microsoft.com/office/drawing/2014/main" id="{49A71567-2E62-C848-B12F-CABEB7859F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0153" y="3349625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 0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7118" name="Rectangle 402">
              <a:extLst>
                <a:ext uri="{FF2B5EF4-FFF2-40B4-BE49-F238E27FC236}">
                  <a16:creationId xmlns:a16="http://schemas.microsoft.com/office/drawing/2014/main" id="{D70BF19A-9F2F-AA45-8AAE-31B9DAD316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2550" y="3797300"/>
              <a:ext cx="14287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7119" name="Rectangle 403">
              <a:extLst>
                <a:ext uri="{FF2B5EF4-FFF2-40B4-BE49-F238E27FC236}">
                  <a16:creationId xmlns:a16="http://schemas.microsoft.com/office/drawing/2014/main" id="{04DF40AD-654C-E54B-A5AE-D0976F8A6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0225" y="3797300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7120" name="Rectangle 404">
              <a:extLst>
                <a:ext uri="{FF2B5EF4-FFF2-40B4-BE49-F238E27FC236}">
                  <a16:creationId xmlns:a16="http://schemas.microsoft.com/office/drawing/2014/main" id="{7082C939-285B-DB41-A0D1-893666A81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7900" y="3797300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7121" name="Rectangle 405">
              <a:extLst>
                <a:ext uri="{FF2B5EF4-FFF2-40B4-BE49-F238E27FC236}">
                  <a16:creationId xmlns:a16="http://schemas.microsoft.com/office/drawing/2014/main" id="{31A29A92-BE25-294A-87CD-E891D961C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8400" y="4113212"/>
              <a:ext cx="906463" cy="906463"/>
            </a:xfrm>
            <a:prstGeom prst="rect">
              <a:avLst/>
            </a:prstGeom>
            <a:noFill/>
            <a:ln w="206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27122" name="Line 406">
              <a:extLst>
                <a:ext uri="{FF2B5EF4-FFF2-40B4-BE49-F238E27FC236}">
                  <a16:creationId xmlns:a16="http://schemas.microsoft.com/office/drawing/2014/main" id="{A8900740-60E3-8B47-AB8C-FE006684E9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48400" y="4556125"/>
              <a:ext cx="906463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123" name="Line 407">
              <a:extLst>
                <a:ext uri="{FF2B5EF4-FFF2-40B4-BE49-F238E27FC236}">
                  <a16:creationId xmlns:a16="http://schemas.microsoft.com/office/drawing/2014/main" id="{B78B966F-A5BB-8648-91DC-E784A6D42B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11950" y="4113212"/>
              <a:ext cx="1588" cy="906463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124" name="Rectangle 408">
              <a:extLst>
                <a:ext uri="{FF2B5EF4-FFF2-40B4-BE49-F238E27FC236}">
                  <a16:creationId xmlns:a16="http://schemas.microsoft.com/office/drawing/2014/main" id="{13FDD29F-EC9E-CF4A-8B5B-2F050A6E8D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5575" y="3797300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7125" name="Rectangle 409">
              <a:extLst>
                <a:ext uri="{FF2B5EF4-FFF2-40B4-BE49-F238E27FC236}">
                  <a16:creationId xmlns:a16="http://schemas.microsoft.com/office/drawing/2014/main" id="{8473599E-FD73-8948-9239-A9BC9B3CE2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4862" y="4113212"/>
              <a:ext cx="885825" cy="906463"/>
            </a:xfrm>
            <a:prstGeom prst="rect">
              <a:avLst/>
            </a:prstGeom>
            <a:noFill/>
            <a:ln w="206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27126" name="Line 410">
              <a:extLst>
                <a:ext uri="{FF2B5EF4-FFF2-40B4-BE49-F238E27FC236}">
                  <a16:creationId xmlns:a16="http://schemas.microsoft.com/office/drawing/2014/main" id="{37D13544-59DB-5648-B3D5-13F20303CF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54862" y="4556125"/>
              <a:ext cx="88582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127" name="Line 411">
              <a:extLst>
                <a:ext uri="{FF2B5EF4-FFF2-40B4-BE49-F238E27FC236}">
                  <a16:creationId xmlns:a16="http://schemas.microsoft.com/office/drawing/2014/main" id="{A4A89308-866A-BA45-8E19-39ECA686A5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97775" y="4113212"/>
              <a:ext cx="1588" cy="906463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128" name="Rectangle 412">
              <a:extLst>
                <a:ext uri="{FF2B5EF4-FFF2-40B4-BE49-F238E27FC236}">
                  <a16:creationId xmlns:a16="http://schemas.microsoft.com/office/drawing/2014/main" id="{06F2AC89-D7D8-9F4F-B2C4-9ADB4D1FA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2550" y="4244975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7129" name="Rectangle 413">
              <a:extLst>
                <a:ext uri="{FF2B5EF4-FFF2-40B4-BE49-F238E27FC236}">
                  <a16:creationId xmlns:a16="http://schemas.microsoft.com/office/drawing/2014/main" id="{A12D1252-31D3-7243-B5F9-2F67AAAEE6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0225" y="4244975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7130" name="Rectangle 414">
              <a:extLst>
                <a:ext uri="{FF2B5EF4-FFF2-40B4-BE49-F238E27FC236}">
                  <a16:creationId xmlns:a16="http://schemas.microsoft.com/office/drawing/2014/main" id="{36993448-4828-0A44-B6BE-3203A78568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7900" y="4244975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7131" name="Rectangle 415">
              <a:extLst>
                <a:ext uri="{FF2B5EF4-FFF2-40B4-BE49-F238E27FC236}">
                  <a16:creationId xmlns:a16="http://schemas.microsoft.com/office/drawing/2014/main" id="{46B67169-75AE-D24F-BEB3-DA3F0B6B5C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5575" y="4244975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7132" name="Rectangle 416">
              <a:extLst>
                <a:ext uri="{FF2B5EF4-FFF2-40B4-BE49-F238E27FC236}">
                  <a16:creationId xmlns:a16="http://schemas.microsoft.com/office/drawing/2014/main" id="{B93CB21B-105D-FD41-8331-A1B1C06F63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5372" y="4692650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7133" name="Rectangle 417">
              <a:extLst>
                <a:ext uri="{FF2B5EF4-FFF2-40B4-BE49-F238E27FC236}">
                  <a16:creationId xmlns:a16="http://schemas.microsoft.com/office/drawing/2014/main" id="{6E94302B-8813-6C48-9129-1E3FD2E3EE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0225" y="4692650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7134" name="Rectangle 418">
              <a:extLst>
                <a:ext uri="{FF2B5EF4-FFF2-40B4-BE49-F238E27FC236}">
                  <a16:creationId xmlns:a16="http://schemas.microsoft.com/office/drawing/2014/main" id="{5DE38EFC-EAAA-3348-BE5A-607B89BED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7900" y="4692650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7135" name="Rectangle 419">
              <a:extLst>
                <a:ext uri="{FF2B5EF4-FFF2-40B4-BE49-F238E27FC236}">
                  <a16:creationId xmlns:a16="http://schemas.microsoft.com/office/drawing/2014/main" id="{B60160D3-E25E-FF45-88F8-E4B131154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5575" y="4692650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7136" name="Rectangle 420">
              <a:extLst>
                <a:ext uri="{FF2B5EF4-FFF2-40B4-BE49-F238E27FC236}">
                  <a16:creationId xmlns:a16="http://schemas.microsoft.com/office/drawing/2014/main" id="{87406BB2-E344-3647-BFEF-AD63F94847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9637" y="3349625"/>
              <a:ext cx="190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00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7137" name="Rectangle 421">
              <a:extLst>
                <a:ext uri="{FF2B5EF4-FFF2-40B4-BE49-F238E27FC236}">
                  <a16:creationId xmlns:a16="http://schemas.microsoft.com/office/drawing/2014/main" id="{3B16EB5A-487D-0440-B049-538342E0D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9637" y="3797300"/>
              <a:ext cx="190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01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7138" name="Rectangle 422">
              <a:extLst>
                <a:ext uri="{FF2B5EF4-FFF2-40B4-BE49-F238E27FC236}">
                  <a16:creationId xmlns:a16="http://schemas.microsoft.com/office/drawing/2014/main" id="{C30D45A5-D331-F24C-8DBB-FFC5C4DC9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9637" y="4244975"/>
              <a:ext cx="190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11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7139" name="Rectangle 425">
              <a:extLst>
                <a:ext uri="{FF2B5EF4-FFF2-40B4-BE49-F238E27FC236}">
                  <a16:creationId xmlns:a16="http://schemas.microsoft.com/office/drawing/2014/main" id="{493411DD-8E43-3B4C-8402-29A0ACD038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6300" y="4692650"/>
              <a:ext cx="190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10</a:t>
              </a:r>
              <a:endParaRPr lang="en-US" altLang="en-US" b="0">
                <a:latin typeface="Times" pitchFamily="2" charset="0"/>
              </a:endParaRPr>
            </a:p>
          </p:txBody>
        </p:sp>
      </p:grp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7C720F6D-69AC-0846-8A11-9C9948753F45}"/>
              </a:ext>
            </a:extLst>
          </p:cNvPr>
          <p:cNvSpPr/>
          <p:nvPr/>
        </p:nvSpPr>
        <p:spPr bwMode="auto">
          <a:xfrm>
            <a:off x="7989889" y="3017839"/>
            <a:ext cx="320675" cy="1684337"/>
          </a:xfrm>
          <a:prstGeom prst="roundRect">
            <a:avLst/>
          </a:prstGeom>
          <a:noFill/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739BF597-9FEE-1342-8078-B19DEB9568CD}"/>
              </a:ext>
            </a:extLst>
          </p:cNvPr>
          <p:cNvSpPr/>
          <p:nvPr/>
        </p:nvSpPr>
        <p:spPr bwMode="auto">
          <a:xfrm>
            <a:off x="8012114" y="3886201"/>
            <a:ext cx="752475" cy="815975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7091" name="TextBox 1">
            <a:extLst>
              <a:ext uri="{FF2B5EF4-FFF2-40B4-BE49-F238E27FC236}">
                <a16:creationId xmlns:a16="http://schemas.microsoft.com/office/drawing/2014/main" id="{C8F8464A-FDAE-F040-8377-D73311757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4953001"/>
            <a:ext cx="1898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f = </a:t>
            </a:r>
            <a:r>
              <a:rPr lang="en-US" altLang="en-US" b="0">
                <a:solidFill>
                  <a:srgbClr val="0000FF"/>
                </a:solidFill>
                <a:latin typeface="Times" pitchFamily="2" charset="0"/>
              </a:rPr>
              <a:t>z</a:t>
            </a:r>
            <a:r>
              <a:rPr lang="en-US" altLang="en-US" b="0" baseline="-25000">
                <a:solidFill>
                  <a:srgbClr val="0000FF"/>
                </a:solidFill>
                <a:latin typeface="Times" pitchFamily="2" charset="0"/>
              </a:rPr>
              <a:t>3</a:t>
            </a:r>
            <a:r>
              <a:rPr lang="en-US" altLang="en-US" b="0">
                <a:solidFill>
                  <a:srgbClr val="0000FF"/>
                </a:solidFill>
                <a:latin typeface="Times" pitchFamily="2" charset="0"/>
              </a:rPr>
              <a:t>z</a:t>
            </a:r>
            <a:r>
              <a:rPr lang="en-US" altLang="en-US" b="0" baseline="-25000">
                <a:solidFill>
                  <a:srgbClr val="0000FF"/>
                </a:solidFill>
                <a:latin typeface="Times" pitchFamily="2" charset="0"/>
              </a:rPr>
              <a:t>2</a:t>
            </a:r>
            <a:r>
              <a:rPr lang="en-US" altLang="en-US" b="0">
                <a:latin typeface="Times" pitchFamily="2" charset="0"/>
              </a:rPr>
              <a:t> + </a:t>
            </a: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z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3</a:t>
            </a: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z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grpSp>
        <p:nvGrpSpPr>
          <p:cNvPr id="127092" name="Group 54">
            <a:extLst>
              <a:ext uri="{FF2B5EF4-FFF2-40B4-BE49-F238E27FC236}">
                <a16:creationId xmlns:a16="http://schemas.microsoft.com/office/drawing/2014/main" id="{4B333EB7-1AA6-3346-B8D0-F123603E3ABA}"/>
              </a:ext>
            </a:extLst>
          </p:cNvPr>
          <p:cNvGrpSpPr>
            <a:grpSpLocks/>
          </p:cNvGrpSpPr>
          <p:nvPr/>
        </p:nvGrpSpPr>
        <p:grpSpPr bwMode="auto">
          <a:xfrm>
            <a:off x="4581526" y="1381126"/>
            <a:ext cx="322263" cy="5254625"/>
            <a:chOff x="3667917" y="1381496"/>
            <a:chExt cx="320876" cy="5254602"/>
          </a:xfrm>
        </p:grpSpPr>
        <p:sp>
          <p:nvSpPr>
            <p:cNvPr id="127093" name="TextBox 55">
              <a:extLst>
                <a:ext uri="{FF2B5EF4-FFF2-40B4-BE49-F238E27FC236}">
                  <a16:creationId xmlns:a16="http://schemas.microsoft.com/office/drawing/2014/main" id="{5130B138-6B1F-4F4D-9700-2870B49909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9475" y="1381496"/>
              <a:ext cx="319318" cy="2677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1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1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1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1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1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1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1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100" b="0">
                  <a:latin typeface="Times" pitchFamily="2" charset="0"/>
                </a:rPr>
                <a:t>0</a:t>
              </a:r>
            </a:p>
          </p:txBody>
        </p:sp>
        <p:sp>
          <p:nvSpPr>
            <p:cNvPr id="127094" name="TextBox 56">
              <a:extLst>
                <a:ext uri="{FF2B5EF4-FFF2-40B4-BE49-F238E27FC236}">
                  <a16:creationId xmlns:a16="http://schemas.microsoft.com/office/drawing/2014/main" id="{211B2DF7-98FA-EB40-80E0-220F15B540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7917" y="3958442"/>
              <a:ext cx="319318" cy="2677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1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1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1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1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1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1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1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100" b="0">
                  <a:latin typeface="Times" pitchFamily="2" charset="0"/>
                </a:rPr>
                <a:t>1</a:t>
              </a:r>
            </a:p>
          </p:txBody>
        </p:sp>
      </p:grp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B911D60-F6B4-E542-A394-28AE25694B45}"/>
              </a:ext>
            </a:extLst>
          </p:cNvPr>
          <p:cNvGraphicFramePr>
            <a:graphicFrameLocks noGrp="1"/>
          </p:cNvGraphicFramePr>
          <p:nvPr/>
        </p:nvGraphicFramePr>
        <p:xfrm>
          <a:off x="1981200" y="1143000"/>
          <a:ext cx="2590800" cy="539750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34712054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64982116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8537399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4918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53288002"/>
                    </a:ext>
                  </a:extLst>
                </a:gridCol>
              </a:tblGrid>
              <a:tr h="3175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z3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z2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z1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z0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181049"/>
                  </a:ext>
                </a:extLst>
              </a:tr>
              <a:tr h="3175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721518"/>
                  </a:ext>
                </a:extLst>
              </a:tr>
              <a:tr h="3175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1485945"/>
                  </a:ext>
                </a:extLst>
              </a:tr>
              <a:tr h="3175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697032"/>
                  </a:ext>
                </a:extLst>
              </a:tr>
              <a:tr h="3175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m3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750016"/>
                  </a:ext>
                </a:extLst>
              </a:tr>
              <a:tr h="3175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m4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955913"/>
                  </a:ext>
                </a:extLst>
              </a:tr>
              <a:tr h="3175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m5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633375"/>
                  </a:ext>
                </a:extLst>
              </a:tr>
              <a:tr h="3175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m6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879093"/>
                  </a:ext>
                </a:extLst>
              </a:tr>
              <a:tr h="3175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m7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92944"/>
                  </a:ext>
                </a:extLst>
              </a:tr>
              <a:tr h="3175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m8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412237"/>
                  </a:ext>
                </a:extLst>
              </a:tr>
              <a:tr h="3175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m9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576419"/>
                  </a:ext>
                </a:extLst>
              </a:tr>
              <a:tr h="3175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m10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455827"/>
                  </a:ext>
                </a:extLst>
              </a:tr>
              <a:tr h="3175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m11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36494"/>
                  </a:ext>
                </a:extLst>
              </a:tr>
              <a:tr h="3175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m12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468705"/>
                  </a:ext>
                </a:extLst>
              </a:tr>
              <a:tr h="3175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m13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651295"/>
                  </a:ext>
                </a:extLst>
              </a:tr>
              <a:tr h="3175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m14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703684"/>
                  </a:ext>
                </a:extLst>
              </a:tr>
              <a:tr h="3175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m15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062903"/>
                  </a:ext>
                </a:extLst>
              </a:tr>
            </a:tbl>
          </a:graphicData>
        </a:graphic>
      </p:graphicFrame>
      <p:sp>
        <p:nvSpPr>
          <p:cNvPr id="128111" name="Rectangle 2">
            <a:extLst>
              <a:ext uri="{FF2B5EF4-FFF2-40B4-BE49-F238E27FC236}">
                <a16:creationId xmlns:a16="http://schemas.microsoft.com/office/drawing/2014/main" id="{3E7950A2-3177-6648-BB89-A3CDC0A11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048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How to check if the number is &gt; 9?</a:t>
            </a:r>
            <a:endParaRPr lang="en-US" altLang="en-US" sz="2800"/>
          </a:p>
        </p:txBody>
      </p:sp>
      <p:grpSp>
        <p:nvGrpSpPr>
          <p:cNvPr id="128112" name="Group 65">
            <a:extLst>
              <a:ext uri="{FF2B5EF4-FFF2-40B4-BE49-F238E27FC236}">
                <a16:creationId xmlns:a16="http://schemas.microsoft.com/office/drawing/2014/main" id="{F046BECF-9C04-0449-A7C7-8D28A06D0641}"/>
              </a:ext>
            </a:extLst>
          </p:cNvPr>
          <p:cNvGrpSpPr>
            <a:grpSpLocks/>
          </p:cNvGrpSpPr>
          <p:nvPr/>
        </p:nvGrpSpPr>
        <p:grpSpPr bwMode="auto">
          <a:xfrm>
            <a:off x="6324600" y="2362201"/>
            <a:ext cx="2508250" cy="2373313"/>
            <a:chOff x="5532437" y="2646362"/>
            <a:chExt cx="2508250" cy="2373313"/>
          </a:xfrm>
        </p:grpSpPr>
        <p:sp>
          <p:nvSpPr>
            <p:cNvPr id="128121" name="Rectangle 379">
              <a:extLst>
                <a:ext uri="{FF2B5EF4-FFF2-40B4-BE49-F238E27FC236}">
                  <a16:creationId xmlns:a16="http://schemas.microsoft.com/office/drawing/2014/main" id="{4DA98B6E-F968-394E-B323-C58DC8992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8400" y="3227387"/>
              <a:ext cx="906463" cy="885825"/>
            </a:xfrm>
            <a:prstGeom prst="rect">
              <a:avLst/>
            </a:prstGeom>
            <a:noFill/>
            <a:ln w="206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28122" name="Line 380">
              <a:extLst>
                <a:ext uri="{FF2B5EF4-FFF2-40B4-BE49-F238E27FC236}">
                  <a16:creationId xmlns:a16="http://schemas.microsoft.com/office/drawing/2014/main" id="{884277ED-1E36-704E-AF34-29A9293C74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48400" y="3670300"/>
              <a:ext cx="906463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23" name="Line 381">
              <a:extLst>
                <a:ext uri="{FF2B5EF4-FFF2-40B4-BE49-F238E27FC236}">
                  <a16:creationId xmlns:a16="http://schemas.microsoft.com/office/drawing/2014/main" id="{EAD17148-065E-0049-ACFD-358118032B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11950" y="3227387"/>
              <a:ext cx="1588" cy="88582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24" name="Line 382">
              <a:extLst>
                <a:ext uri="{FF2B5EF4-FFF2-40B4-BE49-F238E27FC236}">
                  <a16:creationId xmlns:a16="http://schemas.microsoft.com/office/drawing/2014/main" id="{9F09A57E-81A6-BF43-8446-8C78AB71A9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05487" y="2763837"/>
              <a:ext cx="442913" cy="46355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25" name="Rectangle 383">
              <a:extLst>
                <a:ext uri="{FF2B5EF4-FFF2-40B4-BE49-F238E27FC236}">
                  <a16:creationId xmlns:a16="http://schemas.microsoft.com/office/drawing/2014/main" id="{A7961D4D-B13C-954D-A2C9-612B1F97E6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1537" y="2646362"/>
              <a:ext cx="13305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z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8126" name="Rectangle 384">
              <a:extLst>
                <a:ext uri="{FF2B5EF4-FFF2-40B4-BE49-F238E27FC236}">
                  <a16:creationId xmlns:a16="http://schemas.microsoft.com/office/drawing/2014/main" id="{95E7E11E-9860-D146-9509-60694A312D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3612" y="2747962"/>
              <a:ext cx="1346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3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8127" name="Rectangle 385">
              <a:extLst>
                <a:ext uri="{FF2B5EF4-FFF2-40B4-BE49-F238E27FC236}">
                  <a16:creationId xmlns:a16="http://schemas.microsoft.com/office/drawing/2014/main" id="{52DCD8D7-B602-3844-892E-B2A616F40F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5212" y="2646362"/>
              <a:ext cx="13305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z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8128" name="Rectangle 386">
              <a:extLst>
                <a:ext uri="{FF2B5EF4-FFF2-40B4-BE49-F238E27FC236}">
                  <a16:creationId xmlns:a16="http://schemas.microsoft.com/office/drawing/2014/main" id="{359B1996-89E7-5C40-AB19-A6D9DE6849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7287" y="2747962"/>
              <a:ext cx="1346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8129" name="Rectangle 387">
              <a:extLst>
                <a:ext uri="{FF2B5EF4-FFF2-40B4-BE49-F238E27FC236}">
                  <a16:creationId xmlns:a16="http://schemas.microsoft.com/office/drawing/2014/main" id="{D5CC29CC-ADAF-6A4C-AD0A-24F335987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2437" y="2830512"/>
              <a:ext cx="13305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z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8130" name="Rectangle 388">
              <a:extLst>
                <a:ext uri="{FF2B5EF4-FFF2-40B4-BE49-F238E27FC236}">
                  <a16:creationId xmlns:a16="http://schemas.microsoft.com/office/drawing/2014/main" id="{7E4C65D1-1EEC-FC40-A3A7-79B245228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6100" y="2932112"/>
              <a:ext cx="1346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8131" name="Rectangle 389">
              <a:extLst>
                <a:ext uri="{FF2B5EF4-FFF2-40B4-BE49-F238E27FC236}">
                  <a16:creationId xmlns:a16="http://schemas.microsoft.com/office/drawing/2014/main" id="{F4E862DE-C91E-CD48-A295-C8AA71886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6112" y="2830512"/>
              <a:ext cx="13305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z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8132" name="Rectangle 390">
              <a:extLst>
                <a:ext uri="{FF2B5EF4-FFF2-40B4-BE49-F238E27FC236}">
                  <a16:creationId xmlns:a16="http://schemas.microsoft.com/office/drawing/2014/main" id="{6819C7C9-F627-984B-A1A5-A9BE948D3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6600" y="2932112"/>
              <a:ext cx="1346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8133" name="Rectangle 391">
              <a:extLst>
                <a:ext uri="{FF2B5EF4-FFF2-40B4-BE49-F238E27FC236}">
                  <a16:creationId xmlns:a16="http://schemas.microsoft.com/office/drawing/2014/main" id="{C55D6680-CD6E-E948-B723-93E030BB4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4862" y="3227387"/>
              <a:ext cx="885825" cy="885825"/>
            </a:xfrm>
            <a:prstGeom prst="rect">
              <a:avLst/>
            </a:prstGeom>
            <a:noFill/>
            <a:ln w="206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28134" name="Line 392">
              <a:extLst>
                <a:ext uri="{FF2B5EF4-FFF2-40B4-BE49-F238E27FC236}">
                  <a16:creationId xmlns:a16="http://schemas.microsoft.com/office/drawing/2014/main" id="{F066CADD-F2CC-ED49-B800-91C2953FFF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54862" y="3670300"/>
              <a:ext cx="88582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35" name="Line 393">
              <a:extLst>
                <a:ext uri="{FF2B5EF4-FFF2-40B4-BE49-F238E27FC236}">
                  <a16:creationId xmlns:a16="http://schemas.microsoft.com/office/drawing/2014/main" id="{4C61174B-C123-1D4D-9F07-8D5E5C2852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97775" y="3227387"/>
              <a:ext cx="1588" cy="88582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36" name="Rectangle 394">
              <a:extLst>
                <a:ext uri="{FF2B5EF4-FFF2-40B4-BE49-F238E27FC236}">
                  <a16:creationId xmlns:a16="http://schemas.microsoft.com/office/drawing/2014/main" id="{56497359-EA2B-BA48-B185-9838545DA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2550" y="3349625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8137" name="Rectangle 395">
              <a:extLst>
                <a:ext uri="{FF2B5EF4-FFF2-40B4-BE49-F238E27FC236}">
                  <a16:creationId xmlns:a16="http://schemas.microsoft.com/office/drawing/2014/main" id="{85A0B794-B82F-AA4A-9F89-232E3D5D45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4925" y="2965450"/>
              <a:ext cx="190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00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8138" name="Rectangle 396">
              <a:extLst>
                <a:ext uri="{FF2B5EF4-FFF2-40B4-BE49-F238E27FC236}">
                  <a16:creationId xmlns:a16="http://schemas.microsoft.com/office/drawing/2014/main" id="{CD848615-83C0-7644-82BA-A11ED96C34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2600" y="2965450"/>
              <a:ext cx="190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01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8139" name="Rectangle 397">
              <a:extLst>
                <a:ext uri="{FF2B5EF4-FFF2-40B4-BE49-F238E27FC236}">
                  <a16:creationId xmlns:a16="http://schemas.microsoft.com/office/drawing/2014/main" id="{8D54F481-F169-9241-B3D2-A3C06DCFFD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0275" y="2965450"/>
              <a:ext cx="190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11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8140" name="Rectangle 398">
              <a:extLst>
                <a:ext uri="{FF2B5EF4-FFF2-40B4-BE49-F238E27FC236}">
                  <a16:creationId xmlns:a16="http://schemas.microsoft.com/office/drawing/2014/main" id="{1ABCDB8B-E15D-3246-9E63-8D9A41504B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7950" y="2965450"/>
              <a:ext cx="190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10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8141" name="Rectangle 399">
              <a:extLst>
                <a:ext uri="{FF2B5EF4-FFF2-40B4-BE49-F238E27FC236}">
                  <a16:creationId xmlns:a16="http://schemas.microsoft.com/office/drawing/2014/main" id="{423D6971-4116-0044-9D70-CC7D4E385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0225" y="3349625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8142" name="Rectangle 400">
              <a:extLst>
                <a:ext uri="{FF2B5EF4-FFF2-40B4-BE49-F238E27FC236}">
                  <a16:creationId xmlns:a16="http://schemas.microsoft.com/office/drawing/2014/main" id="{03425303-E7A3-9A44-AC3C-4D398A397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7900" y="3349625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8143" name="Rectangle 401">
              <a:extLst>
                <a:ext uri="{FF2B5EF4-FFF2-40B4-BE49-F238E27FC236}">
                  <a16:creationId xmlns:a16="http://schemas.microsoft.com/office/drawing/2014/main" id="{82D8A4CE-2430-474B-8C59-389BE10C6B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0153" y="3349625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 0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8144" name="Rectangle 402">
              <a:extLst>
                <a:ext uri="{FF2B5EF4-FFF2-40B4-BE49-F238E27FC236}">
                  <a16:creationId xmlns:a16="http://schemas.microsoft.com/office/drawing/2014/main" id="{D4F92567-4572-7B49-A1A4-5A2FEBB76B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2550" y="3797300"/>
              <a:ext cx="14287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8145" name="Rectangle 403">
              <a:extLst>
                <a:ext uri="{FF2B5EF4-FFF2-40B4-BE49-F238E27FC236}">
                  <a16:creationId xmlns:a16="http://schemas.microsoft.com/office/drawing/2014/main" id="{64A1B051-F6BB-F248-B75C-1D889772B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0225" y="3797300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8146" name="Rectangle 404">
              <a:extLst>
                <a:ext uri="{FF2B5EF4-FFF2-40B4-BE49-F238E27FC236}">
                  <a16:creationId xmlns:a16="http://schemas.microsoft.com/office/drawing/2014/main" id="{3EFEF4B6-D822-BA45-A21B-80908D5591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7900" y="3797300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8147" name="Rectangle 405">
              <a:extLst>
                <a:ext uri="{FF2B5EF4-FFF2-40B4-BE49-F238E27FC236}">
                  <a16:creationId xmlns:a16="http://schemas.microsoft.com/office/drawing/2014/main" id="{61F4AFDE-9554-9E4D-A006-13A9F871BA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8400" y="4113212"/>
              <a:ext cx="906463" cy="906463"/>
            </a:xfrm>
            <a:prstGeom prst="rect">
              <a:avLst/>
            </a:prstGeom>
            <a:noFill/>
            <a:ln w="206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28148" name="Line 406">
              <a:extLst>
                <a:ext uri="{FF2B5EF4-FFF2-40B4-BE49-F238E27FC236}">
                  <a16:creationId xmlns:a16="http://schemas.microsoft.com/office/drawing/2014/main" id="{A91B949E-04C2-7F44-8862-1081B8A394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48400" y="4556125"/>
              <a:ext cx="906463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49" name="Line 407">
              <a:extLst>
                <a:ext uri="{FF2B5EF4-FFF2-40B4-BE49-F238E27FC236}">
                  <a16:creationId xmlns:a16="http://schemas.microsoft.com/office/drawing/2014/main" id="{2A84DEC9-FFCE-8C4D-9F34-E076F2D930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11950" y="4113212"/>
              <a:ext cx="1588" cy="906463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50" name="Rectangle 408">
              <a:extLst>
                <a:ext uri="{FF2B5EF4-FFF2-40B4-BE49-F238E27FC236}">
                  <a16:creationId xmlns:a16="http://schemas.microsoft.com/office/drawing/2014/main" id="{DD1532C4-09BA-9044-BC70-FC9213726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5575" y="3797300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8151" name="Rectangle 409">
              <a:extLst>
                <a:ext uri="{FF2B5EF4-FFF2-40B4-BE49-F238E27FC236}">
                  <a16:creationId xmlns:a16="http://schemas.microsoft.com/office/drawing/2014/main" id="{8F8E82FC-3E23-D246-B6F2-F17EE91FA3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4862" y="4113212"/>
              <a:ext cx="885825" cy="906463"/>
            </a:xfrm>
            <a:prstGeom prst="rect">
              <a:avLst/>
            </a:prstGeom>
            <a:noFill/>
            <a:ln w="206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28152" name="Line 410">
              <a:extLst>
                <a:ext uri="{FF2B5EF4-FFF2-40B4-BE49-F238E27FC236}">
                  <a16:creationId xmlns:a16="http://schemas.microsoft.com/office/drawing/2014/main" id="{8CEB0E4D-37A0-C548-B0EC-039BA3201C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54862" y="4556125"/>
              <a:ext cx="88582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53" name="Line 411">
              <a:extLst>
                <a:ext uri="{FF2B5EF4-FFF2-40B4-BE49-F238E27FC236}">
                  <a16:creationId xmlns:a16="http://schemas.microsoft.com/office/drawing/2014/main" id="{C3537414-DD6A-A041-8881-911304A9EE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97775" y="4113212"/>
              <a:ext cx="1588" cy="906463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54" name="Rectangle 412">
              <a:extLst>
                <a:ext uri="{FF2B5EF4-FFF2-40B4-BE49-F238E27FC236}">
                  <a16:creationId xmlns:a16="http://schemas.microsoft.com/office/drawing/2014/main" id="{FDE5E78A-F7C9-C648-95A1-E3AF2ADF84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2550" y="4244975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8155" name="Rectangle 413">
              <a:extLst>
                <a:ext uri="{FF2B5EF4-FFF2-40B4-BE49-F238E27FC236}">
                  <a16:creationId xmlns:a16="http://schemas.microsoft.com/office/drawing/2014/main" id="{29977E1E-6E19-3642-98C4-0676AC09A4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0225" y="4244975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8156" name="Rectangle 414">
              <a:extLst>
                <a:ext uri="{FF2B5EF4-FFF2-40B4-BE49-F238E27FC236}">
                  <a16:creationId xmlns:a16="http://schemas.microsoft.com/office/drawing/2014/main" id="{A364C76A-CDB4-9B46-9ADB-7CA78CD11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7900" y="4244975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8157" name="Rectangle 415">
              <a:extLst>
                <a:ext uri="{FF2B5EF4-FFF2-40B4-BE49-F238E27FC236}">
                  <a16:creationId xmlns:a16="http://schemas.microsoft.com/office/drawing/2014/main" id="{52BB183E-B80C-A742-BC93-8A5C46CD17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5575" y="4244975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8158" name="Rectangle 416">
              <a:extLst>
                <a:ext uri="{FF2B5EF4-FFF2-40B4-BE49-F238E27FC236}">
                  <a16:creationId xmlns:a16="http://schemas.microsoft.com/office/drawing/2014/main" id="{33581251-3001-E348-A008-7C5DE662E1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5372" y="4692650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8159" name="Rectangle 417">
              <a:extLst>
                <a:ext uri="{FF2B5EF4-FFF2-40B4-BE49-F238E27FC236}">
                  <a16:creationId xmlns:a16="http://schemas.microsoft.com/office/drawing/2014/main" id="{154A99EF-93B1-DE48-AB36-12D147AAB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0225" y="4692650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8160" name="Rectangle 418">
              <a:extLst>
                <a:ext uri="{FF2B5EF4-FFF2-40B4-BE49-F238E27FC236}">
                  <a16:creationId xmlns:a16="http://schemas.microsoft.com/office/drawing/2014/main" id="{8381A70F-7CCC-1E46-BCD6-0CD2E5D150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7900" y="4692650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8161" name="Rectangle 419">
              <a:extLst>
                <a:ext uri="{FF2B5EF4-FFF2-40B4-BE49-F238E27FC236}">
                  <a16:creationId xmlns:a16="http://schemas.microsoft.com/office/drawing/2014/main" id="{CF5915C4-988D-174E-844D-6214E2DCBA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5575" y="4692650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8162" name="Rectangle 420">
              <a:extLst>
                <a:ext uri="{FF2B5EF4-FFF2-40B4-BE49-F238E27FC236}">
                  <a16:creationId xmlns:a16="http://schemas.microsoft.com/office/drawing/2014/main" id="{F01A7057-1BF4-4B42-9F40-8AAA541187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9637" y="3349625"/>
              <a:ext cx="190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00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8163" name="Rectangle 421">
              <a:extLst>
                <a:ext uri="{FF2B5EF4-FFF2-40B4-BE49-F238E27FC236}">
                  <a16:creationId xmlns:a16="http://schemas.microsoft.com/office/drawing/2014/main" id="{3DA88BA2-5895-A748-9FB0-4A3DFF4375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9637" y="3797300"/>
              <a:ext cx="190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01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8164" name="Rectangle 422">
              <a:extLst>
                <a:ext uri="{FF2B5EF4-FFF2-40B4-BE49-F238E27FC236}">
                  <a16:creationId xmlns:a16="http://schemas.microsoft.com/office/drawing/2014/main" id="{7CA3A082-C687-034A-91B8-9A235321A6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9637" y="4244975"/>
              <a:ext cx="190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11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8165" name="Rectangle 425">
              <a:extLst>
                <a:ext uri="{FF2B5EF4-FFF2-40B4-BE49-F238E27FC236}">
                  <a16:creationId xmlns:a16="http://schemas.microsoft.com/office/drawing/2014/main" id="{6717E46C-BFC5-994A-8EF6-3661BA80E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6300" y="4692650"/>
              <a:ext cx="190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10</a:t>
              </a:r>
              <a:endParaRPr lang="en-US" altLang="en-US" b="0">
                <a:latin typeface="Times" pitchFamily="2" charset="0"/>
              </a:endParaRPr>
            </a:p>
          </p:txBody>
        </p:sp>
      </p:grp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314C0EBE-DFEA-274B-93C9-7FF21A1561B7}"/>
              </a:ext>
            </a:extLst>
          </p:cNvPr>
          <p:cNvSpPr/>
          <p:nvPr/>
        </p:nvSpPr>
        <p:spPr bwMode="auto">
          <a:xfrm>
            <a:off x="7989889" y="3017839"/>
            <a:ext cx="320675" cy="1684337"/>
          </a:xfrm>
          <a:prstGeom prst="roundRect">
            <a:avLst/>
          </a:prstGeom>
          <a:noFill/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6869DCC7-9214-154E-8485-2A99DD9C5347}"/>
              </a:ext>
            </a:extLst>
          </p:cNvPr>
          <p:cNvSpPr/>
          <p:nvPr/>
        </p:nvSpPr>
        <p:spPr bwMode="auto">
          <a:xfrm>
            <a:off x="8012114" y="3886201"/>
            <a:ext cx="752475" cy="815975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8115" name="TextBox 1">
            <a:extLst>
              <a:ext uri="{FF2B5EF4-FFF2-40B4-BE49-F238E27FC236}">
                <a16:creationId xmlns:a16="http://schemas.microsoft.com/office/drawing/2014/main" id="{F1D2FD8D-2E64-2F4D-AF04-C3697A8B2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4953001"/>
            <a:ext cx="1898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f = </a:t>
            </a:r>
            <a:r>
              <a:rPr lang="en-US" altLang="en-US" b="0">
                <a:solidFill>
                  <a:srgbClr val="0000FF"/>
                </a:solidFill>
                <a:latin typeface="Times" pitchFamily="2" charset="0"/>
              </a:rPr>
              <a:t>z</a:t>
            </a:r>
            <a:r>
              <a:rPr lang="en-US" altLang="en-US" b="0" baseline="-25000">
                <a:solidFill>
                  <a:srgbClr val="0000FF"/>
                </a:solidFill>
                <a:latin typeface="Times" pitchFamily="2" charset="0"/>
              </a:rPr>
              <a:t>3</a:t>
            </a:r>
            <a:r>
              <a:rPr lang="en-US" altLang="en-US" b="0">
                <a:solidFill>
                  <a:srgbClr val="0000FF"/>
                </a:solidFill>
                <a:latin typeface="Times" pitchFamily="2" charset="0"/>
              </a:rPr>
              <a:t>z</a:t>
            </a:r>
            <a:r>
              <a:rPr lang="en-US" altLang="en-US" b="0" baseline="-25000">
                <a:solidFill>
                  <a:srgbClr val="0000FF"/>
                </a:solidFill>
                <a:latin typeface="Times" pitchFamily="2" charset="0"/>
              </a:rPr>
              <a:t>2</a:t>
            </a:r>
            <a:r>
              <a:rPr lang="en-US" altLang="en-US" b="0">
                <a:latin typeface="Times" pitchFamily="2" charset="0"/>
              </a:rPr>
              <a:t> + </a:t>
            </a: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z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3</a:t>
            </a: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z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128116" name="TextBox 3">
            <a:extLst>
              <a:ext uri="{FF2B5EF4-FFF2-40B4-BE49-F238E27FC236}">
                <a16:creationId xmlns:a16="http://schemas.microsoft.com/office/drawing/2014/main" id="{7D311A48-4E4D-C143-8B49-4E130512E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562600"/>
            <a:ext cx="4535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Times" pitchFamily="2" charset="0"/>
              </a:rPr>
              <a:t>In addition, also check if there was a carry</a:t>
            </a:r>
          </a:p>
        </p:txBody>
      </p:sp>
      <p:sp>
        <p:nvSpPr>
          <p:cNvPr id="128117" name="TextBox 54">
            <a:extLst>
              <a:ext uri="{FF2B5EF4-FFF2-40B4-BE49-F238E27FC236}">
                <a16:creationId xmlns:a16="http://schemas.microsoft.com/office/drawing/2014/main" id="{3B30A880-F1AE-554A-AFB9-CE147D970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6096001"/>
            <a:ext cx="3354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f = carry-out + </a:t>
            </a:r>
            <a:r>
              <a:rPr lang="en-US" altLang="en-US" b="0">
                <a:solidFill>
                  <a:srgbClr val="0000FF"/>
                </a:solidFill>
                <a:latin typeface="Times" pitchFamily="2" charset="0"/>
              </a:rPr>
              <a:t>z</a:t>
            </a:r>
            <a:r>
              <a:rPr lang="en-US" altLang="en-US" b="0" baseline="-25000">
                <a:solidFill>
                  <a:srgbClr val="0000FF"/>
                </a:solidFill>
                <a:latin typeface="Times" pitchFamily="2" charset="0"/>
              </a:rPr>
              <a:t>3</a:t>
            </a:r>
            <a:r>
              <a:rPr lang="en-US" altLang="en-US" b="0">
                <a:solidFill>
                  <a:srgbClr val="0000FF"/>
                </a:solidFill>
                <a:latin typeface="Times" pitchFamily="2" charset="0"/>
              </a:rPr>
              <a:t>z</a:t>
            </a:r>
            <a:r>
              <a:rPr lang="en-US" altLang="en-US" b="0" baseline="-25000">
                <a:solidFill>
                  <a:srgbClr val="0000FF"/>
                </a:solidFill>
                <a:latin typeface="Times" pitchFamily="2" charset="0"/>
              </a:rPr>
              <a:t>2</a:t>
            </a:r>
            <a:r>
              <a:rPr lang="en-US" altLang="en-US" b="0">
                <a:latin typeface="Times" pitchFamily="2" charset="0"/>
              </a:rPr>
              <a:t> + </a:t>
            </a: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z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3</a:t>
            </a: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z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grpSp>
        <p:nvGrpSpPr>
          <p:cNvPr id="128118" name="Group 54">
            <a:extLst>
              <a:ext uri="{FF2B5EF4-FFF2-40B4-BE49-F238E27FC236}">
                <a16:creationId xmlns:a16="http://schemas.microsoft.com/office/drawing/2014/main" id="{D6333AD8-08C1-694F-B835-E1298AB0C9B4}"/>
              </a:ext>
            </a:extLst>
          </p:cNvPr>
          <p:cNvGrpSpPr>
            <a:grpSpLocks/>
          </p:cNvGrpSpPr>
          <p:nvPr/>
        </p:nvGrpSpPr>
        <p:grpSpPr bwMode="auto">
          <a:xfrm>
            <a:off x="4581526" y="1381126"/>
            <a:ext cx="322263" cy="5254625"/>
            <a:chOff x="3667917" y="1381496"/>
            <a:chExt cx="320876" cy="5254602"/>
          </a:xfrm>
        </p:grpSpPr>
        <p:sp>
          <p:nvSpPr>
            <p:cNvPr id="128119" name="TextBox 55">
              <a:extLst>
                <a:ext uri="{FF2B5EF4-FFF2-40B4-BE49-F238E27FC236}">
                  <a16:creationId xmlns:a16="http://schemas.microsoft.com/office/drawing/2014/main" id="{6F362B59-C0E6-EB40-9FBD-58F971C48D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9475" y="1381496"/>
              <a:ext cx="319318" cy="2677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1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1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1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1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1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1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1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100" b="0">
                  <a:latin typeface="Times" pitchFamily="2" charset="0"/>
                </a:rPr>
                <a:t>0</a:t>
              </a:r>
            </a:p>
          </p:txBody>
        </p:sp>
        <p:sp>
          <p:nvSpPr>
            <p:cNvPr id="128120" name="TextBox 56">
              <a:extLst>
                <a:ext uri="{FF2B5EF4-FFF2-40B4-BE49-F238E27FC236}">
                  <a16:creationId xmlns:a16="http://schemas.microsoft.com/office/drawing/2014/main" id="{17841045-13A6-7E46-9FB8-079230375B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7917" y="3958442"/>
              <a:ext cx="319318" cy="2677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1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100" b="0">
                  <a:latin typeface="Times" pitchFamily="2" charset="0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1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1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1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1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100" b="0">
                  <a:latin typeface="Times" pitchFamily="2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100" b="0">
                  <a:latin typeface="Times" pitchFamily="2" charset="0"/>
                </a:rPr>
                <a:t>1</a:t>
              </a:r>
            </a:p>
          </p:txBody>
        </p:sp>
      </p:grp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025" name="Group 1">
            <a:extLst>
              <a:ext uri="{FF2B5EF4-FFF2-40B4-BE49-F238E27FC236}">
                <a16:creationId xmlns:a16="http://schemas.microsoft.com/office/drawing/2014/main" id="{9C4D8586-6D6C-0F42-9C7B-FD2F2C2D6654}"/>
              </a:ext>
            </a:extLst>
          </p:cNvPr>
          <p:cNvGrpSpPr>
            <a:grpSpLocks/>
          </p:cNvGrpSpPr>
          <p:nvPr/>
        </p:nvGrpSpPr>
        <p:grpSpPr bwMode="auto">
          <a:xfrm>
            <a:off x="3505201" y="1198564"/>
            <a:ext cx="3548637" cy="4789775"/>
            <a:chOff x="2590800" y="1198563"/>
            <a:chExt cx="3548637" cy="4789775"/>
          </a:xfrm>
        </p:grpSpPr>
        <p:sp>
          <p:nvSpPr>
            <p:cNvPr id="129028" name="Rectangle 24">
              <a:extLst>
                <a:ext uri="{FF2B5EF4-FFF2-40B4-BE49-F238E27FC236}">
                  <a16:creationId xmlns:a16="http://schemas.microsoft.com/office/drawing/2014/main" id="{B381063E-8F0D-384B-A15E-5AC12349FA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0800" y="1198563"/>
              <a:ext cx="772647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Times" pitchFamily="2" charset="0"/>
                </a:rPr>
                <a:t>module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129029" name="Rectangle 25">
              <a:extLst>
                <a:ext uri="{FF2B5EF4-FFF2-40B4-BE49-F238E27FC236}">
                  <a16:creationId xmlns:a16="http://schemas.microsoft.com/office/drawing/2014/main" id="{A5DF33D7-88FA-9F43-9121-B063B485F5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0900" y="1198563"/>
              <a:ext cx="1256754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" pitchFamily="2" charset="0"/>
                </a:rPr>
                <a:t>bcdadd(Cin,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9030" name="Rectangle 26">
              <a:extLst>
                <a:ext uri="{FF2B5EF4-FFF2-40B4-BE49-F238E27FC236}">
                  <a16:creationId xmlns:a16="http://schemas.microsoft.com/office/drawing/2014/main" id="{F2153B78-4A2E-7C45-8D3C-792541BBCE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5975" y="1198563"/>
              <a:ext cx="237244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" pitchFamily="2" charset="0"/>
                </a:rPr>
                <a:t>X,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9031" name="Rectangle 27">
              <a:extLst>
                <a:ext uri="{FF2B5EF4-FFF2-40B4-BE49-F238E27FC236}">
                  <a16:creationId xmlns:a16="http://schemas.microsoft.com/office/drawing/2014/main" id="{18332623-CDBB-B845-9CF7-C6C974C24E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3475" y="1198563"/>
              <a:ext cx="205826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" pitchFamily="2" charset="0"/>
                </a:rPr>
                <a:t>Y,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9032" name="Rectangle 28">
              <a:extLst>
                <a:ext uri="{FF2B5EF4-FFF2-40B4-BE49-F238E27FC236}">
                  <a16:creationId xmlns:a16="http://schemas.microsoft.com/office/drawing/2014/main" id="{C79B1F14-FADB-FC49-91AD-3DD88E7C8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9388" y="1198563"/>
              <a:ext cx="880049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" pitchFamily="2" charset="0"/>
                </a:rPr>
                <a:t>S, Cout);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9033" name="Rectangle 29">
              <a:extLst>
                <a:ext uri="{FF2B5EF4-FFF2-40B4-BE49-F238E27FC236}">
                  <a16:creationId xmlns:a16="http://schemas.microsoft.com/office/drawing/2014/main" id="{18467712-0984-CE41-B6EC-86F795661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3375" y="1477963"/>
              <a:ext cx="618759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Times" pitchFamily="2" charset="0"/>
                </a:rPr>
                <a:t>input</a:t>
              </a:r>
              <a:r>
                <a:rPr lang="en-US" altLang="en-US" sz="1900" b="0">
                  <a:solidFill>
                    <a:srgbClr val="000000"/>
                  </a:solidFill>
                  <a:latin typeface="Times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9034" name="Rectangle 30">
              <a:extLst>
                <a:ext uri="{FF2B5EF4-FFF2-40B4-BE49-F238E27FC236}">
                  <a16:creationId xmlns:a16="http://schemas.microsoft.com/office/drawing/2014/main" id="{909E6CA3-AC40-E449-AD98-52E3E102AF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8375" y="1477963"/>
              <a:ext cx="418384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" pitchFamily="2" charset="0"/>
                </a:rPr>
                <a:t>Cin;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9035" name="Rectangle 31">
              <a:extLst>
                <a:ext uri="{FF2B5EF4-FFF2-40B4-BE49-F238E27FC236}">
                  <a16:creationId xmlns:a16="http://schemas.microsoft.com/office/drawing/2014/main" id="{917D72DE-054B-9247-B8C3-512D27B25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3375" y="1754188"/>
              <a:ext cx="618759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Times" pitchFamily="2" charset="0"/>
                </a:rPr>
                <a:t>input</a:t>
              </a:r>
              <a:r>
                <a:rPr lang="en-US" altLang="en-US" sz="1900" b="0">
                  <a:solidFill>
                    <a:srgbClr val="000000"/>
                  </a:solidFill>
                  <a:latin typeface="Times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9036" name="Rectangle 32">
              <a:extLst>
                <a:ext uri="{FF2B5EF4-FFF2-40B4-BE49-F238E27FC236}">
                  <a16:creationId xmlns:a16="http://schemas.microsoft.com/office/drawing/2014/main" id="{FA5B31C3-0064-664C-827A-0FF6F086E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7900" y="1754188"/>
              <a:ext cx="83356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" pitchFamily="2" charset="0"/>
                </a:rPr>
                <a:t>[3:0] X,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9037" name="Rectangle 33">
              <a:extLst>
                <a:ext uri="{FF2B5EF4-FFF2-40B4-BE49-F238E27FC236}">
                  <a16:creationId xmlns:a16="http://schemas.microsoft.com/office/drawing/2014/main" id="{485EAB78-4A4E-1F4C-B328-11F6D96E10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475" y="1754188"/>
              <a:ext cx="221279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" pitchFamily="2" charset="0"/>
                </a:rPr>
                <a:t>Y;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9038" name="Rectangle 34">
              <a:extLst>
                <a:ext uri="{FF2B5EF4-FFF2-40B4-BE49-F238E27FC236}">
                  <a16:creationId xmlns:a16="http://schemas.microsoft.com/office/drawing/2014/main" id="{0A18213C-2825-7F48-9941-25861D669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3375" y="2035175"/>
              <a:ext cx="694101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Times" pitchFamily="2" charset="0"/>
                </a:rPr>
                <a:t>output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129039" name="Rectangle 35">
              <a:extLst>
                <a:ext uri="{FF2B5EF4-FFF2-40B4-BE49-F238E27FC236}">
                  <a16:creationId xmlns:a16="http://schemas.microsoft.com/office/drawing/2014/main" id="{B60280EB-7572-4D41-A127-E5CDFDA752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7913" y="2035175"/>
              <a:ext cx="1193147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Times" pitchFamily="2" charset="0"/>
                </a:rPr>
                <a:t>reg</a:t>
              </a:r>
              <a:r>
                <a:rPr lang="en-US" altLang="en-US" sz="1900" b="0">
                  <a:solidFill>
                    <a:srgbClr val="000000"/>
                  </a:solidFill>
                  <a:latin typeface="Times" pitchFamily="2" charset="0"/>
                </a:rPr>
                <a:t> [3:0] S;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9040" name="Rectangle 36">
              <a:extLst>
                <a:ext uri="{FF2B5EF4-FFF2-40B4-BE49-F238E27FC236}">
                  <a16:creationId xmlns:a16="http://schemas.microsoft.com/office/drawing/2014/main" id="{DF87EDAB-513A-214F-B82B-7A8AB81A66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3375" y="2314575"/>
              <a:ext cx="694101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Times" pitchFamily="2" charset="0"/>
                </a:rPr>
                <a:t>output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129041" name="Rectangle 37">
              <a:extLst>
                <a:ext uri="{FF2B5EF4-FFF2-40B4-BE49-F238E27FC236}">
                  <a16:creationId xmlns:a16="http://schemas.microsoft.com/office/drawing/2014/main" id="{0034D378-8A26-FB4E-B36B-08B49605E3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7438" y="2314575"/>
              <a:ext cx="994375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Times" pitchFamily="2" charset="0"/>
                </a:rPr>
                <a:t>reg</a:t>
              </a:r>
              <a:r>
                <a:rPr lang="en-US" altLang="en-US" sz="1900" b="0">
                  <a:solidFill>
                    <a:srgbClr val="000000"/>
                  </a:solidFill>
                  <a:latin typeface="Times" pitchFamily="2" charset="0"/>
                </a:rPr>
                <a:t> Cout;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9042" name="Rectangle 42">
              <a:extLst>
                <a:ext uri="{FF2B5EF4-FFF2-40B4-BE49-F238E27FC236}">
                  <a16:creationId xmlns:a16="http://schemas.microsoft.com/office/drawing/2014/main" id="{E496C41E-DDB0-994D-912A-2BA2130F74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3375" y="2630488"/>
              <a:ext cx="393249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Times" pitchFamily="2" charset="0"/>
                </a:rPr>
                <a:t>reg</a:t>
              </a:r>
              <a:r>
                <a:rPr lang="en-US" altLang="en-US" sz="1900" b="0">
                  <a:solidFill>
                    <a:srgbClr val="000000"/>
                  </a:solidFill>
                  <a:latin typeface="Times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9043" name="Rectangle 43">
              <a:extLst>
                <a:ext uri="{FF2B5EF4-FFF2-40B4-BE49-F238E27FC236}">
                  <a16:creationId xmlns:a16="http://schemas.microsoft.com/office/drawing/2014/main" id="{CF889014-870D-9D48-AD46-3C00F5E9E4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9775" y="2630488"/>
              <a:ext cx="812723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" pitchFamily="2" charset="0"/>
                </a:rPr>
                <a:t>[4:0] Z;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9044" name="Rectangle 44">
              <a:extLst>
                <a:ext uri="{FF2B5EF4-FFF2-40B4-BE49-F238E27FC236}">
                  <a16:creationId xmlns:a16="http://schemas.microsoft.com/office/drawing/2014/main" id="{61ACABE5-CD86-F343-B479-56794EDDF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3375" y="3187700"/>
              <a:ext cx="703719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Times" pitchFamily="2" charset="0"/>
                </a:rPr>
                <a:t>always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129045" name="Rectangle 45">
              <a:extLst>
                <a:ext uri="{FF2B5EF4-FFF2-40B4-BE49-F238E27FC236}">
                  <a16:creationId xmlns:a16="http://schemas.microsoft.com/office/drawing/2014/main" id="{AC39CC01-E123-A84B-A95B-397F8F3E1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7750" y="3187700"/>
              <a:ext cx="665247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" pitchFamily="2" charset="0"/>
                </a:rPr>
                <a:t>@ (X,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9046" name="Rectangle 46">
              <a:extLst>
                <a:ext uri="{FF2B5EF4-FFF2-40B4-BE49-F238E27FC236}">
                  <a16:creationId xmlns:a16="http://schemas.microsoft.com/office/drawing/2014/main" id="{AC0339B8-BD59-F743-8C83-A9672AF8CB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3713" y="3187700"/>
              <a:ext cx="266740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" pitchFamily="2" charset="0"/>
                </a:rPr>
                <a:t>Y,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9047" name="Rectangle 48">
              <a:extLst>
                <a:ext uri="{FF2B5EF4-FFF2-40B4-BE49-F238E27FC236}">
                  <a16:creationId xmlns:a16="http://schemas.microsoft.com/office/drawing/2014/main" id="{9FFF695E-E9D0-C24E-91C9-BAA75B68C0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6775" y="3187700"/>
              <a:ext cx="432811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" pitchFamily="2" charset="0"/>
                </a:rPr>
                <a:t>Cin)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9048" name="Rectangle 49">
              <a:extLst>
                <a:ext uri="{FF2B5EF4-FFF2-40B4-BE49-F238E27FC236}">
                  <a16:creationId xmlns:a16="http://schemas.microsoft.com/office/drawing/2014/main" id="{1F9D4B87-E923-9440-9C6E-64D9F213B0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3375" y="3465513"/>
              <a:ext cx="569067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Times" pitchFamily="2" charset="0"/>
                </a:rPr>
                <a:t>begin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129049" name="Rectangle 50">
              <a:extLst>
                <a:ext uri="{FF2B5EF4-FFF2-40B4-BE49-F238E27FC236}">
                  <a16:creationId xmlns:a16="http://schemas.microsoft.com/office/drawing/2014/main" id="{3EB15B0C-7976-B94A-9517-D51790EC2C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9125" y="3744913"/>
              <a:ext cx="209994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" pitchFamily="2" charset="0"/>
                </a:rPr>
                <a:t>Z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9050" name="Rectangle 51">
              <a:extLst>
                <a:ext uri="{FF2B5EF4-FFF2-40B4-BE49-F238E27FC236}">
                  <a16:creationId xmlns:a16="http://schemas.microsoft.com/office/drawing/2014/main" id="{A495A83F-433C-8744-9B77-0BD5C76CAD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6613" y="3744913"/>
              <a:ext cx="19877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" pitchFamily="2" charset="0"/>
                </a:rPr>
                <a:t>=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9051" name="Rectangle 52">
              <a:extLst>
                <a:ext uri="{FF2B5EF4-FFF2-40B4-BE49-F238E27FC236}">
                  <a16:creationId xmlns:a16="http://schemas.microsoft.com/office/drawing/2014/main" id="{58251485-5EBE-A94D-B207-F1D4DC1634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3788" y="3744913"/>
              <a:ext cx="237244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9052" name="Rectangle 53">
              <a:extLst>
                <a:ext uri="{FF2B5EF4-FFF2-40B4-BE49-F238E27FC236}">
                  <a16:creationId xmlns:a16="http://schemas.microsoft.com/office/drawing/2014/main" id="{5C578E03-AA5B-B14D-B942-33C37AE2B0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200" y="3744913"/>
              <a:ext cx="19877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" pitchFamily="2" charset="0"/>
                </a:rPr>
                <a:t>+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9053" name="Rectangle 54">
              <a:extLst>
                <a:ext uri="{FF2B5EF4-FFF2-40B4-BE49-F238E27FC236}">
                  <a16:creationId xmlns:a16="http://schemas.microsoft.com/office/drawing/2014/main" id="{80ADE7FA-A791-BA49-8E4E-F10E78E381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1788" y="3744913"/>
              <a:ext cx="22833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" pitchFamily="2" charset="0"/>
                </a:rPr>
                <a:t>Y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9054" name="Rectangle 55">
              <a:extLst>
                <a:ext uri="{FF2B5EF4-FFF2-40B4-BE49-F238E27FC236}">
                  <a16:creationId xmlns:a16="http://schemas.microsoft.com/office/drawing/2014/main" id="{368EE546-D51E-794A-B012-61BC0739A6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4200" y="3744913"/>
              <a:ext cx="19877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" pitchFamily="2" charset="0"/>
                </a:rPr>
                <a:t>+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9055" name="Rectangle 56">
              <a:extLst>
                <a:ext uri="{FF2B5EF4-FFF2-40B4-BE49-F238E27FC236}">
                  <a16:creationId xmlns:a16="http://schemas.microsoft.com/office/drawing/2014/main" id="{1FAD2CA8-0971-0948-814B-F5C2AFC5A9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2963" y="3744913"/>
              <a:ext cx="418384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" pitchFamily="2" charset="0"/>
                </a:rPr>
                <a:t>Cin;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9056" name="Rectangle 57">
              <a:extLst>
                <a:ext uri="{FF2B5EF4-FFF2-40B4-BE49-F238E27FC236}">
                  <a16:creationId xmlns:a16="http://schemas.microsoft.com/office/drawing/2014/main" id="{F44C4C60-7EBF-7142-8E67-A3A47C9CB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9125" y="4024313"/>
              <a:ext cx="149080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Times" pitchFamily="2" charset="0"/>
                </a:rPr>
                <a:t>if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129057" name="Rectangle 58">
              <a:extLst>
                <a:ext uri="{FF2B5EF4-FFF2-40B4-BE49-F238E27FC236}">
                  <a16:creationId xmlns:a16="http://schemas.microsoft.com/office/drawing/2014/main" id="{0CC72AE6-F2B0-6340-BC22-17A86499BD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0900" y="4024313"/>
              <a:ext cx="23083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" pitchFamily="2" charset="0"/>
                </a:rPr>
                <a:t>(Z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9058" name="Rectangle 59">
              <a:extLst>
                <a:ext uri="{FF2B5EF4-FFF2-40B4-BE49-F238E27FC236}">
                  <a16:creationId xmlns:a16="http://schemas.microsoft.com/office/drawing/2014/main" id="{3C3B5BBF-8039-FE47-988F-0B17A66B8F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0463" y="4024313"/>
              <a:ext cx="19877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" pitchFamily="2" charset="0"/>
                </a:rPr>
                <a:t>&lt;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9059" name="Rectangle 60">
              <a:extLst>
                <a:ext uri="{FF2B5EF4-FFF2-40B4-BE49-F238E27FC236}">
                  <a16:creationId xmlns:a16="http://schemas.microsoft.com/office/drawing/2014/main" id="{7DF0283C-A233-854E-8687-12F24274C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7638" y="4024313"/>
              <a:ext cx="386324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" pitchFamily="2" charset="0"/>
                </a:rPr>
                <a:t>10)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9060" name="Rectangle 61">
              <a:extLst>
                <a:ext uri="{FF2B5EF4-FFF2-40B4-BE49-F238E27FC236}">
                  <a16:creationId xmlns:a16="http://schemas.microsoft.com/office/drawing/2014/main" id="{C6F6584B-6DD5-E445-9DCD-8B52EFA17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1700" y="4302125"/>
              <a:ext cx="650819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" pitchFamily="2" charset="0"/>
                </a:rPr>
                <a:t>{Cout,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9061" name="Rectangle 62">
              <a:extLst>
                <a:ext uri="{FF2B5EF4-FFF2-40B4-BE49-F238E27FC236}">
                  <a16:creationId xmlns:a16="http://schemas.microsoft.com/office/drawing/2014/main" id="{86B1B639-B560-BE41-941E-9D42E4610E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5913" y="4302125"/>
              <a:ext cx="253274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" pitchFamily="2" charset="0"/>
                </a:rPr>
                <a:t>S}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9062" name="Rectangle 63">
              <a:extLst>
                <a:ext uri="{FF2B5EF4-FFF2-40B4-BE49-F238E27FC236}">
                  <a16:creationId xmlns:a16="http://schemas.microsoft.com/office/drawing/2014/main" id="{A174C80F-9E6F-8F48-8D69-B3F19BBFD4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6588" y="4302125"/>
              <a:ext cx="19877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" pitchFamily="2" charset="0"/>
                </a:rPr>
                <a:t>=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9063" name="Rectangle 64">
              <a:extLst>
                <a:ext uri="{FF2B5EF4-FFF2-40B4-BE49-F238E27FC236}">
                  <a16:creationId xmlns:a16="http://schemas.microsoft.com/office/drawing/2014/main" id="{AC8EC486-A6A4-DB47-8FC8-2F273530A7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5350" y="4302125"/>
              <a:ext cx="216406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" pitchFamily="2" charset="0"/>
                </a:rPr>
                <a:t>Z;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9064" name="Rectangle 65">
              <a:extLst>
                <a:ext uri="{FF2B5EF4-FFF2-40B4-BE49-F238E27FC236}">
                  <a16:creationId xmlns:a16="http://schemas.microsoft.com/office/drawing/2014/main" id="{B5C1BAC6-D6EA-674F-B269-34B99F484F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9125" y="4581525"/>
              <a:ext cx="376706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Times" pitchFamily="2" charset="0"/>
                </a:rPr>
                <a:t>else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129065" name="Rectangle 66">
              <a:extLst>
                <a:ext uri="{FF2B5EF4-FFF2-40B4-BE49-F238E27FC236}">
                  <a16:creationId xmlns:a16="http://schemas.microsoft.com/office/drawing/2014/main" id="{6E5FAB73-C114-854C-8E9B-B79D9CEC5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1700" y="4862513"/>
              <a:ext cx="650819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" pitchFamily="2" charset="0"/>
                </a:rPr>
                <a:t>{Cout,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9066" name="Rectangle 67">
              <a:extLst>
                <a:ext uri="{FF2B5EF4-FFF2-40B4-BE49-F238E27FC236}">
                  <a16:creationId xmlns:a16="http://schemas.microsoft.com/office/drawing/2014/main" id="{4840D385-ED4E-3B43-A201-96D46AADE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4963" y="4862513"/>
              <a:ext cx="253274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" pitchFamily="2" charset="0"/>
                </a:rPr>
                <a:t>S}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9067" name="Rectangle 68">
              <a:extLst>
                <a:ext uri="{FF2B5EF4-FFF2-40B4-BE49-F238E27FC236}">
                  <a16:creationId xmlns:a16="http://schemas.microsoft.com/office/drawing/2014/main" id="{28FF47C2-95CD-CD41-B86F-48F74039FC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5638" y="4862513"/>
              <a:ext cx="19877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" pitchFamily="2" charset="0"/>
                </a:rPr>
                <a:t>=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9068" name="Rectangle 69">
              <a:extLst>
                <a:ext uri="{FF2B5EF4-FFF2-40B4-BE49-F238E27FC236}">
                  <a16:creationId xmlns:a16="http://schemas.microsoft.com/office/drawing/2014/main" id="{B69FCA73-EC52-504A-ADC1-428D69EDB6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400" y="4862513"/>
              <a:ext cx="209994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" pitchFamily="2" charset="0"/>
                </a:rPr>
                <a:t>Z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9069" name="Rectangle 70">
              <a:extLst>
                <a:ext uri="{FF2B5EF4-FFF2-40B4-BE49-F238E27FC236}">
                  <a16:creationId xmlns:a16="http://schemas.microsoft.com/office/drawing/2014/main" id="{F86C704E-72E9-7445-9D44-81961BCCEA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3475" y="4862513"/>
              <a:ext cx="19877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" pitchFamily="2" charset="0"/>
                </a:rPr>
                <a:t>+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9070" name="Rectangle 71">
              <a:extLst>
                <a:ext uri="{FF2B5EF4-FFF2-40B4-BE49-F238E27FC236}">
                  <a16:creationId xmlns:a16="http://schemas.microsoft.com/office/drawing/2014/main" id="{15B7E00A-9D60-8640-AF91-FAD3B29B5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0013" y="4862513"/>
              <a:ext cx="189154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" pitchFamily="2" charset="0"/>
                </a:rPr>
                <a:t>6;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9071" name="Rectangle 72">
              <a:extLst>
                <a:ext uri="{FF2B5EF4-FFF2-40B4-BE49-F238E27FC236}">
                  <a16:creationId xmlns:a16="http://schemas.microsoft.com/office/drawing/2014/main" id="{36692BB5-860E-6548-AE9A-18680EEFC8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3375" y="5138738"/>
              <a:ext cx="440826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Times" pitchFamily="2" charset="0"/>
                </a:rPr>
                <a:t>end</a:t>
              </a:r>
              <a:r>
                <a:rPr lang="en-US" altLang="en-US" sz="1900" b="0">
                  <a:solidFill>
                    <a:srgbClr val="000000"/>
                  </a:solidFill>
                  <a:latin typeface="Times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9072" name="Rectangle 73">
              <a:extLst>
                <a:ext uri="{FF2B5EF4-FFF2-40B4-BE49-F238E27FC236}">
                  <a16:creationId xmlns:a16="http://schemas.microsoft.com/office/drawing/2014/main" id="{46F9CCA1-DBFA-F44C-B43F-ACF4E8B34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0800" y="5695950"/>
              <a:ext cx="1152560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Times" pitchFamily="2" charset="0"/>
                </a:rPr>
                <a:t>endmodule</a:t>
              </a:r>
              <a:endParaRPr lang="en-US" altLang="en-US">
                <a:latin typeface="Times" pitchFamily="2" charset="0"/>
              </a:endParaRPr>
            </a:p>
          </p:txBody>
        </p:sp>
      </p:grpSp>
      <p:sp>
        <p:nvSpPr>
          <p:cNvPr id="48" name="Rectangle 2">
            <a:extLst>
              <a:ext uri="{FF2B5EF4-FFF2-40B4-BE49-F238E27FC236}">
                <a16:creationId xmlns:a16="http://schemas.microsoft.com/office/drawing/2014/main" id="{8B9BA4DD-5BA0-CD47-94CA-79395DF49286}"/>
              </a:ext>
            </a:extLst>
          </p:cNvPr>
          <p:cNvSpPr txBox="1">
            <a:spLocks noChangeArrowheads="1"/>
          </p:cNvSpPr>
          <p:nvPr/>
        </p:nvSpPr>
        <p:spPr>
          <a:xfrm>
            <a:off x="914400" y="6350"/>
            <a:ext cx="91440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200" dirty="0">
                <a:ea typeface="+mj-ea"/>
                <a:cs typeface="+mj-cs"/>
              </a:rPr>
              <a:t>Verilog code for a one-digit BCD adder</a:t>
            </a:r>
          </a:p>
        </p:txBody>
      </p:sp>
      <p:sp>
        <p:nvSpPr>
          <p:cNvPr id="129027" name="TextBox 2">
            <a:extLst>
              <a:ext uri="{FF2B5EF4-FFF2-40B4-BE49-F238E27FC236}">
                <a16:creationId xmlns:a16="http://schemas.microsoft.com/office/drawing/2014/main" id="{B3713DB2-1341-7B43-ABFD-AEE028969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2676" y="6519864"/>
            <a:ext cx="25495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latin typeface="Times" pitchFamily="2" charset="0"/>
              </a:rPr>
              <a:t>[Figure 3.40 in the textbook]</a:t>
            </a:r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49" name="Picture 6">
            <a:extLst>
              <a:ext uri="{FF2B5EF4-FFF2-40B4-BE49-F238E27FC236}">
                <a16:creationId xmlns:a16="http://schemas.microsoft.com/office/drawing/2014/main" id="{088B0225-80CD-0D4C-9929-65DADD6BD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64" y="990601"/>
            <a:ext cx="6086475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0" name="TextBox 2">
            <a:extLst>
              <a:ext uri="{FF2B5EF4-FFF2-40B4-BE49-F238E27FC236}">
                <a16:creationId xmlns:a16="http://schemas.microsoft.com/office/drawing/2014/main" id="{ED1F88A0-3DF5-2C41-A829-A4FCB59B2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2676" y="6519864"/>
            <a:ext cx="25495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latin typeface="Times" pitchFamily="2" charset="0"/>
              </a:rPr>
              <a:t>[Figure 3.41 in the textbook]</a:t>
            </a:r>
          </a:p>
        </p:txBody>
      </p:sp>
      <p:sp>
        <p:nvSpPr>
          <p:cNvPr id="130051" name="Rectangle 2">
            <a:extLst>
              <a:ext uri="{FF2B5EF4-FFF2-40B4-BE49-F238E27FC236}">
                <a16:creationId xmlns:a16="http://schemas.microsoft.com/office/drawing/2014/main" id="{0FAA579D-4C1C-5043-8677-E7D62F9AC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35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Circuit for a one-digit BCD adder</a:t>
            </a:r>
            <a:endParaRPr lang="en-US" altLang="en-US" sz="3200"/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3" name="Picture 6">
            <a:extLst>
              <a:ext uri="{FF2B5EF4-FFF2-40B4-BE49-F238E27FC236}">
                <a16:creationId xmlns:a16="http://schemas.microsoft.com/office/drawing/2014/main" id="{53D498EB-CE0B-1B4C-B04C-E92EC2DFE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64" y="990601"/>
            <a:ext cx="6086475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4" name="TextBox 2">
            <a:extLst>
              <a:ext uri="{FF2B5EF4-FFF2-40B4-BE49-F238E27FC236}">
                <a16:creationId xmlns:a16="http://schemas.microsoft.com/office/drawing/2014/main" id="{E8F9E374-B9C6-F341-B500-4C20DD9D9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2676" y="6519864"/>
            <a:ext cx="25495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latin typeface="Times" pitchFamily="2" charset="0"/>
              </a:rPr>
              <a:t>[Figure 3.41 in the textbook]</a:t>
            </a:r>
          </a:p>
        </p:txBody>
      </p:sp>
      <p:sp>
        <p:nvSpPr>
          <p:cNvPr id="131075" name="Rectangle 2">
            <a:extLst>
              <a:ext uri="{FF2B5EF4-FFF2-40B4-BE49-F238E27FC236}">
                <a16:creationId xmlns:a16="http://schemas.microsoft.com/office/drawing/2014/main" id="{DDF163A5-2178-5243-BBEF-13E8D7628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35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Circuit for a one-digit BCD adder</a:t>
            </a:r>
            <a:endParaRPr lang="en-US" altLang="en-US" sz="3200"/>
          </a:p>
        </p:txBody>
      </p:sp>
      <p:sp>
        <p:nvSpPr>
          <p:cNvPr id="131076" name="Oval 1">
            <a:extLst>
              <a:ext uri="{FF2B5EF4-FFF2-40B4-BE49-F238E27FC236}">
                <a16:creationId xmlns:a16="http://schemas.microsoft.com/office/drawing/2014/main" id="{2691D2D5-A136-2249-BB3E-AB119739E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575" y="1787525"/>
            <a:ext cx="3124200" cy="2362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31077" name="TextBox 5">
            <a:extLst>
              <a:ext uri="{FF2B5EF4-FFF2-40B4-BE49-F238E27FC236}">
                <a16:creationId xmlns:a16="http://schemas.microsoft.com/office/drawing/2014/main" id="{AAF5B03A-51C3-534A-B09E-2B5C2E991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1" y="1295401"/>
            <a:ext cx="2924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carry-out + z</a:t>
            </a:r>
            <a:r>
              <a:rPr lang="en-US" altLang="en-US" b="0" baseline="-25000">
                <a:latin typeface="Times" pitchFamily="2" charset="0"/>
              </a:rPr>
              <a:t>3</a:t>
            </a:r>
            <a:r>
              <a:rPr lang="en-US" altLang="en-US" b="0">
                <a:latin typeface="Times" pitchFamily="2" charset="0"/>
              </a:rPr>
              <a:t>z</a:t>
            </a:r>
            <a:r>
              <a:rPr lang="en-US" altLang="en-US" b="0" baseline="-25000">
                <a:latin typeface="Times" pitchFamily="2" charset="0"/>
              </a:rPr>
              <a:t>2</a:t>
            </a:r>
            <a:r>
              <a:rPr lang="en-US" altLang="en-US" b="0">
                <a:latin typeface="Times" pitchFamily="2" charset="0"/>
              </a:rPr>
              <a:t> + </a:t>
            </a:r>
            <a:r>
              <a:rPr lang="en-US" altLang="en-US" b="0">
                <a:solidFill>
                  <a:srgbClr val="000000"/>
                </a:solidFill>
                <a:latin typeface="Times" pitchFamily="2" charset="0"/>
              </a:rPr>
              <a:t>z</a:t>
            </a:r>
            <a:r>
              <a:rPr lang="en-US" altLang="en-US" b="0" baseline="-25000">
                <a:solidFill>
                  <a:srgbClr val="000000"/>
                </a:solidFill>
                <a:latin typeface="Times" pitchFamily="2" charset="0"/>
              </a:rPr>
              <a:t>3</a:t>
            </a:r>
            <a:r>
              <a:rPr lang="en-US" altLang="en-US" b="0">
                <a:solidFill>
                  <a:srgbClr val="000000"/>
                </a:solidFill>
                <a:latin typeface="Times" pitchFamily="2" charset="0"/>
              </a:rPr>
              <a:t>z</a:t>
            </a:r>
            <a:r>
              <a:rPr lang="en-US" altLang="en-US" b="0" baseline="-25000">
                <a:solidFill>
                  <a:srgbClr val="000000"/>
                </a:solidFill>
                <a:latin typeface="Times" pitchFamily="2" charset="0"/>
              </a:rPr>
              <a:t>1</a:t>
            </a:r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7" name="Picture 6">
            <a:extLst>
              <a:ext uri="{FF2B5EF4-FFF2-40B4-BE49-F238E27FC236}">
                <a16:creationId xmlns:a16="http://schemas.microsoft.com/office/drawing/2014/main" id="{7240D65A-F668-8949-A292-AE6523683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64" y="990601"/>
            <a:ext cx="6086475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098" name="TextBox 2">
            <a:extLst>
              <a:ext uri="{FF2B5EF4-FFF2-40B4-BE49-F238E27FC236}">
                <a16:creationId xmlns:a16="http://schemas.microsoft.com/office/drawing/2014/main" id="{CF601CD4-8489-3D4C-AD35-AD0B81770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2676" y="6519864"/>
            <a:ext cx="25495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latin typeface="Times" pitchFamily="2" charset="0"/>
              </a:rPr>
              <a:t>[Figure 3.41 in the textbook]</a:t>
            </a:r>
          </a:p>
        </p:txBody>
      </p:sp>
      <p:sp>
        <p:nvSpPr>
          <p:cNvPr id="132099" name="Rectangle 2">
            <a:extLst>
              <a:ext uri="{FF2B5EF4-FFF2-40B4-BE49-F238E27FC236}">
                <a16:creationId xmlns:a16="http://schemas.microsoft.com/office/drawing/2014/main" id="{0F7E1B10-944C-1145-B60E-9B66CD877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35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Circuit for a one-digit BCD adder</a:t>
            </a:r>
            <a:endParaRPr lang="en-US" altLang="en-US" sz="3200"/>
          </a:p>
        </p:txBody>
      </p:sp>
      <p:sp>
        <p:nvSpPr>
          <p:cNvPr id="132100" name="TextBox 1">
            <a:extLst>
              <a:ext uri="{FF2B5EF4-FFF2-40B4-BE49-F238E27FC236}">
                <a16:creationId xmlns:a16="http://schemas.microsoft.com/office/drawing/2014/main" id="{8349120A-9933-4C41-B89D-CC00E66AC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43840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1" name="Picture 6">
            <a:extLst>
              <a:ext uri="{FF2B5EF4-FFF2-40B4-BE49-F238E27FC236}">
                <a16:creationId xmlns:a16="http://schemas.microsoft.com/office/drawing/2014/main" id="{7B8D5AFC-0B7F-BE49-8848-E6516981C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64" y="990601"/>
            <a:ext cx="6086475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2" name="TextBox 2">
            <a:extLst>
              <a:ext uri="{FF2B5EF4-FFF2-40B4-BE49-F238E27FC236}">
                <a16:creationId xmlns:a16="http://schemas.microsoft.com/office/drawing/2014/main" id="{2D3373DA-F8CA-DF40-BBF6-EC5987A26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2676" y="6519864"/>
            <a:ext cx="25495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latin typeface="Times" pitchFamily="2" charset="0"/>
              </a:rPr>
              <a:t>[Figure 3.41 in the textbook]</a:t>
            </a:r>
          </a:p>
        </p:txBody>
      </p:sp>
      <p:sp>
        <p:nvSpPr>
          <p:cNvPr id="133123" name="Rectangle 2">
            <a:extLst>
              <a:ext uri="{FF2B5EF4-FFF2-40B4-BE49-F238E27FC236}">
                <a16:creationId xmlns:a16="http://schemas.microsoft.com/office/drawing/2014/main" id="{32BF93DF-8293-504B-BE37-25B285309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35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Circuit for a one-digit BCD adder</a:t>
            </a:r>
            <a:endParaRPr lang="en-US" altLang="en-US" sz="3200"/>
          </a:p>
        </p:txBody>
      </p:sp>
      <p:sp>
        <p:nvSpPr>
          <p:cNvPr id="133124" name="TextBox 1">
            <a:extLst>
              <a:ext uri="{FF2B5EF4-FFF2-40B4-BE49-F238E27FC236}">
                <a16:creationId xmlns:a16="http://schemas.microsoft.com/office/drawing/2014/main" id="{031063CA-A981-2E41-B182-D3BE3AC9F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43840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133125" name="TextBox 5">
            <a:extLst>
              <a:ext uri="{FF2B5EF4-FFF2-40B4-BE49-F238E27FC236}">
                <a16:creationId xmlns:a16="http://schemas.microsoft.com/office/drawing/2014/main" id="{51DA3021-C6C9-7149-841B-1E71C0A1B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41020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133126" name="TextBox 6">
            <a:extLst>
              <a:ext uri="{FF2B5EF4-FFF2-40B4-BE49-F238E27FC236}">
                <a16:creationId xmlns:a16="http://schemas.microsoft.com/office/drawing/2014/main" id="{4F601882-F06E-144E-9DCB-973E44912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426720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133127" name="TextBox 7">
            <a:extLst>
              <a:ext uri="{FF2B5EF4-FFF2-40B4-BE49-F238E27FC236}">
                <a16:creationId xmlns:a16="http://schemas.microsoft.com/office/drawing/2014/main" id="{C38B29E1-0F38-FF4C-9372-BF4AF4BCF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8864" y="4262438"/>
            <a:ext cx="338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77565C3A-8E5F-A34F-905E-A5DA9D251F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Decimal Multiplication by 10</a:t>
            </a:r>
          </a:p>
        </p:txBody>
      </p:sp>
      <p:sp>
        <p:nvSpPr>
          <p:cNvPr id="69634" name="Rectangle 3">
            <a:extLst>
              <a:ext uri="{FF2B5EF4-FFF2-40B4-BE49-F238E27FC236}">
                <a16:creationId xmlns:a16="http://schemas.microsoft.com/office/drawing/2014/main" id="{5900A699-2D46-9D49-9844-C4DD08A072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6400" y="1295400"/>
            <a:ext cx="7772400" cy="4953000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AA83B8C3-F2C3-FA44-A564-B22D4CDF4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219200"/>
            <a:ext cx="8305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What happens when we multiply a number by 10?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/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/>
              <a:t>  </a:t>
            </a:r>
            <a:r>
              <a:rPr lang="en-US" altLang="en-US" sz="2400"/>
              <a:t>       4 x 10 = 40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         542 x 10 = </a:t>
            </a:r>
            <a:r>
              <a:rPr lang="en-US" altLang="en-US">
                <a:solidFill>
                  <a:srgbClr val="000000"/>
                </a:solidFill>
              </a:rPr>
              <a:t>5420</a:t>
            </a:r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       1245 x 10 = </a:t>
            </a:r>
            <a:r>
              <a:rPr lang="en-US" altLang="en-US">
                <a:solidFill>
                  <a:srgbClr val="000000"/>
                </a:solidFill>
              </a:rPr>
              <a:t>12450</a:t>
            </a:r>
          </a:p>
          <a:p>
            <a:pPr eaLnBrk="1" hangingPunct="1">
              <a:buFontTx/>
              <a:buNone/>
            </a:pPr>
            <a:endParaRPr lang="en-US" altLang="en-US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en-US" altLang="en-US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       </a:t>
            </a:r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5" name="Picture 6">
            <a:extLst>
              <a:ext uri="{FF2B5EF4-FFF2-40B4-BE49-F238E27FC236}">
                <a16:creationId xmlns:a16="http://schemas.microsoft.com/office/drawing/2014/main" id="{A594424D-3B04-1944-866F-6757B93A6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64" y="990601"/>
            <a:ext cx="6086475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6" name="TextBox 2">
            <a:extLst>
              <a:ext uri="{FF2B5EF4-FFF2-40B4-BE49-F238E27FC236}">
                <a16:creationId xmlns:a16="http://schemas.microsoft.com/office/drawing/2014/main" id="{DF23BAA7-F383-8E40-A3E9-634556453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2676" y="6519864"/>
            <a:ext cx="25495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latin typeface="Times" pitchFamily="2" charset="0"/>
              </a:rPr>
              <a:t>[Figure 3.41 in the textbook]</a:t>
            </a:r>
          </a:p>
        </p:txBody>
      </p:sp>
      <p:sp>
        <p:nvSpPr>
          <p:cNvPr id="134147" name="Rectangle 2">
            <a:extLst>
              <a:ext uri="{FF2B5EF4-FFF2-40B4-BE49-F238E27FC236}">
                <a16:creationId xmlns:a16="http://schemas.microsoft.com/office/drawing/2014/main" id="{5180B76F-544F-584E-A9B8-39F965576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35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Circuit for a one-digit BCD adder</a:t>
            </a:r>
            <a:endParaRPr lang="en-US" altLang="en-US" sz="3200"/>
          </a:p>
        </p:txBody>
      </p:sp>
      <p:sp>
        <p:nvSpPr>
          <p:cNvPr id="134148" name="TextBox 1">
            <a:extLst>
              <a:ext uri="{FF2B5EF4-FFF2-40B4-BE49-F238E27FC236}">
                <a16:creationId xmlns:a16="http://schemas.microsoft.com/office/drawing/2014/main" id="{CB0D3BC0-F946-2045-A1BC-E93F0D499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43840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134149" name="TextBox 5">
            <a:extLst>
              <a:ext uri="{FF2B5EF4-FFF2-40B4-BE49-F238E27FC236}">
                <a16:creationId xmlns:a16="http://schemas.microsoft.com/office/drawing/2014/main" id="{5D7ECC0C-F621-3D4D-8AD1-A9254A093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41020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134150" name="TextBox 6">
            <a:extLst>
              <a:ext uri="{FF2B5EF4-FFF2-40B4-BE49-F238E27FC236}">
                <a16:creationId xmlns:a16="http://schemas.microsoft.com/office/drawing/2014/main" id="{7A3B37B3-2896-354E-B62A-AFAB98AB6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426720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134151" name="TextBox 7">
            <a:extLst>
              <a:ext uri="{FF2B5EF4-FFF2-40B4-BE49-F238E27FC236}">
                <a16:creationId xmlns:a16="http://schemas.microsoft.com/office/drawing/2014/main" id="{3989FBA4-0F90-6A40-BBF8-4FDD7ABBA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8864" y="4262438"/>
            <a:ext cx="338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134152" name="TextBox 8">
            <a:extLst>
              <a:ext uri="{FF2B5EF4-FFF2-40B4-BE49-F238E27FC236}">
                <a16:creationId xmlns:a16="http://schemas.microsoft.com/office/drawing/2014/main" id="{C1119BD1-566F-FA49-A03D-FD223B79B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26720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69" name="Picture 6">
            <a:extLst>
              <a:ext uri="{FF2B5EF4-FFF2-40B4-BE49-F238E27FC236}">
                <a16:creationId xmlns:a16="http://schemas.microsoft.com/office/drawing/2014/main" id="{7A8FA1E9-6541-5D4D-87A5-9F609085B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64" y="990601"/>
            <a:ext cx="6086475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0" name="TextBox 2">
            <a:extLst>
              <a:ext uri="{FF2B5EF4-FFF2-40B4-BE49-F238E27FC236}">
                <a16:creationId xmlns:a16="http://schemas.microsoft.com/office/drawing/2014/main" id="{E9465AE7-4A80-8B46-AD23-77E2CDA96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2676" y="6519864"/>
            <a:ext cx="25495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latin typeface="Times" pitchFamily="2" charset="0"/>
              </a:rPr>
              <a:t>[Figure 3.41 in the textbook]</a:t>
            </a:r>
          </a:p>
        </p:txBody>
      </p:sp>
      <p:sp>
        <p:nvSpPr>
          <p:cNvPr id="135171" name="Rectangle 2">
            <a:extLst>
              <a:ext uri="{FF2B5EF4-FFF2-40B4-BE49-F238E27FC236}">
                <a16:creationId xmlns:a16="http://schemas.microsoft.com/office/drawing/2014/main" id="{33C85C39-9068-C048-ADD8-2C8798770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35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Circuit for a one-digit BCD adder</a:t>
            </a:r>
            <a:endParaRPr lang="en-US" altLang="en-US" sz="3200"/>
          </a:p>
        </p:txBody>
      </p:sp>
      <p:sp>
        <p:nvSpPr>
          <p:cNvPr id="135172" name="TextBox 1">
            <a:extLst>
              <a:ext uri="{FF2B5EF4-FFF2-40B4-BE49-F238E27FC236}">
                <a16:creationId xmlns:a16="http://schemas.microsoft.com/office/drawing/2014/main" id="{EEA08A22-2362-AC40-9611-6942193D2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43840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135173" name="TextBox 5">
            <a:extLst>
              <a:ext uri="{FF2B5EF4-FFF2-40B4-BE49-F238E27FC236}">
                <a16:creationId xmlns:a16="http://schemas.microsoft.com/office/drawing/2014/main" id="{9500384E-388D-0047-B78C-32CDC1DE3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41020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135174" name="TextBox 6">
            <a:extLst>
              <a:ext uri="{FF2B5EF4-FFF2-40B4-BE49-F238E27FC236}">
                <a16:creationId xmlns:a16="http://schemas.microsoft.com/office/drawing/2014/main" id="{AE36C9CE-B432-F942-92EB-22D86EE0F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426720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135175" name="TextBox 7">
            <a:extLst>
              <a:ext uri="{FF2B5EF4-FFF2-40B4-BE49-F238E27FC236}">
                <a16:creationId xmlns:a16="http://schemas.microsoft.com/office/drawing/2014/main" id="{DDE5C468-6559-E840-A98A-0287493FC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8864" y="4262438"/>
            <a:ext cx="338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135176" name="TextBox 8">
            <a:extLst>
              <a:ext uri="{FF2B5EF4-FFF2-40B4-BE49-F238E27FC236}">
                <a16:creationId xmlns:a16="http://schemas.microsoft.com/office/drawing/2014/main" id="{A548C2A2-A1F8-8B43-82D1-D11AD9B51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26720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cxnSp>
        <p:nvCxnSpPr>
          <p:cNvPr id="135177" name="Straight Arrow Connector 9">
            <a:extLst>
              <a:ext uri="{FF2B5EF4-FFF2-40B4-BE49-F238E27FC236}">
                <a16:creationId xmlns:a16="http://schemas.microsoft.com/office/drawing/2014/main" id="{AA32F9E4-98A4-C344-AD0E-BB2EBF75A34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485064" y="4527550"/>
            <a:ext cx="1201737" cy="0"/>
          </a:xfrm>
          <a:prstGeom prst="straightConnector1">
            <a:avLst/>
          </a:prstGeom>
          <a:noFill/>
          <a:ln w="444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5178" name="TextBox 10">
            <a:extLst>
              <a:ext uri="{FF2B5EF4-FFF2-40B4-BE49-F238E27FC236}">
                <a16:creationId xmlns:a16="http://schemas.microsoft.com/office/drawing/2014/main" id="{07A8ACBE-2619-BA43-AAA1-7C8630058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1" y="4205288"/>
            <a:ext cx="11541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Times" pitchFamily="2" charset="0"/>
              </a:rPr>
              <a:t>add 6</a:t>
            </a:r>
          </a:p>
        </p:txBody>
      </p:sp>
      <p:cxnSp>
        <p:nvCxnSpPr>
          <p:cNvPr id="135179" name="Straight Arrow Connector 12">
            <a:extLst>
              <a:ext uri="{FF2B5EF4-FFF2-40B4-BE49-F238E27FC236}">
                <a16:creationId xmlns:a16="http://schemas.microsoft.com/office/drawing/2014/main" id="{378BB70C-D3D9-4641-ACE2-F4CFE233D16B}"/>
              </a:ext>
            </a:extLst>
          </p:cNvPr>
          <p:cNvCxnSpPr>
            <a:cxnSpLocks noChangeShapeType="1"/>
            <a:endCxn id="135176" idx="0"/>
          </p:cNvCxnSpPr>
          <p:nvPr/>
        </p:nvCxnSpPr>
        <p:spPr bwMode="auto">
          <a:xfrm flipH="1">
            <a:off x="7027864" y="3200400"/>
            <a:ext cx="1049337" cy="1066800"/>
          </a:xfrm>
          <a:prstGeom prst="straightConnector1">
            <a:avLst/>
          </a:prstGeom>
          <a:noFill/>
          <a:ln w="444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5180" name="TextBox 15">
            <a:extLst>
              <a:ext uri="{FF2B5EF4-FFF2-40B4-BE49-F238E27FC236}">
                <a16:creationId xmlns:a16="http://schemas.microsoft.com/office/drawing/2014/main" id="{272EBD39-3CE1-AA45-807D-843302C60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2743200"/>
            <a:ext cx="18367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Times" pitchFamily="2" charset="0"/>
              </a:rPr>
              <a:t>implicit 0</a:t>
            </a:r>
          </a:p>
        </p:txBody>
      </p:sp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3" name="Picture 6">
            <a:extLst>
              <a:ext uri="{FF2B5EF4-FFF2-40B4-BE49-F238E27FC236}">
                <a16:creationId xmlns:a16="http://schemas.microsoft.com/office/drawing/2014/main" id="{98353F24-2817-B64D-8320-E65ED6DF0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64" y="990601"/>
            <a:ext cx="6086475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4" name="TextBox 2">
            <a:extLst>
              <a:ext uri="{FF2B5EF4-FFF2-40B4-BE49-F238E27FC236}">
                <a16:creationId xmlns:a16="http://schemas.microsoft.com/office/drawing/2014/main" id="{BDD21986-8024-8444-B821-ACD9345DD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2676" y="6519864"/>
            <a:ext cx="25495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latin typeface="Times" pitchFamily="2" charset="0"/>
              </a:rPr>
              <a:t>[Figure 3.41 in the textbook]</a:t>
            </a:r>
          </a:p>
        </p:txBody>
      </p:sp>
      <p:sp>
        <p:nvSpPr>
          <p:cNvPr id="136195" name="Rectangle 2">
            <a:extLst>
              <a:ext uri="{FF2B5EF4-FFF2-40B4-BE49-F238E27FC236}">
                <a16:creationId xmlns:a16="http://schemas.microsoft.com/office/drawing/2014/main" id="{AD383239-433C-5F4C-9C89-D2C09D5E6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35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Circuit for a one-digit BCD adder</a:t>
            </a:r>
            <a:endParaRPr lang="en-US" altLang="en-US" sz="3200"/>
          </a:p>
        </p:txBody>
      </p:sp>
      <p:sp>
        <p:nvSpPr>
          <p:cNvPr id="136196" name="TextBox 1">
            <a:extLst>
              <a:ext uri="{FF2B5EF4-FFF2-40B4-BE49-F238E27FC236}">
                <a16:creationId xmlns:a16="http://schemas.microsoft.com/office/drawing/2014/main" id="{723C240D-2985-F042-A168-BC34399D2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43840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136197" name="TextBox 5">
            <a:extLst>
              <a:ext uri="{FF2B5EF4-FFF2-40B4-BE49-F238E27FC236}">
                <a16:creationId xmlns:a16="http://schemas.microsoft.com/office/drawing/2014/main" id="{D8BE1FCD-91DC-7A45-BAD6-895E8EC52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41020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136198" name="TextBox 6">
            <a:extLst>
              <a:ext uri="{FF2B5EF4-FFF2-40B4-BE49-F238E27FC236}">
                <a16:creationId xmlns:a16="http://schemas.microsoft.com/office/drawing/2014/main" id="{61EEC102-5BA0-B44C-BDEA-B91C02109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426720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136199" name="TextBox 7">
            <a:extLst>
              <a:ext uri="{FF2B5EF4-FFF2-40B4-BE49-F238E27FC236}">
                <a16:creationId xmlns:a16="http://schemas.microsoft.com/office/drawing/2014/main" id="{6F3E8940-49E9-A84C-A1EF-AF0BD76A0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8864" y="4262438"/>
            <a:ext cx="338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136200" name="TextBox 8">
            <a:extLst>
              <a:ext uri="{FF2B5EF4-FFF2-40B4-BE49-F238E27FC236}">
                <a16:creationId xmlns:a16="http://schemas.microsoft.com/office/drawing/2014/main" id="{67BE9EE7-E232-284E-A435-F98CC2835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26720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136201" name="TextBox 10">
            <a:extLst>
              <a:ext uri="{FF2B5EF4-FFF2-40B4-BE49-F238E27FC236}">
                <a16:creationId xmlns:a16="http://schemas.microsoft.com/office/drawing/2014/main" id="{A19A57F4-208A-3644-8EE3-99A8BD699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9401" y="4614863"/>
            <a:ext cx="390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Times" pitchFamily="2" charset="0"/>
              </a:rPr>
              <a:t>?</a:t>
            </a:r>
          </a:p>
        </p:txBody>
      </p:sp>
      <p:sp>
        <p:nvSpPr>
          <p:cNvPr id="136202" name="Oval 1">
            <a:extLst>
              <a:ext uri="{FF2B5EF4-FFF2-40B4-BE49-F238E27FC236}">
                <a16:creationId xmlns:a16="http://schemas.microsoft.com/office/drawing/2014/main" id="{3084D025-0BED-1942-B9A6-FF3B97F30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0864" y="4897439"/>
            <a:ext cx="1520825" cy="148748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17" name="Group 1">
            <a:extLst>
              <a:ext uri="{FF2B5EF4-FFF2-40B4-BE49-F238E27FC236}">
                <a16:creationId xmlns:a16="http://schemas.microsoft.com/office/drawing/2014/main" id="{64F0CA03-E9CB-B141-A017-9A3E4262A614}"/>
              </a:ext>
            </a:extLst>
          </p:cNvPr>
          <p:cNvGrpSpPr>
            <a:grpSpLocks/>
          </p:cNvGrpSpPr>
          <p:nvPr/>
        </p:nvGrpSpPr>
        <p:grpSpPr bwMode="auto">
          <a:xfrm>
            <a:off x="2286001" y="2362200"/>
            <a:ext cx="6192367" cy="2032000"/>
            <a:chOff x="1484313" y="3857625"/>
            <a:chExt cx="6192366" cy="2032000"/>
          </a:xfrm>
        </p:grpSpPr>
        <p:sp>
          <p:nvSpPr>
            <p:cNvPr id="137220" name="Line 4">
              <a:extLst>
                <a:ext uri="{FF2B5EF4-FFF2-40B4-BE49-F238E27FC236}">
                  <a16:creationId xmlns:a16="http://schemas.microsoft.com/office/drawing/2014/main" id="{2D4B5BE0-6D92-E54F-A1CD-86D4CF0E07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1963" y="4000500"/>
              <a:ext cx="2319337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21" name="Freeform 5">
              <a:extLst>
                <a:ext uri="{FF2B5EF4-FFF2-40B4-BE49-F238E27FC236}">
                  <a16:creationId xmlns:a16="http://schemas.microsoft.com/office/drawing/2014/main" id="{DF8C2700-B424-0D4E-BAA3-FB7D97FAEC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5350" y="5033963"/>
              <a:ext cx="168275" cy="1587"/>
            </a:xfrm>
            <a:custGeom>
              <a:avLst/>
              <a:gdLst>
                <a:gd name="T0" fmla="*/ 2147483646 w 213"/>
                <a:gd name="T1" fmla="*/ 0 h 1588"/>
                <a:gd name="T2" fmla="*/ 0 w 213"/>
                <a:gd name="T3" fmla="*/ 0 h 1588"/>
                <a:gd name="T4" fmla="*/ 2147483646 w 213"/>
                <a:gd name="T5" fmla="*/ 0 h 1588"/>
                <a:gd name="T6" fmla="*/ 0 60000 65536"/>
                <a:gd name="T7" fmla="*/ 0 60000 65536"/>
                <a:gd name="T8" fmla="*/ 0 60000 65536"/>
                <a:gd name="T9" fmla="*/ 0 w 213"/>
                <a:gd name="T10" fmla="*/ 0 h 1588"/>
                <a:gd name="T11" fmla="*/ 213 w 213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" h="1588">
                  <a:moveTo>
                    <a:pt x="213" y="0"/>
                  </a:moveTo>
                  <a:lnTo>
                    <a:pt x="0" y="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22" name="Freeform 8">
              <a:extLst>
                <a:ext uri="{FF2B5EF4-FFF2-40B4-BE49-F238E27FC236}">
                  <a16:creationId xmlns:a16="http://schemas.microsoft.com/office/drawing/2014/main" id="{ABB4A0C9-DAD1-8C49-9613-E7F73C123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9525" y="5202238"/>
              <a:ext cx="295275" cy="1587"/>
            </a:xfrm>
            <a:custGeom>
              <a:avLst/>
              <a:gdLst>
                <a:gd name="T0" fmla="*/ 2147483646 w 372"/>
                <a:gd name="T1" fmla="*/ 0 h 1588"/>
                <a:gd name="T2" fmla="*/ 0 w 372"/>
                <a:gd name="T3" fmla="*/ 0 h 1588"/>
                <a:gd name="T4" fmla="*/ 2147483646 w 372"/>
                <a:gd name="T5" fmla="*/ 0 h 1588"/>
                <a:gd name="T6" fmla="*/ 0 60000 65536"/>
                <a:gd name="T7" fmla="*/ 0 60000 65536"/>
                <a:gd name="T8" fmla="*/ 0 60000 65536"/>
                <a:gd name="T9" fmla="*/ 0 w 372"/>
                <a:gd name="T10" fmla="*/ 0 h 1588"/>
                <a:gd name="T11" fmla="*/ 372 w 372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2" h="1588">
                  <a:moveTo>
                    <a:pt x="372" y="0"/>
                  </a:moveTo>
                  <a:lnTo>
                    <a:pt x="0" y="0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23" name="Freeform 10">
              <a:extLst>
                <a:ext uri="{FF2B5EF4-FFF2-40B4-BE49-F238E27FC236}">
                  <a16:creationId xmlns:a16="http://schemas.microsoft.com/office/drawing/2014/main" id="{A125DFC9-E434-3448-B51A-FCC26694F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9525" y="4886325"/>
              <a:ext cx="295275" cy="1588"/>
            </a:xfrm>
            <a:custGeom>
              <a:avLst/>
              <a:gdLst>
                <a:gd name="T0" fmla="*/ 2147483646 w 372"/>
                <a:gd name="T1" fmla="*/ 0 h 1587"/>
                <a:gd name="T2" fmla="*/ 0 w 372"/>
                <a:gd name="T3" fmla="*/ 0 h 1587"/>
                <a:gd name="T4" fmla="*/ 2147483646 w 372"/>
                <a:gd name="T5" fmla="*/ 0 h 1587"/>
                <a:gd name="T6" fmla="*/ 0 60000 65536"/>
                <a:gd name="T7" fmla="*/ 0 60000 65536"/>
                <a:gd name="T8" fmla="*/ 0 60000 65536"/>
                <a:gd name="T9" fmla="*/ 0 w 372"/>
                <a:gd name="T10" fmla="*/ 0 h 1587"/>
                <a:gd name="T11" fmla="*/ 372 w 372"/>
                <a:gd name="T12" fmla="*/ 1587 h 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2" h="1587">
                  <a:moveTo>
                    <a:pt x="372" y="0"/>
                  </a:moveTo>
                  <a:lnTo>
                    <a:pt x="0" y="0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24" name="Line 11">
              <a:extLst>
                <a:ext uri="{FF2B5EF4-FFF2-40B4-BE49-F238E27FC236}">
                  <a16:creationId xmlns:a16="http://schemas.microsoft.com/office/drawing/2014/main" id="{0B6A4143-BA67-6644-9832-8A64AAFBA7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19525" y="4886325"/>
              <a:ext cx="295275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25" name="Line 14">
              <a:extLst>
                <a:ext uri="{FF2B5EF4-FFF2-40B4-BE49-F238E27FC236}">
                  <a16:creationId xmlns:a16="http://schemas.microsoft.com/office/drawing/2014/main" id="{E50562B2-B3D6-F548-AFDD-B78DB31508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2513" y="4443413"/>
              <a:ext cx="231775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26" name="Line 15">
              <a:extLst>
                <a:ext uri="{FF2B5EF4-FFF2-40B4-BE49-F238E27FC236}">
                  <a16:creationId xmlns:a16="http://schemas.microsoft.com/office/drawing/2014/main" id="{9F26DA3F-58E7-6044-80EE-D0D3BDF876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2513" y="4738688"/>
              <a:ext cx="231775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27" name="Freeform 17">
              <a:extLst>
                <a:ext uri="{FF2B5EF4-FFF2-40B4-BE49-F238E27FC236}">
                  <a16:creationId xmlns:a16="http://schemas.microsoft.com/office/drawing/2014/main" id="{01DA6053-F77E-B44F-8640-E14FEB5BD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1913" y="4343400"/>
              <a:ext cx="628650" cy="250825"/>
            </a:xfrm>
            <a:custGeom>
              <a:avLst/>
              <a:gdLst>
                <a:gd name="T0" fmla="*/ 2147483646 w 794"/>
                <a:gd name="T1" fmla="*/ 0 h 315"/>
                <a:gd name="T2" fmla="*/ 2147483646 w 794"/>
                <a:gd name="T3" fmla="*/ 0 h 315"/>
                <a:gd name="T4" fmla="*/ 2147483646 w 794"/>
                <a:gd name="T5" fmla="*/ 0 h 315"/>
                <a:gd name="T6" fmla="*/ 2147483646 w 794"/>
                <a:gd name="T7" fmla="*/ 2147483646 h 315"/>
                <a:gd name="T8" fmla="*/ 2147483646 w 794"/>
                <a:gd name="T9" fmla="*/ 2147483646 h 315"/>
                <a:gd name="T10" fmla="*/ 2147483646 w 794"/>
                <a:gd name="T11" fmla="*/ 2147483646 h 315"/>
                <a:gd name="T12" fmla="*/ 2147483646 w 794"/>
                <a:gd name="T13" fmla="*/ 2147483646 h 315"/>
                <a:gd name="T14" fmla="*/ 2147483646 w 794"/>
                <a:gd name="T15" fmla="*/ 2147483646 h 315"/>
                <a:gd name="T16" fmla="*/ 2147483646 w 794"/>
                <a:gd name="T17" fmla="*/ 2147483646 h 315"/>
                <a:gd name="T18" fmla="*/ 2147483646 w 794"/>
                <a:gd name="T19" fmla="*/ 2147483646 h 315"/>
                <a:gd name="T20" fmla="*/ 2147483646 w 794"/>
                <a:gd name="T21" fmla="*/ 2147483646 h 315"/>
                <a:gd name="T22" fmla="*/ 2147483646 w 794"/>
                <a:gd name="T23" fmla="*/ 2147483646 h 315"/>
                <a:gd name="T24" fmla="*/ 2147483646 w 794"/>
                <a:gd name="T25" fmla="*/ 2147483646 h 315"/>
                <a:gd name="T26" fmla="*/ 2147483646 w 794"/>
                <a:gd name="T27" fmla="*/ 2147483646 h 315"/>
                <a:gd name="T28" fmla="*/ 2147483646 w 794"/>
                <a:gd name="T29" fmla="*/ 2147483646 h 315"/>
                <a:gd name="T30" fmla="*/ 2147483646 w 794"/>
                <a:gd name="T31" fmla="*/ 2147483646 h 315"/>
                <a:gd name="T32" fmla="*/ 2147483646 w 794"/>
                <a:gd name="T33" fmla="*/ 2147483646 h 315"/>
                <a:gd name="T34" fmla="*/ 2147483646 w 794"/>
                <a:gd name="T35" fmla="*/ 2147483646 h 315"/>
                <a:gd name="T36" fmla="*/ 2147483646 w 794"/>
                <a:gd name="T37" fmla="*/ 2147483646 h 315"/>
                <a:gd name="T38" fmla="*/ 2147483646 w 794"/>
                <a:gd name="T39" fmla="*/ 2147483646 h 315"/>
                <a:gd name="T40" fmla="*/ 2147483646 w 794"/>
                <a:gd name="T41" fmla="*/ 2147483646 h 315"/>
                <a:gd name="T42" fmla="*/ 2147483646 w 794"/>
                <a:gd name="T43" fmla="*/ 2147483646 h 315"/>
                <a:gd name="T44" fmla="*/ 2147483646 w 794"/>
                <a:gd name="T45" fmla="*/ 2147483646 h 315"/>
                <a:gd name="T46" fmla="*/ 2147483646 w 794"/>
                <a:gd name="T47" fmla="*/ 2147483646 h 315"/>
                <a:gd name="T48" fmla="*/ 2147483646 w 794"/>
                <a:gd name="T49" fmla="*/ 2147483646 h 315"/>
                <a:gd name="T50" fmla="*/ 2147483646 w 794"/>
                <a:gd name="T51" fmla="*/ 2147483646 h 315"/>
                <a:gd name="T52" fmla="*/ 2147483646 w 794"/>
                <a:gd name="T53" fmla="*/ 2147483646 h 315"/>
                <a:gd name="T54" fmla="*/ 2147483646 w 794"/>
                <a:gd name="T55" fmla="*/ 2147483646 h 315"/>
                <a:gd name="T56" fmla="*/ 2147483646 w 794"/>
                <a:gd name="T57" fmla="*/ 2147483646 h 315"/>
                <a:gd name="T58" fmla="*/ 2147483646 w 794"/>
                <a:gd name="T59" fmla="*/ 2147483646 h 315"/>
                <a:gd name="T60" fmla="*/ 2147483646 w 794"/>
                <a:gd name="T61" fmla="*/ 2147483646 h 315"/>
                <a:gd name="T62" fmla="*/ 2147483646 w 794"/>
                <a:gd name="T63" fmla="*/ 2147483646 h 315"/>
                <a:gd name="T64" fmla="*/ 2147483646 w 794"/>
                <a:gd name="T65" fmla="*/ 2147483646 h 315"/>
                <a:gd name="T66" fmla="*/ 2147483646 w 794"/>
                <a:gd name="T67" fmla="*/ 2147483646 h 315"/>
                <a:gd name="T68" fmla="*/ 2147483646 w 794"/>
                <a:gd name="T69" fmla="*/ 2147483646 h 315"/>
                <a:gd name="T70" fmla="*/ 2147483646 w 794"/>
                <a:gd name="T71" fmla="*/ 2147483646 h 315"/>
                <a:gd name="T72" fmla="*/ 2147483646 w 794"/>
                <a:gd name="T73" fmla="*/ 2147483646 h 315"/>
                <a:gd name="T74" fmla="*/ 2147483646 w 794"/>
                <a:gd name="T75" fmla="*/ 2147483646 h 315"/>
                <a:gd name="T76" fmla="*/ 2147483646 w 794"/>
                <a:gd name="T77" fmla="*/ 2147483646 h 315"/>
                <a:gd name="T78" fmla="*/ 2147483646 w 794"/>
                <a:gd name="T79" fmla="*/ 2147483646 h 315"/>
                <a:gd name="T80" fmla="*/ 2147483646 w 794"/>
                <a:gd name="T81" fmla="*/ 2147483646 h 315"/>
                <a:gd name="T82" fmla="*/ 2147483646 w 794"/>
                <a:gd name="T83" fmla="*/ 2147483646 h 315"/>
                <a:gd name="T84" fmla="*/ 2147483646 w 794"/>
                <a:gd name="T85" fmla="*/ 2147483646 h 315"/>
                <a:gd name="T86" fmla="*/ 2147483646 w 794"/>
                <a:gd name="T87" fmla="*/ 2147483646 h 315"/>
                <a:gd name="T88" fmla="*/ 2147483646 w 794"/>
                <a:gd name="T89" fmla="*/ 2147483646 h 315"/>
                <a:gd name="T90" fmla="*/ 2147483646 w 794"/>
                <a:gd name="T91" fmla="*/ 2147483646 h 315"/>
                <a:gd name="T92" fmla="*/ 2147483646 w 794"/>
                <a:gd name="T93" fmla="*/ 2147483646 h 315"/>
                <a:gd name="T94" fmla="*/ 2147483646 w 794"/>
                <a:gd name="T95" fmla="*/ 2147483646 h 315"/>
                <a:gd name="T96" fmla="*/ 2147483646 w 794"/>
                <a:gd name="T97" fmla="*/ 2147483646 h 315"/>
                <a:gd name="T98" fmla="*/ 2147483646 w 794"/>
                <a:gd name="T99" fmla="*/ 2147483646 h 315"/>
                <a:gd name="T100" fmla="*/ 2147483646 w 794"/>
                <a:gd name="T101" fmla="*/ 2147483646 h 315"/>
                <a:gd name="T102" fmla="*/ 2147483646 w 794"/>
                <a:gd name="T103" fmla="*/ 2147483646 h 315"/>
                <a:gd name="T104" fmla="*/ 2147483646 w 794"/>
                <a:gd name="T105" fmla="*/ 2147483646 h 315"/>
                <a:gd name="T106" fmla="*/ 2147483646 w 794"/>
                <a:gd name="T107" fmla="*/ 2147483646 h 315"/>
                <a:gd name="T108" fmla="*/ 2147483646 w 794"/>
                <a:gd name="T109" fmla="*/ 2147483646 h 315"/>
                <a:gd name="T110" fmla="*/ 2147483646 w 794"/>
                <a:gd name="T111" fmla="*/ 2147483646 h 315"/>
                <a:gd name="T112" fmla="*/ 2147483646 w 794"/>
                <a:gd name="T113" fmla="*/ 2147483646 h 315"/>
                <a:gd name="T114" fmla="*/ 2147483646 w 794"/>
                <a:gd name="T115" fmla="*/ 2147483646 h 315"/>
                <a:gd name="T116" fmla="*/ 2147483646 w 794"/>
                <a:gd name="T117" fmla="*/ 2147483646 h 315"/>
                <a:gd name="T118" fmla="*/ 2147483646 w 794"/>
                <a:gd name="T119" fmla="*/ 2147483646 h 315"/>
                <a:gd name="T120" fmla="*/ 2147483646 w 794"/>
                <a:gd name="T121" fmla="*/ 2147483646 h 3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94"/>
                <a:gd name="T184" fmla="*/ 0 h 315"/>
                <a:gd name="T185" fmla="*/ 794 w 794"/>
                <a:gd name="T186" fmla="*/ 315 h 31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94" h="315">
                  <a:moveTo>
                    <a:pt x="0" y="0"/>
                  </a:moveTo>
                  <a:lnTo>
                    <a:pt x="31" y="0"/>
                  </a:lnTo>
                  <a:lnTo>
                    <a:pt x="59" y="0"/>
                  </a:lnTo>
                  <a:lnTo>
                    <a:pt x="85" y="0"/>
                  </a:lnTo>
                  <a:lnTo>
                    <a:pt x="111" y="0"/>
                  </a:lnTo>
                  <a:lnTo>
                    <a:pt x="133" y="0"/>
                  </a:lnTo>
                  <a:lnTo>
                    <a:pt x="156" y="0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210" y="0"/>
                  </a:lnTo>
                  <a:lnTo>
                    <a:pt x="226" y="0"/>
                  </a:lnTo>
                  <a:lnTo>
                    <a:pt x="241" y="0"/>
                  </a:lnTo>
                  <a:lnTo>
                    <a:pt x="254" y="0"/>
                  </a:lnTo>
                  <a:lnTo>
                    <a:pt x="266" y="0"/>
                  </a:lnTo>
                  <a:lnTo>
                    <a:pt x="277" y="0"/>
                  </a:lnTo>
                  <a:lnTo>
                    <a:pt x="287" y="0"/>
                  </a:lnTo>
                  <a:lnTo>
                    <a:pt x="295" y="0"/>
                  </a:lnTo>
                  <a:lnTo>
                    <a:pt x="303" y="0"/>
                  </a:lnTo>
                  <a:lnTo>
                    <a:pt x="310" y="0"/>
                  </a:lnTo>
                  <a:lnTo>
                    <a:pt x="317" y="0"/>
                  </a:lnTo>
                  <a:lnTo>
                    <a:pt x="322" y="0"/>
                  </a:lnTo>
                  <a:lnTo>
                    <a:pt x="327" y="0"/>
                  </a:lnTo>
                  <a:lnTo>
                    <a:pt x="333" y="0"/>
                  </a:lnTo>
                  <a:lnTo>
                    <a:pt x="335" y="0"/>
                  </a:lnTo>
                  <a:lnTo>
                    <a:pt x="339" y="1"/>
                  </a:lnTo>
                  <a:lnTo>
                    <a:pt x="342" y="1"/>
                  </a:lnTo>
                  <a:lnTo>
                    <a:pt x="345" y="1"/>
                  </a:lnTo>
                  <a:lnTo>
                    <a:pt x="347" y="1"/>
                  </a:lnTo>
                  <a:lnTo>
                    <a:pt x="350" y="1"/>
                  </a:lnTo>
                  <a:lnTo>
                    <a:pt x="353" y="1"/>
                  </a:lnTo>
                  <a:lnTo>
                    <a:pt x="354" y="1"/>
                  </a:lnTo>
                  <a:lnTo>
                    <a:pt x="357" y="1"/>
                  </a:lnTo>
                  <a:lnTo>
                    <a:pt x="358" y="1"/>
                  </a:lnTo>
                  <a:lnTo>
                    <a:pt x="361" y="1"/>
                  </a:lnTo>
                  <a:lnTo>
                    <a:pt x="363" y="1"/>
                  </a:lnTo>
                  <a:lnTo>
                    <a:pt x="365" y="2"/>
                  </a:lnTo>
                  <a:lnTo>
                    <a:pt x="366" y="2"/>
                  </a:lnTo>
                  <a:lnTo>
                    <a:pt x="368" y="2"/>
                  </a:lnTo>
                  <a:lnTo>
                    <a:pt x="370" y="2"/>
                  </a:lnTo>
                  <a:lnTo>
                    <a:pt x="371" y="2"/>
                  </a:lnTo>
                  <a:lnTo>
                    <a:pt x="372" y="2"/>
                  </a:lnTo>
                  <a:lnTo>
                    <a:pt x="374" y="2"/>
                  </a:lnTo>
                  <a:lnTo>
                    <a:pt x="375" y="2"/>
                  </a:lnTo>
                  <a:lnTo>
                    <a:pt x="376" y="2"/>
                  </a:lnTo>
                  <a:lnTo>
                    <a:pt x="378" y="2"/>
                  </a:lnTo>
                  <a:lnTo>
                    <a:pt x="379" y="2"/>
                  </a:lnTo>
                  <a:lnTo>
                    <a:pt x="380" y="2"/>
                  </a:lnTo>
                  <a:lnTo>
                    <a:pt x="382" y="4"/>
                  </a:lnTo>
                  <a:lnTo>
                    <a:pt x="383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7" y="4"/>
                  </a:lnTo>
                  <a:lnTo>
                    <a:pt x="388" y="4"/>
                  </a:lnTo>
                  <a:lnTo>
                    <a:pt x="390" y="4"/>
                  </a:lnTo>
                  <a:lnTo>
                    <a:pt x="391" y="4"/>
                  </a:lnTo>
                  <a:lnTo>
                    <a:pt x="392" y="5"/>
                  </a:lnTo>
                  <a:lnTo>
                    <a:pt x="394" y="5"/>
                  </a:lnTo>
                  <a:lnTo>
                    <a:pt x="395" y="5"/>
                  </a:lnTo>
                  <a:lnTo>
                    <a:pt x="396" y="5"/>
                  </a:lnTo>
                  <a:lnTo>
                    <a:pt x="398" y="5"/>
                  </a:lnTo>
                  <a:lnTo>
                    <a:pt x="400" y="5"/>
                  </a:lnTo>
                  <a:lnTo>
                    <a:pt x="402" y="6"/>
                  </a:lnTo>
                  <a:lnTo>
                    <a:pt x="403" y="6"/>
                  </a:lnTo>
                  <a:lnTo>
                    <a:pt x="406" y="6"/>
                  </a:lnTo>
                  <a:lnTo>
                    <a:pt x="408" y="6"/>
                  </a:lnTo>
                  <a:lnTo>
                    <a:pt x="410" y="6"/>
                  </a:lnTo>
                  <a:lnTo>
                    <a:pt x="412" y="8"/>
                  </a:lnTo>
                  <a:lnTo>
                    <a:pt x="414" y="8"/>
                  </a:lnTo>
                  <a:lnTo>
                    <a:pt x="415" y="8"/>
                  </a:lnTo>
                  <a:lnTo>
                    <a:pt x="416" y="8"/>
                  </a:lnTo>
                  <a:lnTo>
                    <a:pt x="418" y="8"/>
                  </a:lnTo>
                  <a:lnTo>
                    <a:pt x="419" y="9"/>
                  </a:lnTo>
                  <a:lnTo>
                    <a:pt x="420" y="9"/>
                  </a:lnTo>
                  <a:lnTo>
                    <a:pt x="422" y="9"/>
                  </a:lnTo>
                  <a:lnTo>
                    <a:pt x="423" y="9"/>
                  </a:lnTo>
                  <a:lnTo>
                    <a:pt x="424" y="9"/>
                  </a:lnTo>
                  <a:lnTo>
                    <a:pt x="426" y="9"/>
                  </a:lnTo>
                  <a:lnTo>
                    <a:pt x="427" y="10"/>
                  </a:lnTo>
                  <a:lnTo>
                    <a:pt x="428" y="10"/>
                  </a:lnTo>
                  <a:lnTo>
                    <a:pt x="430" y="10"/>
                  </a:lnTo>
                  <a:lnTo>
                    <a:pt x="431" y="10"/>
                  </a:lnTo>
                  <a:lnTo>
                    <a:pt x="432" y="10"/>
                  </a:lnTo>
                  <a:lnTo>
                    <a:pt x="434" y="12"/>
                  </a:lnTo>
                  <a:lnTo>
                    <a:pt x="435" y="12"/>
                  </a:lnTo>
                  <a:lnTo>
                    <a:pt x="436" y="12"/>
                  </a:lnTo>
                  <a:lnTo>
                    <a:pt x="439" y="13"/>
                  </a:lnTo>
                  <a:lnTo>
                    <a:pt x="440" y="13"/>
                  </a:lnTo>
                  <a:lnTo>
                    <a:pt x="442" y="13"/>
                  </a:lnTo>
                  <a:lnTo>
                    <a:pt x="443" y="14"/>
                  </a:lnTo>
                  <a:lnTo>
                    <a:pt x="444" y="14"/>
                  </a:lnTo>
                  <a:lnTo>
                    <a:pt x="447" y="16"/>
                  </a:lnTo>
                  <a:lnTo>
                    <a:pt x="448" y="16"/>
                  </a:lnTo>
                  <a:lnTo>
                    <a:pt x="451" y="17"/>
                  </a:lnTo>
                  <a:lnTo>
                    <a:pt x="454" y="17"/>
                  </a:lnTo>
                  <a:lnTo>
                    <a:pt x="455" y="18"/>
                  </a:lnTo>
                  <a:lnTo>
                    <a:pt x="458" y="18"/>
                  </a:lnTo>
                  <a:lnTo>
                    <a:pt x="460" y="20"/>
                  </a:lnTo>
                  <a:lnTo>
                    <a:pt x="463" y="20"/>
                  </a:lnTo>
                  <a:lnTo>
                    <a:pt x="464" y="21"/>
                  </a:lnTo>
                  <a:lnTo>
                    <a:pt x="467" y="21"/>
                  </a:lnTo>
                  <a:lnTo>
                    <a:pt x="468" y="22"/>
                  </a:lnTo>
                  <a:lnTo>
                    <a:pt x="469" y="22"/>
                  </a:lnTo>
                  <a:lnTo>
                    <a:pt x="471" y="24"/>
                  </a:lnTo>
                  <a:lnTo>
                    <a:pt x="472" y="24"/>
                  </a:lnTo>
                  <a:lnTo>
                    <a:pt x="475" y="24"/>
                  </a:lnTo>
                  <a:lnTo>
                    <a:pt x="476" y="25"/>
                  </a:lnTo>
                  <a:lnTo>
                    <a:pt x="477" y="25"/>
                  </a:lnTo>
                  <a:lnTo>
                    <a:pt x="479" y="26"/>
                  </a:lnTo>
                  <a:lnTo>
                    <a:pt x="480" y="26"/>
                  </a:lnTo>
                  <a:lnTo>
                    <a:pt x="481" y="26"/>
                  </a:lnTo>
                  <a:lnTo>
                    <a:pt x="483" y="28"/>
                  </a:lnTo>
                  <a:lnTo>
                    <a:pt x="484" y="28"/>
                  </a:lnTo>
                  <a:lnTo>
                    <a:pt x="485" y="28"/>
                  </a:lnTo>
                  <a:lnTo>
                    <a:pt x="487" y="29"/>
                  </a:lnTo>
                  <a:lnTo>
                    <a:pt x="488" y="29"/>
                  </a:lnTo>
                  <a:lnTo>
                    <a:pt x="489" y="30"/>
                  </a:lnTo>
                  <a:lnTo>
                    <a:pt x="491" y="30"/>
                  </a:lnTo>
                  <a:lnTo>
                    <a:pt x="492" y="32"/>
                  </a:lnTo>
                  <a:lnTo>
                    <a:pt x="493" y="32"/>
                  </a:lnTo>
                  <a:lnTo>
                    <a:pt x="495" y="33"/>
                  </a:lnTo>
                  <a:lnTo>
                    <a:pt x="496" y="33"/>
                  </a:lnTo>
                  <a:lnTo>
                    <a:pt x="497" y="34"/>
                  </a:lnTo>
                  <a:lnTo>
                    <a:pt x="500" y="36"/>
                  </a:lnTo>
                  <a:lnTo>
                    <a:pt x="501" y="36"/>
                  </a:lnTo>
                  <a:lnTo>
                    <a:pt x="503" y="37"/>
                  </a:lnTo>
                  <a:lnTo>
                    <a:pt x="505" y="38"/>
                  </a:lnTo>
                  <a:lnTo>
                    <a:pt x="508" y="40"/>
                  </a:lnTo>
                  <a:lnTo>
                    <a:pt x="509" y="40"/>
                  </a:lnTo>
                  <a:lnTo>
                    <a:pt x="512" y="41"/>
                  </a:lnTo>
                  <a:lnTo>
                    <a:pt x="513" y="42"/>
                  </a:lnTo>
                  <a:lnTo>
                    <a:pt x="515" y="42"/>
                  </a:lnTo>
                  <a:lnTo>
                    <a:pt x="516" y="43"/>
                  </a:lnTo>
                  <a:lnTo>
                    <a:pt x="517" y="43"/>
                  </a:lnTo>
                  <a:lnTo>
                    <a:pt x="519" y="45"/>
                  </a:lnTo>
                  <a:lnTo>
                    <a:pt x="520" y="45"/>
                  </a:lnTo>
                  <a:lnTo>
                    <a:pt x="521" y="46"/>
                  </a:lnTo>
                  <a:lnTo>
                    <a:pt x="523" y="46"/>
                  </a:lnTo>
                  <a:lnTo>
                    <a:pt x="524" y="47"/>
                  </a:lnTo>
                  <a:lnTo>
                    <a:pt x="525" y="47"/>
                  </a:lnTo>
                  <a:lnTo>
                    <a:pt x="527" y="49"/>
                  </a:lnTo>
                  <a:lnTo>
                    <a:pt x="528" y="49"/>
                  </a:lnTo>
                  <a:lnTo>
                    <a:pt x="529" y="50"/>
                  </a:lnTo>
                  <a:lnTo>
                    <a:pt x="531" y="50"/>
                  </a:lnTo>
                  <a:lnTo>
                    <a:pt x="532" y="51"/>
                  </a:lnTo>
                  <a:lnTo>
                    <a:pt x="533" y="53"/>
                  </a:lnTo>
                  <a:lnTo>
                    <a:pt x="535" y="53"/>
                  </a:lnTo>
                  <a:lnTo>
                    <a:pt x="536" y="54"/>
                  </a:lnTo>
                  <a:lnTo>
                    <a:pt x="537" y="54"/>
                  </a:lnTo>
                  <a:lnTo>
                    <a:pt x="539" y="55"/>
                  </a:lnTo>
                  <a:lnTo>
                    <a:pt x="540" y="55"/>
                  </a:lnTo>
                  <a:lnTo>
                    <a:pt x="541" y="57"/>
                  </a:lnTo>
                  <a:lnTo>
                    <a:pt x="543" y="57"/>
                  </a:lnTo>
                  <a:lnTo>
                    <a:pt x="544" y="58"/>
                  </a:lnTo>
                  <a:lnTo>
                    <a:pt x="545" y="59"/>
                  </a:lnTo>
                  <a:lnTo>
                    <a:pt x="548" y="59"/>
                  </a:lnTo>
                  <a:lnTo>
                    <a:pt x="549" y="61"/>
                  </a:lnTo>
                  <a:lnTo>
                    <a:pt x="552" y="62"/>
                  </a:lnTo>
                  <a:lnTo>
                    <a:pt x="553" y="63"/>
                  </a:lnTo>
                  <a:lnTo>
                    <a:pt x="554" y="63"/>
                  </a:lnTo>
                  <a:lnTo>
                    <a:pt x="556" y="65"/>
                  </a:lnTo>
                  <a:lnTo>
                    <a:pt x="557" y="66"/>
                  </a:lnTo>
                  <a:lnTo>
                    <a:pt x="558" y="66"/>
                  </a:lnTo>
                  <a:lnTo>
                    <a:pt x="560" y="67"/>
                  </a:lnTo>
                  <a:lnTo>
                    <a:pt x="561" y="67"/>
                  </a:lnTo>
                  <a:lnTo>
                    <a:pt x="562" y="69"/>
                  </a:lnTo>
                  <a:lnTo>
                    <a:pt x="564" y="69"/>
                  </a:lnTo>
                  <a:lnTo>
                    <a:pt x="565" y="70"/>
                  </a:lnTo>
                  <a:lnTo>
                    <a:pt x="566" y="70"/>
                  </a:lnTo>
                  <a:lnTo>
                    <a:pt x="566" y="71"/>
                  </a:lnTo>
                  <a:lnTo>
                    <a:pt x="568" y="71"/>
                  </a:lnTo>
                  <a:lnTo>
                    <a:pt x="569" y="73"/>
                  </a:lnTo>
                  <a:lnTo>
                    <a:pt x="570" y="73"/>
                  </a:lnTo>
                  <a:lnTo>
                    <a:pt x="572" y="74"/>
                  </a:lnTo>
                  <a:lnTo>
                    <a:pt x="573" y="75"/>
                  </a:lnTo>
                  <a:lnTo>
                    <a:pt x="574" y="75"/>
                  </a:lnTo>
                  <a:lnTo>
                    <a:pt x="576" y="77"/>
                  </a:lnTo>
                  <a:lnTo>
                    <a:pt x="577" y="77"/>
                  </a:lnTo>
                  <a:lnTo>
                    <a:pt x="578" y="78"/>
                  </a:lnTo>
                  <a:lnTo>
                    <a:pt x="580" y="79"/>
                  </a:lnTo>
                  <a:lnTo>
                    <a:pt x="581" y="79"/>
                  </a:lnTo>
                  <a:lnTo>
                    <a:pt x="582" y="81"/>
                  </a:lnTo>
                  <a:lnTo>
                    <a:pt x="584" y="82"/>
                  </a:lnTo>
                  <a:lnTo>
                    <a:pt x="585" y="82"/>
                  </a:lnTo>
                  <a:lnTo>
                    <a:pt x="586" y="83"/>
                  </a:lnTo>
                  <a:lnTo>
                    <a:pt x="588" y="85"/>
                  </a:lnTo>
                  <a:lnTo>
                    <a:pt x="589" y="85"/>
                  </a:lnTo>
                  <a:lnTo>
                    <a:pt x="590" y="86"/>
                  </a:lnTo>
                  <a:lnTo>
                    <a:pt x="592" y="87"/>
                  </a:lnTo>
                  <a:lnTo>
                    <a:pt x="593" y="87"/>
                  </a:lnTo>
                  <a:lnTo>
                    <a:pt x="594" y="89"/>
                  </a:lnTo>
                  <a:lnTo>
                    <a:pt x="596" y="89"/>
                  </a:lnTo>
                  <a:lnTo>
                    <a:pt x="597" y="90"/>
                  </a:lnTo>
                  <a:lnTo>
                    <a:pt x="598" y="91"/>
                  </a:lnTo>
                  <a:lnTo>
                    <a:pt x="600" y="91"/>
                  </a:lnTo>
                  <a:lnTo>
                    <a:pt x="600" y="93"/>
                  </a:lnTo>
                  <a:lnTo>
                    <a:pt x="601" y="93"/>
                  </a:lnTo>
                  <a:lnTo>
                    <a:pt x="602" y="94"/>
                  </a:lnTo>
                  <a:lnTo>
                    <a:pt x="604" y="94"/>
                  </a:lnTo>
                  <a:lnTo>
                    <a:pt x="604" y="95"/>
                  </a:lnTo>
                  <a:lnTo>
                    <a:pt x="605" y="95"/>
                  </a:lnTo>
                  <a:lnTo>
                    <a:pt x="606" y="97"/>
                  </a:lnTo>
                  <a:lnTo>
                    <a:pt x="608" y="98"/>
                  </a:lnTo>
                  <a:lnTo>
                    <a:pt x="609" y="98"/>
                  </a:lnTo>
                  <a:lnTo>
                    <a:pt x="609" y="99"/>
                  </a:lnTo>
                  <a:lnTo>
                    <a:pt x="610" y="99"/>
                  </a:lnTo>
                  <a:lnTo>
                    <a:pt x="612" y="101"/>
                  </a:lnTo>
                  <a:lnTo>
                    <a:pt x="613" y="102"/>
                  </a:lnTo>
                  <a:lnTo>
                    <a:pt x="614" y="102"/>
                  </a:lnTo>
                  <a:lnTo>
                    <a:pt x="614" y="103"/>
                  </a:lnTo>
                  <a:lnTo>
                    <a:pt x="616" y="105"/>
                  </a:lnTo>
                  <a:lnTo>
                    <a:pt x="617" y="105"/>
                  </a:lnTo>
                  <a:lnTo>
                    <a:pt x="618" y="106"/>
                  </a:lnTo>
                  <a:lnTo>
                    <a:pt x="620" y="107"/>
                  </a:lnTo>
                  <a:lnTo>
                    <a:pt x="621" y="107"/>
                  </a:lnTo>
                  <a:lnTo>
                    <a:pt x="621" y="109"/>
                  </a:lnTo>
                  <a:lnTo>
                    <a:pt x="622" y="109"/>
                  </a:lnTo>
                  <a:lnTo>
                    <a:pt x="622" y="110"/>
                  </a:lnTo>
                  <a:lnTo>
                    <a:pt x="624" y="110"/>
                  </a:lnTo>
                  <a:lnTo>
                    <a:pt x="625" y="111"/>
                  </a:lnTo>
                  <a:lnTo>
                    <a:pt x="626" y="111"/>
                  </a:lnTo>
                  <a:lnTo>
                    <a:pt x="626" y="113"/>
                  </a:lnTo>
                  <a:lnTo>
                    <a:pt x="628" y="113"/>
                  </a:lnTo>
                  <a:lnTo>
                    <a:pt x="628" y="114"/>
                  </a:lnTo>
                  <a:lnTo>
                    <a:pt x="629" y="114"/>
                  </a:lnTo>
                  <a:lnTo>
                    <a:pt x="630" y="115"/>
                  </a:lnTo>
                  <a:lnTo>
                    <a:pt x="632" y="115"/>
                  </a:lnTo>
                  <a:lnTo>
                    <a:pt x="632" y="117"/>
                  </a:lnTo>
                  <a:lnTo>
                    <a:pt x="633" y="117"/>
                  </a:lnTo>
                  <a:lnTo>
                    <a:pt x="634" y="118"/>
                  </a:lnTo>
                  <a:lnTo>
                    <a:pt x="636" y="119"/>
                  </a:lnTo>
                  <a:lnTo>
                    <a:pt x="637" y="119"/>
                  </a:lnTo>
                  <a:lnTo>
                    <a:pt x="638" y="121"/>
                  </a:lnTo>
                  <a:lnTo>
                    <a:pt x="640" y="122"/>
                  </a:lnTo>
                  <a:lnTo>
                    <a:pt x="641" y="122"/>
                  </a:lnTo>
                  <a:lnTo>
                    <a:pt x="642" y="123"/>
                  </a:lnTo>
                  <a:lnTo>
                    <a:pt x="644" y="125"/>
                  </a:lnTo>
                  <a:lnTo>
                    <a:pt x="645" y="125"/>
                  </a:lnTo>
                  <a:lnTo>
                    <a:pt x="645" y="126"/>
                  </a:lnTo>
                  <a:lnTo>
                    <a:pt x="646" y="126"/>
                  </a:lnTo>
                  <a:lnTo>
                    <a:pt x="647" y="127"/>
                  </a:lnTo>
                  <a:lnTo>
                    <a:pt x="649" y="127"/>
                  </a:lnTo>
                  <a:lnTo>
                    <a:pt x="649" y="129"/>
                  </a:lnTo>
                  <a:lnTo>
                    <a:pt x="650" y="129"/>
                  </a:lnTo>
                  <a:lnTo>
                    <a:pt x="650" y="130"/>
                  </a:lnTo>
                  <a:lnTo>
                    <a:pt x="651" y="130"/>
                  </a:lnTo>
                  <a:lnTo>
                    <a:pt x="651" y="131"/>
                  </a:lnTo>
                  <a:lnTo>
                    <a:pt x="653" y="131"/>
                  </a:lnTo>
                  <a:lnTo>
                    <a:pt x="654" y="133"/>
                  </a:lnTo>
                  <a:lnTo>
                    <a:pt x="655" y="134"/>
                  </a:lnTo>
                  <a:lnTo>
                    <a:pt x="657" y="135"/>
                  </a:lnTo>
                  <a:lnTo>
                    <a:pt x="658" y="136"/>
                  </a:lnTo>
                  <a:lnTo>
                    <a:pt x="659" y="136"/>
                  </a:lnTo>
                  <a:lnTo>
                    <a:pt x="659" y="138"/>
                  </a:lnTo>
                  <a:lnTo>
                    <a:pt x="661" y="139"/>
                  </a:lnTo>
                  <a:lnTo>
                    <a:pt x="662" y="140"/>
                  </a:lnTo>
                  <a:lnTo>
                    <a:pt x="663" y="142"/>
                  </a:lnTo>
                  <a:lnTo>
                    <a:pt x="665" y="143"/>
                  </a:lnTo>
                  <a:lnTo>
                    <a:pt x="666" y="144"/>
                  </a:lnTo>
                  <a:lnTo>
                    <a:pt x="667" y="146"/>
                  </a:lnTo>
                  <a:lnTo>
                    <a:pt x="669" y="147"/>
                  </a:lnTo>
                  <a:lnTo>
                    <a:pt x="670" y="148"/>
                  </a:lnTo>
                  <a:lnTo>
                    <a:pt x="671" y="150"/>
                  </a:lnTo>
                  <a:lnTo>
                    <a:pt x="671" y="151"/>
                  </a:lnTo>
                  <a:lnTo>
                    <a:pt x="673" y="152"/>
                  </a:lnTo>
                  <a:lnTo>
                    <a:pt x="674" y="152"/>
                  </a:lnTo>
                  <a:lnTo>
                    <a:pt x="675" y="154"/>
                  </a:lnTo>
                  <a:lnTo>
                    <a:pt x="675" y="155"/>
                  </a:lnTo>
                  <a:lnTo>
                    <a:pt x="677" y="155"/>
                  </a:lnTo>
                  <a:lnTo>
                    <a:pt x="677" y="156"/>
                  </a:lnTo>
                  <a:lnTo>
                    <a:pt x="678" y="158"/>
                  </a:lnTo>
                  <a:lnTo>
                    <a:pt x="679" y="158"/>
                  </a:lnTo>
                  <a:lnTo>
                    <a:pt x="679" y="159"/>
                  </a:lnTo>
                  <a:lnTo>
                    <a:pt x="681" y="159"/>
                  </a:lnTo>
                  <a:lnTo>
                    <a:pt x="681" y="160"/>
                  </a:lnTo>
                  <a:lnTo>
                    <a:pt x="682" y="162"/>
                  </a:lnTo>
                  <a:lnTo>
                    <a:pt x="683" y="163"/>
                  </a:lnTo>
                  <a:lnTo>
                    <a:pt x="683" y="164"/>
                  </a:lnTo>
                  <a:lnTo>
                    <a:pt x="685" y="164"/>
                  </a:lnTo>
                  <a:lnTo>
                    <a:pt x="686" y="166"/>
                  </a:lnTo>
                  <a:lnTo>
                    <a:pt x="686" y="167"/>
                  </a:lnTo>
                  <a:lnTo>
                    <a:pt x="687" y="168"/>
                  </a:lnTo>
                  <a:lnTo>
                    <a:pt x="689" y="168"/>
                  </a:lnTo>
                  <a:lnTo>
                    <a:pt x="689" y="170"/>
                  </a:lnTo>
                  <a:lnTo>
                    <a:pt x="690" y="171"/>
                  </a:lnTo>
                  <a:lnTo>
                    <a:pt x="691" y="172"/>
                  </a:lnTo>
                  <a:lnTo>
                    <a:pt x="693" y="174"/>
                  </a:lnTo>
                  <a:lnTo>
                    <a:pt x="694" y="175"/>
                  </a:lnTo>
                  <a:lnTo>
                    <a:pt x="695" y="178"/>
                  </a:lnTo>
                  <a:lnTo>
                    <a:pt x="697" y="179"/>
                  </a:lnTo>
                  <a:lnTo>
                    <a:pt x="698" y="180"/>
                  </a:lnTo>
                  <a:lnTo>
                    <a:pt x="699" y="183"/>
                  </a:lnTo>
                  <a:lnTo>
                    <a:pt x="701" y="184"/>
                  </a:lnTo>
                  <a:lnTo>
                    <a:pt x="702" y="186"/>
                  </a:lnTo>
                  <a:lnTo>
                    <a:pt x="703" y="187"/>
                  </a:lnTo>
                  <a:lnTo>
                    <a:pt x="705" y="188"/>
                  </a:lnTo>
                  <a:lnTo>
                    <a:pt x="706" y="190"/>
                  </a:lnTo>
                  <a:lnTo>
                    <a:pt x="707" y="191"/>
                  </a:lnTo>
                  <a:lnTo>
                    <a:pt x="707" y="192"/>
                  </a:lnTo>
                  <a:lnTo>
                    <a:pt x="709" y="194"/>
                  </a:lnTo>
                  <a:lnTo>
                    <a:pt x="710" y="195"/>
                  </a:lnTo>
                  <a:lnTo>
                    <a:pt x="710" y="196"/>
                  </a:lnTo>
                  <a:lnTo>
                    <a:pt x="711" y="198"/>
                  </a:lnTo>
                  <a:lnTo>
                    <a:pt x="713" y="198"/>
                  </a:lnTo>
                  <a:lnTo>
                    <a:pt x="713" y="199"/>
                  </a:lnTo>
                  <a:lnTo>
                    <a:pt x="714" y="200"/>
                  </a:lnTo>
                  <a:lnTo>
                    <a:pt x="715" y="202"/>
                  </a:lnTo>
                  <a:lnTo>
                    <a:pt x="717" y="203"/>
                  </a:lnTo>
                  <a:lnTo>
                    <a:pt x="717" y="204"/>
                  </a:lnTo>
                  <a:lnTo>
                    <a:pt x="718" y="206"/>
                  </a:lnTo>
                  <a:lnTo>
                    <a:pt x="719" y="207"/>
                  </a:lnTo>
                  <a:lnTo>
                    <a:pt x="721" y="208"/>
                  </a:lnTo>
                  <a:lnTo>
                    <a:pt x="722" y="210"/>
                  </a:lnTo>
                  <a:lnTo>
                    <a:pt x="722" y="211"/>
                  </a:lnTo>
                  <a:lnTo>
                    <a:pt x="723" y="214"/>
                  </a:lnTo>
                  <a:lnTo>
                    <a:pt x="725" y="215"/>
                  </a:lnTo>
                  <a:lnTo>
                    <a:pt x="726" y="216"/>
                  </a:lnTo>
                  <a:lnTo>
                    <a:pt x="727" y="218"/>
                  </a:lnTo>
                  <a:lnTo>
                    <a:pt x="729" y="220"/>
                  </a:lnTo>
                  <a:lnTo>
                    <a:pt x="730" y="222"/>
                  </a:lnTo>
                  <a:lnTo>
                    <a:pt x="731" y="224"/>
                  </a:lnTo>
                  <a:lnTo>
                    <a:pt x="733" y="226"/>
                  </a:lnTo>
                  <a:lnTo>
                    <a:pt x="734" y="228"/>
                  </a:lnTo>
                  <a:lnTo>
                    <a:pt x="735" y="229"/>
                  </a:lnTo>
                  <a:lnTo>
                    <a:pt x="737" y="232"/>
                  </a:lnTo>
                  <a:lnTo>
                    <a:pt x="738" y="233"/>
                  </a:lnTo>
                  <a:lnTo>
                    <a:pt x="739" y="235"/>
                  </a:lnTo>
                  <a:lnTo>
                    <a:pt x="740" y="236"/>
                  </a:lnTo>
                  <a:lnTo>
                    <a:pt x="740" y="237"/>
                  </a:lnTo>
                  <a:lnTo>
                    <a:pt x="742" y="239"/>
                  </a:lnTo>
                  <a:lnTo>
                    <a:pt x="743" y="240"/>
                  </a:lnTo>
                  <a:lnTo>
                    <a:pt x="744" y="241"/>
                  </a:lnTo>
                  <a:lnTo>
                    <a:pt x="744" y="243"/>
                  </a:lnTo>
                  <a:lnTo>
                    <a:pt x="746" y="244"/>
                  </a:lnTo>
                  <a:lnTo>
                    <a:pt x="746" y="245"/>
                  </a:lnTo>
                  <a:lnTo>
                    <a:pt x="747" y="247"/>
                  </a:lnTo>
                  <a:lnTo>
                    <a:pt x="748" y="247"/>
                  </a:lnTo>
                  <a:lnTo>
                    <a:pt x="748" y="248"/>
                  </a:lnTo>
                  <a:lnTo>
                    <a:pt x="750" y="249"/>
                  </a:lnTo>
                  <a:lnTo>
                    <a:pt x="750" y="251"/>
                  </a:lnTo>
                  <a:lnTo>
                    <a:pt x="751" y="252"/>
                  </a:lnTo>
                  <a:lnTo>
                    <a:pt x="752" y="253"/>
                  </a:lnTo>
                  <a:lnTo>
                    <a:pt x="752" y="255"/>
                  </a:lnTo>
                  <a:lnTo>
                    <a:pt x="754" y="256"/>
                  </a:lnTo>
                  <a:lnTo>
                    <a:pt x="755" y="257"/>
                  </a:lnTo>
                  <a:lnTo>
                    <a:pt x="756" y="259"/>
                  </a:lnTo>
                  <a:lnTo>
                    <a:pt x="756" y="260"/>
                  </a:lnTo>
                  <a:lnTo>
                    <a:pt x="758" y="261"/>
                  </a:lnTo>
                  <a:lnTo>
                    <a:pt x="759" y="263"/>
                  </a:lnTo>
                  <a:lnTo>
                    <a:pt x="760" y="265"/>
                  </a:lnTo>
                  <a:lnTo>
                    <a:pt x="762" y="267"/>
                  </a:lnTo>
                  <a:lnTo>
                    <a:pt x="763" y="269"/>
                  </a:lnTo>
                  <a:lnTo>
                    <a:pt x="766" y="271"/>
                  </a:lnTo>
                  <a:lnTo>
                    <a:pt x="767" y="273"/>
                  </a:lnTo>
                  <a:lnTo>
                    <a:pt x="768" y="276"/>
                  </a:lnTo>
                  <a:lnTo>
                    <a:pt x="770" y="277"/>
                  </a:lnTo>
                  <a:lnTo>
                    <a:pt x="771" y="279"/>
                  </a:lnTo>
                  <a:lnTo>
                    <a:pt x="772" y="281"/>
                  </a:lnTo>
                  <a:lnTo>
                    <a:pt x="774" y="283"/>
                  </a:lnTo>
                  <a:lnTo>
                    <a:pt x="775" y="284"/>
                  </a:lnTo>
                  <a:lnTo>
                    <a:pt x="775" y="285"/>
                  </a:lnTo>
                  <a:lnTo>
                    <a:pt x="776" y="287"/>
                  </a:lnTo>
                  <a:lnTo>
                    <a:pt x="778" y="288"/>
                  </a:lnTo>
                  <a:lnTo>
                    <a:pt x="778" y="289"/>
                  </a:lnTo>
                  <a:lnTo>
                    <a:pt x="779" y="291"/>
                  </a:lnTo>
                  <a:lnTo>
                    <a:pt x="780" y="292"/>
                  </a:lnTo>
                  <a:lnTo>
                    <a:pt x="782" y="293"/>
                  </a:lnTo>
                  <a:lnTo>
                    <a:pt x="782" y="295"/>
                  </a:lnTo>
                  <a:lnTo>
                    <a:pt x="783" y="296"/>
                  </a:lnTo>
                  <a:lnTo>
                    <a:pt x="783" y="297"/>
                  </a:lnTo>
                  <a:lnTo>
                    <a:pt x="784" y="297"/>
                  </a:lnTo>
                  <a:lnTo>
                    <a:pt x="784" y="299"/>
                  </a:lnTo>
                  <a:lnTo>
                    <a:pt x="786" y="300"/>
                  </a:lnTo>
                  <a:lnTo>
                    <a:pt x="786" y="301"/>
                  </a:lnTo>
                  <a:lnTo>
                    <a:pt x="787" y="303"/>
                  </a:lnTo>
                  <a:lnTo>
                    <a:pt x="788" y="304"/>
                  </a:lnTo>
                  <a:lnTo>
                    <a:pt x="788" y="305"/>
                  </a:lnTo>
                  <a:lnTo>
                    <a:pt x="790" y="307"/>
                  </a:lnTo>
                  <a:lnTo>
                    <a:pt x="791" y="308"/>
                  </a:lnTo>
                  <a:lnTo>
                    <a:pt x="791" y="311"/>
                  </a:lnTo>
                  <a:lnTo>
                    <a:pt x="792" y="312"/>
                  </a:lnTo>
                  <a:lnTo>
                    <a:pt x="794" y="313"/>
                  </a:lnTo>
                  <a:lnTo>
                    <a:pt x="794" y="31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28" name="Freeform 18">
              <a:extLst>
                <a:ext uri="{FF2B5EF4-FFF2-40B4-BE49-F238E27FC236}">
                  <a16:creationId xmlns:a16="http://schemas.microsoft.com/office/drawing/2014/main" id="{99BEF7D4-7EF0-CB46-9374-6F006C1AD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1913" y="4595813"/>
              <a:ext cx="628650" cy="250825"/>
            </a:xfrm>
            <a:custGeom>
              <a:avLst/>
              <a:gdLst>
                <a:gd name="T0" fmla="*/ 2147483646 w 794"/>
                <a:gd name="T1" fmla="*/ 2147483646 h 315"/>
                <a:gd name="T2" fmla="*/ 2147483646 w 794"/>
                <a:gd name="T3" fmla="*/ 2147483646 h 315"/>
                <a:gd name="T4" fmla="*/ 2147483646 w 794"/>
                <a:gd name="T5" fmla="*/ 2147483646 h 315"/>
                <a:gd name="T6" fmla="*/ 2147483646 w 794"/>
                <a:gd name="T7" fmla="*/ 2147483646 h 315"/>
                <a:gd name="T8" fmla="*/ 2147483646 w 794"/>
                <a:gd name="T9" fmla="*/ 2147483646 h 315"/>
                <a:gd name="T10" fmla="*/ 2147483646 w 794"/>
                <a:gd name="T11" fmla="*/ 2147483646 h 315"/>
                <a:gd name="T12" fmla="*/ 2147483646 w 794"/>
                <a:gd name="T13" fmla="*/ 2147483646 h 315"/>
                <a:gd name="T14" fmla="*/ 2147483646 w 794"/>
                <a:gd name="T15" fmla="*/ 2147483646 h 315"/>
                <a:gd name="T16" fmla="*/ 2147483646 w 794"/>
                <a:gd name="T17" fmla="*/ 2147483646 h 315"/>
                <a:gd name="T18" fmla="*/ 2147483646 w 794"/>
                <a:gd name="T19" fmla="*/ 2147483646 h 315"/>
                <a:gd name="T20" fmla="*/ 2147483646 w 794"/>
                <a:gd name="T21" fmla="*/ 2147483646 h 315"/>
                <a:gd name="T22" fmla="*/ 2147483646 w 794"/>
                <a:gd name="T23" fmla="*/ 2147483646 h 315"/>
                <a:gd name="T24" fmla="*/ 2147483646 w 794"/>
                <a:gd name="T25" fmla="*/ 2147483646 h 315"/>
                <a:gd name="T26" fmla="*/ 2147483646 w 794"/>
                <a:gd name="T27" fmla="*/ 2147483646 h 315"/>
                <a:gd name="T28" fmla="*/ 2147483646 w 794"/>
                <a:gd name="T29" fmla="*/ 2147483646 h 315"/>
                <a:gd name="T30" fmla="*/ 2147483646 w 794"/>
                <a:gd name="T31" fmla="*/ 2147483646 h 315"/>
                <a:gd name="T32" fmla="*/ 2147483646 w 794"/>
                <a:gd name="T33" fmla="*/ 2147483646 h 315"/>
                <a:gd name="T34" fmla="*/ 2147483646 w 794"/>
                <a:gd name="T35" fmla="*/ 2147483646 h 315"/>
                <a:gd name="T36" fmla="*/ 2147483646 w 794"/>
                <a:gd name="T37" fmla="*/ 2147483646 h 315"/>
                <a:gd name="T38" fmla="*/ 2147483646 w 794"/>
                <a:gd name="T39" fmla="*/ 2147483646 h 315"/>
                <a:gd name="T40" fmla="*/ 2147483646 w 794"/>
                <a:gd name="T41" fmla="*/ 2147483646 h 315"/>
                <a:gd name="T42" fmla="*/ 2147483646 w 794"/>
                <a:gd name="T43" fmla="*/ 2147483646 h 315"/>
                <a:gd name="T44" fmla="*/ 2147483646 w 794"/>
                <a:gd name="T45" fmla="*/ 2147483646 h 315"/>
                <a:gd name="T46" fmla="*/ 2147483646 w 794"/>
                <a:gd name="T47" fmla="*/ 2147483646 h 315"/>
                <a:gd name="T48" fmla="*/ 2147483646 w 794"/>
                <a:gd name="T49" fmla="*/ 2147483646 h 315"/>
                <a:gd name="T50" fmla="*/ 2147483646 w 794"/>
                <a:gd name="T51" fmla="*/ 2147483646 h 315"/>
                <a:gd name="T52" fmla="*/ 2147483646 w 794"/>
                <a:gd name="T53" fmla="*/ 2147483646 h 315"/>
                <a:gd name="T54" fmla="*/ 2147483646 w 794"/>
                <a:gd name="T55" fmla="*/ 2147483646 h 315"/>
                <a:gd name="T56" fmla="*/ 2147483646 w 794"/>
                <a:gd name="T57" fmla="*/ 2147483646 h 315"/>
                <a:gd name="T58" fmla="*/ 2147483646 w 794"/>
                <a:gd name="T59" fmla="*/ 2147483646 h 315"/>
                <a:gd name="T60" fmla="*/ 2147483646 w 794"/>
                <a:gd name="T61" fmla="*/ 2147483646 h 315"/>
                <a:gd name="T62" fmla="*/ 2147483646 w 794"/>
                <a:gd name="T63" fmla="*/ 2147483646 h 315"/>
                <a:gd name="T64" fmla="*/ 2147483646 w 794"/>
                <a:gd name="T65" fmla="*/ 2147483646 h 315"/>
                <a:gd name="T66" fmla="*/ 2147483646 w 794"/>
                <a:gd name="T67" fmla="*/ 2147483646 h 315"/>
                <a:gd name="T68" fmla="*/ 2147483646 w 794"/>
                <a:gd name="T69" fmla="*/ 2147483646 h 315"/>
                <a:gd name="T70" fmla="*/ 2147483646 w 794"/>
                <a:gd name="T71" fmla="*/ 2147483646 h 315"/>
                <a:gd name="T72" fmla="*/ 2147483646 w 794"/>
                <a:gd name="T73" fmla="*/ 2147483646 h 315"/>
                <a:gd name="T74" fmla="*/ 2147483646 w 794"/>
                <a:gd name="T75" fmla="*/ 2147483646 h 315"/>
                <a:gd name="T76" fmla="*/ 2147483646 w 794"/>
                <a:gd name="T77" fmla="*/ 2147483646 h 315"/>
                <a:gd name="T78" fmla="*/ 2147483646 w 794"/>
                <a:gd name="T79" fmla="*/ 2147483646 h 315"/>
                <a:gd name="T80" fmla="*/ 2147483646 w 794"/>
                <a:gd name="T81" fmla="*/ 2147483646 h 315"/>
                <a:gd name="T82" fmla="*/ 2147483646 w 794"/>
                <a:gd name="T83" fmla="*/ 2147483646 h 315"/>
                <a:gd name="T84" fmla="*/ 2147483646 w 794"/>
                <a:gd name="T85" fmla="*/ 2147483646 h 315"/>
                <a:gd name="T86" fmla="*/ 2147483646 w 794"/>
                <a:gd name="T87" fmla="*/ 2147483646 h 315"/>
                <a:gd name="T88" fmla="*/ 2147483646 w 794"/>
                <a:gd name="T89" fmla="*/ 2147483646 h 315"/>
                <a:gd name="T90" fmla="*/ 2147483646 w 794"/>
                <a:gd name="T91" fmla="*/ 2147483646 h 315"/>
                <a:gd name="T92" fmla="*/ 2147483646 w 794"/>
                <a:gd name="T93" fmla="*/ 2147483646 h 315"/>
                <a:gd name="T94" fmla="*/ 2147483646 w 794"/>
                <a:gd name="T95" fmla="*/ 2147483646 h 315"/>
                <a:gd name="T96" fmla="*/ 2147483646 w 794"/>
                <a:gd name="T97" fmla="*/ 2147483646 h 315"/>
                <a:gd name="T98" fmla="*/ 2147483646 w 794"/>
                <a:gd name="T99" fmla="*/ 2147483646 h 315"/>
                <a:gd name="T100" fmla="*/ 2147483646 w 794"/>
                <a:gd name="T101" fmla="*/ 2147483646 h 315"/>
                <a:gd name="T102" fmla="*/ 2147483646 w 794"/>
                <a:gd name="T103" fmla="*/ 2147483646 h 315"/>
                <a:gd name="T104" fmla="*/ 2147483646 w 794"/>
                <a:gd name="T105" fmla="*/ 2147483646 h 315"/>
                <a:gd name="T106" fmla="*/ 2147483646 w 794"/>
                <a:gd name="T107" fmla="*/ 2147483646 h 315"/>
                <a:gd name="T108" fmla="*/ 2147483646 w 794"/>
                <a:gd name="T109" fmla="*/ 2147483646 h 315"/>
                <a:gd name="T110" fmla="*/ 2147483646 w 794"/>
                <a:gd name="T111" fmla="*/ 2147483646 h 315"/>
                <a:gd name="T112" fmla="*/ 2147483646 w 794"/>
                <a:gd name="T113" fmla="*/ 2147483646 h 315"/>
                <a:gd name="T114" fmla="*/ 2147483646 w 794"/>
                <a:gd name="T115" fmla="*/ 2147483646 h 315"/>
                <a:gd name="T116" fmla="*/ 2147483646 w 794"/>
                <a:gd name="T117" fmla="*/ 2147483646 h 315"/>
                <a:gd name="T118" fmla="*/ 2147483646 w 794"/>
                <a:gd name="T119" fmla="*/ 2147483646 h 315"/>
                <a:gd name="T120" fmla="*/ 2147483646 w 794"/>
                <a:gd name="T121" fmla="*/ 2147483646 h 3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94"/>
                <a:gd name="T184" fmla="*/ 0 h 315"/>
                <a:gd name="T185" fmla="*/ 794 w 794"/>
                <a:gd name="T186" fmla="*/ 315 h 31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94" h="315">
                  <a:moveTo>
                    <a:pt x="0" y="315"/>
                  </a:moveTo>
                  <a:lnTo>
                    <a:pt x="31" y="315"/>
                  </a:lnTo>
                  <a:lnTo>
                    <a:pt x="59" y="315"/>
                  </a:lnTo>
                  <a:lnTo>
                    <a:pt x="85" y="315"/>
                  </a:lnTo>
                  <a:lnTo>
                    <a:pt x="111" y="315"/>
                  </a:lnTo>
                  <a:lnTo>
                    <a:pt x="133" y="315"/>
                  </a:lnTo>
                  <a:lnTo>
                    <a:pt x="156" y="315"/>
                  </a:lnTo>
                  <a:lnTo>
                    <a:pt x="176" y="315"/>
                  </a:lnTo>
                  <a:lnTo>
                    <a:pt x="194" y="315"/>
                  </a:lnTo>
                  <a:lnTo>
                    <a:pt x="210" y="315"/>
                  </a:lnTo>
                  <a:lnTo>
                    <a:pt x="226" y="315"/>
                  </a:lnTo>
                  <a:lnTo>
                    <a:pt x="241" y="315"/>
                  </a:lnTo>
                  <a:lnTo>
                    <a:pt x="254" y="315"/>
                  </a:lnTo>
                  <a:lnTo>
                    <a:pt x="266" y="315"/>
                  </a:lnTo>
                  <a:lnTo>
                    <a:pt x="277" y="315"/>
                  </a:lnTo>
                  <a:lnTo>
                    <a:pt x="287" y="315"/>
                  </a:lnTo>
                  <a:lnTo>
                    <a:pt x="295" y="315"/>
                  </a:lnTo>
                  <a:lnTo>
                    <a:pt x="303" y="315"/>
                  </a:lnTo>
                  <a:lnTo>
                    <a:pt x="310" y="315"/>
                  </a:lnTo>
                  <a:lnTo>
                    <a:pt x="317" y="315"/>
                  </a:lnTo>
                  <a:lnTo>
                    <a:pt x="322" y="315"/>
                  </a:lnTo>
                  <a:lnTo>
                    <a:pt x="327" y="315"/>
                  </a:lnTo>
                  <a:lnTo>
                    <a:pt x="333" y="315"/>
                  </a:lnTo>
                  <a:lnTo>
                    <a:pt x="335" y="315"/>
                  </a:lnTo>
                  <a:lnTo>
                    <a:pt x="339" y="315"/>
                  </a:lnTo>
                  <a:lnTo>
                    <a:pt x="342" y="315"/>
                  </a:lnTo>
                  <a:lnTo>
                    <a:pt x="345" y="315"/>
                  </a:lnTo>
                  <a:lnTo>
                    <a:pt x="347" y="315"/>
                  </a:lnTo>
                  <a:lnTo>
                    <a:pt x="350" y="314"/>
                  </a:lnTo>
                  <a:lnTo>
                    <a:pt x="353" y="314"/>
                  </a:lnTo>
                  <a:lnTo>
                    <a:pt x="354" y="314"/>
                  </a:lnTo>
                  <a:lnTo>
                    <a:pt x="357" y="314"/>
                  </a:lnTo>
                  <a:lnTo>
                    <a:pt x="358" y="314"/>
                  </a:lnTo>
                  <a:lnTo>
                    <a:pt x="361" y="314"/>
                  </a:lnTo>
                  <a:lnTo>
                    <a:pt x="363" y="314"/>
                  </a:lnTo>
                  <a:lnTo>
                    <a:pt x="365" y="314"/>
                  </a:lnTo>
                  <a:lnTo>
                    <a:pt x="366" y="314"/>
                  </a:lnTo>
                  <a:lnTo>
                    <a:pt x="368" y="314"/>
                  </a:lnTo>
                  <a:lnTo>
                    <a:pt x="370" y="312"/>
                  </a:lnTo>
                  <a:lnTo>
                    <a:pt x="371" y="312"/>
                  </a:lnTo>
                  <a:lnTo>
                    <a:pt x="372" y="312"/>
                  </a:lnTo>
                  <a:lnTo>
                    <a:pt x="374" y="312"/>
                  </a:lnTo>
                  <a:lnTo>
                    <a:pt x="375" y="312"/>
                  </a:lnTo>
                  <a:lnTo>
                    <a:pt x="376" y="312"/>
                  </a:lnTo>
                  <a:lnTo>
                    <a:pt x="378" y="312"/>
                  </a:lnTo>
                  <a:lnTo>
                    <a:pt x="379" y="312"/>
                  </a:lnTo>
                  <a:lnTo>
                    <a:pt x="380" y="312"/>
                  </a:lnTo>
                  <a:lnTo>
                    <a:pt x="382" y="312"/>
                  </a:lnTo>
                  <a:lnTo>
                    <a:pt x="383" y="312"/>
                  </a:lnTo>
                  <a:lnTo>
                    <a:pt x="384" y="311"/>
                  </a:lnTo>
                  <a:lnTo>
                    <a:pt x="386" y="311"/>
                  </a:lnTo>
                  <a:lnTo>
                    <a:pt x="387" y="311"/>
                  </a:lnTo>
                  <a:lnTo>
                    <a:pt x="388" y="311"/>
                  </a:lnTo>
                  <a:lnTo>
                    <a:pt x="390" y="311"/>
                  </a:lnTo>
                  <a:lnTo>
                    <a:pt x="391" y="311"/>
                  </a:lnTo>
                  <a:lnTo>
                    <a:pt x="392" y="311"/>
                  </a:lnTo>
                  <a:lnTo>
                    <a:pt x="394" y="311"/>
                  </a:lnTo>
                  <a:lnTo>
                    <a:pt x="395" y="310"/>
                  </a:lnTo>
                  <a:lnTo>
                    <a:pt x="396" y="310"/>
                  </a:lnTo>
                  <a:lnTo>
                    <a:pt x="398" y="310"/>
                  </a:lnTo>
                  <a:lnTo>
                    <a:pt x="400" y="310"/>
                  </a:lnTo>
                  <a:lnTo>
                    <a:pt x="402" y="310"/>
                  </a:lnTo>
                  <a:lnTo>
                    <a:pt x="403" y="308"/>
                  </a:lnTo>
                  <a:lnTo>
                    <a:pt x="406" y="308"/>
                  </a:lnTo>
                  <a:lnTo>
                    <a:pt x="408" y="308"/>
                  </a:lnTo>
                  <a:lnTo>
                    <a:pt x="410" y="308"/>
                  </a:lnTo>
                  <a:lnTo>
                    <a:pt x="412" y="308"/>
                  </a:lnTo>
                  <a:lnTo>
                    <a:pt x="414" y="307"/>
                  </a:lnTo>
                  <a:lnTo>
                    <a:pt x="415" y="307"/>
                  </a:lnTo>
                  <a:lnTo>
                    <a:pt x="416" y="307"/>
                  </a:lnTo>
                  <a:lnTo>
                    <a:pt x="418" y="307"/>
                  </a:lnTo>
                  <a:lnTo>
                    <a:pt x="419" y="307"/>
                  </a:lnTo>
                  <a:lnTo>
                    <a:pt x="420" y="307"/>
                  </a:lnTo>
                  <a:lnTo>
                    <a:pt x="422" y="306"/>
                  </a:lnTo>
                  <a:lnTo>
                    <a:pt x="423" y="306"/>
                  </a:lnTo>
                  <a:lnTo>
                    <a:pt x="424" y="306"/>
                  </a:lnTo>
                  <a:lnTo>
                    <a:pt x="426" y="306"/>
                  </a:lnTo>
                  <a:lnTo>
                    <a:pt x="427" y="306"/>
                  </a:lnTo>
                  <a:lnTo>
                    <a:pt x="428" y="306"/>
                  </a:lnTo>
                  <a:lnTo>
                    <a:pt x="430" y="304"/>
                  </a:lnTo>
                  <a:lnTo>
                    <a:pt x="431" y="304"/>
                  </a:lnTo>
                  <a:lnTo>
                    <a:pt x="432" y="304"/>
                  </a:lnTo>
                  <a:lnTo>
                    <a:pt x="434" y="304"/>
                  </a:lnTo>
                  <a:lnTo>
                    <a:pt x="434" y="303"/>
                  </a:lnTo>
                  <a:lnTo>
                    <a:pt x="435" y="303"/>
                  </a:lnTo>
                  <a:lnTo>
                    <a:pt x="436" y="303"/>
                  </a:lnTo>
                  <a:lnTo>
                    <a:pt x="439" y="303"/>
                  </a:lnTo>
                  <a:lnTo>
                    <a:pt x="440" y="302"/>
                  </a:lnTo>
                  <a:lnTo>
                    <a:pt x="442" y="302"/>
                  </a:lnTo>
                  <a:lnTo>
                    <a:pt x="443" y="300"/>
                  </a:lnTo>
                  <a:lnTo>
                    <a:pt x="444" y="300"/>
                  </a:lnTo>
                  <a:lnTo>
                    <a:pt x="447" y="300"/>
                  </a:lnTo>
                  <a:lnTo>
                    <a:pt x="448" y="299"/>
                  </a:lnTo>
                  <a:lnTo>
                    <a:pt x="451" y="299"/>
                  </a:lnTo>
                  <a:lnTo>
                    <a:pt x="454" y="298"/>
                  </a:lnTo>
                  <a:lnTo>
                    <a:pt x="455" y="296"/>
                  </a:lnTo>
                  <a:lnTo>
                    <a:pt x="458" y="296"/>
                  </a:lnTo>
                  <a:lnTo>
                    <a:pt x="460" y="295"/>
                  </a:lnTo>
                  <a:lnTo>
                    <a:pt x="463" y="295"/>
                  </a:lnTo>
                  <a:lnTo>
                    <a:pt x="464" y="294"/>
                  </a:lnTo>
                  <a:lnTo>
                    <a:pt x="467" y="294"/>
                  </a:lnTo>
                  <a:lnTo>
                    <a:pt x="468" y="294"/>
                  </a:lnTo>
                  <a:lnTo>
                    <a:pt x="469" y="292"/>
                  </a:lnTo>
                  <a:lnTo>
                    <a:pt x="471" y="292"/>
                  </a:lnTo>
                  <a:lnTo>
                    <a:pt x="472" y="291"/>
                  </a:lnTo>
                  <a:lnTo>
                    <a:pt x="475" y="291"/>
                  </a:lnTo>
                  <a:lnTo>
                    <a:pt x="476" y="291"/>
                  </a:lnTo>
                  <a:lnTo>
                    <a:pt x="477" y="290"/>
                  </a:lnTo>
                  <a:lnTo>
                    <a:pt x="479" y="290"/>
                  </a:lnTo>
                  <a:lnTo>
                    <a:pt x="480" y="288"/>
                  </a:lnTo>
                  <a:lnTo>
                    <a:pt x="481" y="288"/>
                  </a:lnTo>
                  <a:lnTo>
                    <a:pt x="483" y="288"/>
                  </a:lnTo>
                  <a:lnTo>
                    <a:pt x="484" y="287"/>
                  </a:lnTo>
                  <a:lnTo>
                    <a:pt x="485" y="287"/>
                  </a:lnTo>
                  <a:lnTo>
                    <a:pt x="487" y="286"/>
                  </a:lnTo>
                  <a:lnTo>
                    <a:pt x="488" y="286"/>
                  </a:lnTo>
                  <a:lnTo>
                    <a:pt x="489" y="286"/>
                  </a:lnTo>
                  <a:lnTo>
                    <a:pt x="491" y="285"/>
                  </a:lnTo>
                  <a:lnTo>
                    <a:pt x="492" y="285"/>
                  </a:lnTo>
                  <a:lnTo>
                    <a:pt x="493" y="283"/>
                  </a:lnTo>
                  <a:lnTo>
                    <a:pt x="495" y="283"/>
                  </a:lnTo>
                  <a:lnTo>
                    <a:pt x="496" y="282"/>
                  </a:lnTo>
                  <a:lnTo>
                    <a:pt x="497" y="281"/>
                  </a:lnTo>
                  <a:lnTo>
                    <a:pt x="500" y="281"/>
                  </a:lnTo>
                  <a:lnTo>
                    <a:pt x="501" y="279"/>
                  </a:lnTo>
                  <a:lnTo>
                    <a:pt x="503" y="278"/>
                  </a:lnTo>
                  <a:lnTo>
                    <a:pt x="505" y="277"/>
                  </a:lnTo>
                  <a:lnTo>
                    <a:pt x="508" y="277"/>
                  </a:lnTo>
                  <a:lnTo>
                    <a:pt x="509" y="275"/>
                  </a:lnTo>
                  <a:lnTo>
                    <a:pt x="512" y="274"/>
                  </a:lnTo>
                  <a:lnTo>
                    <a:pt x="513" y="274"/>
                  </a:lnTo>
                  <a:lnTo>
                    <a:pt x="515" y="273"/>
                  </a:lnTo>
                  <a:lnTo>
                    <a:pt x="516" y="271"/>
                  </a:lnTo>
                  <a:lnTo>
                    <a:pt x="517" y="271"/>
                  </a:lnTo>
                  <a:lnTo>
                    <a:pt x="519" y="270"/>
                  </a:lnTo>
                  <a:lnTo>
                    <a:pt x="520" y="270"/>
                  </a:lnTo>
                  <a:lnTo>
                    <a:pt x="521" y="269"/>
                  </a:lnTo>
                  <a:lnTo>
                    <a:pt x="523" y="269"/>
                  </a:lnTo>
                  <a:lnTo>
                    <a:pt x="524" y="267"/>
                  </a:lnTo>
                  <a:lnTo>
                    <a:pt x="525" y="267"/>
                  </a:lnTo>
                  <a:lnTo>
                    <a:pt x="527" y="267"/>
                  </a:lnTo>
                  <a:lnTo>
                    <a:pt x="527" y="266"/>
                  </a:lnTo>
                  <a:lnTo>
                    <a:pt x="528" y="266"/>
                  </a:lnTo>
                  <a:lnTo>
                    <a:pt x="529" y="265"/>
                  </a:lnTo>
                  <a:lnTo>
                    <a:pt x="531" y="265"/>
                  </a:lnTo>
                  <a:lnTo>
                    <a:pt x="532" y="265"/>
                  </a:lnTo>
                  <a:lnTo>
                    <a:pt x="532" y="263"/>
                  </a:lnTo>
                  <a:lnTo>
                    <a:pt x="533" y="263"/>
                  </a:lnTo>
                  <a:lnTo>
                    <a:pt x="535" y="262"/>
                  </a:lnTo>
                  <a:lnTo>
                    <a:pt x="536" y="262"/>
                  </a:lnTo>
                  <a:lnTo>
                    <a:pt x="537" y="261"/>
                  </a:lnTo>
                  <a:lnTo>
                    <a:pt x="539" y="261"/>
                  </a:lnTo>
                  <a:lnTo>
                    <a:pt x="540" y="259"/>
                  </a:lnTo>
                  <a:lnTo>
                    <a:pt x="541" y="259"/>
                  </a:lnTo>
                  <a:lnTo>
                    <a:pt x="543" y="258"/>
                  </a:lnTo>
                  <a:lnTo>
                    <a:pt x="544" y="257"/>
                  </a:lnTo>
                  <a:lnTo>
                    <a:pt x="545" y="257"/>
                  </a:lnTo>
                  <a:lnTo>
                    <a:pt x="548" y="255"/>
                  </a:lnTo>
                  <a:lnTo>
                    <a:pt x="549" y="254"/>
                  </a:lnTo>
                  <a:lnTo>
                    <a:pt x="552" y="253"/>
                  </a:lnTo>
                  <a:lnTo>
                    <a:pt x="553" y="251"/>
                  </a:lnTo>
                  <a:lnTo>
                    <a:pt x="554" y="251"/>
                  </a:lnTo>
                  <a:lnTo>
                    <a:pt x="556" y="250"/>
                  </a:lnTo>
                  <a:lnTo>
                    <a:pt x="557" y="249"/>
                  </a:lnTo>
                  <a:lnTo>
                    <a:pt x="558" y="249"/>
                  </a:lnTo>
                  <a:lnTo>
                    <a:pt x="560" y="247"/>
                  </a:lnTo>
                  <a:lnTo>
                    <a:pt x="561" y="247"/>
                  </a:lnTo>
                  <a:lnTo>
                    <a:pt x="562" y="246"/>
                  </a:lnTo>
                  <a:lnTo>
                    <a:pt x="564" y="246"/>
                  </a:lnTo>
                  <a:lnTo>
                    <a:pt x="565" y="245"/>
                  </a:lnTo>
                  <a:lnTo>
                    <a:pt x="566" y="245"/>
                  </a:lnTo>
                  <a:lnTo>
                    <a:pt x="568" y="243"/>
                  </a:lnTo>
                  <a:lnTo>
                    <a:pt x="569" y="243"/>
                  </a:lnTo>
                  <a:lnTo>
                    <a:pt x="569" y="242"/>
                  </a:lnTo>
                  <a:lnTo>
                    <a:pt x="570" y="242"/>
                  </a:lnTo>
                  <a:lnTo>
                    <a:pt x="572" y="242"/>
                  </a:lnTo>
                  <a:lnTo>
                    <a:pt x="572" y="241"/>
                  </a:lnTo>
                  <a:lnTo>
                    <a:pt x="573" y="241"/>
                  </a:lnTo>
                  <a:lnTo>
                    <a:pt x="574" y="239"/>
                  </a:lnTo>
                  <a:lnTo>
                    <a:pt x="576" y="238"/>
                  </a:lnTo>
                  <a:lnTo>
                    <a:pt x="577" y="238"/>
                  </a:lnTo>
                  <a:lnTo>
                    <a:pt x="578" y="237"/>
                  </a:lnTo>
                  <a:lnTo>
                    <a:pt x="580" y="235"/>
                  </a:lnTo>
                  <a:lnTo>
                    <a:pt x="581" y="235"/>
                  </a:lnTo>
                  <a:lnTo>
                    <a:pt x="582" y="234"/>
                  </a:lnTo>
                  <a:lnTo>
                    <a:pt x="584" y="233"/>
                  </a:lnTo>
                  <a:lnTo>
                    <a:pt x="585" y="233"/>
                  </a:lnTo>
                  <a:lnTo>
                    <a:pt x="586" y="231"/>
                  </a:lnTo>
                  <a:lnTo>
                    <a:pt x="588" y="230"/>
                  </a:lnTo>
                  <a:lnTo>
                    <a:pt x="589" y="230"/>
                  </a:lnTo>
                  <a:lnTo>
                    <a:pt x="590" y="229"/>
                  </a:lnTo>
                  <a:lnTo>
                    <a:pt x="592" y="227"/>
                  </a:lnTo>
                  <a:lnTo>
                    <a:pt x="593" y="227"/>
                  </a:lnTo>
                  <a:lnTo>
                    <a:pt x="594" y="226"/>
                  </a:lnTo>
                  <a:lnTo>
                    <a:pt x="596" y="226"/>
                  </a:lnTo>
                  <a:lnTo>
                    <a:pt x="597" y="225"/>
                  </a:lnTo>
                  <a:lnTo>
                    <a:pt x="598" y="223"/>
                  </a:lnTo>
                  <a:lnTo>
                    <a:pt x="600" y="223"/>
                  </a:lnTo>
                  <a:lnTo>
                    <a:pt x="601" y="222"/>
                  </a:lnTo>
                  <a:lnTo>
                    <a:pt x="602" y="222"/>
                  </a:lnTo>
                  <a:lnTo>
                    <a:pt x="602" y="221"/>
                  </a:lnTo>
                  <a:lnTo>
                    <a:pt x="604" y="221"/>
                  </a:lnTo>
                  <a:lnTo>
                    <a:pt x="604" y="219"/>
                  </a:lnTo>
                  <a:lnTo>
                    <a:pt x="605" y="219"/>
                  </a:lnTo>
                  <a:lnTo>
                    <a:pt x="606" y="218"/>
                  </a:lnTo>
                  <a:lnTo>
                    <a:pt x="608" y="218"/>
                  </a:lnTo>
                  <a:lnTo>
                    <a:pt x="608" y="217"/>
                  </a:lnTo>
                  <a:lnTo>
                    <a:pt x="609" y="217"/>
                  </a:lnTo>
                  <a:lnTo>
                    <a:pt x="609" y="215"/>
                  </a:lnTo>
                  <a:lnTo>
                    <a:pt x="610" y="215"/>
                  </a:lnTo>
                  <a:lnTo>
                    <a:pt x="612" y="214"/>
                  </a:lnTo>
                  <a:lnTo>
                    <a:pt x="613" y="213"/>
                  </a:lnTo>
                  <a:lnTo>
                    <a:pt x="614" y="213"/>
                  </a:lnTo>
                  <a:lnTo>
                    <a:pt x="614" y="211"/>
                  </a:lnTo>
                  <a:lnTo>
                    <a:pt x="616" y="210"/>
                  </a:lnTo>
                  <a:lnTo>
                    <a:pt x="617" y="210"/>
                  </a:lnTo>
                  <a:lnTo>
                    <a:pt x="618" y="209"/>
                  </a:lnTo>
                  <a:lnTo>
                    <a:pt x="620" y="207"/>
                  </a:lnTo>
                  <a:lnTo>
                    <a:pt x="621" y="207"/>
                  </a:lnTo>
                  <a:lnTo>
                    <a:pt x="621" y="206"/>
                  </a:lnTo>
                  <a:lnTo>
                    <a:pt x="622" y="206"/>
                  </a:lnTo>
                  <a:lnTo>
                    <a:pt x="624" y="205"/>
                  </a:lnTo>
                  <a:lnTo>
                    <a:pt x="625" y="205"/>
                  </a:lnTo>
                  <a:lnTo>
                    <a:pt x="625" y="203"/>
                  </a:lnTo>
                  <a:lnTo>
                    <a:pt x="626" y="203"/>
                  </a:lnTo>
                  <a:lnTo>
                    <a:pt x="626" y="202"/>
                  </a:lnTo>
                  <a:lnTo>
                    <a:pt x="628" y="202"/>
                  </a:lnTo>
                  <a:lnTo>
                    <a:pt x="629" y="201"/>
                  </a:lnTo>
                  <a:lnTo>
                    <a:pt x="630" y="201"/>
                  </a:lnTo>
                  <a:lnTo>
                    <a:pt x="630" y="199"/>
                  </a:lnTo>
                  <a:lnTo>
                    <a:pt x="632" y="199"/>
                  </a:lnTo>
                  <a:lnTo>
                    <a:pt x="632" y="198"/>
                  </a:lnTo>
                  <a:lnTo>
                    <a:pt x="633" y="198"/>
                  </a:lnTo>
                  <a:lnTo>
                    <a:pt x="634" y="198"/>
                  </a:lnTo>
                  <a:lnTo>
                    <a:pt x="634" y="197"/>
                  </a:lnTo>
                  <a:lnTo>
                    <a:pt x="636" y="197"/>
                  </a:lnTo>
                  <a:lnTo>
                    <a:pt x="637" y="195"/>
                  </a:lnTo>
                  <a:lnTo>
                    <a:pt x="638" y="195"/>
                  </a:lnTo>
                  <a:lnTo>
                    <a:pt x="638" y="194"/>
                  </a:lnTo>
                  <a:lnTo>
                    <a:pt x="640" y="193"/>
                  </a:lnTo>
                  <a:lnTo>
                    <a:pt x="641" y="193"/>
                  </a:lnTo>
                  <a:lnTo>
                    <a:pt x="642" y="192"/>
                  </a:lnTo>
                  <a:lnTo>
                    <a:pt x="644" y="192"/>
                  </a:lnTo>
                  <a:lnTo>
                    <a:pt x="645" y="190"/>
                  </a:lnTo>
                  <a:lnTo>
                    <a:pt x="646" y="189"/>
                  </a:lnTo>
                  <a:lnTo>
                    <a:pt x="647" y="189"/>
                  </a:lnTo>
                  <a:lnTo>
                    <a:pt x="647" y="188"/>
                  </a:lnTo>
                  <a:lnTo>
                    <a:pt x="649" y="188"/>
                  </a:lnTo>
                  <a:lnTo>
                    <a:pt x="649" y="186"/>
                  </a:lnTo>
                  <a:lnTo>
                    <a:pt x="650" y="186"/>
                  </a:lnTo>
                  <a:lnTo>
                    <a:pt x="651" y="185"/>
                  </a:lnTo>
                  <a:lnTo>
                    <a:pt x="653" y="184"/>
                  </a:lnTo>
                  <a:lnTo>
                    <a:pt x="654" y="182"/>
                  </a:lnTo>
                  <a:lnTo>
                    <a:pt x="655" y="182"/>
                  </a:lnTo>
                  <a:lnTo>
                    <a:pt x="655" y="181"/>
                  </a:lnTo>
                  <a:lnTo>
                    <a:pt x="657" y="181"/>
                  </a:lnTo>
                  <a:lnTo>
                    <a:pt x="657" y="180"/>
                  </a:lnTo>
                  <a:lnTo>
                    <a:pt x="658" y="178"/>
                  </a:lnTo>
                  <a:lnTo>
                    <a:pt x="659" y="178"/>
                  </a:lnTo>
                  <a:lnTo>
                    <a:pt x="659" y="177"/>
                  </a:lnTo>
                  <a:lnTo>
                    <a:pt x="661" y="176"/>
                  </a:lnTo>
                  <a:lnTo>
                    <a:pt x="662" y="176"/>
                  </a:lnTo>
                  <a:lnTo>
                    <a:pt x="662" y="174"/>
                  </a:lnTo>
                  <a:lnTo>
                    <a:pt x="663" y="173"/>
                  </a:lnTo>
                  <a:lnTo>
                    <a:pt x="665" y="172"/>
                  </a:lnTo>
                  <a:lnTo>
                    <a:pt x="666" y="170"/>
                  </a:lnTo>
                  <a:lnTo>
                    <a:pt x="667" y="169"/>
                  </a:lnTo>
                  <a:lnTo>
                    <a:pt x="669" y="168"/>
                  </a:lnTo>
                  <a:lnTo>
                    <a:pt x="670" y="166"/>
                  </a:lnTo>
                  <a:lnTo>
                    <a:pt x="671" y="165"/>
                  </a:lnTo>
                  <a:lnTo>
                    <a:pt x="673" y="164"/>
                  </a:lnTo>
                  <a:lnTo>
                    <a:pt x="674" y="162"/>
                  </a:lnTo>
                  <a:lnTo>
                    <a:pt x="675" y="161"/>
                  </a:lnTo>
                  <a:lnTo>
                    <a:pt x="677" y="160"/>
                  </a:lnTo>
                  <a:lnTo>
                    <a:pt x="677" y="158"/>
                  </a:lnTo>
                  <a:lnTo>
                    <a:pt x="678" y="158"/>
                  </a:lnTo>
                  <a:lnTo>
                    <a:pt x="679" y="157"/>
                  </a:lnTo>
                  <a:lnTo>
                    <a:pt x="679" y="156"/>
                  </a:lnTo>
                  <a:lnTo>
                    <a:pt x="681" y="156"/>
                  </a:lnTo>
                  <a:lnTo>
                    <a:pt x="681" y="154"/>
                  </a:lnTo>
                  <a:lnTo>
                    <a:pt x="682" y="154"/>
                  </a:lnTo>
                  <a:lnTo>
                    <a:pt x="682" y="153"/>
                  </a:lnTo>
                  <a:lnTo>
                    <a:pt x="683" y="152"/>
                  </a:lnTo>
                  <a:lnTo>
                    <a:pt x="685" y="150"/>
                  </a:lnTo>
                  <a:lnTo>
                    <a:pt x="686" y="149"/>
                  </a:lnTo>
                  <a:lnTo>
                    <a:pt x="687" y="148"/>
                  </a:lnTo>
                  <a:lnTo>
                    <a:pt x="689" y="146"/>
                  </a:lnTo>
                  <a:lnTo>
                    <a:pt x="689" y="145"/>
                  </a:lnTo>
                  <a:lnTo>
                    <a:pt x="690" y="144"/>
                  </a:lnTo>
                  <a:lnTo>
                    <a:pt x="691" y="142"/>
                  </a:lnTo>
                  <a:lnTo>
                    <a:pt x="693" y="141"/>
                  </a:lnTo>
                  <a:lnTo>
                    <a:pt x="694" y="140"/>
                  </a:lnTo>
                  <a:lnTo>
                    <a:pt x="695" y="138"/>
                  </a:lnTo>
                  <a:lnTo>
                    <a:pt x="697" y="136"/>
                  </a:lnTo>
                  <a:lnTo>
                    <a:pt x="698" y="134"/>
                  </a:lnTo>
                  <a:lnTo>
                    <a:pt x="699" y="133"/>
                  </a:lnTo>
                  <a:lnTo>
                    <a:pt x="701" y="130"/>
                  </a:lnTo>
                  <a:lnTo>
                    <a:pt x="702" y="129"/>
                  </a:lnTo>
                  <a:lnTo>
                    <a:pt x="703" y="128"/>
                  </a:lnTo>
                  <a:lnTo>
                    <a:pt x="705" y="126"/>
                  </a:lnTo>
                  <a:lnTo>
                    <a:pt x="706" y="125"/>
                  </a:lnTo>
                  <a:lnTo>
                    <a:pt x="707" y="124"/>
                  </a:lnTo>
                  <a:lnTo>
                    <a:pt x="707" y="122"/>
                  </a:lnTo>
                  <a:lnTo>
                    <a:pt x="709" y="121"/>
                  </a:lnTo>
                  <a:lnTo>
                    <a:pt x="710" y="120"/>
                  </a:lnTo>
                  <a:lnTo>
                    <a:pt x="711" y="118"/>
                  </a:lnTo>
                  <a:lnTo>
                    <a:pt x="713" y="117"/>
                  </a:lnTo>
                  <a:lnTo>
                    <a:pt x="713" y="116"/>
                  </a:lnTo>
                  <a:lnTo>
                    <a:pt x="714" y="114"/>
                  </a:lnTo>
                  <a:lnTo>
                    <a:pt x="715" y="114"/>
                  </a:lnTo>
                  <a:lnTo>
                    <a:pt x="715" y="113"/>
                  </a:lnTo>
                  <a:lnTo>
                    <a:pt x="717" y="112"/>
                  </a:lnTo>
                  <a:lnTo>
                    <a:pt x="717" y="110"/>
                  </a:lnTo>
                  <a:lnTo>
                    <a:pt x="718" y="110"/>
                  </a:lnTo>
                  <a:lnTo>
                    <a:pt x="719" y="109"/>
                  </a:lnTo>
                  <a:lnTo>
                    <a:pt x="719" y="108"/>
                  </a:lnTo>
                  <a:lnTo>
                    <a:pt x="721" y="106"/>
                  </a:lnTo>
                  <a:lnTo>
                    <a:pt x="722" y="105"/>
                  </a:lnTo>
                  <a:lnTo>
                    <a:pt x="722" y="104"/>
                  </a:lnTo>
                  <a:lnTo>
                    <a:pt x="723" y="102"/>
                  </a:lnTo>
                  <a:lnTo>
                    <a:pt x="725" y="101"/>
                  </a:lnTo>
                  <a:lnTo>
                    <a:pt x="726" y="99"/>
                  </a:lnTo>
                  <a:lnTo>
                    <a:pt x="727" y="97"/>
                  </a:lnTo>
                  <a:lnTo>
                    <a:pt x="729" y="96"/>
                  </a:lnTo>
                  <a:lnTo>
                    <a:pt x="730" y="93"/>
                  </a:lnTo>
                  <a:lnTo>
                    <a:pt x="731" y="91"/>
                  </a:lnTo>
                  <a:lnTo>
                    <a:pt x="733" y="89"/>
                  </a:lnTo>
                  <a:lnTo>
                    <a:pt x="734" y="87"/>
                  </a:lnTo>
                  <a:lnTo>
                    <a:pt x="735" y="85"/>
                  </a:lnTo>
                  <a:lnTo>
                    <a:pt x="737" y="84"/>
                  </a:lnTo>
                  <a:lnTo>
                    <a:pt x="738" y="81"/>
                  </a:lnTo>
                  <a:lnTo>
                    <a:pt x="739" y="80"/>
                  </a:lnTo>
                  <a:lnTo>
                    <a:pt x="740" y="79"/>
                  </a:lnTo>
                  <a:lnTo>
                    <a:pt x="740" y="77"/>
                  </a:lnTo>
                  <a:lnTo>
                    <a:pt x="742" y="76"/>
                  </a:lnTo>
                  <a:lnTo>
                    <a:pt x="743" y="75"/>
                  </a:lnTo>
                  <a:lnTo>
                    <a:pt x="744" y="73"/>
                  </a:lnTo>
                  <a:lnTo>
                    <a:pt x="744" y="72"/>
                  </a:lnTo>
                  <a:lnTo>
                    <a:pt x="746" y="71"/>
                  </a:lnTo>
                  <a:lnTo>
                    <a:pt x="747" y="69"/>
                  </a:lnTo>
                  <a:lnTo>
                    <a:pt x="748" y="68"/>
                  </a:lnTo>
                  <a:lnTo>
                    <a:pt x="748" y="67"/>
                  </a:lnTo>
                  <a:lnTo>
                    <a:pt x="750" y="65"/>
                  </a:lnTo>
                  <a:lnTo>
                    <a:pt x="750" y="64"/>
                  </a:lnTo>
                  <a:lnTo>
                    <a:pt x="751" y="64"/>
                  </a:lnTo>
                  <a:lnTo>
                    <a:pt x="752" y="63"/>
                  </a:lnTo>
                  <a:lnTo>
                    <a:pt x="752" y="61"/>
                  </a:lnTo>
                  <a:lnTo>
                    <a:pt x="754" y="60"/>
                  </a:lnTo>
                  <a:lnTo>
                    <a:pt x="755" y="59"/>
                  </a:lnTo>
                  <a:lnTo>
                    <a:pt x="756" y="57"/>
                  </a:lnTo>
                  <a:lnTo>
                    <a:pt x="756" y="55"/>
                  </a:lnTo>
                  <a:lnTo>
                    <a:pt x="758" y="53"/>
                  </a:lnTo>
                  <a:lnTo>
                    <a:pt x="759" y="52"/>
                  </a:lnTo>
                  <a:lnTo>
                    <a:pt x="760" y="51"/>
                  </a:lnTo>
                  <a:lnTo>
                    <a:pt x="762" y="48"/>
                  </a:lnTo>
                  <a:lnTo>
                    <a:pt x="763" y="45"/>
                  </a:lnTo>
                  <a:lnTo>
                    <a:pt x="766" y="44"/>
                  </a:lnTo>
                  <a:lnTo>
                    <a:pt x="767" y="41"/>
                  </a:lnTo>
                  <a:lnTo>
                    <a:pt x="768" y="40"/>
                  </a:lnTo>
                  <a:lnTo>
                    <a:pt x="770" y="37"/>
                  </a:lnTo>
                  <a:lnTo>
                    <a:pt x="771" y="36"/>
                  </a:lnTo>
                  <a:lnTo>
                    <a:pt x="772" y="35"/>
                  </a:lnTo>
                  <a:lnTo>
                    <a:pt x="774" y="32"/>
                  </a:lnTo>
                  <a:lnTo>
                    <a:pt x="775" y="31"/>
                  </a:lnTo>
                  <a:lnTo>
                    <a:pt x="775" y="29"/>
                  </a:lnTo>
                  <a:lnTo>
                    <a:pt x="776" y="28"/>
                  </a:lnTo>
                  <a:lnTo>
                    <a:pt x="778" y="27"/>
                  </a:lnTo>
                  <a:lnTo>
                    <a:pt x="778" y="25"/>
                  </a:lnTo>
                  <a:lnTo>
                    <a:pt x="779" y="24"/>
                  </a:lnTo>
                  <a:lnTo>
                    <a:pt x="780" y="24"/>
                  </a:lnTo>
                  <a:lnTo>
                    <a:pt x="780" y="23"/>
                  </a:lnTo>
                  <a:lnTo>
                    <a:pt x="782" y="21"/>
                  </a:lnTo>
                  <a:lnTo>
                    <a:pt x="782" y="20"/>
                  </a:lnTo>
                  <a:lnTo>
                    <a:pt x="783" y="19"/>
                  </a:lnTo>
                  <a:lnTo>
                    <a:pt x="784" y="17"/>
                  </a:lnTo>
                  <a:lnTo>
                    <a:pt x="784" y="16"/>
                  </a:lnTo>
                  <a:lnTo>
                    <a:pt x="786" y="15"/>
                  </a:lnTo>
                  <a:lnTo>
                    <a:pt x="787" y="13"/>
                  </a:lnTo>
                  <a:lnTo>
                    <a:pt x="787" y="12"/>
                  </a:lnTo>
                  <a:lnTo>
                    <a:pt x="788" y="11"/>
                  </a:lnTo>
                  <a:lnTo>
                    <a:pt x="788" y="9"/>
                  </a:lnTo>
                  <a:lnTo>
                    <a:pt x="790" y="8"/>
                  </a:lnTo>
                  <a:lnTo>
                    <a:pt x="791" y="7"/>
                  </a:lnTo>
                  <a:lnTo>
                    <a:pt x="791" y="5"/>
                  </a:lnTo>
                  <a:lnTo>
                    <a:pt x="792" y="3"/>
                  </a:lnTo>
                  <a:lnTo>
                    <a:pt x="794" y="2"/>
                  </a:lnTo>
                  <a:lnTo>
                    <a:pt x="794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29" name="Freeform 19">
              <a:extLst>
                <a:ext uri="{FF2B5EF4-FFF2-40B4-BE49-F238E27FC236}">
                  <a16:creationId xmlns:a16="http://schemas.microsoft.com/office/drawing/2014/main" id="{3B381540-EBA5-5243-910E-518522356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5563" y="4343400"/>
              <a:ext cx="74612" cy="252413"/>
            </a:xfrm>
            <a:custGeom>
              <a:avLst/>
              <a:gdLst>
                <a:gd name="T0" fmla="*/ 2147483646 w 95"/>
                <a:gd name="T1" fmla="*/ 2147483646 h 317"/>
                <a:gd name="T2" fmla="*/ 2147483646 w 95"/>
                <a:gd name="T3" fmla="*/ 2147483646 h 317"/>
                <a:gd name="T4" fmla="*/ 2147483646 w 95"/>
                <a:gd name="T5" fmla="*/ 2147483646 h 317"/>
                <a:gd name="T6" fmla="*/ 2147483646 w 95"/>
                <a:gd name="T7" fmla="*/ 2147483646 h 317"/>
                <a:gd name="T8" fmla="*/ 2147483646 w 95"/>
                <a:gd name="T9" fmla="*/ 2147483646 h 317"/>
                <a:gd name="T10" fmla="*/ 2147483646 w 95"/>
                <a:gd name="T11" fmla="*/ 2147483646 h 317"/>
                <a:gd name="T12" fmla="*/ 2147483646 w 95"/>
                <a:gd name="T13" fmla="*/ 2147483646 h 317"/>
                <a:gd name="T14" fmla="*/ 2147483646 w 95"/>
                <a:gd name="T15" fmla="*/ 2147483646 h 317"/>
                <a:gd name="T16" fmla="*/ 2147483646 w 95"/>
                <a:gd name="T17" fmla="*/ 2147483646 h 317"/>
                <a:gd name="T18" fmla="*/ 2147483646 w 95"/>
                <a:gd name="T19" fmla="*/ 2147483646 h 317"/>
                <a:gd name="T20" fmla="*/ 2147483646 w 95"/>
                <a:gd name="T21" fmla="*/ 2147483646 h 317"/>
                <a:gd name="T22" fmla="*/ 2147483646 w 95"/>
                <a:gd name="T23" fmla="*/ 2147483646 h 317"/>
                <a:gd name="T24" fmla="*/ 2147483646 w 95"/>
                <a:gd name="T25" fmla="*/ 2147483646 h 317"/>
                <a:gd name="T26" fmla="*/ 2147483646 w 95"/>
                <a:gd name="T27" fmla="*/ 2147483646 h 317"/>
                <a:gd name="T28" fmla="*/ 2147483646 w 95"/>
                <a:gd name="T29" fmla="*/ 2147483646 h 317"/>
                <a:gd name="T30" fmla="*/ 2147483646 w 95"/>
                <a:gd name="T31" fmla="*/ 2147483646 h 317"/>
                <a:gd name="T32" fmla="*/ 2147483646 w 95"/>
                <a:gd name="T33" fmla="*/ 2147483646 h 317"/>
                <a:gd name="T34" fmla="*/ 2147483646 w 95"/>
                <a:gd name="T35" fmla="*/ 2147483646 h 317"/>
                <a:gd name="T36" fmla="*/ 2147483646 w 95"/>
                <a:gd name="T37" fmla="*/ 2147483646 h 317"/>
                <a:gd name="T38" fmla="*/ 2147483646 w 95"/>
                <a:gd name="T39" fmla="*/ 2147483646 h 317"/>
                <a:gd name="T40" fmla="*/ 2147483646 w 95"/>
                <a:gd name="T41" fmla="*/ 2147483646 h 317"/>
                <a:gd name="T42" fmla="*/ 2147483646 w 95"/>
                <a:gd name="T43" fmla="*/ 2147483646 h 317"/>
                <a:gd name="T44" fmla="*/ 2147483646 w 95"/>
                <a:gd name="T45" fmla="*/ 2147483646 h 317"/>
                <a:gd name="T46" fmla="*/ 2147483646 w 95"/>
                <a:gd name="T47" fmla="*/ 2147483646 h 317"/>
                <a:gd name="T48" fmla="*/ 2147483646 w 95"/>
                <a:gd name="T49" fmla="*/ 2147483646 h 317"/>
                <a:gd name="T50" fmla="*/ 2147483646 w 95"/>
                <a:gd name="T51" fmla="*/ 2147483646 h 317"/>
                <a:gd name="T52" fmla="*/ 2147483646 w 95"/>
                <a:gd name="T53" fmla="*/ 2147483646 h 317"/>
                <a:gd name="T54" fmla="*/ 2147483646 w 95"/>
                <a:gd name="T55" fmla="*/ 2147483646 h 317"/>
                <a:gd name="T56" fmla="*/ 2147483646 w 95"/>
                <a:gd name="T57" fmla="*/ 2147483646 h 317"/>
                <a:gd name="T58" fmla="*/ 2147483646 w 95"/>
                <a:gd name="T59" fmla="*/ 2147483646 h 317"/>
                <a:gd name="T60" fmla="*/ 2147483646 w 95"/>
                <a:gd name="T61" fmla="*/ 2147483646 h 317"/>
                <a:gd name="T62" fmla="*/ 2147483646 w 95"/>
                <a:gd name="T63" fmla="*/ 2147483646 h 317"/>
                <a:gd name="T64" fmla="*/ 2147483646 w 95"/>
                <a:gd name="T65" fmla="*/ 2147483646 h 317"/>
                <a:gd name="T66" fmla="*/ 2147483646 w 95"/>
                <a:gd name="T67" fmla="*/ 2147483646 h 317"/>
                <a:gd name="T68" fmla="*/ 2147483646 w 95"/>
                <a:gd name="T69" fmla="*/ 2147483646 h 317"/>
                <a:gd name="T70" fmla="*/ 2147483646 w 95"/>
                <a:gd name="T71" fmla="*/ 2147483646 h 317"/>
                <a:gd name="T72" fmla="*/ 2147483646 w 95"/>
                <a:gd name="T73" fmla="*/ 2147483646 h 317"/>
                <a:gd name="T74" fmla="*/ 2147483646 w 95"/>
                <a:gd name="T75" fmla="*/ 2147483646 h 317"/>
                <a:gd name="T76" fmla="*/ 2147483646 w 95"/>
                <a:gd name="T77" fmla="*/ 2147483646 h 317"/>
                <a:gd name="T78" fmla="*/ 2147483646 w 95"/>
                <a:gd name="T79" fmla="*/ 2147483646 h 317"/>
                <a:gd name="T80" fmla="*/ 2147483646 w 95"/>
                <a:gd name="T81" fmla="*/ 2147483646 h 317"/>
                <a:gd name="T82" fmla="*/ 2147483646 w 95"/>
                <a:gd name="T83" fmla="*/ 2147483646 h 317"/>
                <a:gd name="T84" fmla="*/ 2147483646 w 95"/>
                <a:gd name="T85" fmla="*/ 2147483646 h 317"/>
                <a:gd name="T86" fmla="*/ 2147483646 w 95"/>
                <a:gd name="T87" fmla="*/ 2147483646 h 317"/>
                <a:gd name="T88" fmla="*/ 2147483646 w 95"/>
                <a:gd name="T89" fmla="*/ 2147483646 h 317"/>
                <a:gd name="T90" fmla="*/ 2147483646 w 95"/>
                <a:gd name="T91" fmla="*/ 2147483646 h 317"/>
                <a:gd name="T92" fmla="*/ 2147483646 w 95"/>
                <a:gd name="T93" fmla="*/ 2147483646 h 317"/>
                <a:gd name="T94" fmla="*/ 2147483646 w 95"/>
                <a:gd name="T95" fmla="*/ 2147483646 h 317"/>
                <a:gd name="T96" fmla="*/ 2147483646 w 95"/>
                <a:gd name="T97" fmla="*/ 2147483646 h 317"/>
                <a:gd name="T98" fmla="*/ 2147483646 w 95"/>
                <a:gd name="T99" fmla="*/ 2147483646 h 317"/>
                <a:gd name="T100" fmla="*/ 2147483646 w 95"/>
                <a:gd name="T101" fmla="*/ 2147483646 h 317"/>
                <a:gd name="T102" fmla="*/ 2147483646 w 95"/>
                <a:gd name="T103" fmla="*/ 2147483646 h 317"/>
                <a:gd name="T104" fmla="*/ 2147483646 w 95"/>
                <a:gd name="T105" fmla="*/ 2147483646 h 317"/>
                <a:gd name="T106" fmla="*/ 2147483646 w 95"/>
                <a:gd name="T107" fmla="*/ 2147483646 h 317"/>
                <a:gd name="T108" fmla="*/ 2147483646 w 95"/>
                <a:gd name="T109" fmla="*/ 2147483646 h 317"/>
                <a:gd name="T110" fmla="*/ 2147483646 w 95"/>
                <a:gd name="T111" fmla="*/ 2147483646 h 317"/>
                <a:gd name="T112" fmla="*/ 2147483646 w 95"/>
                <a:gd name="T113" fmla="*/ 2147483646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5"/>
                <a:gd name="T172" fmla="*/ 0 h 317"/>
                <a:gd name="T173" fmla="*/ 95 w 95"/>
                <a:gd name="T174" fmla="*/ 317 h 31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5" h="317">
                  <a:moveTo>
                    <a:pt x="0" y="0"/>
                  </a:moveTo>
                  <a:lnTo>
                    <a:pt x="2" y="4"/>
                  </a:lnTo>
                  <a:lnTo>
                    <a:pt x="4" y="6"/>
                  </a:lnTo>
                  <a:lnTo>
                    <a:pt x="6" y="9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0" y="17"/>
                  </a:lnTo>
                  <a:lnTo>
                    <a:pt x="11" y="20"/>
                  </a:lnTo>
                  <a:lnTo>
                    <a:pt x="12" y="22"/>
                  </a:lnTo>
                  <a:lnTo>
                    <a:pt x="14" y="24"/>
                  </a:lnTo>
                  <a:lnTo>
                    <a:pt x="15" y="26"/>
                  </a:lnTo>
                  <a:lnTo>
                    <a:pt x="16" y="28"/>
                  </a:lnTo>
                  <a:lnTo>
                    <a:pt x="16" y="30"/>
                  </a:lnTo>
                  <a:lnTo>
                    <a:pt x="18" y="32"/>
                  </a:lnTo>
                  <a:lnTo>
                    <a:pt x="19" y="33"/>
                  </a:lnTo>
                  <a:lnTo>
                    <a:pt x="19" y="34"/>
                  </a:lnTo>
                  <a:lnTo>
                    <a:pt x="20" y="36"/>
                  </a:lnTo>
                  <a:lnTo>
                    <a:pt x="20" y="37"/>
                  </a:lnTo>
                  <a:lnTo>
                    <a:pt x="22" y="38"/>
                  </a:lnTo>
                  <a:lnTo>
                    <a:pt x="22" y="40"/>
                  </a:lnTo>
                  <a:lnTo>
                    <a:pt x="23" y="41"/>
                  </a:lnTo>
                  <a:lnTo>
                    <a:pt x="23" y="42"/>
                  </a:lnTo>
                  <a:lnTo>
                    <a:pt x="24" y="43"/>
                  </a:lnTo>
                  <a:lnTo>
                    <a:pt x="24" y="45"/>
                  </a:lnTo>
                  <a:lnTo>
                    <a:pt x="24" y="46"/>
                  </a:lnTo>
                  <a:lnTo>
                    <a:pt x="26" y="47"/>
                  </a:lnTo>
                  <a:lnTo>
                    <a:pt x="26" y="49"/>
                  </a:lnTo>
                  <a:lnTo>
                    <a:pt x="27" y="50"/>
                  </a:lnTo>
                  <a:lnTo>
                    <a:pt x="27" y="51"/>
                  </a:lnTo>
                  <a:lnTo>
                    <a:pt x="28" y="53"/>
                  </a:lnTo>
                  <a:lnTo>
                    <a:pt x="28" y="54"/>
                  </a:lnTo>
                  <a:lnTo>
                    <a:pt x="30" y="55"/>
                  </a:lnTo>
                  <a:lnTo>
                    <a:pt x="30" y="58"/>
                  </a:lnTo>
                  <a:lnTo>
                    <a:pt x="31" y="59"/>
                  </a:lnTo>
                  <a:lnTo>
                    <a:pt x="31" y="61"/>
                  </a:lnTo>
                  <a:lnTo>
                    <a:pt x="32" y="63"/>
                  </a:lnTo>
                  <a:lnTo>
                    <a:pt x="32" y="65"/>
                  </a:lnTo>
                  <a:lnTo>
                    <a:pt x="34" y="66"/>
                  </a:lnTo>
                  <a:lnTo>
                    <a:pt x="34" y="67"/>
                  </a:lnTo>
                  <a:lnTo>
                    <a:pt x="35" y="69"/>
                  </a:lnTo>
                  <a:lnTo>
                    <a:pt x="35" y="70"/>
                  </a:lnTo>
                  <a:lnTo>
                    <a:pt x="35" y="71"/>
                  </a:lnTo>
                  <a:lnTo>
                    <a:pt x="36" y="73"/>
                  </a:lnTo>
                  <a:lnTo>
                    <a:pt x="36" y="74"/>
                  </a:lnTo>
                  <a:lnTo>
                    <a:pt x="38" y="75"/>
                  </a:lnTo>
                  <a:lnTo>
                    <a:pt x="38" y="77"/>
                  </a:lnTo>
                  <a:lnTo>
                    <a:pt x="39" y="78"/>
                  </a:lnTo>
                  <a:lnTo>
                    <a:pt x="39" y="79"/>
                  </a:lnTo>
                  <a:lnTo>
                    <a:pt x="39" y="81"/>
                  </a:lnTo>
                  <a:lnTo>
                    <a:pt x="40" y="82"/>
                  </a:lnTo>
                  <a:lnTo>
                    <a:pt x="40" y="83"/>
                  </a:lnTo>
                  <a:lnTo>
                    <a:pt x="42" y="85"/>
                  </a:lnTo>
                  <a:lnTo>
                    <a:pt x="42" y="86"/>
                  </a:lnTo>
                  <a:lnTo>
                    <a:pt x="42" y="87"/>
                  </a:lnTo>
                  <a:lnTo>
                    <a:pt x="43" y="89"/>
                  </a:lnTo>
                  <a:lnTo>
                    <a:pt x="43" y="90"/>
                  </a:lnTo>
                  <a:lnTo>
                    <a:pt x="44" y="93"/>
                  </a:lnTo>
                  <a:lnTo>
                    <a:pt x="44" y="94"/>
                  </a:lnTo>
                  <a:lnTo>
                    <a:pt x="46" y="95"/>
                  </a:lnTo>
                  <a:lnTo>
                    <a:pt x="46" y="98"/>
                  </a:lnTo>
                  <a:lnTo>
                    <a:pt x="47" y="99"/>
                  </a:lnTo>
                  <a:lnTo>
                    <a:pt x="47" y="102"/>
                  </a:lnTo>
                  <a:lnTo>
                    <a:pt x="48" y="103"/>
                  </a:lnTo>
                  <a:lnTo>
                    <a:pt x="50" y="106"/>
                  </a:lnTo>
                  <a:lnTo>
                    <a:pt x="50" y="109"/>
                  </a:lnTo>
                  <a:lnTo>
                    <a:pt x="51" y="110"/>
                  </a:lnTo>
                  <a:lnTo>
                    <a:pt x="51" y="111"/>
                  </a:lnTo>
                  <a:lnTo>
                    <a:pt x="52" y="113"/>
                  </a:lnTo>
                  <a:lnTo>
                    <a:pt x="52" y="115"/>
                  </a:lnTo>
                  <a:lnTo>
                    <a:pt x="54" y="117"/>
                  </a:lnTo>
                  <a:lnTo>
                    <a:pt x="54" y="118"/>
                  </a:lnTo>
                  <a:lnTo>
                    <a:pt x="54" y="119"/>
                  </a:lnTo>
                  <a:lnTo>
                    <a:pt x="55" y="121"/>
                  </a:lnTo>
                  <a:lnTo>
                    <a:pt x="55" y="122"/>
                  </a:lnTo>
                  <a:lnTo>
                    <a:pt x="56" y="123"/>
                  </a:lnTo>
                  <a:lnTo>
                    <a:pt x="56" y="125"/>
                  </a:lnTo>
                  <a:lnTo>
                    <a:pt x="56" y="126"/>
                  </a:lnTo>
                  <a:lnTo>
                    <a:pt x="56" y="127"/>
                  </a:lnTo>
                  <a:lnTo>
                    <a:pt x="58" y="129"/>
                  </a:lnTo>
                  <a:lnTo>
                    <a:pt x="58" y="130"/>
                  </a:lnTo>
                  <a:lnTo>
                    <a:pt x="59" y="131"/>
                  </a:lnTo>
                  <a:lnTo>
                    <a:pt x="59" y="133"/>
                  </a:lnTo>
                  <a:lnTo>
                    <a:pt x="59" y="134"/>
                  </a:lnTo>
                  <a:lnTo>
                    <a:pt x="60" y="135"/>
                  </a:lnTo>
                  <a:lnTo>
                    <a:pt x="60" y="136"/>
                  </a:lnTo>
                  <a:lnTo>
                    <a:pt x="60" y="139"/>
                  </a:lnTo>
                  <a:lnTo>
                    <a:pt x="62" y="140"/>
                  </a:lnTo>
                  <a:lnTo>
                    <a:pt x="62" y="142"/>
                  </a:lnTo>
                  <a:lnTo>
                    <a:pt x="62" y="143"/>
                  </a:lnTo>
                  <a:lnTo>
                    <a:pt x="63" y="146"/>
                  </a:lnTo>
                  <a:lnTo>
                    <a:pt x="63" y="147"/>
                  </a:lnTo>
                  <a:lnTo>
                    <a:pt x="64" y="150"/>
                  </a:lnTo>
                  <a:lnTo>
                    <a:pt x="64" y="152"/>
                  </a:lnTo>
                  <a:lnTo>
                    <a:pt x="66" y="154"/>
                  </a:lnTo>
                  <a:lnTo>
                    <a:pt x="66" y="156"/>
                  </a:lnTo>
                  <a:lnTo>
                    <a:pt x="67" y="158"/>
                  </a:lnTo>
                  <a:lnTo>
                    <a:pt x="67" y="159"/>
                  </a:lnTo>
                  <a:lnTo>
                    <a:pt x="68" y="162"/>
                  </a:lnTo>
                  <a:lnTo>
                    <a:pt x="68" y="163"/>
                  </a:lnTo>
                  <a:lnTo>
                    <a:pt x="68" y="164"/>
                  </a:lnTo>
                  <a:lnTo>
                    <a:pt x="70" y="166"/>
                  </a:lnTo>
                  <a:lnTo>
                    <a:pt x="70" y="167"/>
                  </a:lnTo>
                  <a:lnTo>
                    <a:pt x="70" y="168"/>
                  </a:lnTo>
                  <a:lnTo>
                    <a:pt x="70" y="170"/>
                  </a:lnTo>
                  <a:lnTo>
                    <a:pt x="71" y="171"/>
                  </a:lnTo>
                  <a:lnTo>
                    <a:pt x="71" y="172"/>
                  </a:lnTo>
                  <a:lnTo>
                    <a:pt x="71" y="174"/>
                  </a:lnTo>
                  <a:lnTo>
                    <a:pt x="72" y="175"/>
                  </a:lnTo>
                  <a:lnTo>
                    <a:pt x="72" y="176"/>
                  </a:lnTo>
                  <a:lnTo>
                    <a:pt x="72" y="178"/>
                  </a:lnTo>
                  <a:lnTo>
                    <a:pt x="74" y="179"/>
                  </a:lnTo>
                  <a:lnTo>
                    <a:pt x="74" y="180"/>
                  </a:lnTo>
                  <a:lnTo>
                    <a:pt x="74" y="182"/>
                  </a:lnTo>
                  <a:lnTo>
                    <a:pt x="74" y="183"/>
                  </a:lnTo>
                  <a:lnTo>
                    <a:pt x="75" y="184"/>
                  </a:lnTo>
                  <a:lnTo>
                    <a:pt x="75" y="186"/>
                  </a:lnTo>
                  <a:lnTo>
                    <a:pt x="75" y="187"/>
                  </a:lnTo>
                  <a:lnTo>
                    <a:pt x="76" y="188"/>
                  </a:lnTo>
                  <a:lnTo>
                    <a:pt x="76" y="190"/>
                  </a:lnTo>
                  <a:lnTo>
                    <a:pt x="78" y="192"/>
                  </a:lnTo>
                  <a:lnTo>
                    <a:pt x="78" y="194"/>
                  </a:lnTo>
                  <a:lnTo>
                    <a:pt x="79" y="196"/>
                  </a:lnTo>
                  <a:lnTo>
                    <a:pt x="79" y="198"/>
                  </a:lnTo>
                  <a:lnTo>
                    <a:pt x="80" y="200"/>
                  </a:lnTo>
                  <a:lnTo>
                    <a:pt x="80" y="203"/>
                  </a:lnTo>
                  <a:lnTo>
                    <a:pt x="82" y="204"/>
                  </a:lnTo>
                  <a:lnTo>
                    <a:pt x="82" y="206"/>
                  </a:lnTo>
                  <a:lnTo>
                    <a:pt x="82" y="208"/>
                  </a:lnTo>
                  <a:lnTo>
                    <a:pt x="83" y="210"/>
                  </a:lnTo>
                  <a:lnTo>
                    <a:pt x="83" y="211"/>
                  </a:lnTo>
                  <a:lnTo>
                    <a:pt x="83" y="212"/>
                  </a:lnTo>
                  <a:lnTo>
                    <a:pt x="84" y="214"/>
                  </a:lnTo>
                  <a:lnTo>
                    <a:pt x="84" y="215"/>
                  </a:lnTo>
                  <a:lnTo>
                    <a:pt x="84" y="216"/>
                  </a:lnTo>
                  <a:lnTo>
                    <a:pt x="84" y="218"/>
                  </a:lnTo>
                  <a:lnTo>
                    <a:pt x="86" y="219"/>
                  </a:lnTo>
                  <a:lnTo>
                    <a:pt x="86" y="220"/>
                  </a:lnTo>
                  <a:lnTo>
                    <a:pt x="86" y="222"/>
                  </a:lnTo>
                  <a:lnTo>
                    <a:pt x="86" y="223"/>
                  </a:lnTo>
                  <a:lnTo>
                    <a:pt x="86" y="224"/>
                  </a:lnTo>
                  <a:lnTo>
                    <a:pt x="87" y="224"/>
                  </a:lnTo>
                  <a:lnTo>
                    <a:pt x="87" y="226"/>
                  </a:lnTo>
                  <a:lnTo>
                    <a:pt x="87" y="227"/>
                  </a:lnTo>
                  <a:lnTo>
                    <a:pt x="87" y="228"/>
                  </a:lnTo>
                  <a:lnTo>
                    <a:pt x="87" y="229"/>
                  </a:lnTo>
                  <a:lnTo>
                    <a:pt x="87" y="231"/>
                  </a:lnTo>
                  <a:lnTo>
                    <a:pt x="87" y="232"/>
                  </a:lnTo>
                  <a:lnTo>
                    <a:pt x="87" y="233"/>
                  </a:lnTo>
                  <a:lnTo>
                    <a:pt x="88" y="235"/>
                  </a:lnTo>
                  <a:lnTo>
                    <a:pt x="88" y="236"/>
                  </a:lnTo>
                  <a:lnTo>
                    <a:pt x="88" y="237"/>
                  </a:lnTo>
                  <a:lnTo>
                    <a:pt x="88" y="239"/>
                  </a:lnTo>
                  <a:lnTo>
                    <a:pt x="88" y="241"/>
                  </a:lnTo>
                  <a:lnTo>
                    <a:pt x="88" y="243"/>
                  </a:lnTo>
                  <a:lnTo>
                    <a:pt x="88" y="244"/>
                  </a:lnTo>
                  <a:lnTo>
                    <a:pt x="88" y="247"/>
                  </a:lnTo>
                  <a:lnTo>
                    <a:pt x="88" y="248"/>
                  </a:lnTo>
                  <a:lnTo>
                    <a:pt x="88" y="249"/>
                  </a:lnTo>
                  <a:lnTo>
                    <a:pt x="90" y="251"/>
                  </a:lnTo>
                  <a:lnTo>
                    <a:pt x="90" y="252"/>
                  </a:lnTo>
                  <a:lnTo>
                    <a:pt x="90" y="253"/>
                  </a:lnTo>
                  <a:lnTo>
                    <a:pt x="90" y="255"/>
                  </a:lnTo>
                  <a:lnTo>
                    <a:pt x="90" y="256"/>
                  </a:lnTo>
                  <a:lnTo>
                    <a:pt x="90" y="257"/>
                  </a:lnTo>
                  <a:lnTo>
                    <a:pt x="90" y="259"/>
                  </a:lnTo>
                  <a:lnTo>
                    <a:pt x="90" y="260"/>
                  </a:lnTo>
                  <a:lnTo>
                    <a:pt x="90" y="261"/>
                  </a:lnTo>
                  <a:lnTo>
                    <a:pt x="90" y="263"/>
                  </a:lnTo>
                  <a:lnTo>
                    <a:pt x="90" y="264"/>
                  </a:lnTo>
                  <a:lnTo>
                    <a:pt x="91" y="264"/>
                  </a:lnTo>
                  <a:lnTo>
                    <a:pt x="91" y="265"/>
                  </a:lnTo>
                  <a:lnTo>
                    <a:pt x="91" y="267"/>
                  </a:lnTo>
                  <a:lnTo>
                    <a:pt x="91" y="268"/>
                  </a:lnTo>
                  <a:lnTo>
                    <a:pt x="91" y="269"/>
                  </a:lnTo>
                  <a:lnTo>
                    <a:pt x="91" y="271"/>
                  </a:lnTo>
                  <a:lnTo>
                    <a:pt x="91" y="272"/>
                  </a:lnTo>
                  <a:lnTo>
                    <a:pt x="92" y="273"/>
                  </a:lnTo>
                  <a:lnTo>
                    <a:pt x="92" y="275"/>
                  </a:lnTo>
                  <a:lnTo>
                    <a:pt x="92" y="276"/>
                  </a:lnTo>
                  <a:lnTo>
                    <a:pt x="92" y="277"/>
                  </a:lnTo>
                  <a:lnTo>
                    <a:pt x="92" y="279"/>
                  </a:lnTo>
                  <a:lnTo>
                    <a:pt x="93" y="279"/>
                  </a:lnTo>
                  <a:lnTo>
                    <a:pt x="93" y="280"/>
                  </a:lnTo>
                  <a:lnTo>
                    <a:pt x="93" y="281"/>
                  </a:lnTo>
                  <a:lnTo>
                    <a:pt x="93" y="283"/>
                  </a:lnTo>
                  <a:lnTo>
                    <a:pt x="93" y="284"/>
                  </a:lnTo>
                  <a:lnTo>
                    <a:pt x="93" y="285"/>
                  </a:lnTo>
                  <a:lnTo>
                    <a:pt x="93" y="287"/>
                  </a:lnTo>
                  <a:lnTo>
                    <a:pt x="95" y="287"/>
                  </a:lnTo>
                  <a:lnTo>
                    <a:pt x="95" y="288"/>
                  </a:lnTo>
                  <a:lnTo>
                    <a:pt x="95" y="289"/>
                  </a:lnTo>
                  <a:lnTo>
                    <a:pt x="95" y="291"/>
                  </a:lnTo>
                  <a:lnTo>
                    <a:pt x="95" y="292"/>
                  </a:lnTo>
                  <a:lnTo>
                    <a:pt x="95" y="293"/>
                  </a:lnTo>
                  <a:lnTo>
                    <a:pt x="95" y="295"/>
                  </a:lnTo>
                  <a:lnTo>
                    <a:pt x="95" y="296"/>
                  </a:lnTo>
                  <a:lnTo>
                    <a:pt x="95" y="297"/>
                  </a:lnTo>
                  <a:lnTo>
                    <a:pt x="95" y="299"/>
                  </a:lnTo>
                  <a:lnTo>
                    <a:pt x="93" y="300"/>
                  </a:lnTo>
                  <a:lnTo>
                    <a:pt x="93" y="303"/>
                  </a:lnTo>
                  <a:lnTo>
                    <a:pt x="93" y="304"/>
                  </a:lnTo>
                  <a:lnTo>
                    <a:pt x="93" y="305"/>
                  </a:lnTo>
                  <a:lnTo>
                    <a:pt x="93" y="308"/>
                  </a:lnTo>
                  <a:lnTo>
                    <a:pt x="93" y="309"/>
                  </a:lnTo>
                  <a:lnTo>
                    <a:pt x="93" y="312"/>
                  </a:lnTo>
                  <a:lnTo>
                    <a:pt x="93" y="315"/>
                  </a:lnTo>
                  <a:lnTo>
                    <a:pt x="93" y="317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30" name="Freeform 20">
              <a:extLst>
                <a:ext uri="{FF2B5EF4-FFF2-40B4-BE49-F238E27FC236}">
                  <a16:creationId xmlns:a16="http://schemas.microsoft.com/office/drawing/2014/main" id="{72CFF5B2-BC1C-BC44-AF63-5F6A5DD48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5563" y="4594225"/>
              <a:ext cx="74612" cy="252413"/>
            </a:xfrm>
            <a:custGeom>
              <a:avLst/>
              <a:gdLst>
                <a:gd name="T0" fmla="*/ 2147483646 w 95"/>
                <a:gd name="T1" fmla="*/ 2147483646 h 317"/>
                <a:gd name="T2" fmla="*/ 2147483646 w 95"/>
                <a:gd name="T3" fmla="*/ 2147483646 h 317"/>
                <a:gd name="T4" fmla="*/ 2147483646 w 95"/>
                <a:gd name="T5" fmla="*/ 2147483646 h 317"/>
                <a:gd name="T6" fmla="*/ 2147483646 w 95"/>
                <a:gd name="T7" fmla="*/ 2147483646 h 317"/>
                <a:gd name="T8" fmla="*/ 2147483646 w 95"/>
                <a:gd name="T9" fmla="*/ 2147483646 h 317"/>
                <a:gd name="T10" fmla="*/ 2147483646 w 95"/>
                <a:gd name="T11" fmla="*/ 2147483646 h 317"/>
                <a:gd name="T12" fmla="*/ 2147483646 w 95"/>
                <a:gd name="T13" fmla="*/ 2147483646 h 317"/>
                <a:gd name="T14" fmla="*/ 2147483646 w 95"/>
                <a:gd name="T15" fmla="*/ 2147483646 h 317"/>
                <a:gd name="T16" fmla="*/ 2147483646 w 95"/>
                <a:gd name="T17" fmla="*/ 2147483646 h 317"/>
                <a:gd name="T18" fmla="*/ 2147483646 w 95"/>
                <a:gd name="T19" fmla="*/ 2147483646 h 317"/>
                <a:gd name="T20" fmla="*/ 2147483646 w 95"/>
                <a:gd name="T21" fmla="*/ 2147483646 h 317"/>
                <a:gd name="T22" fmla="*/ 2147483646 w 95"/>
                <a:gd name="T23" fmla="*/ 2147483646 h 317"/>
                <a:gd name="T24" fmla="*/ 2147483646 w 95"/>
                <a:gd name="T25" fmla="*/ 2147483646 h 317"/>
                <a:gd name="T26" fmla="*/ 2147483646 w 95"/>
                <a:gd name="T27" fmla="*/ 2147483646 h 317"/>
                <a:gd name="T28" fmla="*/ 2147483646 w 95"/>
                <a:gd name="T29" fmla="*/ 2147483646 h 317"/>
                <a:gd name="T30" fmla="*/ 2147483646 w 95"/>
                <a:gd name="T31" fmla="*/ 2147483646 h 317"/>
                <a:gd name="T32" fmla="*/ 2147483646 w 95"/>
                <a:gd name="T33" fmla="*/ 2147483646 h 317"/>
                <a:gd name="T34" fmla="*/ 2147483646 w 95"/>
                <a:gd name="T35" fmla="*/ 2147483646 h 317"/>
                <a:gd name="T36" fmla="*/ 2147483646 w 95"/>
                <a:gd name="T37" fmla="*/ 2147483646 h 317"/>
                <a:gd name="T38" fmla="*/ 2147483646 w 95"/>
                <a:gd name="T39" fmla="*/ 2147483646 h 317"/>
                <a:gd name="T40" fmla="*/ 2147483646 w 95"/>
                <a:gd name="T41" fmla="*/ 2147483646 h 317"/>
                <a:gd name="T42" fmla="*/ 2147483646 w 95"/>
                <a:gd name="T43" fmla="*/ 2147483646 h 317"/>
                <a:gd name="T44" fmla="*/ 2147483646 w 95"/>
                <a:gd name="T45" fmla="*/ 2147483646 h 317"/>
                <a:gd name="T46" fmla="*/ 2147483646 w 95"/>
                <a:gd name="T47" fmla="*/ 2147483646 h 317"/>
                <a:gd name="T48" fmla="*/ 2147483646 w 95"/>
                <a:gd name="T49" fmla="*/ 2147483646 h 317"/>
                <a:gd name="T50" fmla="*/ 2147483646 w 95"/>
                <a:gd name="T51" fmla="*/ 2147483646 h 317"/>
                <a:gd name="T52" fmla="*/ 2147483646 w 95"/>
                <a:gd name="T53" fmla="*/ 2147483646 h 317"/>
                <a:gd name="T54" fmla="*/ 2147483646 w 95"/>
                <a:gd name="T55" fmla="*/ 2147483646 h 317"/>
                <a:gd name="T56" fmla="*/ 2147483646 w 95"/>
                <a:gd name="T57" fmla="*/ 2147483646 h 317"/>
                <a:gd name="T58" fmla="*/ 2147483646 w 95"/>
                <a:gd name="T59" fmla="*/ 2147483646 h 317"/>
                <a:gd name="T60" fmla="*/ 2147483646 w 95"/>
                <a:gd name="T61" fmla="*/ 2147483646 h 317"/>
                <a:gd name="T62" fmla="*/ 2147483646 w 95"/>
                <a:gd name="T63" fmla="*/ 2147483646 h 317"/>
                <a:gd name="T64" fmla="*/ 2147483646 w 95"/>
                <a:gd name="T65" fmla="*/ 2147483646 h 317"/>
                <a:gd name="T66" fmla="*/ 2147483646 w 95"/>
                <a:gd name="T67" fmla="*/ 2147483646 h 317"/>
                <a:gd name="T68" fmla="*/ 2147483646 w 95"/>
                <a:gd name="T69" fmla="*/ 2147483646 h 317"/>
                <a:gd name="T70" fmla="*/ 2147483646 w 95"/>
                <a:gd name="T71" fmla="*/ 2147483646 h 317"/>
                <a:gd name="T72" fmla="*/ 2147483646 w 95"/>
                <a:gd name="T73" fmla="*/ 2147483646 h 317"/>
                <a:gd name="T74" fmla="*/ 2147483646 w 95"/>
                <a:gd name="T75" fmla="*/ 2147483646 h 317"/>
                <a:gd name="T76" fmla="*/ 2147483646 w 95"/>
                <a:gd name="T77" fmla="*/ 2147483646 h 317"/>
                <a:gd name="T78" fmla="*/ 2147483646 w 95"/>
                <a:gd name="T79" fmla="*/ 2147483646 h 317"/>
                <a:gd name="T80" fmla="*/ 2147483646 w 95"/>
                <a:gd name="T81" fmla="*/ 2147483646 h 317"/>
                <a:gd name="T82" fmla="*/ 2147483646 w 95"/>
                <a:gd name="T83" fmla="*/ 2147483646 h 317"/>
                <a:gd name="T84" fmla="*/ 2147483646 w 95"/>
                <a:gd name="T85" fmla="*/ 2147483646 h 317"/>
                <a:gd name="T86" fmla="*/ 2147483646 w 95"/>
                <a:gd name="T87" fmla="*/ 2147483646 h 317"/>
                <a:gd name="T88" fmla="*/ 2147483646 w 95"/>
                <a:gd name="T89" fmla="*/ 2147483646 h 317"/>
                <a:gd name="T90" fmla="*/ 2147483646 w 95"/>
                <a:gd name="T91" fmla="*/ 2147483646 h 317"/>
                <a:gd name="T92" fmla="*/ 2147483646 w 95"/>
                <a:gd name="T93" fmla="*/ 2147483646 h 317"/>
                <a:gd name="T94" fmla="*/ 2147483646 w 95"/>
                <a:gd name="T95" fmla="*/ 2147483646 h 317"/>
                <a:gd name="T96" fmla="*/ 2147483646 w 95"/>
                <a:gd name="T97" fmla="*/ 2147483646 h 317"/>
                <a:gd name="T98" fmla="*/ 2147483646 w 95"/>
                <a:gd name="T99" fmla="*/ 2147483646 h 317"/>
                <a:gd name="T100" fmla="*/ 2147483646 w 95"/>
                <a:gd name="T101" fmla="*/ 2147483646 h 317"/>
                <a:gd name="T102" fmla="*/ 2147483646 w 95"/>
                <a:gd name="T103" fmla="*/ 2147483646 h 317"/>
                <a:gd name="T104" fmla="*/ 2147483646 w 95"/>
                <a:gd name="T105" fmla="*/ 2147483646 h 317"/>
                <a:gd name="T106" fmla="*/ 2147483646 w 95"/>
                <a:gd name="T107" fmla="*/ 2147483646 h 317"/>
                <a:gd name="T108" fmla="*/ 2147483646 w 95"/>
                <a:gd name="T109" fmla="*/ 2147483646 h 317"/>
                <a:gd name="T110" fmla="*/ 2147483646 w 95"/>
                <a:gd name="T111" fmla="*/ 2147483646 h 317"/>
                <a:gd name="T112" fmla="*/ 2147483646 w 95"/>
                <a:gd name="T113" fmla="*/ 2147483646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5"/>
                <a:gd name="T172" fmla="*/ 0 h 317"/>
                <a:gd name="T173" fmla="*/ 95 w 95"/>
                <a:gd name="T174" fmla="*/ 317 h 31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5" h="317">
                  <a:moveTo>
                    <a:pt x="0" y="317"/>
                  </a:moveTo>
                  <a:lnTo>
                    <a:pt x="2" y="314"/>
                  </a:lnTo>
                  <a:lnTo>
                    <a:pt x="4" y="310"/>
                  </a:lnTo>
                  <a:lnTo>
                    <a:pt x="6" y="308"/>
                  </a:lnTo>
                  <a:lnTo>
                    <a:pt x="7" y="305"/>
                  </a:lnTo>
                  <a:lnTo>
                    <a:pt x="8" y="302"/>
                  </a:lnTo>
                  <a:lnTo>
                    <a:pt x="10" y="300"/>
                  </a:lnTo>
                  <a:lnTo>
                    <a:pt x="11" y="297"/>
                  </a:lnTo>
                  <a:lnTo>
                    <a:pt x="12" y="294"/>
                  </a:lnTo>
                  <a:lnTo>
                    <a:pt x="14" y="293"/>
                  </a:lnTo>
                  <a:lnTo>
                    <a:pt x="15" y="290"/>
                  </a:lnTo>
                  <a:lnTo>
                    <a:pt x="16" y="289"/>
                  </a:lnTo>
                  <a:lnTo>
                    <a:pt x="16" y="288"/>
                  </a:lnTo>
                  <a:lnTo>
                    <a:pt x="18" y="285"/>
                  </a:lnTo>
                  <a:lnTo>
                    <a:pt x="19" y="284"/>
                  </a:lnTo>
                  <a:lnTo>
                    <a:pt x="19" y="283"/>
                  </a:lnTo>
                  <a:lnTo>
                    <a:pt x="20" y="281"/>
                  </a:lnTo>
                  <a:lnTo>
                    <a:pt x="20" y="280"/>
                  </a:lnTo>
                  <a:lnTo>
                    <a:pt x="22" y="279"/>
                  </a:lnTo>
                  <a:lnTo>
                    <a:pt x="22" y="277"/>
                  </a:lnTo>
                  <a:lnTo>
                    <a:pt x="23" y="276"/>
                  </a:lnTo>
                  <a:lnTo>
                    <a:pt x="23" y="275"/>
                  </a:lnTo>
                  <a:lnTo>
                    <a:pt x="24" y="273"/>
                  </a:lnTo>
                  <a:lnTo>
                    <a:pt x="24" y="272"/>
                  </a:lnTo>
                  <a:lnTo>
                    <a:pt x="26" y="271"/>
                  </a:lnTo>
                  <a:lnTo>
                    <a:pt x="26" y="269"/>
                  </a:lnTo>
                  <a:lnTo>
                    <a:pt x="27" y="268"/>
                  </a:lnTo>
                  <a:lnTo>
                    <a:pt x="27" y="265"/>
                  </a:lnTo>
                  <a:lnTo>
                    <a:pt x="28" y="264"/>
                  </a:lnTo>
                  <a:lnTo>
                    <a:pt x="28" y="263"/>
                  </a:lnTo>
                  <a:lnTo>
                    <a:pt x="30" y="261"/>
                  </a:lnTo>
                  <a:lnTo>
                    <a:pt x="30" y="259"/>
                  </a:lnTo>
                  <a:lnTo>
                    <a:pt x="31" y="257"/>
                  </a:lnTo>
                  <a:lnTo>
                    <a:pt x="31" y="256"/>
                  </a:lnTo>
                  <a:lnTo>
                    <a:pt x="32" y="255"/>
                  </a:lnTo>
                  <a:lnTo>
                    <a:pt x="32" y="252"/>
                  </a:lnTo>
                  <a:lnTo>
                    <a:pt x="34" y="251"/>
                  </a:lnTo>
                  <a:lnTo>
                    <a:pt x="34" y="249"/>
                  </a:lnTo>
                  <a:lnTo>
                    <a:pt x="35" y="248"/>
                  </a:lnTo>
                  <a:lnTo>
                    <a:pt x="35" y="247"/>
                  </a:lnTo>
                  <a:lnTo>
                    <a:pt x="36" y="245"/>
                  </a:lnTo>
                  <a:lnTo>
                    <a:pt x="36" y="244"/>
                  </a:lnTo>
                  <a:lnTo>
                    <a:pt x="36" y="243"/>
                  </a:lnTo>
                  <a:lnTo>
                    <a:pt x="38" y="241"/>
                  </a:lnTo>
                  <a:lnTo>
                    <a:pt x="38" y="240"/>
                  </a:lnTo>
                  <a:lnTo>
                    <a:pt x="39" y="239"/>
                  </a:lnTo>
                  <a:lnTo>
                    <a:pt x="39" y="237"/>
                  </a:lnTo>
                  <a:lnTo>
                    <a:pt x="39" y="236"/>
                  </a:lnTo>
                  <a:lnTo>
                    <a:pt x="40" y="236"/>
                  </a:lnTo>
                  <a:lnTo>
                    <a:pt x="40" y="235"/>
                  </a:lnTo>
                  <a:lnTo>
                    <a:pt x="40" y="233"/>
                  </a:lnTo>
                  <a:lnTo>
                    <a:pt x="42" y="232"/>
                  </a:lnTo>
                  <a:lnTo>
                    <a:pt x="42" y="231"/>
                  </a:lnTo>
                  <a:lnTo>
                    <a:pt x="42" y="229"/>
                  </a:lnTo>
                  <a:lnTo>
                    <a:pt x="43" y="228"/>
                  </a:lnTo>
                  <a:lnTo>
                    <a:pt x="43" y="227"/>
                  </a:lnTo>
                  <a:lnTo>
                    <a:pt x="44" y="225"/>
                  </a:lnTo>
                  <a:lnTo>
                    <a:pt x="44" y="223"/>
                  </a:lnTo>
                  <a:lnTo>
                    <a:pt x="46" y="221"/>
                  </a:lnTo>
                  <a:lnTo>
                    <a:pt x="46" y="220"/>
                  </a:lnTo>
                  <a:lnTo>
                    <a:pt x="47" y="217"/>
                  </a:lnTo>
                  <a:lnTo>
                    <a:pt x="47" y="215"/>
                  </a:lnTo>
                  <a:lnTo>
                    <a:pt x="48" y="213"/>
                  </a:lnTo>
                  <a:lnTo>
                    <a:pt x="50" y="211"/>
                  </a:lnTo>
                  <a:lnTo>
                    <a:pt x="50" y="209"/>
                  </a:lnTo>
                  <a:lnTo>
                    <a:pt x="51" y="207"/>
                  </a:lnTo>
                  <a:lnTo>
                    <a:pt x="51" y="205"/>
                  </a:lnTo>
                  <a:lnTo>
                    <a:pt x="52" y="204"/>
                  </a:lnTo>
                  <a:lnTo>
                    <a:pt x="52" y="203"/>
                  </a:lnTo>
                  <a:lnTo>
                    <a:pt x="54" y="201"/>
                  </a:lnTo>
                  <a:lnTo>
                    <a:pt x="54" y="200"/>
                  </a:lnTo>
                  <a:lnTo>
                    <a:pt x="54" y="199"/>
                  </a:lnTo>
                  <a:lnTo>
                    <a:pt x="55" y="197"/>
                  </a:lnTo>
                  <a:lnTo>
                    <a:pt x="55" y="196"/>
                  </a:lnTo>
                  <a:lnTo>
                    <a:pt x="55" y="195"/>
                  </a:lnTo>
                  <a:lnTo>
                    <a:pt x="56" y="194"/>
                  </a:lnTo>
                  <a:lnTo>
                    <a:pt x="56" y="192"/>
                  </a:lnTo>
                  <a:lnTo>
                    <a:pt x="56" y="191"/>
                  </a:lnTo>
                  <a:lnTo>
                    <a:pt x="56" y="190"/>
                  </a:lnTo>
                  <a:lnTo>
                    <a:pt x="58" y="190"/>
                  </a:lnTo>
                  <a:lnTo>
                    <a:pt x="58" y="188"/>
                  </a:lnTo>
                  <a:lnTo>
                    <a:pt x="58" y="187"/>
                  </a:lnTo>
                  <a:lnTo>
                    <a:pt x="59" y="186"/>
                  </a:lnTo>
                  <a:lnTo>
                    <a:pt x="59" y="184"/>
                  </a:lnTo>
                  <a:lnTo>
                    <a:pt x="59" y="183"/>
                  </a:lnTo>
                  <a:lnTo>
                    <a:pt x="60" y="182"/>
                  </a:lnTo>
                  <a:lnTo>
                    <a:pt x="60" y="180"/>
                  </a:lnTo>
                  <a:lnTo>
                    <a:pt x="60" y="179"/>
                  </a:lnTo>
                  <a:lnTo>
                    <a:pt x="62" y="176"/>
                  </a:lnTo>
                  <a:lnTo>
                    <a:pt x="62" y="175"/>
                  </a:lnTo>
                  <a:lnTo>
                    <a:pt x="62" y="174"/>
                  </a:lnTo>
                  <a:lnTo>
                    <a:pt x="63" y="171"/>
                  </a:lnTo>
                  <a:lnTo>
                    <a:pt x="63" y="170"/>
                  </a:lnTo>
                  <a:lnTo>
                    <a:pt x="64" y="167"/>
                  </a:lnTo>
                  <a:lnTo>
                    <a:pt x="64" y="164"/>
                  </a:lnTo>
                  <a:lnTo>
                    <a:pt x="66" y="163"/>
                  </a:lnTo>
                  <a:lnTo>
                    <a:pt x="66" y="160"/>
                  </a:lnTo>
                  <a:lnTo>
                    <a:pt x="67" y="159"/>
                  </a:lnTo>
                  <a:lnTo>
                    <a:pt x="67" y="158"/>
                  </a:lnTo>
                  <a:lnTo>
                    <a:pt x="68" y="156"/>
                  </a:lnTo>
                  <a:lnTo>
                    <a:pt x="68" y="154"/>
                  </a:lnTo>
                  <a:lnTo>
                    <a:pt x="68" y="152"/>
                  </a:lnTo>
                  <a:lnTo>
                    <a:pt x="70" y="151"/>
                  </a:lnTo>
                  <a:lnTo>
                    <a:pt x="70" y="150"/>
                  </a:lnTo>
                  <a:lnTo>
                    <a:pt x="70" y="148"/>
                  </a:lnTo>
                  <a:lnTo>
                    <a:pt x="70" y="147"/>
                  </a:lnTo>
                  <a:lnTo>
                    <a:pt x="71" y="147"/>
                  </a:lnTo>
                  <a:lnTo>
                    <a:pt x="71" y="146"/>
                  </a:lnTo>
                  <a:lnTo>
                    <a:pt x="71" y="144"/>
                  </a:lnTo>
                  <a:lnTo>
                    <a:pt x="71" y="143"/>
                  </a:lnTo>
                  <a:lnTo>
                    <a:pt x="72" y="142"/>
                  </a:lnTo>
                  <a:lnTo>
                    <a:pt x="72" y="140"/>
                  </a:lnTo>
                  <a:lnTo>
                    <a:pt x="72" y="139"/>
                  </a:lnTo>
                  <a:lnTo>
                    <a:pt x="74" y="139"/>
                  </a:lnTo>
                  <a:lnTo>
                    <a:pt x="74" y="138"/>
                  </a:lnTo>
                  <a:lnTo>
                    <a:pt x="74" y="136"/>
                  </a:lnTo>
                  <a:lnTo>
                    <a:pt x="74" y="135"/>
                  </a:lnTo>
                  <a:lnTo>
                    <a:pt x="75" y="134"/>
                  </a:lnTo>
                  <a:lnTo>
                    <a:pt x="75" y="132"/>
                  </a:lnTo>
                  <a:lnTo>
                    <a:pt x="75" y="130"/>
                  </a:lnTo>
                  <a:lnTo>
                    <a:pt x="76" y="128"/>
                  </a:lnTo>
                  <a:lnTo>
                    <a:pt x="76" y="127"/>
                  </a:lnTo>
                  <a:lnTo>
                    <a:pt x="78" y="126"/>
                  </a:lnTo>
                  <a:lnTo>
                    <a:pt x="78" y="123"/>
                  </a:lnTo>
                  <a:lnTo>
                    <a:pt x="79" y="120"/>
                  </a:lnTo>
                  <a:lnTo>
                    <a:pt x="79" y="119"/>
                  </a:lnTo>
                  <a:lnTo>
                    <a:pt x="80" y="116"/>
                  </a:lnTo>
                  <a:lnTo>
                    <a:pt x="80" y="115"/>
                  </a:lnTo>
                  <a:lnTo>
                    <a:pt x="82" y="112"/>
                  </a:lnTo>
                  <a:lnTo>
                    <a:pt x="82" y="111"/>
                  </a:lnTo>
                  <a:lnTo>
                    <a:pt x="82" y="110"/>
                  </a:lnTo>
                  <a:lnTo>
                    <a:pt x="83" y="107"/>
                  </a:lnTo>
                  <a:lnTo>
                    <a:pt x="83" y="106"/>
                  </a:lnTo>
                  <a:lnTo>
                    <a:pt x="83" y="104"/>
                  </a:lnTo>
                  <a:lnTo>
                    <a:pt x="84" y="103"/>
                  </a:lnTo>
                  <a:lnTo>
                    <a:pt x="84" y="102"/>
                  </a:lnTo>
                  <a:lnTo>
                    <a:pt x="84" y="101"/>
                  </a:lnTo>
                  <a:lnTo>
                    <a:pt x="84" y="99"/>
                  </a:lnTo>
                  <a:lnTo>
                    <a:pt x="86" y="99"/>
                  </a:lnTo>
                  <a:lnTo>
                    <a:pt x="86" y="98"/>
                  </a:lnTo>
                  <a:lnTo>
                    <a:pt x="86" y="97"/>
                  </a:lnTo>
                  <a:lnTo>
                    <a:pt x="86" y="95"/>
                  </a:lnTo>
                  <a:lnTo>
                    <a:pt x="86" y="94"/>
                  </a:lnTo>
                  <a:lnTo>
                    <a:pt x="87" y="93"/>
                  </a:lnTo>
                  <a:lnTo>
                    <a:pt x="87" y="91"/>
                  </a:lnTo>
                  <a:lnTo>
                    <a:pt x="87" y="90"/>
                  </a:lnTo>
                  <a:lnTo>
                    <a:pt x="87" y="89"/>
                  </a:lnTo>
                  <a:lnTo>
                    <a:pt x="87" y="87"/>
                  </a:lnTo>
                  <a:lnTo>
                    <a:pt x="87" y="86"/>
                  </a:lnTo>
                  <a:lnTo>
                    <a:pt x="87" y="85"/>
                  </a:lnTo>
                  <a:lnTo>
                    <a:pt x="87" y="83"/>
                  </a:lnTo>
                  <a:lnTo>
                    <a:pt x="88" y="82"/>
                  </a:lnTo>
                  <a:lnTo>
                    <a:pt x="88" y="81"/>
                  </a:lnTo>
                  <a:lnTo>
                    <a:pt x="88" y="79"/>
                  </a:lnTo>
                  <a:lnTo>
                    <a:pt x="88" y="78"/>
                  </a:lnTo>
                  <a:lnTo>
                    <a:pt x="88" y="75"/>
                  </a:lnTo>
                  <a:lnTo>
                    <a:pt x="88" y="74"/>
                  </a:lnTo>
                  <a:lnTo>
                    <a:pt x="88" y="73"/>
                  </a:lnTo>
                  <a:lnTo>
                    <a:pt x="88" y="70"/>
                  </a:lnTo>
                  <a:lnTo>
                    <a:pt x="88" y="69"/>
                  </a:lnTo>
                  <a:lnTo>
                    <a:pt x="88" y="67"/>
                  </a:lnTo>
                  <a:lnTo>
                    <a:pt x="90" y="66"/>
                  </a:lnTo>
                  <a:lnTo>
                    <a:pt x="90" y="65"/>
                  </a:lnTo>
                  <a:lnTo>
                    <a:pt x="90" y="63"/>
                  </a:lnTo>
                  <a:lnTo>
                    <a:pt x="90" y="62"/>
                  </a:lnTo>
                  <a:lnTo>
                    <a:pt x="90" y="61"/>
                  </a:lnTo>
                  <a:lnTo>
                    <a:pt x="90" y="59"/>
                  </a:lnTo>
                  <a:lnTo>
                    <a:pt x="90" y="58"/>
                  </a:lnTo>
                  <a:lnTo>
                    <a:pt x="90" y="57"/>
                  </a:lnTo>
                  <a:lnTo>
                    <a:pt x="90" y="55"/>
                  </a:lnTo>
                  <a:lnTo>
                    <a:pt x="90" y="54"/>
                  </a:lnTo>
                  <a:lnTo>
                    <a:pt x="91" y="53"/>
                  </a:lnTo>
                  <a:lnTo>
                    <a:pt x="91" y="51"/>
                  </a:lnTo>
                  <a:lnTo>
                    <a:pt x="91" y="50"/>
                  </a:lnTo>
                  <a:lnTo>
                    <a:pt x="91" y="49"/>
                  </a:lnTo>
                  <a:lnTo>
                    <a:pt x="91" y="47"/>
                  </a:lnTo>
                  <a:lnTo>
                    <a:pt x="91" y="46"/>
                  </a:lnTo>
                  <a:lnTo>
                    <a:pt x="91" y="45"/>
                  </a:lnTo>
                  <a:lnTo>
                    <a:pt x="92" y="43"/>
                  </a:lnTo>
                  <a:lnTo>
                    <a:pt x="92" y="42"/>
                  </a:lnTo>
                  <a:lnTo>
                    <a:pt x="92" y="41"/>
                  </a:lnTo>
                  <a:lnTo>
                    <a:pt x="92" y="39"/>
                  </a:lnTo>
                  <a:lnTo>
                    <a:pt x="92" y="38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3" y="35"/>
                  </a:lnTo>
                  <a:lnTo>
                    <a:pt x="93" y="34"/>
                  </a:lnTo>
                  <a:lnTo>
                    <a:pt x="93" y="33"/>
                  </a:lnTo>
                  <a:lnTo>
                    <a:pt x="93" y="31"/>
                  </a:lnTo>
                  <a:lnTo>
                    <a:pt x="95" y="30"/>
                  </a:lnTo>
                  <a:lnTo>
                    <a:pt x="95" y="29"/>
                  </a:lnTo>
                  <a:lnTo>
                    <a:pt x="95" y="27"/>
                  </a:lnTo>
                  <a:lnTo>
                    <a:pt x="95" y="26"/>
                  </a:lnTo>
                  <a:lnTo>
                    <a:pt x="95" y="25"/>
                  </a:lnTo>
                  <a:lnTo>
                    <a:pt x="95" y="23"/>
                  </a:lnTo>
                  <a:lnTo>
                    <a:pt x="95" y="22"/>
                  </a:lnTo>
                  <a:lnTo>
                    <a:pt x="95" y="21"/>
                  </a:lnTo>
                  <a:lnTo>
                    <a:pt x="95" y="19"/>
                  </a:lnTo>
                  <a:lnTo>
                    <a:pt x="95" y="18"/>
                  </a:lnTo>
                  <a:lnTo>
                    <a:pt x="93" y="17"/>
                  </a:lnTo>
                  <a:lnTo>
                    <a:pt x="93" y="15"/>
                  </a:lnTo>
                  <a:lnTo>
                    <a:pt x="93" y="13"/>
                  </a:lnTo>
                  <a:lnTo>
                    <a:pt x="93" y="11"/>
                  </a:lnTo>
                  <a:lnTo>
                    <a:pt x="93" y="10"/>
                  </a:lnTo>
                  <a:lnTo>
                    <a:pt x="93" y="7"/>
                  </a:lnTo>
                  <a:lnTo>
                    <a:pt x="93" y="5"/>
                  </a:lnTo>
                  <a:lnTo>
                    <a:pt x="93" y="2"/>
                  </a:lnTo>
                  <a:lnTo>
                    <a:pt x="93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31" name="Freeform 21">
              <a:extLst>
                <a:ext uri="{FF2B5EF4-FFF2-40B4-BE49-F238E27FC236}">
                  <a16:creationId xmlns:a16="http://schemas.microsoft.com/office/drawing/2014/main" id="{FBAB21BB-500E-1649-A06B-040881206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4343400"/>
              <a:ext cx="74613" cy="252413"/>
            </a:xfrm>
            <a:custGeom>
              <a:avLst/>
              <a:gdLst>
                <a:gd name="T0" fmla="*/ 2147483646 w 94"/>
                <a:gd name="T1" fmla="*/ 2147483646 h 317"/>
                <a:gd name="T2" fmla="*/ 2147483646 w 94"/>
                <a:gd name="T3" fmla="*/ 2147483646 h 317"/>
                <a:gd name="T4" fmla="*/ 2147483646 w 94"/>
                <a:gd name="T5" fmla="*/ 2147483646 h 317"/>
                <a:gd name="T6" fmla="*/ 2147483646 w 94"/>
                <a:gd name="T7" fmla="*/ 2147483646 h 317"/>
                <a:gd name="T8" fmla="*/ 2147483646 w 94"/>
                <a:gd name="T9" fmla="*/ 2147483646 h 317"/>
                <a:gd name="T10" fmla="*/ 2147483646 w 94"/>
                <a:gd name="T11" fmla="*/ 2147483646 h 317"/>
                <a:gd name="T12" fmla="*/ 2147483646 w 94"/>
                <a:gd name="T13" fmla="*/ 2147483646 h 317"/>
                <a:gd name="T14" fmla="*/ 2147483646 w 94"/>
                <a:gd name="T15" fmla="*/ 2147483646 h 317"/>
                <a:gd name="T16" fmla="*/ 2147483646 w 94"/>
                <a:gd name="T17" fmla="*/ 2147483646 h 317"/>
                <a:gd name="T18" fmla="*/ 2147483646 w 94"/>
                <a:gd name="T19" fmla="*/ 2147483646 h 317"/>
                <a:gd name="T20" fmla="*/ 2147483646 w 94"/>
                <a:gd name="T21" fmla="*/ 2147483646 h 317"/>
                <a:gd name="T22" fmla="*/ 2147483646 w 94"/>
                <a:gd name="T23" fmla="*/ 2147483646 h 317"/>
                <a:gd name="T24" fmla="*/ 2147483646 w 94"/>
                <a:gd name="T25" fmla="*/ 2147483646 h 317"/>
                <a:gd name="T26" fmla="*/ 2147483646 w 94"/>
                <a:gd name="T27" fmla="*/ 2147483646 h 317"/>
                <a:gd name="T28" fmla="*/ 2147483646 w 94"/>
                <a:gd name="T29" fmla="*/ 2147483646 h 317"/>
                <a:gd name="T30" fmla="*/ 2147483646 w 94"/>
                <a:gd name="T31" fmla="*/ 2147483646 h 317"/>
                <a:gd name="T32" fmla="*/ 2147483646 w 94"/>
                <a:gd name="T33" fmla="*/ 2147483646 h 317"/>
                <a:gd name="T34" fmla="*/ 2147483646 w 94"/>
                <a:gd name="T35" fmla="*/ 2147483646 h 317"/>
                <a:gd name="T36" fmla="*/ 2147483646 w 94"/>
                <a:gd name="T37" fmla="*/ 2147483646 h 317"/>
                <a:gd name="T38" fmla="*/ 2147483646 w 94"/>
                <a:gd name="T39" fmla="*/ 2147483646 h 317"/>
                <a:gd name="T40" fmla="*/ 2147483646 w 94"/>
                <a:gd name="T41" fmla="*/ 2147483646 h 317"/>
                <a:gd name="T42" fmla="*/ 2147483646 w 94"/>
                <a:gd name="T43" fmla="*/ 2147483646 h 317"/>
                <a:gd name="T44" fmla="*/ 2147483646 w 94"/>
                <a:gd name="T45" fmla="*/ 2147483646 h 317"/>
                <a:gd name="T46" fmla="*/ 2147483646 w 94"/>
                <a:gd name="T47" fmla="*/ 2147483646 h 317"/>
                <a:gd name="T48" fmla="*/ 2147483646 w 94"/>
                <a:gd name="T49" fmla="*/ 2147483646 h 317"/>
                <a:gd name="T50" fmla="*/ 2147483646 w 94"/>
                <a:gd name="T51" fmla="*/ 2147483646 h 317"/>
                <a:gd name="T52" fmla="*/ 2147483646 w 94"/>
                <a:gd name="T53" fmla="*/ 2147483646 h 317"/>
                <a:gd name="T54" fmla="*/ 2147483646 w 94"/>
                <a:gd name="T55" fmla="*/ 2147483646 h 317"/>
                <a:gd name="T56" fmla="*/ 2147483646 w 94"/>
                <a:gd name="T57" fmla="*/ 2147483646 h 317"/>
                <a:gd name="T58" fmla="*/ 2147483646 w 94"/>
                <a:gd name="T59" fmla="*/ 2147483646 h 317"/>
                <a:gd name="T60" fmla="*/ 2147483646 w 94"/>
                <a:gd name="T61" fmla="*/ 2147483646 h 317"/>
                <a:gd name="T62" fmla="*/ 2147483646 w 94"/>
                <a:gd name="T63" fmla="*/ 2147483646 h 317"/>
                <a:gd name="T64" fmla="*/ 2147483646 w 94"/>
                <a:gd name="T65" fmla="*/ 2147483646 h 317"/>
                <a:gd name="T66" fmla="*/ 2147483646 w 94"/>
                <a:gd name="T67" fmla="*/ 2147483646 h 317"/>
                <a:gd name="T68" fmla="*/ 2147483646 w 94"/>
                <a:gd name="T69" fmla="*/ 2147483646 h 317"/>
                <a:gd name="T70" fmla="*/ 2147483646 w 94"/>
                <a:gd name="T71" fmla="*/ 2147483646 h 317"/>
                <a:gd name="T72" fmla="*/ 2147483646 w 94"/>
                <a:gd name="T73" fmla="*/ 2147483646 h 317"/>
                <a:gd name="T74" fmla="*/ 2147483646 w 94"/>
                <a:gd name="T75" fmla="*/ 2147483646 h 317"/>
                <a:gd name="T76" fmla="*/ 2147483646 w 94"/>
                <a:gd name="T77" fmla="*/ 2147483646 h 317"/>
                <a:gd name="T78" fmla="*/ 2147483646 w 94"/>
                <a:gd name="T79" fmla="*/ 2147483646 h 317"/>
                <a:gd name="T80" fmla="*/ 2147483646 w 94"/>
                <a:gd name="T81" fmla="*/ 2147483646 h 317"/>
                <a:gd name="T82" fmla="*/ 2147483646 w 94"/>
                <a:gd name="T83" fmla="*/ 2147483646 h 317"/>
                <a:gd name="T84" fmla="*/ 2147483646 w 94"/>
                <a:gd name="T85" fmla="*/ 2147483646 h 317"/>
                <a:gd name="T86" fmla="*/ 2147483646 w 94"/>
                <a:gd name="T87" fmla="*/ 2147483646 h 317"/>
                <a:gd name="T88" fmla="*/ 2147483646 w 94"/>
                <a:gd name="T89" fmla="*/ 2147483646 h 317"/>
                <a:gd name="T90" fmla="*/ 2147483646 w 94"/>
                <a:gd name="T91" fmla="*/ 2147483646 h 317"/>
                <a:gd name="T92" fmla="*/ 2147483646 w 94"/>
                <a:gd name="T93" fmla="*/ 2147483646 h 317"/>
                <a:gd name="T94" fmla="*/ 2147483646 w 94"/>
                <a:gd name="T95" fmla="*/ 2147483646 h 317"/>
                <a:gd name="T96" fmla="*/ 2147483646 w 94"/>
                <a:gd name="T97" fmla="*/ 2147483646 h 317"/>
                <a:gd name="T98" fmla="*/ 2147483646 w 94"/>
                <a:gd name="T99" fmla="*/ 2147483646 h 317"/>
                <a:gd name="T100" fmla="*/ 2147483646 w 94"/>
                <a:gd name="T101" fmla="*/ 2147483646 h 317"/>
                <a:gd name="T102" fmla="*/ 2147483646 w 94"/>
                <a:gd name="T103" fmla="*/ 2147483646 h 317"/>
                <a:gd name="T104" fmla="*/ 2147483646 w 94"/>
                <a:gd name="T105" fmla="*/ 2147483646 h 317"/>
                <a:gd name="T106" fmla="*/ 2147483646 w 94"/>
                <a:gd name="T107" fmla="*/ 2147483646 h 317"/>
                <a:gd name="T108" fmla="*/ 2147483646 w 94"/>
                <a:gd name="T109" fmla="*/ 2147483646 h 317"/>
                <a:gd name="T110" fmla="*/ 2147483646 w 94"/>
                <a:gd name="T111" fmla="*/ 2147483646 h 317"/>
                <a:gd name="T112" fmla="*/ 2147483646 w 94"/>
                <a:gd name="T113" fmla="*/ 2147483646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4"/>
                <a:gd name="T172" fmla="*/ 0 h 317"/>
                <a:gd name="T173" fmla="*/ 94 w 94"/>
                <a:gd name="T174" fmla="*/ 317 h 31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4" h="317">
                  <a:moveTo>
                    <a:pt x="0" y="0"/>
                  </a:moveTo>
                  <a:lnTo>
                    <a:pt x="2" y="4"/>
                  </a:lnTo>
                  <a:lnTo>
                    <a:pt x="4" y="6"/>
                  </a:lnTo>
                  <a:lnTo>
                    <a:pt x="6" y="9"/>
                  </a:lnTo>
                  <a:lnTo>
                    <a:pt x="8" y="13"/>
                  </a:lnTo>
                  <a:lnTo>
                    <a:pt x="9" y="16"/>
                  </a:lnTo>
                  <a:lnTo>
                    <a:pt x="10" y="17"/>
                  </a:lnTo>
                  <a:lnTo>
                    <a:pt x="11" y="20"/>
                  </a:lnTo>
                  <a:lnTo>
                    <a:pt x="13" y="22"/>
                  </a:lnTo>
                  <a:lnTo>
                    <a:pt x="14" y="24"/>
                  </a:lnTo>
                  <a:lnTo>
                    <a:pt x="15" y="26"/>
                  </a:lnTo>
                  <a:lnTo>
                    <a:pt x="15" y="28"/>
                  </a:lnTo>
                  <a:lnTo>
                    <a:pt x="17" y="30"/>
                  </a:lnTo>
                  <a:lnTo>
                    <a:pt x="18" y="32"/>
                  </a:lnTo>
                  <a:lnTo>
                    <a:pt x="18" y="33"/>
                  </a:lnTo>
                  <a:lnTo>
                    <a:pt x="19" y="34"/>
                  </a:lnTo>
                  <a:lnTo>
                    <a:pt x="19" y="36"/>
                  </a:lnTo>
                  <a:lnTo>
                    <a:pt x="21" y="37"/>
                  </a:lnTo>
                  <a:lnTo>
                    <a:pt x="21" y="38"/>
                  </a:lnTo>
                  <a:lnTo>
                    <a:pt x="22" y="40"/>
                  </a:lnTo>
                  <a:lnTo>
                    <a:pt x="22" y="41"/>
                  </a:lnTo>
                  <a:lnTo>
                    <a:pt x="23" y="42"/>
                  </a:lnTo>
                  <a:lnTo>
                    <a:pt x="23" y="43"/>
                  </a:lnTo>
                  <a:lnTo>
                    <a:pt x="25" y="45"/>
                  </a:lnTo>
                  <a:lnTo>
                    <a:pt x="25" y="46"/>
                  </a:lnTo>
                  <a:lnTo>
                    <a:pt x="25" y="47"/>
                  </a:lnTo>
                  <a:lnTo>
                    <a:pt x="26" y="49"/>
                  </a:lnTo>
                  <a:lnTo>
                    <a:pt x="26" y="50"/>
                  </a:lnTo>
                  <a:lnTo>
                    <a:pt x="27" y="51"/>
                  </a:lnTo>
                  <a:lnTo>
                    <a:pt x="27" y="53"/>
                  </a:lnTo>
                  <a:lnTo>
                    <a:pt x="29" y="54"/>
                  </a:lnTo>
                  <a:lnTo>
                    <a:pt x="29" y="55"/>
                  </a:lnTo>
                  <a:lnTo>
                    <a:pt x="30" y="58"/>
                  </a:lnTo>
                  <a:lnTo>
                    <a:pt x="30" y="59"/>
                  </a:lnTo>
                  <a:lnTo>
                    <a:pt x="31" y="61"/>
                  </a:lnTo>
                  <a:lnTo>
                    <a:pt x="33" y="63"/>
                  </a:lnTo>
                  <a:lnTo>
                    <a:pt x="33" y="65"/>
                  </a:lnTo>
                  <a:lnTo>
                    <a:pt x="33" y="66"/>
                  </a:lnTo>
                  <a:lnTo>
                    <a:pt x="34" y="67"/>
                  </a:lnTo>
                  <a:lnTo>
                    <a:pt x="34" y="69"/>
                  </a:lnTo>
                  <a:lnTo>
                    <a:pt x="35" y="70"/>
                  </a:lnTo>
                  <a:lnTo>
                    <a:pt x="35" y="71"/>
                  </a:lnTo>
                  <a:lnTo>
                    <a:pt x="35" y="73"/>
                  </a:lnTo>
                  <a:lnTo>
                    <a:pt x="37" y="73"/>
                  </a:lnTo>
                  <a:lnTo>
                    <a:pt x="37" y="74"/>
                  </a:lnTo>
                  <a:lnTo>
                    <a:pt x="37" y="75"/>
                  </a:lnTo>
                  <a:lnTo>
                    <a:pt x="38" y="77"/>
                  </a:lnTo>
                  <a:lnTo>
                    <a:pt x="38" y="78"/>
                  </a:lnTo>
                  <a:lnTo>
                    <a:pt x="39" y="79"/>
                  </a:lnTo>
                  <a:lnTo>
                    <a:pt x="39" y="81"/>
                  </a:lnTo>
                  <a:lnTo>
                    <a:pt x="39" y="82"/>
                  </a:lnTo>
                  <a:lnTo>
                    <a:pt x="41" y="82"/>
                  </a:lnTo>
                  <a:lnTo>
                    <a:pt x="41" y="83"/>
                  </a:lnTo>
                  <a:lnTo>
                    <a:pt x="41" y="85"/>
                  </a:lnTo>
                  <a:lnTo>
                    <a:pt x="42" y="86"/>
                  </a:lnTo>
                  <a:lnTo>
                    <a:pt x="42" y="87"/>
                  </a:lnTo>
                  <a:lnTo>
                    <a:pt x="42" y="89"/>
                  </a:lnTo>
                  <a:lnTo>
                    <a:pt x="43" y="90"/>
                  </a:lnTo>
                  <a:lnTo>
                    <a:pt x="43" y="93"/>
                  </a:lnTo>
                  <a:lnTo>
                    <a:pt x="45" y="94"/>
                  </a:lnTo>
                  <a:lnTo>
                    <a:pt x="45" y="95"/>
                  </a:lnTo>
                  <a:lnTo>
                    <a:pt x="46" y="98"/>
                  </a:lnTo>
                  <a:lnTo>
                    <a:pt x="46" y="99"/>
                  </a:lnTo>
                  <a:lnTo>
                    <a:pt x="47" y="102"/>
                  </a:lnTo>
                  <a:lnTo>
                    <a:pt x="49" y="103"/>
                  </a:lnTo>
                  <a:lnTo>
                    <a:pt x="49" y="106"/>
                  </a:lnTo>
                  <a:lnTo>
                    <a:pt x="50" y="109"/>
                  </a:lnTo>
                  <a:lnTo>
                    <a:pt x="50" y="110"/>
                  </a:lnTo>
                  <a:lnTo>
                    <a:pt x="51" y="111"/>
                  </a:lnTo>
                  <a:lnTo>
                    <a:pt x="51" y="113"/>
                  </a:lnTo>
                  <a:lnTo>
                    <a:pt x="53" y="115"/>
                  </a:lnTo>
                  <a:lnTo>
                    <a:pt x="53" y="117"/>
                  </a:lnTo>
                  <a:lnTo>
                    <a:pt x="53" y="118"/>
                  </a:lnTo>
                  <a:lnTo>
                    <a:pt x="54" y="119"/>
                  </a:lnTo>
                  <a:lnTo>
                    <a:pt x="54" y="121"/>
                  </a:lnTo>
                  <a:lnTo>
                    <a:pt x="55" y="122"/>
                  </a:lnTo>
                  <a:lnTo>
                    <a:pt x="55" y="123"/>
                  </a:lnTo>
                  <a:lnTo>
                    <a:pt x="55" y="125"/>
                  </a:lnTo>
                  <a:lnTo>
                    <a:pt x="57" y="126"/>
                  </a:lnTo>
                  <a:lnTo>
                    <a:pt x="57" y="127"/>
                  </a:lnTo>
                  <a:lnTo>
                    <a:pt x="57" y="129"/>
                  </a:lnTo>
                  <a:lnTo>
                    <a:pt x="58" y="130"/>
                  </a:lnTo>
                  <a:lnTo>
                    <a:pt x="58" y="131"/>
                  </a:lnTo>
                  <a:lnTo>
                    <a:pt x="59" y="133"/>
                  </a:lnTo>
                  <a:lnTo>
                    <a:pt x="59" y="134"/>
                  </a:lnTo>
                  <a:lnTo>
                    <a:pt x="59" y="135"/>
                  </a:lnTo>
                  <a:lnTo>
                    <a:pt x="59" y="136"/>
                  </a:lnTo>
                  <a:lnTo>
                    <a:pt x="61" y="139"/>
                  </a:lnTo>
                  <a:lnTo>
                    <a:pt x="61" y="140"/>
                  </a:lnTo>
                  <a:lnTo>
                    <a:pt x="62" y="142"/>
                  </a:lnTo>
                  <a:lnTo>
                    <a:pt x="62" y="143"/>
                  </a:lnTo>
                  <a:lnTo>
                    <a:pt x="63" y="146"/>
                  </a:lnTo>
                  <a:lnTo>
                    <a:pt x="63" y="147"/>
                  </a:lnTo>
                  <a:lnTo>
                    <a:pt x="63" y="150"/>
                  </a:lnTo>
                  <a:lnTo>
                    <a:pt x="65" y="152"/>
                  </a:lnTo>
                  <a:lnTo>
                    <a:pt x="66" y="154"/>
                  </a:lnTo>
                  <a:lnTo>
                    <a:pt x="66" y="156"/>
                  </a:lnTo>
                  <a:lnTo>
                    <a:pt x="66" y="158"/>
                  </a:lnTo>
                  <a:lnTo>
                    <a:pt x="67" y="159"/>
                  </a:lnTo>
                  <a:lnTo>
                    <a:pt x="67" y="162"/>
                  </a:lnTo>
                  <a:lnTo>
                    <a:pt x="69" y="163"/>
                  </a:lnTo>
                  <a:lnTo>
                    <a:pt x="69" y="164"/>
                  </a:lnTo>
                  <a:lnTo>
                    <a:pt x="69" y="166"/>
                  </a:lnTo>
                  <a:lnTo>
                    <a:pt x="70" y="167"/>
                  </a:lnTo>
                  <a:lnTo>
                    <a:pt x="70" y="168"/>
                  </a:lnTo>
                  <a:lnTo>
                    <a:pt x="70" y="170"/>
                  </a:lnTo>
                  <a:lnTo>
                    <a:pt x="70" y="171"/>
                  </a:lnTo>
                  <a:lnTo>
                    <a:pt x="71" y="172"/>
                  </a:lnTo>
                  <a:lnTo>
                    <a:pt x="71" y="174"/>
                  </a:lnTo>
                  <a:lnTo>
                    <a:pt x="73" y="175"/>
                  </a:lnTo>
                  <a:lnTo>
                    <a:pt x="73" y="176"/>
                  </a:lnTo>
                  <a:lnTo>
                    <a:pt x="73" y="178"/>
                  </a:lnTo>
                  <a:lnTo>
                    <a:pt x="73" y="179"/>
                  </a:lnTo>
                  <a:lnTo>
                    <a:pt x="74" y="180"/>
                  </a:lnTo>
                  <a:lnTo>
                    <a:pt x="74" y="182"/>
                  </a:lnTo>
                  <a:lnTo>
                    <a:pt x="74" y="183"/>
                  </a:lnTo>
                  <a:lnTo>
                    <a:pt x="75" y="184"/>
                  </a:lnTo>
                  <a:lnTo>
                    <a:pt x="75" y="186"/>
                  </a:lnTo>
                  <a:lnTo>
                    <a:pt x="75" y="187"/>
                  </a:lnTo>
                  <a:lnTo>
                    <a:pt x="77" y="188"/>
                  </a:lnTo>
                  <a:lnTo>
                    <a:pt x="77" y="190"/>
                  </a:lnTo>
                  <a:lnTo>
                    <a:pt x="77" y="192"/>
                  </a:lnTo>
                  <a:lnTo>
                    <a:pt x="78" y="194"/>
                  </a:lnTo>
                  <a:lnTo>
                    <a:pt x="78" y="196"/>
                  </a:lnTo>
                  <a:lnTo>
                    <a:pt x="79" y="198"/>
                  </a:lnTo>
                  <a:lnTo>
                    <a:pt x="79" y="200"/>
                  </a:lnTo>
                  <a:lnTo>
                    <a:pt x="81" y="203"/>
                  </a:lnTo>
                  <a:lnTo>
                    <a:pt x="81" y="204"/>
                  </a:lnTo>
                  <a:lnTo>
                    <a:pt x="82" y="206"/>
                  </a:lnTo>
                  <a:lnTo>
                    <a:pt x="82" y="208"/>
                  </a:lnTo>
                  <a:lnTo>
                    <a:pt x="82" y="210"/>
                  </a:lnTo>
                  <a:lnTo>
                    <a:pt x="83" y="211"/>
                  </a:lnTo>
                  <a:lnTo>
                    <a:pt x="83" y="212"/>
                  </a:lnTo>
                  <a:lnTo>
                    <a:pt x="83" y="214"/>
                  </a:lnTo>
                  <a:lnTo>
                    <a:pt x="85" y="215"/>
                  </a:lnTo>
                  <a:lnTo>
                    <a:pt x="85" y="216"/>
                  </a:lnTo>
                  <a:lnTo>
                    <a:pt x="85" y="218"/>
                  </a:lnTo>
                  <a:lnTo>
                    <a:pt x="85" y="219"/>
                  </a:lnTo>
                  <a:lnTo>
                    <a:pt x="86" y="220"/>
                  </a:lnTo>
                  <a:lnTo>
                    <a:pt x="86" y="222"/>
                  </a:lnTo>
                  <a:lnTo>
                    <a:pt x="86" y="223"/>
                  </a:lnTo>
                  <a:lnTo>
                    <a:pt x="86" y="224"/>
                  </a:lnTo>
                  <a:lnTo>
                    <a:pt x="86" y="226"/>
                  </a:lnTo>
                  <a:lnTo>
                    <a:pt x="87" y="227"/>
                  </a:lnTo>
                  <a:lnTo>
                    <a:pt x="87" y="228"/>
                  </a:lnTo>
                  <a:lnTo>
                    <a:pt x="87" y="229"/>
                  </a:lnTo>
                  <a:lnTo>
                    <a:pt x="87" y="231"/>
                  </a:lnTo>
                  <a:lnTo>
                    <a:pt x="87" y="232"/>
                  </a:lnTo>
                  <a:lnTo>
                    <a:pt x="87" y="233"/>
                  </a:lnTo>
                  <a:lnTo>
                    <a:pt x="87" y="235"/>
                  </a:lnTo>
                  <a:lnTo>
                    <a:pt x="87" y="236"/>
                  </a:lnTo>
                  <a:lnTo>
                    <a:pt x="87" y="237"/>
                  </a:lnTo>
                  <a:lnTo>
                    <a:pt x="87" y="239"/>
                  </a:lnTo>
                  <a:lnTo>
                    <a:pt x="89" y="241"/>
                  </a:lnTo>
                  <a:lnTo>
                    <a:pt x="89" y="243"/>
                  </a:lnTo>
                  <a:lnTo>
                    <a:pt x="89" y="244"/>
                  </a:lnTo>
                  <a:lnTo>
                    <a:pt x="89" y="247"/>
                  </a:lnTo>
                  <a:lnTo>
                    <a:pt x="89" y="248"/>
                  </a:lnTo>
                  <a:lnTo>
                    <a:pt x="89" y="249"/>
                  </a:lnTo>
                  <a:lnTo>
                    <a:pt x="89" y="251"/>
                  </a:lnTo>
                  <a:lnTo>
                    <a:pt x="89" y="252"/>
                  </a:lnTo>
                  <a:lnTo>
                    <a:pt x="89" y="253"/>
                  </a:lnTo>
                  <a:lnTo>
                    <a:pt x="89" y="255"/>
                  </a:lnTo>
                  <a:lnTo>
                    <a:pt x="89" y="256"/>
                  </a:lnTo>
                  <a:lnTo>
                    <a:pt x="90" y="257"/>
                  </a:lnTo>
                  <a:lnTo>
                    <a:pt x="90" y="259"/>
                  </a:lnTo>
                  <a:lnTo>
                    <a:pt x="90" y="260"/>
                  </a:lnTo>
                  <a:lnTo>
                    <a:pt x="90" y="261"/>
                  </a:lnTo>
                  <a:lnTo>
                    <a:pt x="90" y="263"/>
                  </a:lnTo>
                  <a:lnTo>
                    <a:pt x="90" y="264"/>
                  </a:lnTo>
                  <a:lnTo>
                    <a:pt x="90" y="265"/>
                  </a:lnTo>
                  <a:lnTo>
                    <a:pt x="90" y="267"/>
                  </a:lnTo>
                  <a:lnTo>
                    <a:pt x="91" y="267"/>
                  </a:lnTo>
                  <a:lnTo>
                    <a:pt x="91" y="268"/>
                  </a:lnTo>
                  <a:lnTo>
                    <a:pt x="91" y="269"/>
                  </a:lnTo>
                  <a:lnTo>
                    <a:pt x="91" y="271"/>
                  </a:lnTo>
                  <a:lnTo>
                    <a:pt x="91" y="272"/>
                  </a:lnTo>
                  <a:lnTo>
                    <a:pt x="91" y="273"/>
                  </a:lnTo>
                  <a:lnTo>
                    <a:pt x="93" y="273"/>
                  </a:lnTo>
                  <a:lnTo>
                    <a:pt x="93" y="275"/>
                  </a:lnTo>
                  <a:lnTo>
                    <a:pt x="93" y="276"/>
                  </a:lnTo>
                  <a:lnTo>
                    <a:pt x="93" y="277"/>
                  </a:lnTo>
                  <a:lnTo>
                    <a:pt x="93" y="279"/>
                  </a:lnTo>
                  <a:lnTo>
                    <a:pt x="93" y="280"/>
                  </a:lnTo>
                  <a:lnTo>
                    <a:pt x="94" y="281"/>
                  </a:lnTo>
                  <a:lnTo>
                    <a:pt x="94" y="283"/>
                  </a:lnTo>
                  <a:lnTo>
                    <a:pt x="94" y="284"/>
                  </a:lnTo>
                  <a:lnTo>
                    <a:pt x="94" y="285"/>
                  </a:lnTo>
                  <a:lnTo>
                    <a:pt x="94" y="287"/>
                  </a:lnTo>
                  <a:lnTo>
                    <a:pt x="94" y="288"/>
                  </a:lnTo>
                  <a:lnTo>
                    <a:pt x="94" y="289"/>
                  </a:lnTo>
                  <a:lnTo>
                    <a:pt x="94" y="291"/>
                  </a:lnTo>
                  <a:lnTo>
                    <a:pt x="94" y="292"/>
                  </a:lnTo>
                  <a:lnTo>
                    <a:pt x="94" y="293"/>
                  </a:lnTo>
                  <a:lnTo>
                    <a:pt x="94" y="295"/>
                  </a:lnTo>
                  <a:lnTo>
                    <a:pt x="94" y="296"/>
                  </a:lnTo>
                  <a:lnTo>
                    <a:pt x="94" y="297"/>
                  </a:lnTo>
                  <a:lnTo>
                    <a:pt x="94" y="299"/>
                  </a:lnTo>
                  <a:lnTo>
                    <a:pt x="94" y="300"/>
                  </a:lnTo>
                  <a:lnTo>
                    <a:pt x="94" y="303"/>
                  </a:lnTo>
                  <a:lnTo>
                    <a:pt x="94" y="304"/>
                  </a:lnTo>
                  <a:lnTo>
                    <a:pt x="94" y="305"/>
                  </a:lnTo>
                  <a:lnTo>
                    <a:pt x="94" y="308"/>
                  </a:lnTo>
                  <a:lnTo>
                    <a:pt x="94" y="309"/>
                  </a:lnTo>
                  <a:lnTo>
                    <a:pt x="94" y="312"/>
                  </a:lnTo>
                  <a:lnTo>
                    <a:pt x="94" y="315"/>
                  </a:lnTo>
                  <a:lnTo>
                    <a:pt x="93" y="317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32" name="Freeform 22">
              <a:extLst>
                <a:ext uri="{FF2B5EF4-FFF2-40B4-BE49-F238E27FC236}">
                  <a16:creationId xmlns:a16="http://schemas.microsoft.com/office/drawing/2014/main" id="{6C33BB03-58CD-2844-A6FA-D99FB92FF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4594225"/>
              <a:ext cx="74613" cy="252413"/>
            </a:xfrm>
            <a:custGeom>
              <a:avLst/>
              <a:gdLst>
                <a:gd name="T0" fmla="*/ 2147483646 w 94"/>
                <a:gd name="T1" fmla="*/ 2147483646 h 317"/>
                <a:gd name="T2" fmla="*/ 2147483646 w 94"/>
                <a:gd name="T3" fmla="*/ 2147483646 h 317"/>
                <a:gd name="T4" fmla="*/ 2147483646 w 94"/>
                <a:gd name="T5" fmla="*/ 2147483646 h 317"/>
                <a:gd name="T6" fmla="*/ 2147483646 w 94"/>
                <a:gd name="T7" fmla="*/ 2147483646 h 317"/>
                <a:gd name="T8" fmla="*/ 2147483646 w 94"/>
                <a:gd name="T9" fmla="*/ 2147483646 h 317"/>
                <a:gd name="T10" fmla="*/ 2147483646 w 94"/>
                <a:gd name="T11" fmla="*/ 2147483646 h 317"/>
                <a:gd name="T12" fmla="*/ 2147483646 w 94"/>
                <a:gd name="T13" fmla="*/ 2147483646 h 317"/>
                <a:gd name="T14" fmla="*/ 2147483646 w 94"/>
                <a:gd name="T15" fmla="*/ 2147483646 h 317"/>
                <a:gd name="T16" fmla="*/ 2147483646 w 94"/>
                <a:gd name="T17" fmla="*/ 2147483646 h 317"/>
                <a:gd name="T18" fmla="*/ 2147483646 w 94"/>
                <a:gd name="T19" fmla="*/ 2147483646 h 317"/>
                <a:gd name="T20" fmla="*/ 2147483646 w 94"/>
                <a:gd name="T21" fmla="*/ 2147483646 h 317"/>
                <a:gd name="T22" fmla="*/ 2147483646 w 94"/>
                <a:gd name="T23" fmla="*/ 2147483646 h 317"/>
                <a:gd name="T24" fmla="*/ 2147483646 w 94"/>
                <a:gd name="T25" fmla="*/ 2147483646 h 317"/>
                <a:gd name="T26" fmla="*/ 2147483646 w 94"/>
                <a:gd name="T27" fmla="*/ 2147483646 h 317"/>
                <a:gd name="T28" fmla="*/ 2147483646 w 94"/>
                <a:gd name="T29" fmla="*/ 2147483646 h 317"/>
                <a:gd name="T30" fmla="*/ 2147483646 w 94"/>
                <a:gd name="T31" fmla="*/ 2147483646 h 317"/>
                <a:gd name="T32" fmla="*/ 2147483646 w 94"/>
                <a:gd name="T33" fmla="*/ 2147483646 h 317"/>
                <a:gd name="T34" fmla="*/ 2147483646 w 94"/>
                <a:gd name="T35" fmla="*/ 2147483646 h 317"/>
                <a:gd name="T36" fmla="*/ 2147483646 w 94"/>
                <a:gd name="T37" fmla="*/ 2147483646 h 317"/>
                <a:gd name="T38" fmla="*/ 2147483646 w 94"/>
                <a:gd name="T39" fmla="*/ 2147483646 h 317"/>
                <a:gd name="T40" fmla="*/ 2147483646 w 94"/>
                <a:gd name="T41" fmla="*/ 2147483646 h 317"/>
                <a:gd name="T42" fmla="*/ 2147483646 w 94"/>
                <a:gd name="T43" fmla="*/ 2147483646 h 317"/>
                <a:gd name="T44" fmla="*/ 2147483646 w 94"/>
                <a:gd name="T45" fmla="*/ 2147483646 h 317"/>
                <a:gd name="T46" fmla="*/ 2147483646 w 94"/>
                <a:gd name="T47" fmla="*/ 2147483646 h 317"/>
                <a:gd name="T48" fmla="*/ 2147483646 w 94"/>
                <a:gd name="T49" fmla="*/ 2147483646 h 317"/>
                <a:gd name="T50" fmla="*/ 2147483646 w 94"/>
                <a:gd name="T51" fmla="*/ 2147483646 h 317"/>
                <a:gd name="T52" fmla="*/ 2147483646 w 94"/>
                <a:gd name="T53" fmla="*/ 2147483646 h 317"/>
                <a:gd name="T54" fmla="*/ 2147483646 w 94"/>
                <a:gd name="T55" fmla="*/ 2147483646 h 317"/>
                <a:gd name="T56" fmla="*/ 2147483646 w 94"/>
                <a:gd name="T57" fmla="*/ 2147483646 h 317"/>
                <a:gd name="T58" fmla="*/ 2147483646 w 94"/>
                <a:gd name="T59" fmla="*/ 2147483646 h 317"/>
                <a:gd name="T60" fmla="*/ 2147483646 w 94"/>
                <a:gd name="T61" fmla="*/ 2147483646 h 317"/>
                <a:gd name="T62" fmla="*/ 2147483646 w 94"/>
                <a:gd name="T63" fmla="*/ 2147483646 h 317"/>
                <a:gd name="T64" fmla="*/ 2147483646 w 94"/>
                <a:gd name="T65" fmla="*/ 2147483646 h 317"/>
                <a:gd name="T66" fmla="*/ 2147483646 w 94"/>
                <a:gd name="T67" fmla="*/ 2147483646 h 317"/>
                <a:gd name="T68" fmla="*/ 2147483646 w 94"/>
                <a:gd name="T69" fmla="*/ 2147483646 h 317"/>
                <a:gd name="T70" fmla="*/ 2147483646 w 94"/>
                <a:gd name="T71" fmla="*/ 2147483646 h 317"/>
                <a:gd name="T72" fmla="*/ 2147483646 w 94"/>
                <a:gd name="T73" fmla="*/ 2147483646 h 317"/>
                <a:gd name="T74" fmla="*/ 2147483646 w 94"/>
                <a:gd name="T75" fmla="*/ 2147483646 h 317"/>
                <a:gd name="T76" fmla="*/ 2147483646 w 94"/>
                <a:gd name="T77" fmla="*/ 2147483646 h 317"/>
                <a:gd name="T78" fmla="*/ 2147483646 w 94"/>
                <a:gd name="T79" fmla="*/ 2147483646 h 317"/>
                <a:gd name="T80" fmla="*/ 2147483646 w 94"/>
                <a:gd name="T81" fmla="*/ 2147483646 h 317"/>
                <a:gd name="T82" fmla="*/ 2147483646 w 94"/>
                <a:gd name="T83" fmla="*/ 2147483646 h 317"/>
                <a:gd name="T84" fmla="*/ 2147483646 w 94"/>
                <a:gd name="T85" fmla="*/ 2147483646 h 317"/>
                <a:gd name="T86" fmla="*/ 2147483646 w 94"/>
                <a:gd name="T87" fmla="*/ 2147483646 h 317"/>
                <a:gd name="T88" fmla="*/ 2147483646 w 94"/>
                <a:gd name="T89" fmla="*/ 2147483646 h 317"/>
                <a:gd name="T90" fmla="*/ 2147483646 w 94"/>
                <a:gd name="T91" fmla="*/ 2147483646 h 317"/>
                <a:gd name="T92" fmla="*/ 2147483646 w 94"/>
                <a:gd name="T93" fmla="*/ 2147483646 h 317"/>
                <a:gd name="T94" fmla="*/ 2147483646 w 94"/>
                <a:gd name="T95" fmla="*/ 2147483646 h 317"/>
                <a:gd name="T96" fmla="*/ 2147483646 w 94"/>
                <a:gd name="T97" fmla="*/ 2147483646 h 317"/>
                <a:gd name="T98" fmla="*/ 2147483646 w 94"/>
                <a:gd name="T99" fmla="*/ 2147483646 h 317"/>
                <a:gd name="T100" fmla="*/ 2147483646 w 94"/>
                <a:gd name="T101" fmla="*/ 2147483646 h 317"/>
                <a:gd name="T102" fmla="*/ 2147483646 w 94"/>
                <a:gd name="T103" fmla="*/ 2147483646 h 317"/>
                <a:gd name="T104" fmla="*/ 2147483646 w 94"/>
                <a:gd name="T105" fmla="*/ 2147483646 h 317"/>
                <a:gd name="T106" fmla="*/ 2147483646 w 94"/>
                <a:gd name="T107" fmla="*/ 2147483646 h 317"/>
                <a:gd name="T108" fmla="*/ 2147483646 w 94"/>
                <a:gd name="T109" fmla="*/ 2147483646 h 317"/>
                <a:gd name="T110" fmla="*/ 2147483646 w 94"/>
                <a:gd name="T111" fmla="*/ 2147483646 h 317"/>
                <a:gd name="T112" fmla="*/ 2147483646 w 94"/>
                <a:gd name="T113" fmla="*/ 2147483646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4"/>
                <a:gd name="T172" fmla="*/ 0 h 317"/>
                <a:gd name="T173" fmla="*/ 94 w 94"/>
                <a:gd name="T174" fmla="*/ 317 h 31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4" h="317">
                  <a:moveTo>
                    <a:pt x="0" y="317"/>
                  </a:moveTo>
                  <a:lnTo>
                    <a:pt x="2" y="314"/>
                  </a:lnTo>
                  <a:lnTo>
                    <a:pt x="4" y="310"/>
                  </a:lnTo>
                  <a:lnTo>
                    <a:pt x="6" y="308"/>
                  </a:lnTo>
                  <a:lnTo>
                    <a:pt x="8" y="305"/>
                  </a:lnTo>
                  <a:lnTo>
                    <a:pt x="9" y="302"/>
                  </a:lnTo>
                  <a:lnTo>
                    <a:pt x="10" y="300"/>
                  </a:lnTo>
                  <a:lnTo>
                    <a:pt x="11" y="297"/>
                  </a:lnTo>
                  <a:lnTo>
                    <a:pt x="13" y="294"/>
                  </a:lnTo>
                  <a:lnTo>
                    <a:pt x="14" y="293"/>
                  </a:lnTo>
                  <a:lnTo>
                    <a:pt x="15" y="290"/>
                  </a:lnTo>
                  <a:lnTo>
                    <a:pt x="15" y="289"/>
                  </a:lnTo>
                  <a:lnTo>
                    <a:pt x="17" y="288"/>
                  </a:lnTo>
                  <a:lnTo>
                    <a:pt x="18" y="285"/>
                  </a:lnTo>
                  <a:lnTo>
                    <a:pt x="18" y="284"/>
                  </a:lnTo>
                  <a:lnTo>
                    <a:pt x="19" y="283"/>
                  </a:lnTo>
                  <a:lnTo>
                    <a:pt x="19" y="281"/>
                  </a:lnTo>
                  <a:lnTo>
                    <a:pt x="21" y="280"/>
                  </a:lnTo>
                  <a:lnTo>
                    <a:pt x="21" y="279"/>
                  </a:lnTo>
                  <a:lnTo>
                    <a:pt x="22" y="277"/>
                  </a:lnTo>
                  <a:lnTo>
                    <a:pt x="22" y="276"/>
                  </a:lnTo>
                  <a:lnTo>
                    <a:pt x="23" y="275"/>
                  </a:lnTo>
                  <a:lnTo>
                    <a:pt x="23" y="273"/>
                  </a:lnTo>
                  <a:lnTo>
                    <a:pt x="25" y="273"/>
                  </a:lnTo>
                  <a:lnTo>
                    <a:pt x="25" y="272"/>
                  </a:lnTo>
                  <a:lnTo>
                    <a:pt x="25" y="271"/>
                  </a:lnTo>
                  <a:lnTo>
                    <a:pt x="26" y="269"/>
                  </a:lnTo>
                  <a:lnTo>
                    <a:pt x="26" y="268"/>
                  </a:lnTo>
                  <a:lnTo>
                    <a:pt x="27" y="265"/>
                  </a:lnTo>
                  <a:lnTo>
                    <a:pt x="27" y="264"/>
                  </a:lnTo>
                  <a:lnTo>
                    <a:pt x="29" y="263"/>
                  </a:lnTo>
                  <a:lnTo>
                    <a:pt x="29" y="261"/>
                  </a:lnTo>
                  <a:lnTo>
                    <a:pt x="30" y="259"/>
                  </a:lnTo>
                  <a:lnTo>
                    <a:pt x="30" y="257"/>
                  </a:lnTo>
                  <a:lnTo>
                    <a:pt x="31" y="256"/>
                  </a:lnTo>
                  <a:lnTo>
                    <a:pt x="33" y="255"/>
                  </a:lnTo>
                  <a:lnTo>
                    <a:pt x="33" y="252"/>
                  </a:lnTo>
                  <a:lnTo>
                    <a:pt x="33" y="251"/>
                  </a:lnTo>
                  <a:lnTo>
                    <a:pt x="34" y="249"/>
                  </a:lnTo>
                  <a:lnTo>
                    <a:pt x="34" y="248"/>
                  </a:lnTo>
                  <a:lnTo>
                    <a:pt x="35" y="247"/>
                  </a:lnTo>
                  <a:lnTo>
                    <a:pt x="35" y="245"/>
                  </a:lnTo>
                  <a:lnTo>
                    <a:pt x="37" y="244"/>
                  </a:lnTo>
                  <a:lnTo>
                    <a:pt x="37" y="243"/>
                  </a:lnTo>
                  <a:lnTo>
                    <a:pt x="37" y="241"/>
                  </a:lnTo>
                  <a:lnTo>
                    <a:pt x="38" y="241"/>
                  </a:lnTo>
                  <a:lnTo>
                    <a:pt x="38" y="240"/>
                  </a:lnTo>
                  <a:lnTo>
                    <a:pt x="38" y="239"/>
                  </a:lnTo>
                  <a:lnTo>
                    <a:pt x="39" y="237"/>
                  </a:lnTo>
                  <a:lnTo>
                    <a:pt x="39" y="236"/>
                  </a:lnTo>
                  <a:lnTo>
                    <a:pt x="41" y="235"/>
                  </a:lnTo>
                  <a:lnTo>
                    <a:pt x="41" y="233"/>
                  </a:lnTo>
                  <a:lnTo>
                    <a:pt x="41" y="232"/>
                  </a:lnTo>
                  <a:lnTo>
                    <a:pt x="42" y="231"/>
                  </a:lnTo>
                  <a:lnTo>
                    <a:pt x="42" y="229"/>
                  </a:lnTo>
                  <a:lnTo>
                    <a:pt x="42" y="228"/>
                  </a:lnTo>
                  <a:lnTo>
                    <a:pt x="43" y="227"/>
                  </a:lnTo>
                  <a:lnTo>
                    <a:pt x="43" y="225"/>
                  </a:lnTo>
                  <a:lnTo>
                    <a:pt x="45" y="223"/>
                  </a:lnTo>
                  <a:lnTo>
                    <a:pt x="45" y="221"/>
                  </a:lnTo>
                  <a:lnTo>
                    <a:pt x="46" y="220"/>
                  </a:lnTo>
                  <a:lnTo>
                    <a:pt x="46" y="217"/>
                  </a:lnTo>
                  <a:lnTo>
                    <a:pt x="47" y="215"/>
                  </a:lnTo>
                  <a:lnTo>
                    <a:pt x="49" y="213"/>
                  </a:lnTo>
                  <a:lnTo>
                    <a:pt x="49" y="211"/>
                  </a:lnTo>
                  <a:lnTo>
                    <a:pt x="50" y="209"/>
                  </a:lnTo>
                  <a:lnTo>
                    <a:pt x="50" y="207"/>
                  </a:lnTo>
                  <a:lnTo>
                    <a:pt x="51" y="205"/>
                  </a:lnTo>
                  <a:lnTo>
                    <a:pt x="51" y="204"/>
                  </a:lnTo>
                  <a:lnTo>
                    <a:pt x="53" y="203"/>
                  </a:lnTo>
                  <a:lnTo>
                    <a:pt x="53" y="201"/>
                  </a:lnTo>
                  <a:lnTo>
                    <a:pt x="53" y="200"/>
                  </a:lnTo>
                  <a:lnTo>
                    <a:pt x="54" y="199"/>
                  </a:lnTo>
                  <a:lnTo>
                    <a:pt x="54" y="197"/>
                  </a:lnTo>
                  <a:lnTo>
                    <a:pt x="55" y="196"/>
                  </a:lnTo>
                  <a:lnTo>
                    <a:pt x="55" y="195"/>
                  </a:lnTo>
                  <a:lnTo>
                    <a:pt x="55" y="194"/>
                  </a:lnTo>
                  <a:lnTo>
                    <a:pt x="55" y="192"/>
                  </a:lnTo>
                  <a:lnTo>
                    <a:pt x="57" y="191"/>
                  </a:lnTo>
                  <a:lnTo>
                    <a:pt x="57" y="190"/>
                  </a:lnTo>
                  <a:lnTo>
                    <a:pt x="58" y="188"/>
                  </a:lnTo>
                  <a:lnTo>
                    <a:pt x="58" y="187"/>
                  </a:lnTo>
                  <a:lnTo>
                    <a:pt x="58" y="186"/>
                  </a:lnTo>
                  <a:lnTo>
                    <a:pt x="59" y="184"/>
                  </a:lnTo>
                  <a:lnTo>
                    <a:pt x="59" y="183"/>
                  </a:lnTo>
                  <a:lnTo>
                    <a:pt x="59" y="182"/>
                  </a:lnTo>
                  <a:lnTo>
                    <a:pt x="59" y="180"/>
                  </a:lnTo>
                  <a:lnTo>
                    <a:pt x="61" y="179"/>
                  </a:lnTo>
                  <a:lnTo>
                    <a:pt x="61" y="176"/>
                  </a:lnTo>
                  <a:lnTo>
                    <a:pt x="62" y="175"/>
                  </a:lnTo>
                  <a:lnTo>
                    <a:pt x="62" y="174"/>
                  </a:lnTo>
                  <a:lnTo>
                    <a:pt x="63" y="171"/>
                  </a:lnTo>
                  <a:lnTo>
                    <a:pt x="63" y="170"/>
                  </a:lnTo>
                  <a:lnTo>
                    <a:pt x="63" y="167"/>
                  </a:lnTo>
                  <a:lnTo>
                    <a:pt x="65" y="164"/>
                  </a:lnTo>
                  <a:lnTo>
                    <a:pt x="66" y="163"/>
                  </a:lnTo>
                  <a:lnTo>
                    <a:pt x="66" y="160"/>
                  </a:lnTo>
                  <a:lnTo>
                    <a:pt x="66" y="159"/>
                  </a:lnTo>
                  <a:lnTo>
                    <a:pt x="67" y="158"/>
                  </a:lnTo>
                  <a:lnTo>
                    <a:pt x="67" y="156"/>
                  </a:lnTo>
                  <a:lnTo>
                    <a:pt x="69" y="154"/>
                  </a:lnTo>
                  <a:lnTo>
                    <a:pt x="69" y="152"/>
                  </a:lnTo>
                  <a:lnTo>
                    <a:pt x="69" y="151"/>
                  </a:lnTo>
                  <a:lnTo>
                    <a:pt x="70" y="150"/>
                  </a:lnTo>
                  <a:lnTo>
                    <a:pt x="70" y="148"/>
                  </a:lnTo>
                  <a:lnTo>
                    <a:pt x="70" y="147"/>
                  </a:lnTo>
                  <a:lnTo>
                    <a:pt x="71" y="146"/>
                  </a:lnTo>
                  <a:lnTo>
                    <a:pt x="71" y="144"/>
                  </a:lnTo>
                  <a:lnTo>
                    <a:pt x="71" y="143"/>
                  </a:lnTo>
                  <a:lnTo>
                    <a:pt x="73" y="142"/>
                  </a:lnTo>
                  <a:lnTo>
                    <a:pt x="73" y="140"/>
                  </a:lnTo>
                  <a:lnTo>
                    <a:pt x="73" y="139"/>
                  </a:lnTo>
                  <a:lnTo>
                    <a:pt x="74" y="138"/>
                  </a:lnTo>
                  <a:lnTo>
                    <a:pt x="74" y="136"/>
                  </a:lnTo>
                  <a:lnTo>
                    <a:pt x="74" y="135"/>
                  </a:lnTo>
                  <a:lnTo>
                    <a:pt x="75" y="134"/>
                  </a:lnTo>
                  <a:lnTo>
                    <a:pt x="75" y="132"/>
                  </a:lnTo>
                  <a:lnTo>
                    <a:pt x="75" y="130"/>
                  </a:lnTo>
                  <a:lnTo>
                    <a:pt x="77" y="128"/>
                  </a:lnTo>
                  <a:lnTo>
                    <a:pt x="77" y="127"/>
                  </a:lnTo>
                  <a:lnTo>
                    <a:pt x="77" y="126"/>
                  </a:lnTo>
                  <a:lnTo>
                    <a:pt x="78" y="123"/>
                  </a:lnTo>
                  <a:lnTo>
                    <a:pt x="78" y="120"/>
                  </a:lnTo>
                  <a:lnTo>
                    <a:pt x="79" y="119"/>
                  </a:lnTo>
                  <a:lnTo>
                    <a:pt x="79" y="116"/>
                  </a:lnTo>
                  <a:lnTo>
                    <a:pt x="81" y="115"/>
                  </a:lnTo>
                  <a:lnTo>
                    <a:pt x="81" y="112"/>
                  </a:lnTo>
                  <a:lnTo>
                    <a:pt x="82" y="111"/>
                  </a:lnTo>
                  <a:lnTo>
                    <a:pt x="82" y="110"/>
                  </a:lnTo>
                  <a:lnTo>
                    <a:pt x="82" y="107"/>
                  </a:lnTo>
                  <a:lnTo>
                    <a:pt x="83" y="106"/>
                  </a:lnTo>
                  <a:lnTo>
                    <a:pt x="83" y="104"/>
                  </a:lnTo>
                  <a:lnTo>
                    <a:pt x="83" y="103"/>
                  </a:lnTo>
                  <a:lnTo>
                    <a:pt x="85" y="102"/>
                  </a:lnTo>
                  <a:lnTo>
                    <a:pt x="85" y="101"/>
                  </a:lnTo>
                  <a:lnTo>
                    <a:pt x="85" y="99"/>
                  </a:lnTo>
                  <a:lnTo>
                    <a:pt x="86" y="98"/>
                  </a:lnTo>
                  <a:lnTo>
                    <a:pt x="86" y="97"/>
                  </a:lnTo>
                  <a:lnTo>
                    <a:pt x="86" y="95"/>
                  </a:lnTo>
                  <a:lnTo>
                    <a:pt x="86" y="94"/>
                  </a:lnTo>
                  <a:lnTo>
                    <a:pt x="86" y="93"/>
                  </a:lnTo>
                  <a:lnTo>
                    <a:pt x="86" y="91"/>
                  </a:lnTo>
                  <a:lnTo>
                    <a:pt x="87" y="90"/>
                  </a:lnTo>
                  <a:lnTo>
                    <a:pt x="87" y="89"/>
                  </a:lnTo>
                  <a:lnTo>
                    <a:pt x="87" y="87"/>
                  </a:lnTo>
                  <a:lnTo>
                    <a:pt x="87" y="86"/>
                  </a:lnTo>
                  <a:lnTo>
                    <a:pt x="87" y="85"/>
                  </a:lnTo>
                  <a:lnTo>
                    <a:pt x="87" y="83"/>
                  </a:lnTo>
                  <a:lnTo>
                    <a:pt x="87" y="82"/>
                  </a:lnTo>
                  <a:lnTo>
                    <a:pt x="87" y="81"/>
                  </a:lnTo>
                  <a:lnTo>
                    <a:pt x="87" y="79"/>
                  </a:lnTo>
                  <a:lnTo>
                    <a:pt x="87" y="78"/>
                  </a:lnTo>
                  <a:lnTo>
                    <a:pt x="89" y="75"/>
                  </a:lnTo>
                  <a:lnTo>
                    <a:pt x="89" y="74"/>
                  </a:lnTo>
                  <a:lnTo>
                    <a:pt x="89" y="73"/>
                  </a:lnTo>
                  <a:lnTo>
                    <a:pt x="89" y="70"/>
                  </a:lnTo>
                  <a:lnTo>
                    <a:pt x="89" y="69"/>
                  </a:lnTo>
                  <a:lnTo>
                    <a:pt x="89" y="67"/>
                  </a:lnTo>
                  <a:lnTo>
                    <a:pt x="89" y="66"/>
                  </a:lnTo>
                  <a:lnTo>
                    <a:pt x="89" y="65"/>
                  </a:lnTo>
                  <a:lnTo>
                    <a:pt x="89" y="63"/>
                  </a:lnTo>
                  <a:lnTo>
                    <a:pt x="89" y="62"/>
                  </a:lnTo>
                  <a:lnTo>
                    <a:pt x="89" y="61"/>
                  </a:lnTo>
                  <a:lnTo>
                    <a:pt x="90" y="59"/>
                  </a:lnTo>
                  <a:lnTo>
                    <a:pt x="90" y="58"/>
                  </a:lnTo>
                  <a:lnTo>
                    <a:pt x="90" y="57"/>
                  </a:lnTo>
                  <a:lnTo>
                    <a:pt x="90" y="55"/>
                  </a:lnTo>
                  <a:lnTo>
                    <a:pt x="90" y="54"/>
                  </a:lnTo>
                  <a:lnTo>
                    <a:pt x="90" y="53"/>
                  </a:lnTo>
                  <a:lnTo>
                    <a:pt x="90" y="51"/>
                  </a:lnTo>
                  <a:lnTo>
                    <a:pt x="90" y="50"/>
                  </a:lnTo>
                  <a:lnTo>
                    <a:pt x="91" y="50"/>
                  </a:lnTo>
                  <a:lnTo>
                    <a:pt x="91" y="49"/>
                  </a:lnTo>
                  <a:lnTo>
                    <a:pt x="91" y="47"/>
                  </a:lnTo>
                  <a:lnTo>
                    <a:pt x="91" y="46"/>
                  </a:lnTo>
                  <a:lnTo>
                    <a:pt x="91" y="45"/>
                  </a:lnTo>
                  <a:lnTo>
                    <a:pt x="91" y="43"/>
                  </a:lnTo>
                  <a:lnTo>
                    <a:pt x="93" y="43"/>
                  </a:lnTo>
                  <a:lnTo>
                    <a:pt x="93" y="42"/>
                  </a:lnTo>
                  <a:lnTo>
                    <a:pt x="93" y="41"/>
                  </a:lnTo>
                  <a:lnTo>
                    <a:pt x="93" y="39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4" y="35"/>
                  </a:lnTo>
                  <a:lnTo>
                    <a:pt x="94" y="34"/>
                  </a:lnTo>
                  <a:lnTo>
                    <a:pt x="94" y="33"/>
                  </a:lnTo>
                  <a:lnTo>
                    <a:pt x="94" y="31"/>
                  </a:lnTo>
                  <a:lnTo>
                    <a:pt x="94" y="30"/>
                  </a:lnTo>
                  <a:lnTo>
                    <a:pt x="94" y="29"/>
                  </a:lnTo>
                  <a:lnTo>
                    <a:pt x="94" y="27"/>
                  </a:lnTo>
                  <a:lnTo>
                    <a:pt x="94" y="26"/>
                  </a:lnTo>
                  <a:lnTo>
                    <a:pt x="94" y="25"/>
                  </a:lnTo>
                  <a:lnTo>
                    <a:pt x="94" y="23"/>
                  </a:lnTo>
                  <a:lnTo>
                    <a:pt x="94" y="22"/>
                  </a:lnTo>
                  <a:lnTo>
                    <a:pt x="94" y="21"/>
                  </a:lnTo>
                  <a:lnTo>
                    <a:pt x="94" y="19"/>
                  </a:lnTo>
                  <a:lnTo>
                    <a:pt x="94" y="18"/>
                  </a:lnTo>
                  <a:lnTo>
                    <a:pt x="94" y="17"/>
                  </a:lnTo>
                  <a:lnTo>
                    <a:pt x="94" y="15"/>
                  </a:lnTo>
                  <a:lnTo>
                    <a:pt x="94" y="13"/>
                  </a:lnTo>
                  <a:lnTo>
                    <a:pt x="94" y="11"/>
                  </a:lnTo>
                  <a:lnTo>
                    <a:pt x="94" y="10"/>
                  </a:lnTo>
                  <a:lnTo>
                    <a:pt x="94" y="7"/>
                  </a:lnTo>
                  <a:lnTo>
                    <a:pt x="94" y="5"/>
                  </a:lnTo>
                  <a:lnTo>
                    <a:pt x="94" y="2"/>
                  </a:lnTo>
                  <a:lnTo>
                    <a:pt x="93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7233" name="Group 122">
              <a:extLst>
                <a:ext uri="{FF2B5EF4-FFF2-40B4-BE49-F238E27FC236}">
                  <a16:creationId xmlns:a16="http://schemas.microsoft.com/office/drawing/2014/main" id="{5C7833FE-1F6D-884B-8FE7-17D21F8DFE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10025" y="3895725"/>
              <a:ext cx="719138" cy="501650"/>
              <a:chOff x="2526" y="1741"/>
              <a:chExt cx="453" cy="316"/>
            </a:xfrm>
          </p:grpSpPr>
          <p:sp>
            <p:nvSpPr>
              <p:cNvPr id="137271" name="Freeform 64">
                <a:extLst>
                  <a:ext uri="{FF2B5EF4-FFF2-40B4-BE49-F238E27FC236}">
                    <a16:creationId xmlns:a16="http://schemas.microsoft.com/office/drawing/2014/main" id="{687618DD-6E07-EA40-94B2-1581B9F72A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2" y="1741"/>
                <a:ext cx="397" cy="157"/>
              </a:xfrm>
              <a:custGeom>
                <a:avLst/>
                <a:gdLst>
                  <a:gd name="T0" fmla="*/ 1 w 793"/>
                  <a:gd name="T1" fmla="*/ 0 h 315"/>
                  <a:gd name="T2" fmla="*/ 1 w 793"/>
                  <a:gd name="T3" fmla="*/ 0 h 315"/>
                  <a:gd name="T4" fmla="*/ 1 w 793"/>
                  <a:gd name="T5" fmla="*/ 0 h 315"/>
                  <a:gd name="T6" fmla="*/ 1 w 793"/>
                  <a:gd name="T7" fmla="*/ 0 h 315"/>
                  <a:gd name="T8" fmla="*/ 1 w 793"/>
                  <a:gd name="T9" fmla="*/ 0 h 315"/>
                  <a:gd name="T10" fmla="*/ 1 w 793"/>
                  <a:gd name="T11" fmla="*/ 0 h 315"/>
                  <a:gd name="T12" fmla="*/ 1 w 793"/>
                  <a:gd name="T13" fmla="*/ 0 h 315"/>
                  <a:gd name="T14" fmla="*/ 1 w 793"/>
                  <a:gd name="T15" fmla="*/ 0 h 315"/>
                  <a:gd name="T16" fmla="*/ 1 w 793"/>
                  <a:gd name="T17" fmla="*/ 0 h 315"/>
                  <a:gd name="T18" fmla="*/ 1 w 793"/>
                  <a:gd name="T19" fmla="*/ 0 h 315"/>
                  <a:gd name="T20" fmla="*/ 1 w 793"/>
                  <a:gd name="T21" fmla="*/ 0 h 315"/>
                  <a:gd name="T22" fmla="*/ 1 w 793"/>
                  <a:gd name="T23" fmla="*/ 0 h 315"/>
                  <a:gd name="T24" fmla="*/ 1 w 793"/>
                  <a:gd name="T25" fmla="*/ 0 h 315"/>
                  <a:gd name="T26" fmla="*/ 1 w 793"/>
                  <a:gd name="T27" fmla="*/ 0 h 315"/>
                  <a:gd name="T28" fmla="*/ 1 w 793"/>
                  <a:gd name="T29" fmla="*/ 0 h 315"/>
                  <a:gd name="T30" fmla="*/ 1 w 793"/>
                  <a:gd name="T31" fmla="*/ 0 h 315"/>
                  <a:gd name="T32" fmla="*/ 1 w 793"/>
                  <a:gd name="T33" fmla="*/ 0 h 315"/>
                  <a:gd name="T34" fmla="*/ 1 w 793"/>
                  <a:gd name="T35" fmla="*/ 0 h 315"/>
                  <a:gd name="T36" fmla="*/ 1 w 793"/>
                  <a:gd name="T37" fmla="*/ 0 h 315"/>
                  <a:gd name="T38" fmla="*/ 1 w 793"/>
                  <a:gd name="T39" fmla="*/ 0 h 315"/>
                  <a:gd name="T40" fmla="*/ 1 w 793"/>
                  <a:gd name="T41" fmla="*/ 0 h 315"/>
                  <a:gd name="T42" fmla="*/ 1 w 793"/>
                  <a:gd name="T43" fmla="*/ 0 h 315"/>
                  <a:gd name="T44" fmla="*/ 1 w 793"/>
                  <a:gd name="T45" fmla="*/ 0 h 315"/>
                  <a:gd name="T46" fmla="*/ 1 w 793"/>
                  <a:gd name="T47" fmla="*/ 0 h 315"/>
                  <a:gd name="T48" fmla="*/ 1 w 793"/>
                  <a:gd name="T49" fmla="*/ 0 h 315"/>
                  <a:gd name="T50" fmla="*/ 1 w 793"/>
                  <a:gd name="T51" fmla="*/ 0 h 315"/>
                  <a:gd name="T52" fmla="*/ 1 w 793"/>
                  <a:gd name="T53" fmla="*/ 0 h 315"/>
                  <a:gd name="T54" fmla="*/ 1 w 793"/>
                  <a:gd name="T55" fmla="*/ 0 h 315"/>
                  <a:gd name="T56" fmla="*/ 1 w 793"/>
                  <a:gd name="T57" fmla="*/ 0 h 315"/>
                  <a:gd name="T58" fmla="*/ 1 w 793"/>
                  <a:gd name="T59" fmla="*/ 0 h 315"/>
                  <a:gd name="T60" fmla="*/ 1 w 793"/>
                  <a:gd name="T61" fmla="*/ 0 h 315"/>
                  <a:gd name="T62" fmla="*/ 1 w 793"/>
                  <a:gd name="T63" fmla="*/ 0 h 315"/>
                  <a:gd name="T64" fmla="*/ 1 w 793"/>
                  <a:gd name="T65" fmla="*/ 0 h 315"/>
                  <a:gd name="T66" fmla="*/ 1 w 793"/>
                  <a:gd name="T67" fmla="*/ 0 h 315"/>
                  <a:gd name="T68" fmla="*/ 1 w 793"/>
                  <a:gd name="T69" fmla="*/ 0 h 315"/>
                  <a:gd name="T70" fmla="*/ 1 w 793"/>
                  <a:gd name="T71" fmla="*/ 0 h 315"/>
                  <a:gd name="T72" fmla="*/ 1 w 793"/>
                  <a:gd name="T73" fmla="*/ 0 h 315"/>
                  <a:gd name="T74" fmla="*/ 1 w 793"/>
                  <a:gd name="T75" fmla="*/ 0 h 315"/>
                  <a:gd name="T76" fmla="*/ 1 w 793"/>
                  <a:gd name="T77" fmla="*/ 0 h 315"/>
                  <a:gd name="T78" fmla="*/ 1 w 793"/>
                  <a:gd name="T79" fmla="*/ 0 h 315"/>
                  <a:gd name="T80" fmla="*/ 1 w 793"/>
                  <a:gd name="T81" fmla="*/ 0 h 315"/>
                  <a:gd name="T82" fmla="*/ 1 w 793"/>
                  <a:gd name="T83" fmla="*/ 0 h 315"/>
                  <a:gd name="T84" fmla="*/ 1 w 793"/>
                  <a:gd name="T85" fmla="*/ 0 h 315"/>
                  <a:gd name="T86" fmla="*/ 1 w 793"/>
                  <a:gd name="T87" fmla="*/ 0 h 315"/>
                  <a:gd name="T88" fmla="*/ 1 w 793"/>
                  <a:gd name="T89" fmla="*/ 0 h 315"/>
                  <a:gd name="T90" fmla="*/ 1 w 793"/>
                  <a:gd name="T91" fmla="*/ 0 h 315"/>
                  <a:gd name="T92" fmla="*/ 1 w 793"/>
                  <a:gd name="T93" fmla="*/ 0 h 315"/>
                  <a:gd name="T94" fmla="*/ 1 w 793"/>
                  <a:gd name="T95" fmla="*/ 0 h 315"/>
                  <a:gd name="T96" fmla="*/ 1 w 793"/>
                  <a:gd name="T97" fmla="*/ 0 h 315"/>
                  <a:gd name="T98" fmla="*/ 1 w 793"/>
                  <a:gd name="T99" fmla="*/ 0 h 315"/>
                  <a:gd name="T100" fmla="*/ 1 w 793"/>
                  <a:gd name="T101" fmla="*/ 0 h 315"/>
                  <a:gd name="T102" fmla="*/ 1 w 793"/>
                  <a:gd name="T103" fmla="*/ 0 h 315"/>
                  <a:gd name="T104" fmla="*/ 1 w 793"/>
                  <a:gd name="T105" fmla="*/ 0 h 315"/>
                  <a:gd name="T106" fmla="*/ 1 w 793"/>
                  <a:gd name="T107" fmla="*/ 0 h 315"/>
                  <a:gd name="T108" fmla="*/ 1 w 793"/>
                  <a:gd name="T109" fmla="*/ 0 h 315"/>
                  <a:gd name="T110" fmla="*/ 1 w 793"/>
                  <a:gd name="T111" fmla="*/ 0 h 315"/>
                  <a:gd name="T112" fmla="*/ 1 w 793"/>
                  <a:gd name="T113" fmla="*/ 0 h 315"/>
                  <a:gd name="T114" fmla="*/ 1 w 793"/>
                  <a:gd name="T115" fmla="*/ 0 h 315"/>
                  <a:gd name="T116" fmla="*/ 1 w 793"/>
                  <a:gd name="T117" fmla="*/ 0 h 315"/>
                  <a:gd name="T118" fmla="*/ 1 w 793"/>
                  <a:gd name="T119" fmla="*/ 0 h 315"/>
                  <a:gd name="T120" fmla="*/ 1 w 793"/>
                  <a:gd name="T121" fmla="*/ 0 h 3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93"/>
                  <a:gd name="T184" fmla="*/ 0 h 315"/>
                  <a:gd name="T185" fmla="*/ 793 w 793"/>
                  <a:gd name="T186" fmla="*/ 315 h 31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93" h="315">
                    <a:moveTo>
                      <a:pt x="0" y="0"/>
                    </a:moveTo>
                    <a:lnTo>
                      <a:pt x="31" y="0"/>
                    </a:lnTo>
                    <a:lnTo>
                      <a:pt x="59" y="0"/>
                    </a:lnTo>
                    <a:lnTo>
                      <a:pt x="85" y="0"/>
                    </a:lnTo>
                    <a:lnTo>
                      <a:pt x="110" y="0"/>
                    </a:lnTo>
                    <a:lnTo>
                      <a:pt x="133" y="0"/>
                    </a:lnTo>
                    <a:lnTo>
                      <a:pt x="154" y="0"/>
                    </a:lnTo>
                    <a:lnTo>
                      <a:pt x="174" y="0"/>
                    </a:lnTo>
                    <a:lnTo>
                      <a:pt x="193" y="0"/>
                    </a:lnTo>
                    <a:lnTo>
                      <a:pt x="210" y="0"/>
                    </a:lnTo>
                    <a:lnTo>
                      <a:pt x="226" y="0"/>
                    </a:lnTo>
                    <a:lnTo>
                      <a:pt x="241" y="0"/>
                    </a:lnTo>
                    <a:lnTo>
                      <a:pt x="254" y="0"/>
                    </a:lnTo>
                    <a:lnTo>
                      <a:pt x="266" y="0"/>
                    </a:lnTo>
                    <a:lnTo>
                      <a:pt x="276" y="0"/>
                    </a:lnTo>
                    <a:lnTo>
                      <a:pt x="286" y="0"/>
                    </a:lnTo>
                    <a:lnTo>
                      <a:pt x="295" y="0"/>
                    </a:lnTo>
                    <a:lnTo>
                      <a:pt x="303" y="0"/>
                    </a:lnTo>
                    <a:lnTo>
                      <a:pt x="310" y="0"/>
                    </a:lnTo>
                    <a:lnTo>
                      <a:pt x="316" y="0"/>
                    </a:lnTo>
                    <a:lnTo>
                      <a:pt x="322" y="0"/>
                    </a:lnTo>
                    <a:lnTo>
                      <a:pt x="327" y="0"/>
                    </a:lnTo>
                    <a:lnTo>
                      <a:pt x="331" y="0"/>
                    </a:lnTo>
                    <a:lnTo>
                      <a:pt x="335" y="0"/>
                    </a:lnTo>
                    <a:lnTo>
                      <a:pt x="339" y="0"/>
                    </a:lnTo>
                    <a:lnTo>
                      <a:pt x="342" y="0"/>
                    </a:lnTo>
                    <a:lnTo>
                      <a:pt x="344" y="0"/>
                    </a:lnTo>
                    <a:lnTo>
                      <a:pt x="347" y="1"/>
                    </a:lnTo>
                    <a:lnTo>
                      <a:pt x="349" y="1"/>
                    </a:lnTo>
                    <a:lnTo>
                      <a:pt x="351" y="1"/>
                    </a:lnTo>
                    <a:lnTo>
                      <a:pt x="353" y="1"/>
                    </a:lnTo>
                    <a:lnTo>
                      <a:pt x="355" y="1"/>
                    </a:lnTo>
                    <a:lnTo>
                      <a:pt x="357" y="1"/>
                    </a:lnTo>
                    <a:lnTo>
                      <a:pt x="360" y="1"/>
                    </a:lnTo>
                    <a:lnTo>
                      <a:pt x="361" y="1"/>
                    </a:lnTo>
                    <a:lnTo>
                      <a:pt x="364" y="1"/>
                    </a:lnTo>
                    <a:lnTo>
                      <a:pt x="365" y="1"/>
                    </a:lnTo>
                    <a:lnTo>
                      <a:pt x="367" y="3"/>
                    </a:lnTo>
                    <a:lnTo>
                      <a:pt x="369" y="3"/>
                    </a:lnTo>
                    <a:lnTo>
                      <a:pt x="371" y="3"/>
                    </a:lnTo>
                    <a:lnTo>
                      <a:pt x="372" y="3"/>
                    </a:lnTo>
                    <a:lnTo>
                      <a:pt x="373" y="3"/>
                    </a:lnTo>
                    <a:lnTo>
                      <a:pt x="375" y="3"/>
                    </a:lnTo>
                    <a:lnTo>
                      <a:pt x="376" y="3"/>
                    </a:lnTo>
                    <a:lnTo>
                      <a:pt x="377" y="3"/>
                    </a:lnTo>
                    <a:lnTo>
                      <a:pt x="379" y="3"/>
                    </a:lnTo>
                    <a:lnTo>
                      <a:pt x="380" y="3"/>
                    </a:lnTo>
                    <a:lnTo>
                      <a:pt x="381" y="3"/>
                    </a:lnTo>
                    <a:lnTo>
                      <a:pt x="383" y="4"/>
                    </a:lnTo>
                    <a:lnTo>
                      <a:pt x="384" y="4"/>
                    </a:lnTo>
                    <a:lnTo>
                      <a:pt x="385" y="4"/>
                    </a:lnTo>
                    <a:lnTo>
                      <a:pt x="387" y="4"/>
                    </a:lnTo>
                    <a:lnTo>
                      <a:pt x="388" y="4"/>
                    </a:lnTo>
                    <a:lnTo>
                      <a:pt x="389" y="4"/>
                    </a:lnTo>
                    <a:lnTo>
                      <a:pt x="391" y="4"/>
                    </a:lnTo>
                    <a:lnTo>
                      <a:pt x="392" y="4"/>
                    </a:lnTo>
                    <a:lnTo>
                      <a:pt x="393" y="5"/>
                    </a:lnTo>
                    <a:lnTo>
                      <a:pt x="396" y="5"/>
                    </a:lnTo>
                    <a:lnTo>
                      <a:pt x="397" y="5"/>
                    </a:lnTo>
                    <a:lnTo>
                      <a:pt x="399" y="5"/>
                    </a:lnTo>
                    <a:lnTo>
                      <a:pt x="401" y="5"/>
                    </a:lnTo>
                    <a:lnTo>
                      <a:pt x="403" y="7"/>
                    </a:lnTo>
                    <a:lnTo>
                      <a:pt x="405" y="7"/>
                    </a:lnTo>
                    <a:lnTo>
                      <a:pt x="407" y="7"/>
                    </a:lnTo>
                    <a:lnTo>
                      <a:pt x="409" y="7"/>
                    </a:lnTo>
                    <a:lnTo>
                      <a:pt x="411" y="7"/>
                    </a:lnTo>
                    <a:lnTo>
                      <a:pt x="412" y="8"/>
                    </a:lnTo>
                    <a:lnTo>
                      <a:pt x="415" y="8"/>
                    </a:lnTo>
                    <a:lnTo>
                      <a:pt x="416" y="8"/>
                    </a:lnTo>
                    <a:lnTo>
                      <a:pt x="417" y="8"/>
                    </a:lnTo>
                    <a:lnTo>
                      <a:pt x="419" y="8"/>
                    </a:lnTo>
                    <a:lnTo>
                      <a:pt x="420" y="8"/>
                    </a:lnTo>
                    <a:lnTo>
                      <a:pt x="421" y="9"/>
                    </a:lnTo>
                    <a:lnTo>
                      <a:pt x="423" y="9"/>
                    </a:lnTo>
                    <a:lnTo>
                      <a:pt x="424" y="9"/>
                    </a:lnTo>
                    <a:lnTo>
                      <a:pt x="425" y="9"/>
                    </a:lnTo>
                    <a:lnTo>
                      <a:pt x="427" y="9"/>
                    </a:lnTo>
                    <a:lnTo>
                      <a:pt x="428" y="11"/>
                    </a:lnTo>
                    <a:lnTo>
                      <a:pt x="429" y="11"/>
                    </a:lnTo>
                    <a:lnTo>
                      <a:pt x="431" y="11"/>
                    </a:lnTo>
                    <a:lnTo>
                      <a:pt x="432" y="11"/>
                    </a:lnTo>
                    <a:lnTo>
                      <a:pt x="433" y="12"/>
                    </a:lnTo>
                    <a:lnTo>
                      <a:pt x="435" y="12"/>
                    </a:lnTo>
                    <a:lnTo>
                      <a:pt x="436" y="12"/>
                    </a:lnTo>
                    <a:lnTo>
                      <a:pt x="437" y="13"/>
                    </a:lnTo>
                    <a:lnTo>
                      <a:pt x="438" y="13"/>
                    </a:lnTo>
                    <a:lnTo>
                      <a:pt x="440" y="13"/>
                    </a:lnTo>
                    <a:lnTo>
                      <a:pt x="442" y="15"/>
                    </a:lnTo>
                    <a:lnTo>
                      <a:pt x="444" y="15"/>
                    </a:lnTo>
                    <a:lnTo>
                      <a:pt x="445" y="16"/>
                    </a:lnTo>
                    <a:lnTo>
                      <a:pt x="448" y="16"/>
                    </a:lnTo>
                    <a:lnTo>
                      <a:pt x="450" y="17"/>
                    </a:lnTo>
                    <a:lnTo>
                      <a:pt x="452" y="17"/>
                    </a:lnTo>
                    <a:lnTo>
                      <a:pt x="454" y="19"/>
                    </a:lnTo>
                    <a:lnTo>
                      <a:pt x="457" y="19"/>
                    </a:lnTo>
                    <a:lnTo>
                      <a:pt x="460" y="20"/>
                    </a:lnTo>
                    <a:lnTo>
                      <a:pt x="461" y="20"/>
                    </a:lnTo>
                    <a:lnTo>
                      <a:pt x="464" y="21"/>
                    </a:lnTo>
                    <a:lnTo>
                      <a:pt x="465" y="21"/>
                    </a:lnTo>
                    <a:lnTo>
                      <a:pt x="466" y="23"/>
                    </a:lnTo>
                    <a:lnTo>
                      <a:pt x="469" y="23"/>
                    </a:lnTo>
                    <a:lnTo>
                      <a:pt x="470" y="23"/>
                    </a:lnTo>
                    <a:lnTo>
                      <a:pt x="472" y="24"/>
                    </a:lnTo>
                    <a:lnTo>
                      <a:pt x="473" y="24"/>
                    </a:lnTo>
                    <a:lnTo>
                      <a:pt x="474" y="24"/>
                    </a:lnTo>
                    <a:lnTo>
                      <a:pt x="476" y="25"/>
                    </a:lnTo>
                    <a:lnTo>
                      <a:pt x="477" y="25"/>
                    </a:lnTo>
                    <a:lnTo>
                      <a:pt x="478" y="25"/>
                    </a:lnTo>
                    <a:lnTo>
                      <a:pt x="480" y="27"/>
                    </a:lnTo>
                    <a:lnTo>
                      <a:pt x="481" y="27"/>
                    </a:lnTo>
                    <a:lnTo>
                      <a:pt x="482" y="28"/>
                    </a:lnTo>
                    <a:lnTo>
                      <a:pt x="484" y="28"/>
                    </a:lnTo>
                    <a:lnTo>
                      <a:pt x="485" y="29"/>
                    </a:lnTo>
                    <a:lnTo>
                      <a:pt x="486" y="29"/>
                    </a:lnTo>
                    <a:lnTo>
                      <a:pt x="488" y="31"/>
                    </a:lnTo>
                    <a:lnTo>
                      <a:pt x="489" y="31"/>
                    </a:lnTo>
                    <a:lnTo>
                      <a:pt x="490" y="31"/>
                    </a:lnTo>
                    <a:lnTo>
                      <a:pt x="492" y="32"/>
                    </a:lnTo>
                    <a:lnTo>
                      <a:pt x="493" y="33"/>
                    </a:lnTo>
                    <a:lnTo>
                      <a:pt x="496" y="33"/>
                    </a:lnTo>
                    <a:lnTo>
                      <a:pt x="497" y="35"/>
                    </a:lnTo>
                    <a:lnTo>
                      <a:pt x="498" y="35"/>
                    </a:lnTo>
                    <a:lnTo>
                      <a:pt x="501" y="36"/>
                    </a:lnTo>
                    <a:lnTo>
                      <a:pt x="502" y="37"/>
                    </a:lnTo>
                    <a:lnTo>
                      <a:pt x="505" y="39"/>
                    </a:lnTo>
                    <a:lnTo>
                      <a:pt x="506" y="39"/>
                    </a:lnTo>
                    <a:lnTo>
                      <a:pt x="509" y="40"/>
                    </a:lnTo>
                    <a:lnTo>
                      <a:pt x="510" y="41"/>
                    </a:lnTo>
                    <a:lnTo>
                      <a:pt x="512" y="41"/>
                    </a:lnTo>
                    <a:lnTo>
                      <a:pt x="514" y="43"/>
                    </a:lnTo>
                    <a:lnTo>
                      <a:pt x="516" y="44"/>
                    </a:lnTo>
                    <a:lnTo>
                      <a:pt x="517" y="44"/>
                    </a:lnTo>
                    <a:lnTo>
                      <a:pt x="518" y="45"/>
                    </a:lnTo>
                    <a:lnTo>
                      <a:pt x="520" y="45"/>
                    </a:lnTo>
                    <a:lnTo>
                      <a:pt x="521" y="47"/>
                    </a:lnTo>
                    <a:lnTo>
                      <a:pt x="522" y="47"/>
                    </a:lnTo>
                    <a:lnTo>
                      <a:pt x="524" y="48"/>
                    </a:lnTo>
                    <a:lnTo>
                      <a:pt x="525" y="48"/>
                    </a:lnTo>
                    <a:lnTo>
                      <a:pt x="526" y="49"/>
                    </a:lnTo>
                    <a:lnTo>
                      <a:pt x="528" y="49"/>
                    </a:lnTo>
                    <a:lnTo>
                      <a:pt x="529" y="50"/>
                    </a:lnTo>
                    <a:lnTo>
                      <a:pt x="530" y="52"/>
                    </a:lnTo>
                    <a:lnTo>
                      <a:pt x="531" y="52"/>
                    </a:lnTo>
                    <a:lnTo>
                      <a:pt x="533" y="52"/>
                    </a:lnTo>
                    <a:lnTo>
                      <a:pt x="534" y="53"/>
                    </a:lnTo>
                    <a:lnTo>
                      <a:pt x="535" y="54"/>
                    </a:lnTo>
                    <a:lnTo>
                      <a:pt x="537" y="54"/>
                    </a:lnTo>
                    <a:lnTo>
                      <a:pt x="538" y="56"/>
                    </a:lnTo>
                    <a:lnTo>
                      <a:pt x="539" y="56"/>
                    </a:lnTo>
                    <a:lnTo>
                      <a:pt x="542" y="57"/>
                    </a:lnTo>
                    <a:lnTo>
                      <a:pt x="543" y="58"/>
                    </a:lnTo>
                    <a:lnTo>
                      <a:pt x="545" y="58"/>
                    </a:lnTo>
                    <a:lnTo>
                      <a:pt x="546" y="60"/>
                    </a:lnTo>
                    <a:lnTo>
                      <a:pt x="549" y="61"/>
                    </a:lnTo>
                    <a:lnTo>
                      <a:pt x="550" y="62"/>
                    </a:lnTo>
                    <a:lnTo>
                      <a:pt x="551" y="64"/>
                    </a:lnTo>
                    <a:lnTo>
                      <a:pt x="554" y="64"/>
                    </a:lnTo>
                    <a:lnTo>
                      <a:pt x="555" y="65"/>
                    </a:lnTo>
                    <a:lnTo>
                      <a:pt x="557" y="66"/>
                    </a:lnTo>
                    <a:lnTo>
                      <a:pt x="558" y="66"/>
                    </a:lnTo>
                    <a:lnTo>
                      <a:pt x="559" y="68"/>
                    </a:lnTo>
                    <a:lnTo>
                      <a:pt x="561" y="68"/>
                    </a:lnTo>
                    <a:lnTo>
                      <a:pt x="562" y="69"/>
                    </a:lnTo>
                    <a:lnTo>
                      <a:pt x="563" y="69"/>
                    </a:lnTo>
                    <a:lnTo>
                      <a:pt x="563" y="70"/>
                    </a:lnTo>
                    <a:lnTo>
                      <a:pt x="565" y="70"/>
                    </a:lnTo>
                    <a:lnTo>
                      <a:pt x="566" y="72"/>
                    </a:lnTo>
                    <a:lnTo>
                      <a:pt x="567" y="72"/>
                    </a:lnTo>
                    <a:lnTo>
                      <a:pt x="569" y="73"/>
                    </a:lnTo>
                    <a:lnTo>
                      <a:pt x="570" y="73"/>
                    </a:lnTo>
                    <a:lnTo>
                      <a:pt x="570" y="74"/>
                    </a:lnTo>
                    <a:lnTo>
                      <a:pt x="571" y="74"/>
                    </a:lnTo>
                    <a:lnTo>
                      <a:pt x="573" y="74"/>
                    </a:lnTo>
                    <a:lnTo>
                      <a:pt x="573" y="76"/>
                    </a:lnTo>
                    <a:lnTo>
                      <a:pt x="574" y="76"/>
                    </a:lnTo>
                    <a:lnTo>
                      <a:pt x="575" y="77"/>
                    </a:lnTo>
                    <a:lnTo>
                      <a:pt x="577" y="78"/>
                    </a:lnTo>
                    <a:lnTo>
                      <a:pt x="578" y="78"/>
                    </a:lnTo>
                    <a:lnTo>
                      <a:pt x="579" y="80"/>
                    </a:lnTo>
                    <a:lnTo>
                      <a:pt x="581" y="80"/>
                    </a:lnTo>
                    <a:lnTo>
                      <a:pt x="582" y="81"/>
                    </a:lnTo>
                    <a:lnTo>
                      <a:pt x="583" y="82"/>
                    </a:lnTo>
                    <a:lnTo>
                      <a:pt x="585" y="82"/>
                    </a:lnTo>
                    <a:lnTo>
                      <a:pt x="586" y="84"/>
                    </a:lnTo>
                    <a:lnTo>
                      <a:pt x="587" y="85"/>
                    </a:lnTo>
                    <a:lnTo>
                      <a:pt x="589" y="85"/>
                    </a:lnTo>
                    <a:lnTo>
                      <a:pt x="590" y="86"/>
                    </a:lnTo>
                    <a:lnTo>
                      <a:pt x="591" y="88"/>
                    </a:lnTo>
                    <a:lnTo>
                      <a:pt x="593" y="88"/>
                    </a:lnTo>
                    <a:lnTo>
                      <a:pt x="594" y="89"/>
                    </a:lnTo>
                    <a:lnTo>
                      <a:pt x="595" y="90"/>
                    </a:lnTo>
                    <a:lnTo>
                      <a:pt x="597" y="90"/>
                    </a:lnTo>
                    <a:lnTo>
                      <a:pt x="598" y="92"/>
                    </a:lnTo>
                    <a:lnTo>
                      <a:pt x="599" y="92"/>
                    </a:lnTo>
                    <a:lnTo>
                      <a:pt x="599" y="93"/>
                    </a:lnTo>
                    <a:lnTo>
                      <a:pt x="601" y="93"/>
                    </a:lnTo>
                    <a:lnTo>
                      <a:pt x="601" y="94"/>
                    </a:lnTo>
                    <a:lnTo>
                      <a:pt x="602" y="94"/>
                    </a:lnTo>
                    <a:lnTo>
                      <a:pt x="603" y="96"/>
                    </a:lnTo>
                    <a:lnTo>
                      <a:pt x="605" y="96"/>
                    </a:lnTo>
                    <a:lnTo>
                      <a:pt x="605" y="97"/>
                    </a:lnTo>
                    <a:lnTo>
                      <a:pt x="606" y="97"/>
                    </a:lnTo>
                    <a:lnTo>
                      <a:pt x="607" y="98"/>
                    </a:lnTo>
                    <a:lnTo>
                      <a:pt x="609" y="100"/>
                    </a:lnTo>
                    <a:lnTo>
                      <a:pt x="610" y="100"/>
                    </a:lnTo>
                    <a:lnTo>
                      <a:pt x="610" y="101"/>
                    </a:lnTo>
                    <a:lnTo>
                      <a:pt x="611" y="101"/>
                    </a:lnTo>
                    <a:lnTo>
                      <a:pt x="613" y="102"/>
                    </a:lnTo>
                    <a:lnTo>
                      <a:pt x="614" y="104"/>
                    </a:lnTo>
                    <a:lnTo>
                      <a:pt x="615" y="105"/>
                    </a:lnTo>
                    <a:lnTo>
                      <a:pt x="617" y="105"/>
                    </a:lnTo>
                    <a:lnTo>
                      <a:pt x="617" y="106"/>
                    </a:lnTo>
                    <a:lnTo>
                      <a:pt x="618" y="106"/>
                    </a:lnTo>
                    <a:lnTo>
                      <a:pt x="619" y="108"/>
                    </a:lnTo>
                    <a:lnTo>
                      <a:pt x="621" y="109"/>
                    </a:lnTo>
                    <a:lnTo>
                      <a:pt x="622" y="109"/>
                    </a:lnTo>
                    <a:lnTo>
                      <a:pt x="622" y="110"/>
                    </a:lnTo>
                    <a:lnTo>
                      <a:pt x="623" y="110"/>
                    </a:lnTo>
                    <a:lnTo>
                      <a:pt x="623" y="112"/>
                    </a:lnTo>
                    <a:lnTo>
                      <a:pt x="624" y="112"/>
                    </a:lnTo>
                    <a:lnTo>
                      <a:pt x="626" y="113"/>
                    </a:lnTo>
                    <a:lnTo>
                      <a:pt x="627" y="113"/>
                    </a:lnTo>
                    <a:lnTo>
                      <a:pt x="627" y="114"/>
                    </a:lnTo>
                    <a:lnTo>
                      <a:pt x="628" y="114"/>
                    </a:lnTo>
                    <a:lnTo>
                      <a:pt x="630" y="116"/>
                    </a:lnTo>
                    <a:lnTo>
                      <a:pt x="631" y="117"/>
                    </a:lnTo>
                    <a:lnTo>
                      <a:pt x="632" y="117"/>
                    </a:lnTo>
                    <a:lnTo>
                      <a:pt x="634" y="118"/>
                    </a:lnTo>
                    <a:lnTo>
                      <a:pt x="635" y="118"/>
                    </a:lnTo>
                    <a:lnTo>
                      <a:pt x="635" y="120"/>
                    </a:lnTo>
                    <a:lnTo>
                      <a:pt x="636" y="120"/>
                    </a:lnTo>
                    <a:lnTo>
                      <a:pt x="638" y="121"/>
                    </a:lnTo>
                    <a:lnTo>
                      <a:pt x="639" y="122"/>
                    </a:lnTo>
                    <a:lnTo>
                      <a:pt x="640" y="122"/>
                    </a:lnTo>
                    <a:lnTo>
                      <a:pt x="642" y="124"/>
                    </a:lnTo>
                    <a:lnTo>
                      <a:pt x="643" y="125"/>
                    </a:lnTo>
                    <a:lnTo>
                      <a:pt x="644" y="125"/>
                    </a:lnTo>
                    <a:lnTo>
                      <a:pt x="646" y="126"/>
                    </a:lnTo>
                    <a:lnTo>
                      <a:pt x="647" y="128"/>
                    </a:lnTo>
                    <a:lnTo>
                      <a:pt x="648" y="129"/>
                    </a:lnTo>
                    <a:lnTo>
                      <a:pt x="650" y="130"/>
                    </a:lnTo>
                    <a:lnTo>
                      <a:pt x="651" y="130"/>
                    </a:lnTo>
                    <a:lnTo>
                      <a:pt x="651" y="132"/>
                    </a:lnTo>
                    <a:lnTo>
                      <a:pt x="652" y="132"/>
                    </a:lnTo>
                    <a:lnTo>
                      <a:pt x="652" y="133"/>
                    </a:lnTo>
                    <a:lnTo>
                      <a:pt x="654" y="133"/>
                    </a:lnTo>
                    <a:lnTo>
                      <a:pt x="654" y="134"/>
                    </a:lnTo>
                    <a:lnTo>
                      <a:pt x="655" y="134"/>
                    </a:lnTo>
                    <a:lnTo>
                      <a:pt x="655" y="136"/>
                    </a:lnTo>
                    <a:lnTo>
                      <a:pt x="656" y="136"/>
                    </a:lnTo>
                    <a:lnTo>
                      <a:pt x="658" y="137"/>
                    </a:lnTo>
                    <a:lnTo>
                      <a:pt x="659" y="138"/>
                    </a:lnTo>
                    <a:lnTo>
                      <a:pt x="660" y="140"/>
                    </a:lnTo>
                    <a:lnTo>
                      <a:pt x="662" y="141"/>
                    </a:lnTo>
                    <a:lnTo>
                      <a:pt x="663" y="142"/>
                    </a:lnTo>
                    <a:lnTo>
                      <a:pt x="664" y="143"/>
                    </a:lnTo>
                    <a:lnTo>
                      <a:pt x="666" y="145"/>
                    </a:lnTo>
                    <a:lnTo>
                      <a:pt x="666" y="146"/>
                    </a:lnTo>
                    <a:lnTo>
                      <a:pt x="667" y="147"/>
                    </a:lnTo>
                    <a:lnTo>
                      <a:pt x="668" y="149"/>
                    </a:lnTo>
                    <a:lnTo>
                      <a:pt x="670" y="150"/>
                    </a:lnTo>
                    <a:lnTo>
                      <a:pt x="671" y="151"/>
                    </a:lnTo>
                    <a:lnTo>
                      <a:pt x="672" y="151"/>
                    </a:lnTo>
                    <a:lnTo>
                      <a:pt x="672" y="153"/>
                    </a:lnTo>
                    <a:lnTo>
                      <a:pt x="674" y="154"/>
                    </a:lnTo>
                    <a:lnTo>
                      <a:pt x="675" y="155"/>
                    </a:lnTo>
                    <a:lnTo>
                      <a:pt x="676" y="157"/>
                    </a:lnTo>
                    <a:lnTo>
                      <a:pt x="678" y="157"/>
                    </a:lnTo>
                    <a:lnTo>
                      <a:pt x="678" y="158"/>
                    </a:lnTo>
                    <a:lnTo>
                      <a:pt x="679" y="159"/>
                    </a:lnTo>
                    <a:lnTo>
                      <a:pt x="680" y="161"/>
                    </a:lnTo>
                    <a:lnTo>
                      <a:pt x="680" y="162"/>
                    </a:lnTo>
                    <a:lnTo>
                      <a:pt x="682" y="162"/>
                    </a:lnTo>
                    <a:lnTo>
                      <a:pt x="682" y="163"/>
                    </a:lnTo>
                    <a:lnTo>
                      <a:pt x="683" y="163"/>
                    </a:lnTo>
                    <a:lnTo>
                      <a:pt x="684" y="165"/>
                    </a:lnTo>
                    <a:lnTo>
                      <a:pt x="684" y="166"/>
                    </a:lnTo>
                    <a:lnTo>
                      <a:pt x="686" y="167"/>
                    </a:lnTo>
                    <a:lnTo>
                      <a:pt x="687" y="167"/>
                    </a:lnTo>
                    <a:lnTo>
                      <a:pt x="687" y="169"/>
                    </a:lnTo>
                    <a:lnTo>
                      <a:pt x="688" y="170"/>
                    </a:lnTo>
                    <a:lnTo>
                      <a:pt x="690" y="171"/>
                    </a:lnTo>
                    <a:lnTo>
                      <a:pt x="691" y="173"/>
                    </a:lnTo>
                    <a:lnTo>
                      <a:pt x="692" y="174"/>
                    </a:lnTo>
                    <a:lnTo>
                      <a:pt x="692" y="175"/>
                    </a:lnTo>
                    <a:lnTo>
                      <a:pt x="694" y="177"/>
                    </a:lnTo>
                    <a:lnTo>
                      <a:pt x="696" y="179"/>
                    </a:lnTo>
                    <a:lnTo>
                      <a:pt x="698" y="181"/>
                    </a:lnTo>
                    <a:lnTo>
                      <a:pt x="699" y="182"/>
                    </a:lnTo>
                    <a:lnTo>
                      <a:pt x="700" y="185"/>
                    </a:lnTo>
                    <a:lnTo>
                      <a:pt x="702" y="186"/>
                    </a:lnTo>
                    <a:lnTo>
                      <a:pt x="703" y="187"/>
                    </a:lnTo>
                    <a:lnTo>
                      <a:pt x="704" y="189"/>
                    </a:lnTo>
                    <a:lnTo>
                      <a:pt x="706" y="190"/>
                    </a:lnTo>
                    <a:lnTo>
                      <a:pt x="706" y="191"/>
                    </a:lnTo>
                    <a:lnTo>
                      <a:pt x="707" y="193"/>
                    </a:lnTo>
                    <a:lnTo>
                      <a:pt x="708" y="194"/>
                    </a:lnTo>
                    <a:lnTo>
                      <a:pt x="708" y="195"/>
                    </a:lnTo>
                    <a:lnTo>
                      <a:pt x="710" y="197"/>
                    </a:lnTo>
                    <a:lnTo>
                      <a:pt x="711" y="197"/>
                    </a:lnTo>
                    <a:lnTo>
                      <a:pt x="711" y="198"/>
                    </a:lnTo>
                    <a:lnTo>
                      <a:pt x="712" y="199"/>
                    </a:lnTo>
                    <a:lnTo>
                      <a:pt x="714" y="201"/>
                    </a:lnTo>
                    <a:lnTo>
                      <a:pt x="715" y="202"/>
                    </a:lnTo>
                    <a:lnTo>
                      <a:pt x="715" y="203"/>
                    </a:lnTo>
                    <a:lnTo>
                      <a:pt x="716" y="205"/>
                    </a:lnTo>
                    <a:lnTo>
                      <a:pt x="717" y="206"/>
                    </a:lnTo>
                    <a:lnTo>
                      <a:pt x="719" y="207"/>
                    </a:lnTo>
                    <a:lnTo>
                      <a:pt x="719" y="209"/>
                    </a:lnTo>
                    <a:lnTo>
                      <a:pt x="720" y="210"/>
                    </a:lnTo>
                    <a:lnTo>
                      <a:pt x="721" y="211"/>
                    </a:lnTo>
                    <a:lnTo>
                      <a:pt x="723" y="213"/>
                    </a:lnTo>
                    <a:lnTo>
                      <a:pt x="724" y="215"/>
                    </a:lnTo>
                    <a:lnTo>
                      <a:pt x="725" y="217"/>
                    </a:lnTo>
                    <a:lnTo>
                      <a:pt x="725" y="218"/>
                    </a:lnTo>
                    <a:lnTo>
                      <a:pt x="727" y="221"/>
                    </a:lnTo>
                    <a:lnTo>
                      <a:pt x="729" y="222"/>
                    </a:lnTo>
                    <a:lnTo>
                      <a:pt x="731" y="225"/>
                    </a:lnTo>
                    <a:lnTo>
                      <a:pt x="732" y="226"/>
                    </a:lnTo>
                    <a:lnTo>
                      <a:pt x="733" y="229"/>
                    </a:lnTo>
                    <a:lnTo>
                      <a:pt x="735" y="230"/>
                    </a:lnTo>
                    <a:lnTo>
                      <a:pt x="736" y="231"/>
                    </a:lnTo>
                    <a:lnTo>
                      <a:pt x="737" y="234"/>
                    </a:lnTo>
                    <a:lnTo>
                      <a:pt x="739" y="235"/>
                    </a:lnTo>
                    <a:lnTo>
                      <a:pt x="739" y="236"/>
                    </a:lnTo>
                    <a:lnTo>
                      <a:pt x="740" y="238"/>
                    </a:lnTo>
                    <a:lnTo>
                      <a:pt x="741" y="239"/>
                    </a:lnTo>
                    <a:lnTo>
                      <a:pt x="741" y="240"/>
                    </a:lnTo>
                    <a:lnTo>
                      <a:pt x="743" y="242"/>
                    </a:lnTo>
                    <a:lnTo>
                      <a:pt x="744" y="243"/>
                    </a:lnTo>
                    <a:lnTo>
                      <a:pt x="744" y="244"/>
                    </a:lnTo>
                    <a:lnTo>
                      <a:pt x="745" y="244"/>
                    </a:lnTo>
                    <a:lnTo>
                      <a:pt x="747" y="246"/>
                    </a:lnTo>
                    <a:lnTo>
                      <a:pt x="747" y="247"/>
                    </a:lnTo>
                    <a:lnTo>
                      <a:pt x="748" y="248"/>
                    </a:lnTo>
                    <a:lnTo>
                      <a:pt x="748" y="250"/>
                    </a:lnTo>
                    <a:lnTo>
                      <a:pt x="749" y="251"/>
                    </a:lnTo>
                    <a:lnTo>
                      <a:pt x="751" y="252"/>
                    </a:lnTo>
                    <a:lnTo>
                      <a:pt x="752" y="254"/>
                    </a:lnTo>
                    <a:lnTo>
                      <a:pt x="753" y="255"/>
                    </a:lnTo>
                    <a:lnTo>
                      <a:pt x="753" y="256"/>
                    </a:lnTo>
                    <a:lnTo>
                      <a:pt x="755" y="259"/>
                    </a:lnTo>
                    <a:lnTo>
                      <a:pt x="756" y="260"/>
                    </a:lnTo>
                    <a:lnTo>
                      <a:pt x="757" y="262"/>
                    </a:lnTo>
                    <a:lnTo>
                      <a:pt x="759" y="263"/>
                    </a:lnTo>
                    <a:lnTo>
                      <a:pt x="760" y="266"/>
                    </a:lnTo>
                    <a:lnTo>
                      <a:pt x="761" y="267"/>
                    </a:lnTo>
                    <a:lnTo>
                      <a:pt x="763" y="270"/>
                    </a:lnTo>
                    <a:lnTo>
                      <a:pt x="764" y="271"/>
                    </a:lnTo>
                    <a:lnTo>
                      <a:pt x="765" y="274"/>
                    </a:lnTo>
                    <a:lnTo>
                      <a:pt x="768" y="275"/>
                    </a:lnTo>
                    <a:lnTo>
                      <a:pt x="769" y="278"/>
                    </a:lnTo>
                    <a:lnTo>
                      <a:pt x="771" y="279"/>
                    </a:lnTo>
                    <a:lnTo>
                      <a:pt x="772" y="280"/>
                    </a:lnTo>
                    <a:lnTo>
                      <a:pt x="772" y="283"/>
                    </a:lnTo>
                    <a:lnTo>
                      <a:pt x="773" y="284"/>
                    </a:lnTo>
                    <a:lnTo>
                      <a:pt x="775" y="286"/>
                    </a:lnTo>
                    <a:lnTo>
                      <a:pt x="776" y="287"/>
                    </a:lnTo>
                    <a:lnTo>
                      <a:pt x="776" y="288"/>
                    </a:lnTo>
                    <a:lnTo>
                      <a:pt x="777" y="290"/>
                    </a:lnTo>
                    <a:lnTo>
                      <a:pt x="779" y="291"/>
                    </a:lnTo>
                    <a:lnTo>
                      <a:pt x="780" y="292"/>
                    </a:lnTo>
                    <a:lnTo>
                      <a:pt x="780" y="294"/>
                    </a:lnTo>
                    <a:lnTo>
                      <a:pt x="781" y="295"/>
                    </a:lnTo>
                    <a:lnTo>
                      <a:pt x="781" y="296"/>
                    </a:lnTo>
                    <a:lnTo>
                      <a:pt x="783" y="296"/>
                    </a:lnTo>
                    <a:lnTo>
                      <a:pt x="783" y="298"/>
                    </a:lnTo>
                    <a:lnTo>
                      <a:pt x="784" y="299"/>
                    </a:lnTo>
                    <a:lnTo>
                      <a:pt x="784" y="300"/>
                    </a:lnTo>
                    <a:lnTo>
                      <a:pt x="785" y="302"/>
                    </a:lnTo>
                    <a:lnTo>
                      <a:pt x="787" y="303"/>
                    </a:lnTo>
                    <a:lnTo>
                      <a:pt x="787" y="304"/>
                    </a:lnTo>
                    <a:lnTo>
                      <a:pt x="788" y="306"/>
                    </a:lnTo>
                    <a:lnTo>
                      <a:pt x="789" y="307"/>
                    </a:lnTo>
                    <a:lnTo>
                      <a:pt x="789" y="308"/>
                    </a:lnTo>
                    <a:lnTo>
                      <a:pt x="791" y="310"/>
                    </a:lnTo>
                    <a:lnTo>
                      <a:pt x="792" y="312"/>
                    </a:lnTo>
                    <a:lnTo>
                      <a:pt x="792" y="314"/>
                    </a:lnTo>
                    <a:lnTo>
                      <a:pt x="793" y="315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72" name="Freeform 65">
                <a:extLst>
                  <a:ext uri="{FF2B5EF4-FFF2-40B4-BE49-F238E27FC236}">
                    <a16:creationId xmlns:a16="http://schemas.microsoft.com/office/drawing/2014/main" id="{3F3551B2-4B76-A14E-A35C-8F9ACA8109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2" y="1900"/>
                <a:ext cx="397" cy="157"/>
              </a:xfrm>
              <a:custGeom>
                <a:avLst/>
                <a:gdLst>
                  <a:gd name="T0" fmla="*/ 1 w 793"/>
                  <a:gd name="T1" fmla="*/ 1 h 314"/>
                  <a:gd name="T2" fmla="*/ 1 w 793"/>
                  <a:gd name="T3" fmla="*/ 1 h 314"/>
                  <a:gd name="T4" fmla="*/ 1 w 793"/>
                  <a:gd name="T5" fmla="*/ 1 h 314"/>
                  <a:gd name="T6" fmla="*/ 1 w 793"/>
                  <a:gd name="T7" fmla="*/ 1 h 314"/>
                  <a:gd name="T8" fmla="*/ 1 w 793"/>
                  <a:gd name="T9" fmla="*/ 1 h 314"/>
                  <a:gd name="T10" fmla="*/ 1 w 793"/>
                  <a:gd name="T11" fmla="*/ 1 h 314"/>
                  <a:gd name="T12" fmla="*/ 1 w 793"/>
                  <a:gd name="T13" fmla="*/ 1 h 314"/>
                  <a:gd name="T14" fmla="*/ 1 w 793"/>
                  <a:gd name="T15" fmla="*/ 1 h 314"/>
                  <a:gd name="T16" fmla="*/ 1 w 793"/>
                  <a:gd name="T17" fmla="*/ 1 h 314"/>
                  <a:gd name="T18" fmla="*/ 1 w 793"/>
                  <a:gd name="T19" fmla="*/ 1 h 314"/>
                  <a:gd name="T20" fmla="*/ 1 w 793"/>
                  <a:gd name="T21" fmla="*/ 1 h 314"/>
                  <a:gd name="T22" fmla="*/ 1 w 793"/>
                  <a:gd name="T23" fmla="*/ 1 h 314"/>
                  <a:gd name="T24" fmla="*/ 1 w 793"/>
                  <a:gd name="T25" fmla="*/ 1 h 314"/>
                  <a:gd name="T26" fmla="*/ 1 w 793"/>
                  <a:gd name="T27" fmla="*/ 1 h 314"/>
                  <a:gd name="T28" fmla="*/ 1 w 793"/>
                  <a:gd name="T29" fmla="*/ 1 h 314"/>
                  <a:gd name="T30" fmla="*/ 1 w 793"/>
                  <a:gd name="T31" fmla="*/ 1 h 314"/>
                  <a:gd name="T32" fmla="*/ 1 w 793"/>
                  <a:gd name="T33" fmla="*/ 1 h 314"/>
                  <a:gd name="T34" fmla="*/ 1 w 793"/>
                  <a:gd name="T35" fmla="*/ 1 h 314"/>
                  <a:gd name="T36" fmla="*/ 1 w 793"/>
                  <a:gd name="T37" fmla="*/ 1 h 314"/>
                  <a:gd name="T38" fmla="*/ 1 w 793"/>
                  <a:gd name="T39" fmla="*/ 1 h 314"/>
                  <a:gd name="T40" fmla="*/ 1 w 793"/>
                  <a:gd name="T41" fmla="*/ 1 h 314"/>
                  <a:gd name="T42" fmla="*/ 1 w 793"/>
                  <a:gd name="T43" fmla="*/ 1 h 314"/>
                  <a:gd name="T44" fmla="*/ 1 w 793"/>
                  <a:gd name="T45" fmla="*/ 1 h 314"/>
                  <a:gd name="T46" fmla="*/ 1 w 793"/>
                  <a:gd name="T47" fmla="*/ 1 h 314"/>
                  <a:gd name="T48" fmla="*/ 1 w 793"/>
                  <a:gd name="T49" fmla="*/ 1 h 314"/>
                  <a:gd name="T50" fmla="*/ 1 w 793"/>
                  <a:gd name="T51" fmla="*/ 1 h 314"/>
                  <a:gd name="T52" fmla="*/ 1 w 793"/>
                  <a:gd name="T53" fmla="*/ 1 h 314"/>
                  <a:gd name="T54" fmla="*/ 1 w 793"/>
                  <a:gd name="T55" fmla="*/ 1 h 314"/>
                  <a:gd name="T56" fmla="*/ 1 w 793"/>
                  <a:gd name="T57" fmla="*/ 1 h 314"/>
                  <a:gd name="T58" fmla="*/ 1 w 793"/>
                  <a:gd name="T59" fmla="*/ 1 h 314"/>
                  <a:gd name="T60" fmla="*/ 1 w 793"/>
                  <a:gd name="T61" fmla="*/ 1 h 314"/>
                  <a:gd name="T62" fmla="*/ 1 w 793"/>
                  <a:gd name="T63" fmla="*/ 1 h 314"/>
                  <a:gd name="T64" fmla="*/ 1 w 793"/>
                  <a:gd name="T65" fmla="*/ 1 h 314"/>
                  <a:gd name="T66" fmla="*/ 1 w 793"/>
                  <a:gd name="T67" fmla="*/ 1 h 314"/>
                  <a:gd name="T68" fmla="*/ 1 w 793"/>
                  <a:gd name="T69" fmla="*/ 1 h 314"/>
                  <a:gd name="T70" fmla="*/ 1 w 793"/>
                  <a:gd name="T71" fmla="*/ 1 h 314"/>
                  <a:gd name="T72" fmla="*/ 1 w 793"/>
                  <a:gd name="T73" fmla="*/ 1 h 314"/>
                  <a:gd name="T74" fmla="*/ 1 w 793"/>
                  <a:gd name="T75" fmla="*/ 1 h 314"/>
                  <a:gd name="T76" fmla="*/ 1 w 793"/>
                  <a:gd name="T77" fmla="*/ 1 h 314"/>
                  <a:gd name="T78" fmla="*/ 1 w 793"/>
                  <a:gd name="T79" fmla="*/ 1 h 314"/>
                  <a:gd name="T80" fmla="*/ 1 w 793"/>
                  <a:gd name="T81" fmla="*/ 1 h 314"/>
                  <a:gd name="T82" fmla="*/ 1 w 793"/>
                  <a:gd name="T83" fmla="*/ 1 h 314"/>
                  <a:gd name="T84" fmla="*/ 1 w 793"/>
                  <a:gd name="T85" fmla="*/ 1 h 314"/>
                  <a:gd name="T86" fmla="*/ 1 w 793"/>
                  <a:gd name="T87" fmla="*/ 1 h 314"/>
                  <a:gd name="T88" fmla="*/ 1 w 793"/>
                  <a:gd name="T89" fmla="*/ 1 h 314"/>
                  <a:gd name="T90" fmla="*/ 1 w 793"/>
                  <a:gd name="T91" fmla="*/ 1 h 314"/>
                  <a:gd name="T92" fmla="*/ 1 w 793"/>
                  <a:gd name="T93" fmla="*/ 1 h 314"/>
                  <a:gd name="T94" fmla="*/ 1 w 793"/>
                  <a:gd name="T95" fmla="*/ 1 h 314"/>
                  <a:gd name="T96" fmla="*/ 1 w 793"/>
                  <a:gd name="T97" fmla="*/ 1 h 314"/>
                  <a:gd name="T98" fmla="*/ 1 w 793"/>
                  <a:gd name="T99" fmla="*/ 1 h 314"/>
                  <a:gd name="T100" fmla="*/ 1 w 793"/>
                  <a:gd name="T101" fmla="*/ 1 h 314"/>
                  <a:gd name="T102" fmla="*/ 1 w 793"/>
                  <a:gd name="T103" fmla="*/ 1 h 314"/>
                  <a:gd name="T104" fmla="*/ 1 w 793"/>
                  <a:gd name="T105" fmla="*/ 1 h 314"/>
                  <a:gd name="T106" fmla="*/ 1 w 793"/>
                  <a:gd name="T107" fmla="*/ 1 h 314"/>
                  <a:gd name="T108" fmla="*/ 1 w 793"/>
                  <a:gd name="T109" fmla="*/ 1 h 314"/>
                  <a:gd name="T110" fmla="*/ 1 w 793"/>
                  <a:gd name="T111" fmla="*/ 1 h 314"/>
                  <a:gd name="T112" fmla="*/ 1 w 793"/>
                  <a:gd name="T113" fmla="*/ 1 h 314"/>
                  <a:gd name="T114" fmla="*/ 1 w 793"/>
                  <a:gd name="T115" fmla="*/ 1 h 314"/>
                  <a:gd name="T116" fmla="*/ 1 w 793"/>
                  <a:gd name="T117" fmla="*/ 1 h 314"/>
                  <a:gd name="T118" fmla="*/ 1 w 793"/>
                  <a:gd name="T119" fmla="*/ 1 h 314"/>
                  <a:gd name="T120" fmla="*/ 1 w 793"/>
                  <a:gd name="T121" fmla="*/ 1 h 31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93"/>
                  <a:gd name="T184" fmla="*/ 0 h 314"/>
                  <a:gd name="T185" fmla="*/ 793 w 793"/>
                  <a:gd name="T186" fmla="*/ 314 h 31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93" h="314">
                    <a:moveTo>
                      <a:pt x="0" y="314"/>
                    </a:moveTo>
                    <a:lnTo>
                      <a:pt x="31" y="314"/>
                    </a:lnTo>
                    <a:lnTo>
                      <a:pt x="59" y="314"/>
                    </a:lnTo>
                    <a:lnTo>
                      <a:pt x="85" y="314"/>
                    </a:lnTo>
                    <a:lnTo>
                      <a:pt x="110" y="314"/>
                    </a:lnTo>
                    <a:lnTo>
                      <a:pt x="133" y="314"/>
                    </a:lnTo>
                    <a:lnTo>
                      <a:pt x="154" y="314"/>
                    </a:lnTo>
                    <a:lnTo>
                      <a:pt x="174" y="314"/>
                    </a:lnTo>
                    <a:lnTo>
                      <a:pt x="193" y="314"/>
                    </a:lnTo>
                    <a:lnTo>
                      <a:pt x="210" y="314"/>
                    </a:lnTo>
                    <a:lnTo>
                      <a:pt x="226" y="314"/>
                    </a:lnTo>
                    <a:lnTo>
                      <a:pt x="241" y="314"/>
                    </a:lnTo>
                    <a:lnTo>
                      <a:pt x="254" y="314"/>
                    </a:lnTo>
                    <a:lnTo>
                      <a:pt x="266" y="314"/>
                    </a:lnTo>
                    <a:lnTo>
                      <a:pt x="276" y="314"/>
                    </a:lnTo>
                    <a:lnTo>
                      <a:pt x="286" y="314"/>
                    </a:lnTo>
                    <a:lnTo>
                      <a:pt x="295" y="314"/>
                    </a:lnTo>
                    <a:lnTo>
                      <a:pt x="303" y="314"/>
                    </a:lnTo>
                    <a:lnTo>
                      <a:pt x="310" y="314"/>
                    </a:lnTo>
                    <a:lnTo>
                      <a:pt x="316" y="314"/>
                    </a:lnTo>
                    <a:lnTo>
                      <a:pt x="322" y="314"/>
                    </a:lnTo>
                    <a:lnTo>
                      <a:pt x="327" y="314"/>
                    </a:lnTo>
                    <a:lnTo>
                      <a:pt x="331" y="314"/>
                    </a:lnTo>
                    <a:lnTo>
                      <a:pt x="335" y="314"/>
                    </a:lnTo>
                    <a:lnTo>
                      <a:pt x="339" y="314"/>
                    </a:lnTo>
                    <a:lnTo>
                      <a:pt x="342" y="313"/>
                    </a:lnTo>
                    <a:lnTo>
                      <a:pt x="344" y="313"/>
                    </a:lnTo>
                    <a:lnTo>
                      <a:pt x="347" y="313"/>
                    </a:lnTo>
                    <a:lnTo>
                      <a:pt x="349" y="313"/>
                    </a:lnTo>
                    <a:lnTo>
                      <a:pt x="351" y="313"/>
                    </a:lnTo>
                    <a:lnTo>
                      <a:pt x="353" y="313"/>
                    </a:lnTo>
                    <a:lnTo>
                      <a:pt x="355" y="313"/>
                    </a:lnTo>
                    <a:lnTo>
                      <a:pt x="357" y="313"/>
                    </a:lnTo>
                    <a:lnTo>
                      <a:pt x="360" y="313"/>
                    </a:lnTo>
                    <a:lnTo>
                      <a:pt x="361" y="313"/>
                    </a:lnTo>
                    <a:lnTo>
                      <a:pt x="364" y="313"/>
                    </a:lnTo>
                    <a:lnTo>
                      <a:pt x="365" y="312"/>
                    </a:lnTo>
                    <a:lnTo>
                      <a:pt x="367" y="312"/>
                    </a:lnTo>
                    <a:lnTo>
                      <a:pt x="369" y="312"/>
                    </a:lnTo>
                    <a:lnTo>
                      <a:pt x="371" y="312"/>
                    </a:lnTo>
                    <a:lnTo>
                      <a:pt x="372" y="312"/>
                    </a:lnTo>
                    <a:lnTo>
                      <a:pt x="373" y="312"/>
                    </a:lnTo>
                    <a:lnTo>
                      <a:pt x="375" y="312"/>
                    </a:lnTo>
                    <a:lnTo>
                      <a:pt x="376" y="312"/>
                    </a:lnTo>
                    <a:lnTo>
                      <a:pt x="377" y="312"/>
                    </a:lnTo>
                    <a:lnTo>
                      <a:pt x="379" y="312"/>
                    </a:lnTo>
                    <a:lnTo>
                      <a:pt x="380" y="312"/>
                    </a:lnTo>
                    <a:lnTo>
                      <a:pt x="381" y="310"/>
                    </a:lnTo>
                    <a:lnTo>
                      <a:pt x="383" y="310"/>
                    </a:lnTo>
                    <a:lnTo>
                      <a:pt x="384" y="310"/>
                    </a:lnTo>
                    <a:lnTo>
                      <a:pt x="385" y="310"/>
                    </a:lnTo>
                    <a:lnTo>
                      <a:pt x="387" y="310"/>
                    </a:lnTo>
                    <a:lnTo>
                      <a:pt x="388" y="310"/>
                    </a:lnTo>
                    <a:lnTo>
                      <a:pt x="389" y="310"/>
                    </a:lnTo>
                    <a:lnTo>
                      <a:pt x="391" y="310"/>
                    </a:lnTo>
                    <a:lnTo>
                      <a:pt x="392" y="309"/>
                    </a:lnTo>
                    <a:lnTo>
                      <a:pt x="393" y="309"/>
                    </a:lnTo>
                    <a:lnTo>
                      <a:pt x="396" y="309"/>
                    </a:lnTo>
                    <a:lnTo>
                      <a:pt x="397" y="309"/>
                    </a:lnTo>
                    <a:lnTo>
                      <a:pt x="399" y="309"/>
                    </a:lnTo>
                    <a:lnTo>
                      <a:pt x="401" y="308"/>
                    </a:lnTo>
                    <a:lnTo>
                      <a:pt x="403" y="308"/>
                    </a:lnTo>
                    <a:lnTo>
                      <a:pt x="405" y="308"/>
                    </a:lnTo>
                    <a:lnTo>
                      <a:pt x="407" y="308"/>
                    </a:lnTo>
                    <a:lnTo>
                      <a:pt x="409" y="308"/>
                    </a:lnTo>
                    <a:lnTo>
                      <a:pt x="411" y="306"/>
                    </a:lnTo>
                    <a:lnTo>
                      <a:pt x="412" y="306"/>
                    </a:lnTo>
                    <a:lnTo>
                      <a:pt x="415" y="306"/>
                    </a:lnTo>
                    <a:lnTo>
                      <a:pt x="416" y="306"/>
                    </a:lnTo>
                    <a:lnTo>
                      <a:pt x="417" y="306"/>
                    </a:lnTo>
                    <a:lnTo>
                      <a:pt x="419" y="306"/>
                    </a:lnTo>
                    <a:lnTo>
                      <a:pt x="420" y="305"/>
                    </a:lnTo>
                    <a:lnTo>
                      <a:pt x="421" y="305"/>
                    </a:lnTo>
                    <a:lnTo>
                      <a:pt x="423" y="305"/>
                    </a:lnTo>
                    <a:lnTo>
                      <a:pt x="424" y="305"/>
                    </a:lnTo>
                    <a:lnTo>
                      <a:pt x="425" y="305"/>
                    </a:lnTo>
                    <a:lnTo>
                      <a:pt x="427" y="305"/>
                    </a:lnTo>
                    <a:lnTo>
                      <a:pt x="428" y="304"/>
                    </a:lnTo>
                    <a:lnTo>
                      <a:pt x="429" y="304"/>
                    </a:lnTo>
                    <a:lnTo>
                      <a:pt x="431" y="304"/>
                    </a:lnTo>
                    <a:lnTo>
                      <a:pt x="432" y="302"/>
                    </a:lnTo>
                    <a:lnTo>
                      <a:pt x="433" y="302"/>
                    </a:lnTo>
                    <a:lnTo>
                      <a:pt x="435" y="302"/>
                    </a:lnTo>
                    <a:lnTo>
                      <a:pt x="436" y="302"/>
                    </a:lnTo>
                    <a:lnTo>
                      <a:pt x="437" y="301"/>
                    </a:lnTo>
                    <a:lnTo>
                      <a:pt x="438" y="301"/>
                    </a:lnTo>
                    <a:lnTo>
                      <a:pt x="440" y="301"/>
                    </a:lnTo>
                    <a:lnTo>
                      <a:pt x="442" y="300"/>
                    </a:lnTo>
                    <a:lnTo>
                      <a:pt x="444" y="300"/>
                    </a:lnTo>
                    <a:lnTo>
                      <a:pt x="445" y="298"/>
                    </a:lnTo>
                    <a:lnTo>
                      <a:pt x="448" y="298"/>
                    </a:lnTo>
                    <a:lnTo>
                      <a:pt x="450" y="297"/>
                    </a:lnTo>
                    <a:lnTo>
                      <a:pt x="452" y="297"/>
                    </a:lnTo>
                    <a:lnTo>
                      <a:pt x="454" y="296"/>
                    </a:lnTo>
                    <a:lnTo>
                      <a:pt x="457" y="296"/>
                    </a:lnTo>
                    <a:lnTo>
                      <a:pt x="460" y="294"/>
                    </a:lnTo>
                    <a:lnTo>
                      <a:pt x="461" y="294"/>
                    </a:lnTo>
                    <a:lnTo>
                      <a:pt x="464" y="293"/>
                    </a:lnTo>
                    <a:lnTo>
                      <a:pt x="465" y="293"/>
                    </a:lnTo>
                    <a:lnTo>
                      <a:pt x="466" y="292"/>
                    </a:lnTo>
                    <a:lnTo>
                      <a:pt x="469" y="292"/>
                    </a:lnTo>
                    <a:lnTo>
                      <a:pt x="470" y="292"/>
                    </a:lnTo>
                    <a:lnTo>
                      <a:pt x="472" y="290"/>
                    </a:lnTo>
                    <a:lnTo>
                      <a:pt x="473" y="290"/>
                    </a:lnTo>
                    <a:lnTo>
                      <a:pt x="474" y="289"/>
                    </a:lnTo>
                    <a:lnTo>
                      <a:pt x="476" y="289"/>
                    </a:lnTo>
                    <a:lnTo>
                      <a:pt x="477" y="289"/>
                    </a:lnTo>
                    <a:lnTo>
                      <a:pt x="478" y="288"/>
                    </a:lnTo>
                    <a:lnTo>
                      <a:pt x="480" y="288"/>
                    </a:lnTo>
                    <a:lnTo>
                      <a:pt x="481" y="288"/>
                    </a:lnTo>
                    <a:lnTo>
                      <a:pt x="482" y="287"/>
                    </a:lnTo>
                    <a:lnTo>
                      <a:pt x="484" y="287"/>
                    </a:lnTo>
                    <a:lnTo>
                      <a:pt x="485" y="285"/>
                    </a:lnTo>
                    <a:lnTo>
                      <a:pt x="486" y="285"/>
                    </a:lnTo>
                    <a:lnTo>
                      <a:pt x="488" y="284"/>
                    </a:lnTo>
                    <a:lnTo>
                      <a:pt x="489" y="284"/>
                    </a:lnTo>
                    <a:lnTo>
                      <a:pt x="490" y="283"/>
                    </a:lnTo>
                    <a:lnTo>
                      <a:pt x="492" y="283"/>
                    </a:lnTo>
                    <a:lnTo>
                      <a:pt x="493" y="281"/>
                    </a:lnTo>
                    <a:lnTo>
                      <a:pt x="496" y="281"/>
                    </a:lnTo>
                    <a:lnTo>
                      <a:pt x="497" y="280"/>
                    </a:lnTo>
                    <a:lnTo>
                      <a:pt x="498" y="279"/>
                    </a:lnTo>
                    <a:lnTo>
                      <a:pt x="501" y="279"/>
                    </a:lnTo>
                    <a:lnTo>
                      <a:pt x="502" y="277"/>
                    </a:lnTo>
                    <a:lnTo>
                      <a:pt x="505" y="276"/>
                    </a:lnTo>
                    <a:lnTo>
                      <a:pt x="506" y="275"/>
                    </a:lnTo>
                    <a:lnTo>
                      <a:pt x="509" y="275"/>
                    </a:lnTo>
                    <a:lnTo>
                      <a:pt x="510" y="273"/>
                    </a:lnTo>
                    <a:lnTo>
                      <a:pt x="512" y="272"/>
                    </a:lnTo>
                    <a:lnTo>
                      <a:pt x="514" y="272"/>
                    </a:lnTo>
                    <a:lnTo>
                      <a:pt x="516" y="271"/>
                    </a:lnTo>
                    <a:lnTo>
                      <a:pt x="517" y="271"/>
                    </a:lnTo>
                    <a:lnTo>
                      <a:pt x="518" y="269"/>
                    </a:lnTo>
                    <a:lnTo>
                      <a:pt x="520" y="269"/>
                    </a:lnTo>
                    <a:lnTo>
                      <a:pt x="521" y="268"/>
                    </a:lnTo>
                    <a:lnTo>
                      <a:pt x="522" y="268"/>
                    </a:lnTo>
                    <a:lnTo>
                      <a:pt x="524" y="267"/>
                    </a:lnTo>
                    <a:lnTo>
                      <a:pt x="525" y="265"/>
                    </a:lnTo>
                    <a:lnTo>
                      <a:pt x="526" y="265"/>
                    </a:lnTo>
                    <a:lnTo>
                      <a:pt x="528" y="265"/>
                    </a:lnTo>
                    <a:lnTo>
                      <a:pt x="529" y="264"/>
                    </a:lnTo>
                    <a:lnTo>
                      <a:pt x="530" y="263"/>
                    </a:lnTo>
                    <a:lnTo>
                      <a:pt x="531" y="263"/>
                    </a:lnTo>
                    <a:lnTo>
                      <a:pt x="533" y="261"/>
                    </a:lnTo>
                    <a:lnTo>
                      <a:pt x="534" y="261"/>
                    </a:lnTo>
                    <a:lnTo>
                      <a:pt x="535" y="260"/>
                    </a:lnTo>
                    <a:lnTo>
                      <a:pt x="537" y="260"/>
                    </a:lnTo>
                    <a:lnTo>
                      <a:pt x="538" y="259"/>
                    </a:lnTo>
                    <a:lnTo>
                      <a:pt x="539" y="257"/>
                    </a:lnTo>
                    <a:lnTo>
                      <a:pt x="542" y="257"/>
                    </a:lnTo>
                    <a:lnTo>
                      <a:pt x="543" y="256"/>
                    </a:lnTo>
                    <a:lnTo>
                      <a:pt x="545" y="255"/>
                    </a:lnTo>
                    <a:lnTo>
                      <a:pt x="546" y="255"/>
                    </a:lnTo>
                    <a:lnTo>
                      <a:pt x="549" y="253"/>
                    </a:lnTo>
                    <a:lnTo>
                      <a:pt x="550" y="252"/>
                    </a:lnTo>
                    <a:lnTo>
                      <a:pt x="551" y="251"/>
                    </a:lnTo>
                    <a:lnTo>
                      <a:pt x="554" y="251"/>
                    </a:lnTo>
                    <a:lnTo>
                      <a:pt x="555" y="249"/>
                    </a:lnTo>
                    <a:lnTo>
                      <a:pt x="557" y="248"/>
                    </a:lnTo>
                    <a:lnTo>
                      <a:pt x="558" y="248"/>
                    </a:lnTo>
                    <a:lnTo>
                      <a:pt x="559" y="247"/>
                    </a:lnTo>
                    <a:lnTo>
                      <a:pt x="561" y="247"/>
                    </a:lnTo>
                    <a:lnTo>
                      <a:pt x="562" y="245"/>
                    </a:lnTo>
                    <a:lnTo>
                      <a:pt x="563" y="245"/>
                    </a:lnTo>
                    <a:lnTo>
                      <a:pt x="563" y="244"/>
                    </a:lnTo>
                    <a:lnTo>
                      <a:pt x="565" y="244"/>
                    </a:lnTo>
                    <a:lnTo>
                      <a:pt x="566" y="243"/>
                    </a:lnTo>
                    <a:lnTo>
                      <a:pt x="567" y="243"/>
                    </a:lnTo>
                    <a:lnTo>
                      <a:pt x="569" y="241"/>
                    </a:lnTo>
                    <a:lnTo>
                      <a:pt x="570" y="241"/>
                    </a:lnTo>
                    <a:lnTo>
                      <a:pt x="570" y="240"/>
                    </a:lnTo>
                    <a:lnTo>
                      <a:pt x="571" y="240"/>
                    </a:lnTo>
                    <a:lnTo>
                      <a:pt x="573" y="240"/>
                    </a:lnTo>
                    <a:lnTo>
                      <a:pt x="573" y="239"/>
                    </a:lnTo>
                    <a:lnTo>
                      <a:pt x="574" y="239"/>
                    </a:lnTo>
                    <a:lnTo>
                      <a:pt x="575" y="237"/>
                    </a:lnTo>
                    <a:lnTo>
                      <a:pt x="577" y="236"/>
                    </a:lnTo>
                    <a:lnTo>
                      <a:pt x="578" y="236"/>
                    </a:lnTo>
                    <a:lnTo>
                      <a:pt x="579" y="235"/>
                    </a:lnTo>
                    <a:lnTo>
                      <a:pt x="581" y="235"/>
                    </a:lnTo>
                    <a:lnTo>
                      <a:pt x="582" y="233"/>
                    </a:lnTo>
                    <a:lnTo>
                      <a:pt x="583" y="232"/>
                    </a:lnTo>
                    <a:lnTo>
                      <a:pt x="585" y="232"/>
                    </a:lnTo>
                    <a:lnTo>
                      <a:pt x="586" y="231"/>
                    </a:lnTo>
                    <a:lnTo>
                      <a:pt x="587" y="229"/>
                    </a:lnTo>
                    <a:lnTo>
                      <a:pt x="589" y="229"/>
                    </a:lnTo>
                    <a:lnTo>
                      <a:pt x="590" y="228"/>
                    </a:lnTo>
                    <a:lnTo>
                      <a:pt x="591" y="227"/>
                    </a:lnTo>
                    <a:lnTo>
                      <a:pt x="593" y="227"/>
                    </a:lnTo>
                    <a:lnTo>
                      <a:pt x="594" y="225"/>
                    </a:lnTo>
                    <a:lnTo>
                      <a:pt x="595" y="224"/>
                    </a:lnTo>
                    <a:lnTo>
                      <a:pt x="597" y="224"/>
                    </a:lnTo>
                    <a:lnTo>
                      <a:pt x="598" y="223"/>
                    </a:lnTo>
                    <a:lnTo>
                      <a:pt x="599" y="221"/>
                    </a:lnTo>
                    <a:lnTo>
                      <a:pt x="601" y="221"/>
                    </a:lnTo>
                    <a:lnTo>
                      <a:pt x="601" y="220"/>
                    </a:lnTo>
                    <a:lnTo>
                      <a:pt x="602" y="220"/>
                    </a:lnTo>
                    <a:lnTo>
                      <a:pt x="603" y="219"/>
                    </a:lnTo>
                    <a:lnTo>
                      <a:pt x="605" y="219"/>
                    </a:lnTo>
                    <a:lnTo>
                      <a:pt x="605" y="217"/>
                    </a:lnTo>
                    <a:lnTo>
                      <a:pt x="606" y="217"/>
                    </a:lnTo>
                    <a:lnTo>
                      <a:pt x="606" y="216"/>
                    </a:lnTo>
                    <a:lnTo>
                      <a:pt x="607" y="216"/>
                    </a:lnTo>
                    <a:lnTo>
                      <a:pt x="609" y="215"/>
                    </a:lnTo>
                    <a:lnTo>
                      <a:pt x="610" y="215"/>
                    </a:lnTo>
                    <a:lnTo>
                      <a:pt x="610" y="213"/>
                    </a:lnTo>
                    <a:lnTo>
                      <a:pt x="611" y="213"/>
                    </a:lnTo>
                    <a:lnTo>
                      <a:pt x="613" y="212"/>
                    </a:lnTo>
                    <a:lnTo>
                      <a:pt x="614" y="211"/>
                    </a:lnTo>
                    <a:lnTo>
                      <a:pt x="615" y="209"/>
                    </a:lnTo>
                    <a:lnTo>
                      <a:pt x="617" y="209"/>
                    </a:lnTo>
                    <a:lnTo>
                      <a:pt x="617" y="208"/>
                    </a:lnTo>
                    <a:lnTo>
                      <a:pt x="618" y="208"/>
                    </a:lnTo>
                    <a:lnTo>
                      <a:pt x="619" y="207"/>
                    </a:lnTo>
                    <a:lnTo>
                      <a:pt x="621" y="205"/>
                    </a:lnTo>
                    <a:lnTo>
                      <a:pt x="622" y="204"/>
                    </a:lnTo>
                    <a:lnTo>
                      <a:pt x="623" y="204"/>
                    </a:lnTo>
                    <a:lnTo>
                      <a:pt x="623" y="203"/>
                    </a:lnTo>
                    <a:lnTo>
                      <a:pt x="624" y="203"/>
                    </a:lnTo>
                    <a:lnTo>
                      <a:pt x="626" y="201"/>
                    </a:lnTo>
                    <a:lnTo>
                      <a:pt x="627" y="200"/>
                    </a:lnTo>
                    <a:lnTo>
                      <a:pt x="628" y="200"/>
                    </a:lnTo>
                    <a:lnTo>
                      <a:pt x="628" y="199"/>
                    </a:lnTo>
                    <a:lnTo>
                      <a:pt x="630" y="199"/>
                    </a:lnTo>
                    <a:lnTo>
                      <a:pt x="631" y="197"/>
                    </a:lnTo>
                    <a:lnTo>
                      <a:pt x="632" y="197"/>
                    </a:lnTo>
                    <a:lnTo>
                      <a:pt x="632" y="196"/>
                    </a:lnTo>
                    <a:lnTo>
                      <a:pt x="634" y="196"/>
                    </a:lnTo>
                    <a:lnTo>
                      <a:pt x="635" y="195"/>
                    </a:lnTo>
                    <a:lnTo>
                      <a:pt x="636" y="194"/>
                    </a:lnTo>
                    <a:lnTo>
                      <a:pt x="638" y="194"/>
                    </a:lnTo>
                    <a:lnTo>
                      <a:pt x="639" y="192"/>
                    </a:lnTo>
                    <a:lnTo>
                      <a:pt x="640" y="192"/>
                    </a:lnTo>
                    <a:lnTo>
                      <a:pt x="642" y="191"/>
                    </a:lnTo>
                    <a:lnTo>
                      <a:pt x="642" y="190"/>
                    </a:lnTo>
                    <a:lnTo>
                      <a:pt x="643" y="190"/>
                    </a:lnTo>
                    <a:lnTo>
                      <a:pt x="644" y="188"/>
                    </a:lnTo>
                    <a:lnTo>
                      <a:pt x="646" y="188"/>
                    </a:lnTo>
                    <a:lnTo>
                      <a:pt x="646" y="187"/>
                    </a:lnTo>
                    <a:lnTo>
                      <a:pt x="647" y="187"/>
                    </a:lnTo>
                    <a:lnTo>
                      <a:pt x="648" y="186"/>
                    </a:lnTo>
                    <a:lnTo>
                      <a:pt x="650" y="184"/>
                    </a:lnTo>
                    <a:lnTo>
                      <a:pt x="651" y="184"/>
                    </a:lnTo>
                    <a:lnTo>
                      <a:pt x="651" y="183"/>
                    </a:lnTo>
                    <a:lnTo>
                      <a:pt x="652" y="183"/>
                    </a:lnTo>
                    <a:lnTo>
                      <a:pt x="652" y="182"/>
                    </a:lnTo>
                    <a:lnTo>
                      <a:pt x="654" y="182"/>
                    </a:lnTo>
                    <a:lnTo>
                      <a:pt x="654" y="180"/>
                    </a:lnTo>
                    <a:lnTo>
                      <a:pt x="655" y="180"/>
                    </a:lnTo>
                    <a:lnTo>
                      <a:pt x="655" y="179"/>
                    </a:lnTo>
                    <a:lnTo>
                      <a:pt x="656" y="179"/>
                    </a:lnTo>
                    <a:lnTo>
                      <a:pt x="658" y="178"/>
                    </a:lnTo>
                    <a:lnTo>
                      <a:pt x="659" y="176"/>
                    </a:lnTo>
                    <a:lnTo>
                      <a:pt x="660" y="175"/>
                    </a:lnTo>
                    <a:lnTo>
                      <a:pt x="662" y="174"/>
                    </a:lnTo>
                    <a:lnTo>
                      <a:pt x="663" y="172"/>
                    </a:lnTo>
                    <a:lnTo>
                      <a:pt x="664" y="171"/>
                    </a:lnTo>
                    <a:lnTo>
                      <a:pt x="666" y="170"/>
                    </a:lnTo>
                    <a:lnTo>
                      <a:pt x="666" y="168"/>
                    </a:lnTo>
                    <a:lnTo>
                      <a:pt x="667" y="167"/>
                    </a:lnTo>
                    <a:lnTo>
                      <a:pt x="668" y="166"/>
                    </a:lnTo>
                    <a:lnTo>
                      <a:pt x="670" y="164"/>
                    </a:lnTo>
                    <a:lnTo>
                      <a:pt x="671" y="163"/>
                    </a:lnTo>
                    <a:lnTo>
                      <a:pt x="672" y="163"/>
                    </a:lnTo>
                    <a:lnTo>
                      <a:pt x="672" y="162"/>
                    </a:lnTo>
                    <a:lnTo>
                      <a:pt x="674" y="160"/>
                    </a:lnTo>
                    <a:lnTo>
                      <a:pt x="675" y="159"/>
                    </a:lnTo>
                    <a:lnTo>
                      <a:pt x="676" y="158"/>
                    </a:lnTo>
                    <a:lnTo>
                      <a:pt x="678" y="156"/>
                    </a:lnTo>
                    <a:lnTo>
                      <a:pt x="679" y="155"/>
                    </a:lnTo>
                    <a:lnTo>
                      <a:pt x="680" y="154"/>
                    </a:lnTo>
                    <a:lnTo>
                      <a:pt x="680" y="152"/>
                    </a:lnTo>
                    <a:lnTo>
                      <a:pt x="682" y="152"/>
                    </a:lnTo>
                    <a:lnTo>
                      <a:pt x="682" y="151"/>
                    </a:lnTo>
                    <a:lnTo>
                      <a:pt x="683" y="150"/>
                    </a:lnTo>
                    <a:lnTo>
                      <a:pt x="684" y="150"/>
                    </a:lnTo>
                    <a:lnTo>
                      <a:pt x="684" y="148"/>
                    </a:lnTo>
                    <a:lnTo>
                      <a:pt x="686" y="147"/>
                    </a:lnTo>
                    <a:lnTo>
                      <a:pt x="687" y="147"/>
                    </a:lnTo>
                    <a:lnTo>
                      <a:pt x="687" y="146"/>
                    </a:lnTo>
                    <a:lnTo>
                      <a:pt x="688" y="144"/>
                    </a:lnTo>
                    <a:lnTo>
                      <a:pt x="690" y="143"/>
                    </a:lnTo>
                    <a:lnTo>
                      <a:pt x="691" y="142"/>
                    </a:lnTo>
                    <a:lnTo>
                      <a:pt x="692" y="140"/>
                    </a:lnTo>
                    <a:lnTo>
                      <a:pt x="692" y="139"/>
                    </a:lnTo>
                    <a:lnTo>
                      <a:pt x="694" y="136"/>
                    </a:lnTo>
                    <a:lnTo>
                      <a:pt x="696" y="135"/>
                    </a:lnTo>
                    <a:lnTo>
                      <a:pt x="698" y="134"/>
                    </a:lnTo>
                    <a:lnTo>
                      <a:pt x="699" y="131"/>
                    </a:lnTo>
                    <a:lnTo>
                      <a:pt x="700" y="130"/>
                    </a:lnTo>
                    <a:lnTo>
                      <a:pt x="702" y="128"/>
                    </a:lnTo>
                    <a:lnTo>
                      <a:pt x="703" y="127"/>
                    </a:lnTo>
                    <a:lnTo>
                      <a:pt x="704" y="126"/>
                    </a:lnTo>
                    <a:lnTo>
                      <a:pt x="706" y="124"/>
                    </a:lnTo>
                    <a:lnTo>
                      <a:pt x="706" y="123"/>
                    </a:lnTo>
                    <a:lnTo>
                      <a:pt x="707" y="122"/>
                    </a:lnTo>
                    <a:lnTo>
                      <a:pt x="708" y="120"/>
                    </a:lnTo>
                    <a:lnTo>
                      <a:pt x="708" y="119"/>
                    </a:lnTo>
                    <a:lnTo>
                      <a:pt x="710" y="118"/>
                    </a:lnTo>
                    <a:lnTo>
                      <a:pt x="711" y="118"/>
                    </a:lnTo>
                    <a:lnTo>
                      <a:pt x="711" y="116"/>
                    </a:lnTo>
                    <a:lnTo>
                      <a:pt x="712" y="115"/>
                    </a:lnTo>
                    <a:lnTo>
                      <a:pt x="714" y="114"/>
                    </a:lnTo>
                    <a:lnTo>
                      <a:pt x="715" y="112"/>
                    </a:lnTo>
                    <a:lnTo>
                      <a:pt x="715" y="111"/>
                    </a:lnTo>
                    <a:lnTo>
                      <a:pt x="716" y="110"/>
                    </a:lnTo>
                    <a:lnTo>
                      <a:pt x="717" y="108"/>
                    </a:lnTo>
                    <a:lnTo>
                      <a:pt x="717" y="107"/>
                    </a:lnTo>
                    <a:lnTo>
                      <a:pt x="719" y="107"/>
                    </a:lnTo>
                    <a:lnTo>
                      <a:pt x="719" y="106"/>
                    </a:lnTo>
                    <a:lnTo>
                      <a:pt x="720" y="104"/>
                    </a:lnTo>
                    <a:lnTo>
                      <a:pt x="721" y="103"/>
                    </a:lnTo>
                    <a:lnTo>
                      <a:pt x="723" y="101"/>
                    </a:lnTo>
                    <a:lnTo>
                      <a:pt x="724" y="99"/>
                    </a:lnTo>
                    <a:lnTo>
                      <a:pt x="725" y="98"/>
                    </a:lnTo>
                    <a:lnTo>
                      <a:pt x="725" y="97"/>
                    </a:lnTo>
                    <a:lnTo>
                      <a:pt x="727" y="94"/>
                    </a:lnTo>
                    <a:lnTo>
                      <a:pt x="729" y="93"/>
                    </a:lnTo>
                    <a:lnTo>
                      <a:pt x="731" y="90"/>
                    </a:lnTo>
                    <a:lnTo>
                      <a:pt x="732" y="89"/>
                    </a:lnTo>
                    <a:lnTo>
                      <a:pt x="733" y="86"/>
                    </a:lnTo>
                    <a:lnTo>
                      <a:pt x="735" y="85"/>
                    </a:lnTo>
                    <a:lnTo>
                      <a:pt x="736" y="82"/>
                    </a:lnTo>
                    <a:lnTo>
                      <a:pt x="737" y="81"/>
                    </a:lnTo>
                    <a:lnTo>
                      <a:pt x="739" y="79"/>
                    </a:lnTo>
                    <a:lnTo>
                      <a:pt x="739" y="78"/>
                    </a:lnTo>
                    <a:lnTo>
                      <a:pt x="740" y="77"/>
                    </a:lnTo>
                    <a:lnTo>
                      <a:pt x="741" y="75"/>
                    </a:lnTo>
                    <a:lnTo>
                      <a:pt x="741" y="74"/>
                    </a:lnTo>
                    <a:lnTo>
                      <a:pt x="743" y="73"/>
                    </a:lnTo>
                    <a:lnTo>
                      <a:pt x="744" y="71"/>
                    </a:lnTo>
                    <a:lnTo>
                      <a:pt x="744" y="70"/>
                    </a:lnTo>
                    <a:lnTo>
                      <a:pt x="745" y="69"/>
                    </a:lnTo>
                    <a:lnTo>
                      <a:pt x="747" y="69"/>
                    </a:lnTo>
                    <a:lnTo>
                      <a:pt x="747" y="67"/>
                    </a:lnTo>
                    <a:lnTo>
                      <a:pt x="748" y="66"/>
                    </a:lnTo>
                    <a:lnTo>
                      <a:pt x="748" y="65"/>
                    </a:lnTo>
                    <a:lnTo>
                      <a:pt x="749" y="63"/>
                    </a:lnTo>
                    <a:lnTo>
                      <a:pt x="751" y="62"/>
                    </a:lnTo>
                    <a:lnTo>
                      <a:pt x="751" y="61"/>
                    </a:lnTo>
                    <a:lnTo>
                      <a:pt x="752" y="59"/>
                    </a:lnTo>
                    <a:lnTo>
                      <a:pt x="753" y="58"/>
                    </a:lnTo>
                    <a:lnTo>
                      <a:pt x="753" y="57"/>
                    </a:lnTo>
                    <a:lnTo>
                      <a:pt x="755" y="55"/>
                    </a:lnTo>
                    <a:lnTo>
                      <a:pt x="756" y="54"/>
                    </a:lnTo>
                    <a:lnTo>
                      <a:pt x="757" y="53"/>
                    </a:lnTo>
                    <a:lnTo>
                      <a:pt x="759" y="51"/>
                    </a:lnTo>
                    <a:lnTo>
                      <a:pt x="760" y="49"/>
                    </a:lnTo>
                    <a:lnTo>
                      <a:pt x="761" y="47"/>
                    </a:lnTo>
                    <a:lnTo>
                      <a:pt x="763" y="45"/>
                    </a:lnTo>
                    <a:lnTo>
                      <a:pt x="764" y="43"/>
                    </a:lnTo>
                    <a:lnTo>
                      <a:pt x="765" y="41"/>
                    </a:lnTo>
                    <a:lnTo>
                      <a:pt x="768" y="38"/>
                    </a:lnTo>
                    <a:lnTo>
                      <a:pt x="769" y="37"/>
                    </a:lnTo>
                    <a:lnTo>
                      <a:pt x="771" y="35"/>
                    </a:lnTo>
                    <a:lnTo>
                      <a:pt x="772" y="33"/>
                    </a:lnTo>
                    <a:lnTo>
                      <a:pt x="772" y="31"/>
                    </a:lnTo>
                    <a:lnTo>
                      <a:pt x="773" y="30"/>
                    </a:lnTo>
                    <a:lnTo>
                      <a:pt x="775" y="29"/>
                    </a:lnTo>
                    <a:lnTo>
                      <a:pt x="776" y="27"/>
                    </a:lnTo>
                    <a:lnTo>
                      <a:pt x="776" y="26"/>
                    </a:lnTo>
                    <a:lnTo>
                      <a:pt x="777" y="25"/>
                    </a:lnTo>
                    <a:lnTo>
                      <a:pt x="779" y="23"/>
                    </a:lnTo>
                    <a:lnTo>
                      <a:pt x="779" y="22"/>
                    </a:lnTo>
                    <a:lnTo>
                      <a:pt x="780" y="22"/>
                    </a:lnTo>
                    <a:lnTo>
                      <a:pt x="780" y="21"/>
                    </a:lnTo>
                    <a:lnTo>
                      <a:pt x="781" y="19"/>
                    </a:lnTo>
                    <a:lnTo>
                      <a:pt x="781" y="18"/>
                    </a:lnTo>
                    <a:lnTo>
                      <a:pt x="783" y="17"/>
                    </a:lnTo>
                    <a:lnTo>
                      <a:pt x="784" y="15"/>
                    </a:lnTo>
                    <a:lnTo>
                      <a:pt x="784" y="14"/>
                    </a:lnTo>
                    <a:lnTo>
                      <a:pt x="785" y="13"/>
                    </a:lnTo>
                    <a:lnTo>
                      <a:pt x="785" y="11"/>
                    </a:lnTo>
                    <a:lnTo>
                      <a:pt x="787" y="11"/>
                    </a:lnTo>
                    <a:lnTo>
                      <a:pt x="787" y="10"/>
                    </a:lnTo>
                    <a:lnTo>
                      <a:pt x="788" y="9"/>
                    </a:lnTo>
                    <a:lnTo>
                      <a:pt x="789" y="8"/>
                    </a:lnTo>
                    <a:lnTo>
                      <a:pt x="789" y="6"/>
                    </a:lnTo>
                    <a:lnTo>
                      <a:pt x="791" y="4"/>
                    </a:lnTo>
                    <a:lnTo>
                      <a:pt x="792" y="2"/>
                    </a:lnTo>
                    <a:lnTo>
                      <a:pt x="792" y="1"/>
                    </a:lnTo>
                    <a:lnTo>
                      <a:pt x="793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73" name="Freeform 66">
                <a:extLst>
                  <a:ext uri="{FF2B5EF4-FFF2-40B4-BE49-F238E27FC236}">
                    <a16:creationId xmlns:a16="http://schemas.microsoft.com/office/drawing/2014/main" id="{4C30909A-016C-7B4D-AEA8-23F2A9E55D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7" y="1741"/>
                <a:ext cx="48" cy="159"/>
              </a:xfrm>
              <a:custGeom>
                <a:avLst/>
                <a:gdLst>
                  <a:gd name="T0" fmla="*/ 1 w 94"/>
                  <a:gd name="T1" fmla="*/ 1 h 318"/>
                  <a:gd name="T2" fmla="*/ 1 w 94"/>
                  <a:gd name="T3" fmla="*/ 1 h 318"/>
                  <a:gd name="T4" fmla="*/ 1 w 94"/>
                  <a:gd name="T5" fmla="*/ 1 h 318"/>
                  <a:gd name="T6" fmla="*/ 1 w 94"/>
                  <a:gd name="T7" fmla="*/ 1 h 318"/>
                  <a:gd name="T8" fmla="*/ 1 w 94"/>
                  <a:gd name="T9" fmla="*/ 1 h 318"/>
                  <a:gd name="T10" fmla="*/ 1 w 94"/>
                  <a:gd name="T11" fmla="*/ 1 h 318"/>
                  <a:gd name="T12" fmla="*/ 1 w 94"/>
                  <a:gd name="T13" fmla="*/ 1 h 318"/>
                  <a:gd name="T14" fmla="*/ 1 w 94"/>
                  <a:gd name="T15" fmla="*/ 1 h 318"/>
                  <a:gd name="T16" fmla="*/ 1 w 94"/>
                  <a:gd name="T17" fmla="*/ 1 h 318"/>
                  <a:gd name="T18" fmla="*/ 1 w 94"/>
                  <a:gd name="T19" fmla="*/ 1 h 318"/>
                  <a:gd name="T20" fmla="*/ 1 w 94"/>
                  <a:gd name="T21" fmla="*/ 1 h 318"/>
                  <a:gd name="T22" fmla="*/ 1 w 94"/>
                  <a:gd name="T23" fmla="*/ 1 h 318"/>
                  <a:gd name="T24" fmla="*/ 1 w 94"/>
                  <a:gd name="T25" fmla="*/ 1 h 318"/>
                  <a:gd name="T26" fmla="*/ 1 w 94"/>
                  <a:gd name="T27" fmla="*/ 1 h 318"/>
                  <a:gd name="T28" fmla="*/ 1 w 94"/>
                  <a:gd name="T29" fmla="*/ 1 h 318"/>
                  <a:gd name="T30" fmla="*/ 1 w 94"/>
                  <a:gd name="T31" fmla="*/ 1 h 318"/>
                  <a:gd name="T32" fmla="*/ 1 w 94"/>
                  <a:gd name="T33" fmla="*/ 1 h 318"/>
                  <a:gd name="T34" fmla="*/ 1 w 94"/>
                  <a:gd name="T35" fmla="*/ 1 h 318"/>
                  <a:gd name="T36" fmla="*/ 1 w 94"/>
                  <a:gd name="T37" fmla="*/ 1 h 318"/>
                  <a:gd name="T38" fmla="*/ 1 w 94"/>
                  <a:gd name="T39" fmla="*/ 1 h 318"/>
                  <a:gd name="T40" fmla="*/ 1 w 94"/>
                  <a:gd name="T41" fmla="*/ 1 h 318"/>
                  <a:gd name="T42" fmla="*/ 1 w 94"/>
                  <a:gd name="T43" fmla="*/ 1 h 318"/>
                  <a:gd name="T44" fmla="*/ 1 w 94"/>
                  <a:gd name="T45" fmla="*/ 1 h 318"/>
                  <a:gd name="T46" fmla="*/ 1 w 94"/>
                  <a:gd name="T47" fmla="*/ 1 h 318"/>
                  <a:gd name="T48" fmla="*/ 1 w 94"/>
                  <a:gd name="T49" fmla="*/ 1 h 318"/>
                  <a:gd name="T50" fmla="*/ 1 w 94"/>
                  <a:gd name="T51" fmla="*/ 1 h 318"/>
                  <a:gd name="T52" fmla="*/ 1 w 94"/>
                  <a:gd name="T53" fmla="*/ 1 h 318"/>
                  <a:gd name="T54" fmla="*/ 1 w 94"/>
                  <a:gd name="T55" fmla="*/ 1 h 318"/>
                  <a:gd name="T56" fmla="*/ 1 w 94"/>
                  <a:gd name="T57" fmla="*/ 1 h 318"/>
                  <a:gd name="T58" fmla="*/ 1 w 94"/>
                  <a:gd name="T59" fmla="*/ 1 h 318"/>
                  <a:gd name="T60" fmla="*/ 1 w 94"/>
                  <a:gd name="T61" fmla="*/ 1 h 318"/>
                  <a:gd name="T62" fmla="*/ 1 w 94"/>
                  <a:gd name="T63" fmla="*/ 1 h 318"/>
                  <a:gd name="T64" fmla="*/ 1 w 94"/>
                  <a:gd name="T65" fmla="*/ 1 h 318"/>
                  <a:gd name="T66" fmla="*/ 1 w 94"/>
                  <a:gd name="T67" fmla="*/ 1 h 318"/>
                  <a:gd name="T68" fmla="*/ 1 w 94"/>
                  <a:gd name="T69" fmla="*/ 1 h 318"/>
                  <a:gd name="T70" fmla="*/ 1 w 94"/>
                  <a:gd name="T71" fmla="*/ 1 h 318"/>
                  <a:gd name="T72" fmla="*/ 1 w 94"/>
                  <a:gd name="T73" fmla="*/ 1 h 318"/>
                  <a:gd name="T74" fmla="*/ 1 w 94"/>
                  <a:gd name="T75" fmla="*/ 1 h 318"/>
                  <a:gd name="T76" fmla="*/ 1 w 94"/>
                  <a:gd name="T77" fmla="*/ 1 h 318"/>
                  <a:gd name="T78" fmla="*/ 1 w 94"/>
                  <a:gd name="T79" fmla="*/ 1 h 318"/>
                  <a:gd name="T80" fmla="*/ 1 w 94"/>
                  <a:gd name="T81" fmla="*/ 1 h 318"/>
                  <a:gd name="T82" fmla="*/ 1 w 94"/>
                  <a:gd name="T83" fmla="*/ 1 h 318"/>
                  <a:gd name="T84" fmla="*/ 1 w 94"/>
                  <a:gd name="T85" fmla="*/ 1 h 318"/>
                  <a:gd name="T86" fmla="*/ 1 w 94"/>
                  <a:gd name="T87" fmla="*/ 1 h 318"/>
                  <a:gd name="T88" fmla="*/ 1 w 94"/>
                  <a:gd name="T89" fmla="*/ 1 h 318"/>
                  <a:gd name="T90" fmla="*/ 1 w 94"/>
                  <a:gd name="T91" fmla="*/ 1 h 318"/>
                  <a:gd name="T92" fmla="*/ 1 w 94"/>
                  <a:gd name="T93" fmla="*/ 1 h 318"/>
                  <a:gd name="T94" fmla="*/ 1 w 94"/>
                  <a:gd name="T95" fmla="*/ 1 h 318"/>
                  <a:gd name="T96" fmla="*/ 1 w 94"/>
                  <a:gd name="T97" fmla="*/ 1 h 318"/>
                  <a:gd name="T98" fmla="*/ 1 w 94"/>
                  <a:gd name="T99" fmla="*/ 1 h 318"/>
                  <a:gd name="T100" fmla="*/ 1 w 94"/>
                  <a:gd name="T101" fmla="*/ 1 h 318"/>
                  <a:gd name="T102" fmla="*/ 1 w 94"/>
                  <a:gd name="T103" fmla="*/ 1 h 318"/>
                  <a:gd name="T104" fmla="*/ 1 w 94"/>
                  <a:gd name="T105" fmla="*/ 1 h 318"/>
                  <a:gd name="T106" fmla="*/ 1 w 94"/>
                  <a:gd name="T107" fmla="*/ 1 h 318"/>
                  <a:gd name="T108" fmla="*/ 1 w 94"/>
                  <a:gd name="T109" fmla="*/ 1 h 318"/>
                  <a:gd name="T110" fmla="*/ 1 w 94"/>
                  <a:gd name="T111" fmla="*/ 1 h 318"/>
                  <a:gd name="T112" fmla="*/ 1 w 94"/>
                  <a:gd name="T113" fmla="*/ 1 h 31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94"/>
                  <a:gd name="T172" fmla="*/ 0 h 318"/>
                  <a:gd name="T173" fmla="*/ 94 w 94"/>
                  <a:gd name="T174" fmla="*/ 318 h 31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94" h="318">
                    <a:moveTo>
                      <a:pt x="0" y="0"/>
                    </a:moveTo>
                    <a:lnTo>
                      <a:pt x="2" y="3"/>
                    </a:lnTo>
                    <a:lnTo>
                      <a:pt x="4" y="7"/>
                    </a:lnTo>
                    <a:lnTo>
                      <a:pt x="5" y="9"/>
                    </a:lnTo>
                    <a:lnTo>
                      <a:pt x="8" y="12"/>
                    </a:lnTo>
                    <a:lnTo>
                      <a:pt x="9" y="15"/>
                    </a:lnTo>
                    <a:lnTo>
                      <a:pt x="10" y="17"/>
                    </a:lnTo>
                    <a:lnTo>
                      <a:pt x="12" y="20"/>
                    </a:lnTo>
                    <a:lnTo>
                      <a:pt x="13" y="23"/>
                    </a:lnTo>
                    <a:lnTo>
                      <a:pt x="14" y="24"/>
                    </a:lnTo>
                    <a:lnTo>
                      <a:pt x="16" y="27"/>
                    </a:lnTo>
                    <a:lnTo>
                      <a:pt x="16" y="28"/>
                    </a:lnTo>
                    <a:lnTo>
                      <a:pt x="17" y="29"/>
                    </a:lnTo>
                    <a:lnTo>
                      <a:pt x="18" y="32"/>
                    </a:lnTo>
                    <a:lnTo>
                      <a:pt x="18" y="33"/>
                    </a:lnTo>
                    <a:lnTo>
                      <a:pt x="20" y="35"/>
                    </a:lnTo>
                    <a:lnTo>
                      <a:pt x="20" y="36"/>
                    </a:lnTo>
                    <a:lnTo>
                      <a:pt x="21" y="37"/>
                    </a:lnTo>
                    <a:lnTo>
                      <a:pt x="21" y="39"/>
                    </a:lnTo>
                    <a:lnTo>
                      <a:pt x="22" y="40"/>
                    </a:lnTo>
                    <a:lnTo>
                      <a:pt x="22" y="41"/>
                    </a:lnTo>
                    <a:lnTo>
                      <a:pt x="24" y="43"/>
                    </a:lnTo>
                    <a:lnTo>
                      <a:pt x="24" y="44"/>
                    </a:lnTo>
                    <a:lnTo>
                      <a:pt x="25" y="45"/>
                    </a:lnTo>
                    <a:lnTo>
                      <a:pt x="25" y="47"/>
                    </a:lnTo>
                    <a:lnTo>
                      <a:pt x="26" y="48"/>
                    </a:lnTo>
                    <a:lnTo>
                      <a:pt x="26" y="50"/>
                    </a:lnTo>
                    <a:lnTo>
                      <a:pt x="28" y="52"/>
                    </a:lnTo>
                    <a:lnTo>
                      <a:pt x="28" y="53"/>
                    </a:lnTo>
                    <a:lnTo>
                      <a:pt x="29" y="54"/>
                    </a:lnTo>
                    <a:lnTo>
                      <a:pt x="29" y="56"/>
                    </a:lnTo>
                    <a:lnTo>
                      <a:pt x="30" y="58"/>
                    </a:lnTo>
                    <a:lnTo>
                      <a:pt x="30" y="60"/>
                    </a:lnTo>
                    <a:lnTo>
                      <a:pt x="32" y="61"/>
                    </a:lnTo>
                    <a:lnTo>
                      <a:pt x="32" y="62"/>
                    </a:lnTo>
                    <a:lnTo>
                      <a:pt x="33" y="65"/>
                    </a:lnTo>
                    <a:lnTo>
                      <a:pt x="33" y="66"/>
                    </a:lnTo>
                    <a:lnTo>
                      <a:pt x="34" y="68"/>
                    </a:lnTo>
                    <a:lnTo>
                      <a:pt x="34" y="69"/>
                    </a:lnTo>
                    <a:lnTo>
                      <a:pt x="36" y="70"/>
                    </a:lnTo>
                    <a:lnTo>
                      <a:pt x="36" y="72"/>
                    </a:lnTo>
                    <a:lnTo>
                      <a:pt x="37" y="73"/>
                    </a:lnTo>
                    <a:lnTo>
                      <a:pt x="37" y="74"/>
                    </a:lnTo>
                    <a:lnTo>
                      <a:pt x="37" y="76"/>
                    </a:lnTo>
                    <a:lnTo>
                      <a:pt x="38" y="76"/>
                    </a:lnTo>
                    <a:lnTo>
                      <a:pt x="38" y="77"/>
                    </a:lnTo>
                    <a:lnTo>
                      <a:pt x="38" y="78"/>
                    </a:lnTo>
                    <a:lnTo>
                      <a:pt x="38" y="80"/>
                    </a:lnTo>
                    <a:lnTo>
                      <a:pt x="40" y="81"/>
                    </a:lnTo>
                    <a:lnTo>
                      <a:pt x="40" y="82"/>
                    </a:lnTo>
                    <a:lnTo>
                      <a:pt x="41" y="84"/>
                    </a:lnTo>
                    <a:lnTo>
                      <a:pt x="41" y="85"/>
                    </a:lnTo>
                    <a:lnTo>
                      <a:pt x="42" y="86"/>
                    </a:lnTo>
                    <a:lnTo>
                      <a:pt x="42" y="88"/>
                    </a:lnTo>
                    <a:lnTo>
                      <a:pt x="42" y="89"/>
                    </a:lnTo>
                    <a:lnTo>
                      <a:pt x="44" y="90"/>
                    </a:lnTo>
                    <a:lnTo>
                      <a:pt x="44" y="92"/>
                    </a:lnTo>
                    <a:lnTo>
                      <a:pt x="45" y="94"/>
                    </a:lnTo>
                    <a:lnTo>
                      <a:pt x="45" y="96"/>
                    </a:lnTo>
                    <a:lnTo>
                      <a:pt x="46" y="97"/>
                    </a:lnTo>
                    <a:lnTo>
                      <a:pt x="46" y="100"/>
                    </a:lnTo>
                    <a:lnTo>
                      <a:pt x="48" y="102"/>
                    </a:lnTo>
                    <a:lnTo>
                      <a:pt x="49" y="104"/>
                    </a:lnTo>
                    <a:lnTo>
                      <a:pt x="49" y="106"/>
                    </a:lnTo>
                    <a:lnTo>
                      <a:pt x="50" y="108"/>
                    </a:lnTo>
                    <a:lnTo>
                      <a:pt x="50" y="110"/>
                    </a:lnTo>
                    <a:lnTo>
                      <a:pt x="52" y="112"/>
                    </a:lnTo>
                    <a:lnTo>
                      <a:pt x="52" y="113"/>
                    </a:lnTo>
                    <a:lnTo>
                      <a:pt x="53" y="114"/>
                    </a:lnTo>
                    <a:lnTo>
                      <a:pt x="53" y="116"/>
                    </a:lnTo>
                    <a:lnTo>
                      <a:pt x="53" y="117"/>
                    </a:lnTo>
                    <a:lnTo>
                      <a:pt x="54" y="118"/>
                    </a:lnTo>
                    <a:lnTo>
                      <a:pt x="54" y="120"/>
                    </a:lnTo>
                    <a:lnTo>
                      <a:pt x="56" y="121"/>
                    </a:lnTo>
                    <a:lnTo>
                      <a:pt x="56" y="122"/>
                    </a:lnTo>
                    <a:lnTo>
                      <a:pt x="56" y="124"/>
                    </a:lnTo>
                    <a:lnTo>
                      <a:pt x="56" y="125"/>
                    </a:lnTo>
                    <a:lnTo>
                      <a:pt x="57" y="126"/>
                    </a:lnTo>
                    <a:lnTo>
                      <a:pt x="57" y="128"/>
                    </a:lnTo>
                    <a:lnTo>
                      <a:pt x="57" y="129"/>
                    </a:lnTo>
                    <a:lnTo>
                      <a:pt x="58" y="129"/>
                    </a:lnTo>
                    <a:lnTo>
                      <a:pt x="58" y="130"/>
                    </a:lnTo>
                    <a:lnTo>
                      <a:pt x="58" y="132"/>
                    </a:lnTo>
                    <a:lnTo>
                      <a:pt x="60" y="133"/>
                    </a:lnTo>
                    <a:lnTo>
                      <a:pt x="60" y="134"/>
                    </a:lnTo>
                    <a:lnTo>
                      <a:pt x="60" y="136"/>
                    </a:lnTo>
                    <a:lnTo>
                      <a:pt x="60" y="137"/>
                    </a:lnTo>
                    <a:lnTo>
                      <a:pt x="61" y="138"/>
                    </a:lnTo>
                    <a:lnTo>
                      <a:pt x="61" y="141"/>
                    </a:lnTo>
                    <a:lnTo>
                      <a:pt x="62" y="142"/>
                    </a:lnTo>
                    <a:lnTo>
                      <a:pt x="62" y="143"/>
                    </a:lnTo>
                    <a:lnTo>
                      <a:pt x="64" y="146"/>
                    </a:lnTo>
                    <a:lnTo>
                      <a:pt x="64" y="147"/>
                    </a:lnTo>
                    <a:lnTo>
                      <a:pt x="64" y="150"/>
                    </a:lnTo>
                    <a:lnTo>
                      <a:pt x="65" y="153"/>
                    </a:lnTo>
                    <a:lnTo>
                      <a:pt x="65" y="154"/>
                    </a:lnTo>
                    <a:lnTo>
                      <a:pt x="66" y="157"/>
                    </a:lnTo>
                    <a:lnTo>
                      <a:pt x="66" y="158"/>
                    </a:lnTo>
                    <a:lnTo>
                      <a:pt x="68" y="159"/>
                    </a:lnTo>
                    <a:lnTo>
                      <a:pt x="68" y="162"/>
                    </a:lnTo>
                    <a:lnTo>
                      <a:pt x="68" y="163"/>
                    </a:lnTo>
                    <a:lnTo>
                      <a:pt x="69" y="165"/>
                    </a:lnTo>
                    <a:lnTo>
                      <a:pt x="69" y="166"/>
                    </a:lnTo>
                    <a:lnTo>
                      <a:pt x="69" y="167"/>
                    </a:lnTo>
                    <a:lnTo>
                      <a:pt x="70" y="169"/>
                    </a:lnTo>
                    <a:lnTo>
                      <a:pt x="70" y="170"/>
                    </a:lnTo>
                    <a:lnTo>
                      <a:pt x="72" y="171"/>
                    </a:lnTo>
                    <a:lnTo>
                      <a:pt x="72" y="173"/>
                    </a:lnTo>
                    <a:lnTo>
                      <a:pt x="72" y="174"/>
                    </a:lnTo>
                    <a:lnTo>
                      <a:pt x="72" y="175"/>
                    </a:lnTo>
                    <a:lnTo>
                      <a:pt x="73" y="177"/>
                    </a:lnTo>
                    <a:lnTo>
                      <a:pt x="73" y="178"/>
                    </a:lnTo>
                    <a:lnTo>
                      <a:pt x="73" y="179"/>
                    </a:lnTo>
                    <a:lnTo>
                      <a:pt x="74" y="181"/>
                    </a:lnTo>
                    <a:lnTo>
                      <a:pt x="74" y="182"/>
                    </a:lnTo>
                    <a:lnTo>
                      <a:pt x="74" y="183"/>
                    </a:lnTo>
                    <a:lnTo>
                      <a:pt x="75" y="186"/>
                    </a:lnTo>
                    <a:lnTo>
                      <a:pt x="75" y="187"/>
                    </a:lnTo>
                    <a:lnTo>
                      <a:pt x="75" y="189"/>
                    </a:lnTo>
                    <a:lnTo>
                      <a:pt x="77" y="190"/>
                    </a:lnTo>
                    <a:lnTo>
                      <a:pt x="77" y="193"/>
                    </a:lnTo>
                    <a:lnTo>
                      <a:pt x="78" y="194"/>
                    </a:lnTo>
                    <a:lnTo>
                      <a:pt x="78" y="197"/>
                    </a:lnTo>
                    <a:lnTo>
                      <a:pt x="79" y="198"/>
                    </a:lnTo>
                    <a:lnTo>
                      <a:pt x="79" y="201"/>
                    </a:lnTo>
                    <a:lnTo>
                      <a:pt x="81" y="202"/>
                    </a:lnTo>
                    <a:lnTo>
                      <a:pt x="81" y="205"/>
                    </a:lnTo>
                    <a:lnTo>
                      <a:pt x="82" y="206"/>
                    </a:lnTo>
                    <a:lnTo>
                      <a:pt x="82" y="207"/>
                    </a:lnTo>
                    <a:lnTo>
                      <a:pt x="82" y="210"/>
                    </a:lnTo>
                    <a:lnTo>
                      <a:pt x="83" y="211"/>
                    </a:lnTo>
                    <a:lnTo>
                      <a:pt x="83" y="213"/>
                    </a:lnTo>
                    <a:lnTo>
                      <a:pt x="83" y="214"/>
                    </a:lnTo>
                    <a:lnTo>
                      <a:pt x="85" y="215"/>
                    </a:lnTo>
                    <a:lnTo>
                      <a:pt x="85" y="217"/>
                    </a:lnTo>
                    <a:lnTo>
                      <a:pt x="85" y="218"/>
                    </a:lnTo>
                    <a:lnTo>
                      <a:pt x="85" y="219"/>
                    </a:lnTo>
                    <a:lnTo>
                      <a:pt x="86" y="221"/>
                    </a:lnTo>
                    <a:lnTo>
                      <a:pt x="86" y="222"/>
                    </a:lnTo>
                    <a:lnTo>
                      <a:pt x="86" y="223"/>
                    </a:lnTo>
                    <a:lnTo>
                      <a:pt x="86" y="225"/>
                    </a:lnTo>
                    <a:lnTo>
                      <a:pt x="86" y="226"/>
                    </a:lnTo>
                    <a:lnTo>
                      <a:pt x="86" y="227"/>
                    </a:lnTo>
                    <a:lnTo>
                      <a:pt x="87" y="229"/>
                    </a:lnTo>
                    <a:lnTo>
                      <a:pt x="87" y="230"/>
                    </a:lnTo>
                    <a:lnTo>
                      <a:pt x="87" y="231"/>
                    </a:lnTo>
                    <a:lnTo>
                      <a:pt x="87" y="233"/>
                    </a:lnTo>
                    <a:lnTo>
                      <a:pt x="87" y="234"/>
                    </a:lnTo>
                    <a:lnTo>
                      <a:pt x="87" y="235"/>
                    </a:lnTo>
                    <a:lnTo>
                      <a:pt x="87" y="236"/>
                    </a:lnTo>
                    <a:lnTo>
                      <a:pt x="87" y="238"/>
                    </a:lnTo>
                    <a:lnTo>
                      <a:pt x="87" y="239"/>
                    </a:lnTo>
                    <a:lnTo>
                      <a:pt x="89" y="242"/>
                    </a:lnTo>
                    <a:lnTo>
                      <a:pt x="89" y="243"/>
                    </a:lnTo>
                    <a:lnTo>
                      <a:pt x="89" y="244"/>
                    </a:lnTo>
                    <a:lnTo>
                      <a:pt x="89" y="247"/>
                    </a:lnTo>
                    <a:lnTo>
                      <a:pt x="89" y="248"/>
                    </a:lnTo>
                    <a:lnTo>
                      <a:pt x="89" y="250"/>
                    </a:lnTo>
                    <a:lnTo>
                      <a:pt x="89" y="251"/>
                    </a:lnTo>
                    <a:lnTo>
                      <a:pt x="89" y="252"/>
                    </a:lnTo>
                    <a:lnTo>
                      <a:pt x="89" y="254"/>
                    </a:lnTo>
                    <a:lnTo>
                      <a:pt x="89" y="255"/>
                    </a:lnTo>
                    <a:lnTo>
                      <a:pt x="89" y="256"/>
                    </a:lnTo>
                    <a:lnTo>
                      <a:pt x="90" y="258"/>
                    </a:lnTo>
                    <a:lnTo>
                      <a:pt x="90" y="259"/>
                    </a:lnTo>
                    <a:lnTo>
                      <a:pt x="90" y="260"/>
                    </a:lnTo>
                    <a:lnTo>
                      <a:pt x="90" y="262"/>
                    </a:lnTo>
                    <a:lnTo>
                      <a:pt x="90" y="263"/>
                    </a:lnTo>
                    <a:lnTo>
                      <a:pt x="90" y="264"/>
                    </a:lnTo>
                    <a:lnTo>
                      <a:pt x="90" y="266"/>
                    </a:lnTo>
                    <a:lnTo>
                      <a:pt x="90" y="267"/>
                    </a:lnTo>
                    <a:lnTo>
                      <a:pt x="91" y="268"/>
                    </a:lnTo>
                    <a:lnTo>
                      <a:pt x="91" y="270"/>
                    </a:lnTo>
                    <a:lnTo>
                      <a:pt x="91" y="271"/>
                    </a:lnTo>
                    <a:lnTo>
                      <a:pt x="91" y="272"/>
                    </a:lnTo>
                    <a:lnTo>
                      <a:pt x="91" y="274"/>
                    </a:lnTo>
                    <a:lnTo>
                      <a:pt x="93" y="275"/>
                    </a:lnTo>
                    <a:lnTo>
                      <a:pt x="93" y="276"/>
                    </a:lnTo>
                    <a:lnTo>
                      <a:pt x="93" y="278"/>
                    </a:lnTo>
                    <a:lnTo>
                      <a:pt x="93" y="279"/>
                    </a:lnTo>
                    <a:lnTo>
                      <a:pt x="93" y="280"/>
                    </a:lnTo>
                    <a:lnTo>
                      <a:pt x="93" y="282"/>
                    </a:lnTo>
                    <a:lnTo>
                      <a:pt x="94" y="282"/>
                    </a:lnTo>
                    <a:lnTo>
                      <a:pt x="94" y="283"/>
                    </a:lnTo>
                    <a:lnTo>
                      <a:pt x="94" y="284"/>
                    </a:lnTo>
                    <a:lnTo>
                      <a:pt x="94" y="286"/>
                    </a:lnTo>
                    <a:lnTo>
                      <a:pt x="94" y="287"/>
                    </a:lnTo>
                    <a:lnTo>
                      <a:pt x="94" y="288"/>
                    </a:lnTo>
                    <a:lnTo>
                      <a:pt x="94" y="290"/>
                    </a:lnTo>
                    <a:lnTo>
                      <a:pt x="94" y="291"/>
                    </a:lnTo>
                    <a:lnTo>
                      <a:pt x="94" y="292"/>
                    </a:lnTo>
                    <a:lnTo>
                      <a:pt x="94" y="294"/>
                    </a:lnTo>
                    <a:lnTo>
                      <a:pt x="94" y="295"/>
                    </a:lnTo>
                    <a:lnTo>
                      <a:pt x="94" y="296"/>
                    </a:lnTo>
                    <a:lnTo>
                      <a:pt x="94" y="298"/>
                    </a:lnTo>
                    <a:lnTo>
                      <a:pt x="94" y="299"/>
                    </a:lnTo>
                    <a:lnTo>
                      <a:pt x="94" y="300"/>
                    </a:lnTo>
                    <a:lnTo>
                      <a:pt x="94" y="302"/>
                    </a:lnTo>
                    <a:lnTo>
                      <a:pt x="94" y="304"/>
                    </a:lnTo>
                    <a:lnTo>
                      <a:pt x="94" y="306"/>
                    </a:lnTo>
                    <a:lnTo>
                      <a:pt x="94" y="308"/>
                    </a:lnTo>
                    <a:lnTo>
                      <a:pt x="94" y="310"/>
                    </a:lnTo>
                    <a:lnTo>
                      <a:pt x="94" y="312"/>
                    </a:lnTo>
                    <a:lnTo>
                      <a:pt x="93" y="315"/>
                    </a:lnTo>
                    <a:lnTo>
                      <a:pt x="93" y="318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74" name="Freeform 67">
                <a:extLst>
                  <a:ext uri="{FF2B5EF4-FFF2-40B4-BE49-F238E27FC236}">
                    <a16:creationId xmlns:a16="http://schemas.microsoft.com/office/drawing/2014/main" id="{2CC7AFA9-3B7B-8948-8DB7-3BF03D4002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7" y="1898"/>
                <a:ext cx="48" cy="159"/>
              </a:xfrm>
              <a:custGeom>
                <a:avLst/>
                <a:gdLst>
                  <a:gd name="T0" fmla="*/ 1 w 94"/>
                  <a:gd name="T1" fmla="*/ 1 h 317"/>
                  <a:gd name="T2" fmla="*/ 1 w 94"/>
                  <a:gd name="T3" fmla="*/ 1 h 317"/>
                  <a:gd name="T4" fmla="*/ 1 w 94"/>
                  <a:gd name="T5" fmla="*/ 1 h 317"/>
                  <a:gd name="T6" fmla="*/ 1 w 94"/>
                  <a:gd name="T7" fmla="*/ 1 h 317"/>
                  <a:gd name="T8" fmla="*/ 1 w 94"/>
                  <a:gd name="T9" fmla="*/ 1 h 317"/>
                  <a:gd name="T10" fmla="*/ 1 w 94"/>
                  <a:gd name="T11" fmla="*/ 1 h 317"/>
                  <a:gd name="T12" fmla="*/ 1 w 94"/>
                  <a:gd name="T13" fmla="*/ 1 h 317"/>
                  <a:gd name="T14" fmla="*/ 1 w 94"/>
                  <a:gd name="T15" fmla="*/ 1 h 317"/>
                  <a:gd name="T16" fmla="*/ 1 w 94"/>
                  <a:gd name="T17" fmla="*/ 1 h 317"/>
                  <a:gd name="T18" fmla="*/ 1 w 94"/>
                  <a:gd name="T19" fmla="*/ 1 h 317"/>
                  <a:gd name="T20" fmla="*/ 1 w 94"/>
                  <a:gd name="T21" fmla="*/ 1 h 317"/>
                  <a:gd name="T22" fmla="*/ 1 w 94"/>
                  <a:gd name="T23" fmla="*/ 1 h 317"/>
                  <a:gd name="T24" fmla="*/ 1 w 94"/>
                  <a:gd name="T25" fmla="*/ 1 h 317"/>
                  <a:gd name="T26" fmla="*/ 1 w 94"/>
                  <a:gd name="T27" fmla="*/ 1 h 317"/>
                  <a:gd name="T28" fmla="*/ 1 w 94"/>
                  <a:gd name="T29" fmla="*/ 1 h 317"/>
                  <a:gd name="T30" fmla="*/ 1 w 94"/>
                  <a:gd name="T31" fmla="*/ 1 h 317"/>
                  <a:gd name="T32" fmla="*/ 1 w 94"/>
                  <a:gd name="T33" fmla="*/ 1 h 317"/>
                  <a:gd name="T34" fmla="*/ 1 w 94"/>
                  <a:gd name="T35" fmla="*/ 1 h 317"/>
                  <a:gd name="T36" fmla="*/ 1 w 94"/>
                  <a:gd name="T37" fmla="*/ 1 h 317"/>
                  <a:gd name="T38" fmla="*/ 1 w 94"/>
                  <a:gd name="T39" fmla="*/ 1 h 317"/>
                  <a:gd name="T40" fmla="*/ 1 w 94"/>
                  <a:gd name="T41" fmla="*/ 1 h 317"/>
                  <a:gd name="T42" fmla="*/ 1 w 94"/>
                  <a:gd name="T43" fmla="*/ 1 h 317"/>
                  <a:gd name="T44" fmla="*/ 1 w 94"/>
                  <a:gd name="T45" fmla="*/ 1 h 317"/>
                  <a:gd name="T46" fmla="*/ 1 w 94"/>
                  <a:gd name="T47" fmla="*/ 1 h 317"/>
                  <a:gd name="T48" fmla="*/ 1 w 94"/>
                  <a:gd name="T49" fmla="*/ 1 h 317"/>
                  <a:gd name="T50" fmla="*/ 1 w 94"/>
                  <a:gd name="T51" fmla="*/ 1 h 317"/>
                  <a:gd name="T52" fmla="*/ 1 w 94"/>
                  <a:gd name="T53" fmla="*/ 1 h 317"/>
                  <a:gd name="T54" fmla="*/ 1 w 94"/>
                  <a:gd name="T55" fmla="*/ 1 h 317"/>
                  <a:gd name="T56" fmla="*/ 1 w 94"/>
                  <a:gd name="T57" fmla="*/ 1 h 317"/>
                  <a:gd name="T58" fmla="*/ 1 w 94"/>
                  <a:gd name="T59" fmla="*/ 1 h 317"/>
                  <a:gd name="T60" fmla="*/ 1 w 94"/>
                  <a:gd name="T61" fmla="*/ 1 h 317"/>
                  <a:gd name="T62" fmla="*/ 1 w 94"/>
                  <a:gd name="T63" fmla="*/ 1 h 317"/>
                  <a:gd name="T64" fmla="*/ 1 w 94"/>
                  <a:gd name="T65" fmla="*/ 1 h 317"/>
                  <a:gd name="T66" fmla="*/ 1 w 94"/>
                  <a:gd name="T67" fmla="*/ 1 h 317"/>
                  <a:gd name="T68" fmla="*/ 1 w 94"/>
                  <a:gd name="T69" fmla="*/ 1 h 317"/>
                  <a:gd name="T70" fmla="*/ 1 w 94"/>
                  <a:gd name="T71" fmla="*/ 1 h 317"/>
                  <a:gd name="T72" fmla="*/ 1 w 94"/>
                  <a:gd name="T73" fmla="*/ 1 h 317"/>
                  <a:gd name="T74" fmla="*/ 1 w 94"/>
                  <a:gd name="T75" fmla="*/ 1 h 317"/>
                  <a:gd name="T76" fmla="*/ 1 w 94"/>
                  <a:gd name="T77" fmla="*/ 1 h 317"/>
                  <a:gd name="T78" fmla="*/ 1 w 94"/>
                  <a:gd name="T79" fmla="*/ 1 h 317"/>
                  <a:gd name="T80" fmla="*/ 1 w 94"/>
                  <a:gd name="T81" fmla="*/ 1 h 317"/>
                  <a:gd name="T82" fmla="*/ 1 w 94"/>
                  <a:gd name="T83" fmla="*/ 1 h 317"/>
                  <a:gd name="T84" fmla="*/ 1 w 94"/>
                  <a:gd name="T85" fmla="*/ 1 h 317"/>
                  <a:gd name="T86" fmla="*/ 1 w 94"/>
                  <a:gd name="T87" fmla="*/ 1 h 317"/>
                  <a:gd name="T88" fmla="*/ 1 w 94"/>
                  <a:gd name="T89" fmla="*/ 1 h 317"/>
                  <a:gd name="T90" fmla="*/ 1 w 94"/>
                  <a:gd name="T91" fmla="*/ 1 h 317"/>
                  <a:gd name="T92" fmla="*/ 1 w 94"/>
                  <a:gd name="T93" fmla="*/ 1 h 317"/>
                  <a:gd name="T94" fmla="*/ 1 w 94"/>
                  <a:gd name="T95" fmla="*/ 1 h 317"/>
                  <a:gd name="T96" fmla="*/ 1 w 94"/>
                  <a:gd name="T97" fmla="*/ 1 h 317"/>
                  <a:gd name="T98" fmla="*/ 1 w 94"/>
                  <a:gd name="T99" fmla="*/ 1 h 317"/>
                  <a:gd name="T100" fmla="*/ 1 w 94"/>
                  <a:gd name="T101" fmla="*/ 1 h 317"/>
                  <a:gd name="T102" fmla="*/ 1 w 94"/>
                  <a:gd name="T103" fmla="*/ 1 h 317"/>
                  <a:gd name="T104" fmla="*/ 1 w 94"/>
                  <a:gd name="T105" fmla="*/ 1 h 317"/>
                  <a:gd name="T106" fmla="*/ 1 w 94"/>
                  <a:gd name="T107" fmla="*/ 1 h 317"/>
                  <a:gd name="T108" fmla="*/ 1 w 94"/>
                  <a:gd name="T109" fmla="*/ 1 h 317"/>
                  <a:gd name="T110" fmla="*/ 1 w 94"/>
                  <a:gd name="T111" fmla="*/ 1 h 317"/>
                  <a:gd name="T112" fmla="*/ 1 w 94"/>
                  <a:gd name="T113" fmla="*/ 1 h 31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94"/>
                  <a:gd name="T172" fmla="*/ 0 h 317"/>
                  <a:gd name="T173" fmla="*/ 94 w 94"/>
                  <a:gd name="T174" fmla="*/ 317 h 31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94" h="317">
                    <a:moveTo>
                      <a:pt x="0" y="317"/>
                    </a:moveTo>
                    <a:lnTo>
                      <a:pt x="2" y="313"/>
                    </a:lnTo>
                    <a:lnTo>
                      <a:pt x="4" y="311"/>
                    </a:lnTo>
                    <a:lnTo>
                      <a:pt x="5" y="308"/>
                    </a:lnTo>
                    <a:lnTo>
                      <a:pt x="8" y="305"/>
                    </a:lnTo>
                    <a:lnTo>
                      <a:pt x="9" y="301"/>
                    </a:lnTo>
                    <a:lnTo>
                      <a:pt x="10" y="300"/>
                    </a:lnTo>
                    <a:lnTo>
                      <a:pt x="12" y="297"/>
                    </a:lnTo>
                    <a:lnTo>
                      <a:pt x="13" y="295"/>
                    </a:lnTo>
                    <a:lnTo>
                      <a:pt x="14" y="293"/>
                    </a:lnTo>
                    <a:lnTo>
                      <a:pt x="16" y="291"/>
                    </a:lnTo>
                    <a:lnTo>
                      <a:pt x="16" y="290"/>
                    </a:lnTo>
                    <a:lnTo>
                      <a:pt x="17" y="287"/>
                    </a:lnTo>
                    <a:lnTo>
                      <a:pt x="18" y="286"/>
                    </a:lnTo>
                    <a:lnTo>
                      <a:pt x="18" y="284"/>
                    </a:lnTo>
                    <a:lnTo>
                      <a:pt x="20" y="283"/>
                    </a:lnTo>
                    <a:lnTo>
                      <a:pt x="20" y="282"/>
                    </a:lnTo>
                    <a:lnTo>
                      <a:pt x="21" y="280"/>
                    </a:lnTo>
                    <a:lnTo>
                      <a:pt x="21" y="279"/>
                    </a:lnTo>
                    <a:lnTo>
                      <a:pt x="22" y="278"/>
                    </a:lnTo>
                    <a:lnTo>
                      <a:pt x="22" y="276"/>
                    </a:lnTo>
                    <a:lnTo>
                      <a:pt x="24" y="275"/>
                    </a:lnTo>
                    <a:lnTo>
                      <a:pt x="24" y="274"/>
                    </a:lnTo>
                    <a:lnTo>
                      <a:pt x="25" y="272"/>
                    </a:lnTo>
                    <a:lnTo>
                      <a:pt x="25" y="271"/>
                    </a:lnTo>
                    <a:lnTo>
                      <a:pt x="25" y="270"/>
                    </a:lnTo>
                    <a:lnTo>
                      <a:pt x="26" y="268"/>
                    </a:lnTo>
                    <a:lnTo>
                      <a:pt x="26" y="267"/>
                    </a:lnTo>
                    <a:lnTo>
                      <a:pt x="28" y="266"/>
                    </a:lnTo>
                    <a:lnTo>
                      <a:pt x="28" y="264"/>
                    </a:lnTo>
                    <a:lnTo>
                      <a:pt x="29" y="263"/>
                    </a:lnTo>
                    <a:lnTo>
                      <a:pt x="29" y="262"/>
                    </a:lnTo>
                    <a:lnTo>
                      <a:pt x="30" y="259"/>
                    </a:lnTo>
                    <a:lnTo>
                      <a:pt x="30" y="258"/>
                    </a:lnTo>
                    <a:lnTo>
                      <a:pt x="32" y="256"/>
                    </a:lnTo>
                    <a:lnTo>
                      <a:pt x="32" y="254"/>
                    </a:lnTo>
                    <a:lnTo>
                      <a:pt x="33" y="252"/>
                    </a:lnTo>
                    <a:lnTo>
                      <a:pt x="33" y="251"/>
                    </a:lnTo>
                    <a:lnTo>
                      <a:pt x="34" y="250"/>
                    </a:lnTo>
                    <a:lnTo>
                      <a:pt x="34" y="248"/>
                    </a:lnTo>
                    <a:lnTo>
                      <a:pt x="36" y="247"/>
                    </a:lnTo>
                    <a:lnTo>
                      <a:pt x="36" y="246"/>
                    </a:lnTo>
                    <a:lnTo>
                      <a:pt x="37" y="244"/>
                    </a:lnTo>
                    <a:lnTo>
                      <a:pt x="37" y="243"/>
                    </a:lnTo>
                    <a:lnTo>
                      <a:pt x="37" y="242"/>
                    </a:lnTo>
                    <a:lnTo>
                      <a:pt x="38" y="240"/>
                    </a:lnTo>
                    <a:lnTo>
                      <a:pt x="38" y="239"/>
                    </a:lnTo>
                    <a:lnTo>
                      <a:pt x="38" y="238"/>
                    </a:lnTo>
                    <a:lnTo>
                      <a:pt x="40" y="236"/>
                    </a:lnTo>
                    <a:lnTo>
                      <a:pt x="40" y="235"/>
                    </a:lnTo>
                    <a:lnTo>
                      <a:pt x="41" y="234"/>
                    </a:lnTo>
                    <a:lnTo>
                      <a:pt x="41" y="232"/>
                    </a:lnTo>
                    <a:lnTo>
                      <a:pt x="42" y="231"/>
                    </a:lnTo>
                    <a:lnTo>
                      <a:pt x="42" y="230"/>
                    </a:lnTo>
                    <a:lnTo>
                      <a:pt x="42" y="228"/>
                    </a:lnTo>
                    <a:lnTo>
                      <a:pt x="44" y="227"/>
                    </a:lnTo>
                    <a:lnTo>
                      <a:pt x="44" y="224"/>
                    </a:lnTo>
                    <a:lnTo>
                      <a:pt x="45" y="223"/>
                    </a:lnTo>
                    <a:lnTo>
                      <a:pt x="45" y="222"/>
                    </a:lnTo>
                    <a:lnTo>
                      <a:pt x="46" y="219"/>
                    </a:lnTo>
                    <a:lnTo>
                      <a:pt x="46" y="218"/>
                    </a:lnTo>
                    <a:lnTo>
                      <a:pt x="48" y="215"/>
                    </a:lnTo>
                    <a:lnTo>
                      <a:pt x="49" y="214"/>
                    </a:lnTo>
                    <a:lnTo>
                      <a:pt x="49" y="211"/>
                    </a:lnTo>
                    <a:lnTo>
                      <a:pt x="50" y="210"/>
                    </a:lnTo>
                    <a:lnTo>
                      <a:pt x="50" y="207"/>
                    </a:lnTo>
                    <a:lnTo>
                      <a:pt x="52" y="206"/>
                    </a:lnTo>
                    <a:lnTo>
                      <a:pt x="52" y="204"/>
                    </a:lnTo>
                    <a:lnTo>
                      <a:pt x="53" y="203"/>
                    </a:lnTo>
                    <a:lnTo>
                      <a:pt x="53" y="200"/>
                    </a:lnTo>
                    <a:lnTo>
                      <a:pt x="53" y="199"/>
                    </a:lnTo>
                    <a:lnTo>
                      <a:pt x="54" y="198"/>
                    </a:lnTo>
                    <a:lnTo>
                      <a:pt x="54" y="197"/>
                    </a:lnTo>
                    <a:lnTo>
                      <a:pt x="56" y="197"/>
                    </a:lnTo>
                    <a:lnTo>
                      <a:pt x="56" y="195"/>
                    </a:lnTo>
                    <a:lnTo>
                      <a:pt x="56" y="194"/>
                    </a:lnTo>
                    <a:lnTo>
                      <a:pt x="56" y="193"/>
                    </a:lnTo>
                    <a:lnTo>
                      <a:pt x="57" y="191"/>
                    </a:lnTo>
                    <a:lnTo>
                      <a:pt x="57" y="190"/>
                    </a:lnTo>
                    <a:lnTo>
                      <a:pt x="57" y="189"/>
                    </a:lnTo>
                    <a:lnTo>
                      <a:pt x="58" y="187"/>
                    </a:lnTo>
                    <a:lnTo>
                      <a:pt x="58" y="186"/>
                    </a:lnTo>
                    <a:lnTo>
                      <a:pt x="60" y="185"/>
                    </a:lnTo>
                    <a:lnTo>
                      <a:pt x="60" y="183"/>
                    </a:lnTo>
                    <a:lnTo>
                      <a:pt x="60" y="182"/>
                    </a:lnTo>
                    <a:lnTo>
                      <a:pt x="60" y="181"/>
                    </a:lnTo>
                    <a:lnTo>
                      <a:pt x="61" y="179"/>
                    </a:lnTo>
                    <a:lnTo>
                      <a:pt x="61" y="177"/>
                    </a:lnTo>
                    <a:lnTo>
                      <a:pt x="62" y="175"/>
                    </a:lnTo>
                    <a:lnTo>
                      <a:pt x="62" y="174"/>
                    </a:lnTo>
                    <a:lnTo>
                      <a:pt x="64" y="171"/>
                    </a:lnTo>
                    <a:lnTo>
                      <a:pt x="64" y="170"/>
                    </a:lnTo>
                    <a:lnTo>
                      <a:pt x="64" y="167"/>
                    </a:lnTo>
                    <a:lnTo>
                      <a:pt x="65" y="165"/>
                    </a:lnTo>
                    <a:lnTo>
                      <a:pt x="65" y="163"/>
                    </a:lnTo>
                    <a:lnTo>
                      <a:pt x="66" y="161"/>
                    </a:lnTo>
                    <a:lnTo>
                      <a:pt x="66" y="159"/>
                    </a:lnTo>
                    <a:lnTo>
                      <a:pt x="68" y="158"/>
                    </a:lnTo>
                    <a:lnTo>
                      <a:pt x="68" y="155"/>
                    </a:lnTo>
                    <a:lnTo>
                      <a:pt x="68" y="154"/>
                    </a:lnTo>
                    <a:lnTo>
                      <a:pt x="69" y="153"/>
                    </a:lnTo>
                    <a:lnTo>
                      <a:pt x="69" y="151"/>
                    </a:lnTo>
                    <a:lnTo>
                      <a:pt x="69" y="150"/>
                    </a:lnTo>
                    <a:lnTo>
                      <a:pt x="70" y="149"/>
                    </a:lnTo>
                    <a:lnTo>
                      <a:pt x="70" y="147"/>
                    </a:lnTo>
                    <a:lnTo>
                      <a:pt x="70" y="146"/>
                    </a:lnTo>
                    <a:lnTo>
                      <a:pt x="72" y="146"/>
                    </a:lnTo>
                    <a:lnTo>
                      <a:pt x="72" y="145"/>
                    </a:lnTo>
                    <a:lnTo>
                      <a:pt x="72" y="143"/>
                    </a:lnTo>
                    <a:lnTo>
                      <a:pt x="72" y="142"/>
                    </a:lnTo>
                    <a:lnTo>
                      <a:pt x="73" y="141"/>
                    </a:lnTo>
                    <a:lnTo>
                      <a:pt x="73" y="139"/>
                    </a:lnTo>
                    <a:lnTo>
                      <a:pt x="73" y="138"/>
                    </a:lnTo>
                    <a:lnTo>
                      <a:pt x="73" y="137"/>
                    </a:lnTo>
                    <a:lnTo>
                      <a:pt x="74" y="135"/>
                    </a:lnTo>
                    <a:lnTo>
                      <a:pt x="74" y="134"/>
                    </a:lnTo>
                    <a:lnTo>
                      <a:pt x="74" y="133"/>
                    </a:lnTo>
                    <a:lnTo>
                      <a:pt x="75" y="131"/>
                    </a:lnTo>
                    <a:lnTo>
                      <a:pt x="75" y="130"/>
                    </a:lnTo>
                    <a:lnTo>
                      <a:pt x="75" y="129"/>
                    </a:lnTo>
                    <a:lnTo>
                      <a:pt x="77" y="127"/>
                    </a:lnTo>
                    <a:lnTo>
                      <a:pt x="77" y="125"/>
                    </a:lnTo>
                    <a:lnTo>
                      <a:pt x="78" y="123"/>
                    </a:lnTo>
                    <a:lnTo>
                      <a:pt x="78" y="121"/>
                    </a:lnTo>
                    <a:lnTo>
                      <a:pt x="79" y="119"/>
                    </a:lnTo>
                    <a:lnTo>
                      <a:pt x="79" y="117"/>
                    </a:lnTo>
                    <a:lnTo>
                      <a:pt x="81" y="114"/>
                    </a:lnTo>
                    <a:lnTo>
                      <a:pt x="81" y="113"/>
                    </a:lnTo>
                    <a:lnTo>
                      <a:pt x="82" y="111"/>
                    </a:lnTo>
                    <a:lnTo>
                      <a:pt x="82" y="109"/>
                    </a:lnTo>
                    <a:lnTo>
                      <a:pt x="82" y="107"/>
                    </a:lnTo>
                    <a:lnTo>
                      <a:pt x="83" y="106"/>
                    </a:lnTo>
                    <a:lnTo>
                      <a:pt x="83" y="105"/>
                    </a:lnTo>
                    <a:lnTo>
                      <a:pt x="83" y="104"/>
                    </a:lnTo>
                    <a:lnTo>
                      <a:pt x="85" y="102"/>
                    </a:lnTo>
                    <a:lnTo>
                      <a:pt x="85" y="101"/>
                    </a:lnTo>
                    <a:lnTo>
                      <a:pt x="85" y="100"/>
                    </a:lnTo>
                    <a:lnTo>
                      <a:pt x="85" y="98"/>
                    </a:lnTo>
                    <a:lnTo>
                      <a:pt x="86" y="97"/>
                    </a:lnTo>
                    <a:lnTo>
                      <a:pt x="86" y="96"/>
                    </a:lnTo>
                    <a:lnTo>
                      <a:pt x="86" y="94"/>
                    </a:lnTo>
                    <a:lnTo>
                      <a:pt x="86" y="93"/>
                    </a:lnTo>
                    <a:lnTo>
                      <a:pt x="86" y="92"/>
                    </a:lnTo>
                    <a:lnTo>
                      <a:pt x="86" y="90"/>
                    </a:lnTo>
                    <a:lnTo>
                      <a:pt x="87" y="89"/>
                    </a:lnTo>
                    <a:lnTo>
                      <a:pt x="87" y="88"/>
                    </a:lnTo>
                    <a:lnTo>
                      <a:pt x="87" y="86"/>
                    </a:lnTo>
                    <a:lnTo>
                      <a:pt x="87" y="85"/>
                    </a:lnTo>
                    <a:lnTo>
                      <a:pt x="87" y="84"/>
                    </a:lnTo>
                    <a:lnTo>
                      <a:pt x="87" y="82"/>
                    </a:lnTo>
                    <a:lnTo>
                      <a:pt x="87" y="81"/>
                    </a:lnTo>
                    <a:lnTo>
                      <a:pt x="87" y="80"/>
                    </a:lnTo>
                    <a:lnTo>
                      <a:pt x="87" y="78"/>
                    </a:lnTo>
                    <a:lnTo>
                      <a:pt x="89" y="76"/>
                    </a:lnTo>
                    <a:lnTo>
                      <a:pt x="89" y="74"/>
                    </a:lnTo>
                    <a:lnTo>
                      <a:pt x="89" y="73"/>
                    </a:lnTo>
                    <a:lnTo>
                      <a:pt x="89" y="70"/>
                    </a:lnTo>
                    <a:lnTo>
                      <a:pt x="89" y="69"/>
                    </a:lnTo>
                    <a:lnTo>
                      <a:pt x="89" y="68"/>
                    </a:lnTo>
                    <a:lnTo>
                      <a:pt x="89" y="66"/>
                    </a:lnTo>
                    <a:lnTo>
                      <a:pt x="89" y="65"/>
                    </a:lnTo>
                    <a:lnTo>
                      <a:pt x="89" y="64"/>
                    </a:lnTo>
                    <a:lnTo>
                      <a:pt x="89" y="62"/>
                    </a:lnTo>
                    <a:lnTo>
                      <a:pt x="89" y="61"/>
                    </a:lnTo>
                    <a:lnTo>
                      <a:pt x="90" y="60"/>
                    </a:lnTo>
                    <a:lnTo>
                      <a:pt x="90" y="58"/>
                    </a:lnTo>
                    <a:lnTo>
                      <a:pt x="90" y="57"/>
                    </a:lnTo>
                    <a:lnTo>
                      <a:pt x="90" y="56"/>
                    </a:lnTo>
                    <a:lnTo>
                      <a:pt x="90" y="54"/>
                    </a:lnTo>
                    <a:lnTo>
                      <a:pt x="90" y="53"/>
                    </a:lnTo>
                    <a:lnTo>
                      <a:pt x="90" y="52"/>
                    </a:lnTo>
                    <a:lnTo>
                      <a:pt x="90" y="50"/>
                    </a:lnTo>
                    <a:lnTo>
                      <a:pt x="91" y="49"/>
                    </a:lnTo>
                    <a:lnTo>
                      <a:pt x="91" y="48"/>
                    </a:lnTo>
                    <a:lnTo>
                      <a:pt x="91" y="46"/>
                    </a:lnTo>
                    <a:lnTo>
                      <a:pt x="91" y="45"/>
                    </a:lnTo>
                    <a:lnTo>
                      <a:pt x="91" y="44"/>
                    </a:lnTo>
                    <a:lnTo>
                      <a:pt x="93" y="42"/>
                    </a:lnTo>
                    <a:lnTo>
                      <a:pt x="93" y="41"/>
                    </a:lnTo>
                    <a:lnTo>
                      <a:pt x="93" y="40"/>
                    </a:lnTo>
                    <a:lnTo>
                      <a:pt x="93" y="38"/>
                    </a:lnTo>
                    <a:lnTo>
                      <a:pt x="93" y="37"/>
                    </a:lnTo>
                    <a:lnTo>
                      <a:pt x="93" y="36"/>
                    </a:lnTo>
                    <a:lnTo>
                      <a:pt x="94" y="36"/>
                    </a:lnTo>
                    <a:lnTo>
                      <a:pt x="94" y="34"/>
                    </a:lnTo>
                    <a:lnTo>
                      <a:pt x="94" y="33"/>
                    </a:lnTo>
                    <a:lnTo>
                      <a:pt x="94" y="32"/>
                    </a:lnTo>
                    <a:lnTo>
                      <a:pt x="94" y="30"/>
                    </a:lnTo>
                    <a:lnTo>
                      <a:pt x="94" y="29"/>
                    </a:lnTo>
                    <a:lnTo>
                      <a:pt x="94" y="28"/>
                    </a:lnTo>
                    <a:lnTo>
                      <a:pt x="94" y="26"/>
                    </a:lnTo>
                    <a:lnTo>
                      <a:pt x="94" y="25"/>
                    </a:lnTo>
                    <a:lnTo>
                      <a:pt x="94" y="24"/>
                    </a:lnTo>
                    <a:lnTo>
                      <a:pt x="94" y="22"/>
                    </a:lnTo>
                    <a:lnTo>
                      <a:pt x="94" y="21"/>
                    </a:lnTo>
                    <a:lnTo>
                      <a:pt x="94" y="20"/>
                    </a:lnTo>
                    <a:lnTo>
                      <a:pt x="94" y="18"/>
                    </a:lnTo>
                    <a:lnTo>
                      <a:pt x="94" y="17"/>
                    </a:lnTo>
                    <a:lnTo>
                      <a:pt x="94" y="16"/>
                    </a:lnTo>
                    <a:lnTo>
                      <a:pt x="94" y="13"/>
                    </a:lnTo>
                    <a:lnTo>
                      <a:pt x="94" y="12"/>
                    </a:lnTo>
                    <a:lnTo>
                      <a:pt x="94" y="9"/>
                    </a:lnTo>
                    <a:lnTo>
                      <a:pt x="94" y="8"/>
                    </a:lnTo>
                    <a:lnTo>
                      <a:pt x="94" y="5"/>
                    </a:lnTo>
                    <a:lnTo>
                      <a:pt x="93" y="3"/>
                    </a:lnTo>
                    <a:lnTo>
                      <a:pt x="93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75" name="Freeform 68">
                <a:extLst>
                  <a:ext uri="{FF2B5EF4-FFF2-40B4-BE49-F238E27FC236}">
                    <a16:creationId xmlns:a16="http://schemas.microsoft.com/office/drawing/2014/main" id="{E18CF1AA-E47B-954F-8708-5E2A19418B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6" y="1741"/>
                <a:ext cx="47" cy="159"/>
              </a:xfrm>
              <a:custGeom>
                <a:avLst/>
                <a:gdLst>
                  <a:gd name="T0" fmla="*/ 1 w 94"/>
                  <a:gd name="T1" fmla="*/ 1 h 318"/>
                  <a:gd name="T2" fmla="*/ 1 w 94"/>
                  <a:gd name="T3" fmla="*/ 1 h 318"/>
                  <a:gd name="T4" fmla="*/ 1 w 94"/>
                  <a:gd name="T5" fmla="*/ 1 h 318"/>
                  <a:gd name="T6" fmla="*/ 1 w 94"/>
                  <a:gd name="T7" fmla="*/ 1 h 318"/>
                  <a:gd name="T8" fmla="*/ 1 w 94"/>
                  <a:gd name="T9" fmla="*/ 1 h 318"/>
                  <a:gd name="T10" fmla="*/ 1 w 94"/>
                  <a:gd name="T11" fmla="*/ 1 h 318"/>
                  <a:gd name="T12" fmla="*/ 1 w 94"/>
                  <a:gd name="T13" fmla="*/ 1 h 318"/>
                  <a:gd name="T14" fmla="*/ 1 w 94"/>
                  <a:gd name="T15" fmla="*/ 1 h 318"/>
                  <a:gd name="T16" fmla="*/ 1 w 94"/>
                  <a:gd name="T17" fmla="*/ 1 h 318"/>
                  <a:gd name="T18" fmla="*/ 1 w 94"/>
                  <a:gd name="T19" fmla="*/ 1 h 318"/>
                  <a:gd name="T20" fmla="*/ 1 w 94"/>
                  <a:gd name="T21" fmla="*/ 1 h 318"/>
                  <a:gd name="T22" fmla="*/ 1 w 94"/>
                  <a:gd name="T23" fmla="*/ 1 h 318"/>
                  <a:gd name="T24" fmla="*/ 1 w 94"/>
                  <a:gd name="T25" fmla="*/ 1 h 318"/>
                  <a:gd name="T26" fmla="*/ 1 w 94"/>
                  <a:gd name="T27" fmla="*/ 1 h 318"/>
                  <a:gd name="T28" fmla="*/ 1 w 94"/>
                  <a:gd name="T29" fmla="*/ 1 h 318"/>
                  <a:gd name="T30" fmla="*/ 1 w 94"/>
                  <a:gd name="T31" fmla="*/ 1 h 318"/>
                  <a:gd name="T32" fmla="*/ 1 w 94"/>
                  <a:gd name="T33" fmla="*/ 1 h 318"/>
                  <a:gd name="T34" fmla="*/ 1 w 94"/>
                  <a:gd name="T35" fmla="*/ 1 h 318"/>
                  <a:gd name="T36" fmla="*/ 1 w 94"/>
                  <a:gd name="T37" fmla="*/ 1 h 318"/>
                  <a:gd name="T38" fmla="*/ 1 w 94"/>
                  <a:gd name="T39" fmla="*/ 1 h 318"/>
                  <a:gd name="T40" fmla="*/ 1 w 94"/>
                  <a:gd name="T41" fmla="*/ 1 h 318"/>
                  <a:gd name="T42" fmla="*/ 1 w 94"/>
                  <a:gd name="T43" fmla="*/ 1 h 318"/>
                  <a:gd name="T44" fmla="*/ 1 w 94"/>
                  <a:gd name="T45" fmla="*/ 1 h 318"/>
                  <a:gd name="T46" fmla="*/ 1 w 94"/>
                  <a:gd name="T47" fmla="*/ 1 h 318"/>
                  <a:gd name="T48" fmla="*/ 1 w 94"/>
                  <a:gd name="T49" fmla="*/ 1 h 318"/>
                  <a:gd name="T50" fmla="*/ 1 w 94"/>
                  <a:gd name="T51" fmla="*/ 1 h 318"/>
                  <a:gd name="T52" fmla="*/ 1 w 94"/>
                  <a:gd name="T53" fmla="*/ 1 h 318"/>
                  <a:gd name="T54" fmla="*/ 1 w 94"/>
                  <a:gd name="T55" fmla="*/ 1 h 318"/>
                  <a:gd name="T56" fmla="*/ 1 w 94"/>
                  <a:gd name="T57" fmla="*/ 1 h 318"/>
                  <a:gd name="T58" fmla="*/ 1 w 94"/>
                  <a:gd name="T59" fmla="*/ 1 h 318"/>
                  <a:gd name="T60" fmla="*/ 1 w 94"/>
                  <a:gd name="T61" fmla="*/ 1 h 318"/>
                  <a:gd name="T62" fmla="*/ 1 w 94"/>
                  <a:gd name="T63" fmla="*/ 1 h 318"/>
                  <a:gd name="T64" fmla="*/ 1 w 94"/>
                  <a:gd name="T65" fmla="*/ 1 h 318"/>
                  <a:gd name="T66" fmla="*/ 1 w 94"/>
                  <a:gd name="T67" fmla="*/ 1 h 318"/>
                  <a:gd name="T68" fmla="*/ 1 w 94"/>
                  <a:gd name="T69" fmla="*/ 1 h 318"/>
                  <a:gd name="T70" fmla="*/ 1 w 94"/>
                  <a:gd name="T71" fmla="*/ 1 h 318"/>
                  <a:gd name="T72" fmla="*/ 1 w 94"/>
                  <a:gd name="T73" fmla="*/ 1 h 318"/>
                  <a:gd name="T74" fmla="*/ 1 w 94"/>
                  <a:gd name="T75" fmla="*/ 1 h 318"/>
                  <a:gd name="T76" fmla="*/ 1 w 94"/>
                  <a:gd name="T77" fmla="*/ 1 h 318"/>
                  <a:gd name="T78" fmla="*/ 1 w 94"/>
                  <a:gd name="T79" fmla="*/ 1 h 318"/>
                  <a:gd name="T80" fmla="*/ 1 w 94"/>
                  <a:gd name="T81" fmla="*/ 1 h 318"/>
                  <a:gd name="T82" fmla="*/ 1 w 94"/>
                  <a:gd name="T83" fmla="*/ 1 h 318"/>
                  <a:gd name="T84" fmla="*/ 1 w 94"/>
                  <a:gd name="T85" fmla="*/ 1 h 318"/>
                  <a:gd name="T86" fmla="*/ 1 w 94"/>
                  <a:gd name="T87" fmla="*/ 1 h 318"/>
                  <a:gd name="T88" fmla="*/ 1 w 94"/>
                  <a:gd name="T89" fmla="*/ 1 h 318"/>
                  <a:gd name="T90" fmla="*/ 1 w 94"/>
                  <a:gd name="T91" fmla="*/ 1 h 318"/>
                  <a:gd name="T92" fmla="*/ 1 w 94"/>
                  <a:gd name="T93" fmla="*/ 1 h 318"/>
                  <a:gd name="T94" fmla="*/ 1 w 94"/>
                  <a:gd name="T95" fmla="*/ 1 h 318"/>
                  <a:gd name="T96" fmla="*/ 1 w 94"/>
                  <a:gd name="T97" fmla="*/ 1 h 318"/>
                  <a:gd name="T98" fmla="*/ 1 w 94"/>
                  <a:gd name="T99" fmla="*/ 1 h 318"/>
                  <a:gd name="T100" fmla="*/ 1 w 94"/>
                  <a:gd name="T101" fmla="*/ 1 h 318"/>
                  <a:gd name="T102" fmla="*/ 1 w 94"/>
                  <a:gd name="T103" fmla="*/ 1 h 318"/>
                  <a:gd name="T104" fmla="*/ 1 w 94"/>
                  <a:gd name="T105" fmla="*/ 1 h 318"/>
                  <a:gd name="T106" fmla="*/ 1 w 94"/>
                  <a:gd name="T107" fmla="*/ 1 h 318"/>
                  <a:gd name="T108" fmla="*/ 1 w 94"/>
                  <a:gd name="T109" fmla="*/ 1 h 318"/>
                  <a:gd name="T110" fmla="*/ 1 w 94"/>
                  <a:gd name="T111" fmla="*/ 1 h 318"/>
                  <a:gd name="T112" fmla="*/ 1 w 94"/>
                  <a:gd name="T113" fmla="*/ 1 h 31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94"/>
                  <a:gd name="T172" fmla="*/ 0 h 318"/>
                  <a:gd name="T173" fmla="*/ 94 w 94"/>
                  <a:gd name="T174" fmla="*/ 318 h 31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94" h="318">
                    <a:moveTo>
                      <a:pt x="0" y="0"/>
                    </a:moveTo>
                    <a:lnTo>
                      <a:pt x="3" y="3"/>
                    </a:lnTo>
                    <a:lnTo>
                      <a:pt x="4" y="7"/>
                    </a:lnTo>
                    <a:lnTo>
                      <a:pt x="5" y="9"/>
                    </a:lnTo>
                    <a:lnTo>
                      <a:pt x="7" y="12"/>
                    </a:lnTo>
                    <a:lnTo>
                      <a:pt x="9" y="15"/>
                    </a:lnTo>
                    <a:lnTo>
                      <a:pt x="11" y="17"/>
                    </a:lnTo>
                    <a:lnTo>
                      <a:pt x="12" y="20"/>
                    </a:lnTo>
                    <a:lnTo>
                      <a:pt x="13" y="23"/>
                    </a:lnTo>
                    <a:lnTo>
                      <a:pt x="13" y="24"/>
                    </a:lnTo>
                    <a:lnTo>
                      <a:pt x="15" y="27"/>
                    </a:lnTo>
                    <a:lnTo>
                      <a:pt x="16" y="28"/>
                    </a:lnTo>
                    <a:lnTo>
                      <a:pt x="17" y="29"/>
                    </a:lnTo>
                    <a:lnTo>
                      <a:pt x="17" y="32"/>
                    </a:lnTo>
                    <a:lnTo>
                      <a:pt x="19" y="33"/>
                    </a:lnTo>
                    <a:lnTo>
                      <a:pt x="19" y="35"/>
                    </a:lnTo>
                    <a:lnTo>
                      <a:pt x="20" y="36"/>
                    </a:lnTo>
                    <a:lnTo>
                      <a:pt x="21" y="37"/>
                    </a:lnTo>
                    <a:lnTo>
                      <a:pt x="21" y="39"/>
                    </a:lnTo>
                    <a:lnTo>
                      <a:pt x="21" y="40"/>
                    </a:lnTo>
                    <a:lnTo>
                      <a:pt x="23" y="41"/>
                    </a:lnTo>
                    <a:lnTo>
                      <a:pt x="23" y="43"/>
                    </a:lnTo>
                    <a:lnTo>
                      <a:pt x="24" y="44"/>
                    </a:lnTo>
                    <a:lnTo>
                      <a:pt x="24" y="45"/>
                    </a:lnTo>
                    <a:lnTo>
                      <a:pt x="25" y="47"/>
                    </a:lnTo>
                    <a:lnTo>
                      <a:pt x="27" y="48"/>
                    </a:lnTo>
                    <a:lnTo>
                      <a:pt x="27" y="50"/>
                    </a:lnTo>
                    <a:lnTo>
                      <a:pt x="27" y="52"/>
                    </a:lnTo>
                    <a:lnTo>
                      <a:pt x="28" y="53"/>
                    </a:lnTo>
                    <a:lnTo>
                      <a:pt x="28" y="54"/>
                    </a:lnTo>
                    <a:lnTo>
                      <a:pt x="29" y="56"/>
                    </a:lnTo>
                    <a:lnTo>
                      <a:pt x="29" y="58"/>
                    </a:lnTo>
                    <a:lnTo>
                      <a:pt x="31" y="60"/>
                    </a:lnTo>
                    <a:lnTo>
                      <a:pt x="32" y="61"/>
                    </a:lnTo>
                    <a:lnTo>
                      <a:pt x="32" y="62"/>
                    </a:lnTo>
                    <a:lnTo>
                      <a:pt x="33" y="65"/>
                    </a:lnTo>
                    <a:lnTo>
                      <a:pt x="33" y="66"/>
                    </a:lnTo>
                    <a:lnTo>
                      <a:pt x="33" y="68"/>
                    </a:lnTo>
                    <a:lnTo>
                      <a:pt x="35" y="69"/>
                    </a:lnTo>
                    <a:lnTo>
                      <a:pt x="35" y="70"/>
                    </a:lnTo>
                    <a:lnTo>
                      <a:pt x="36" y="70"/>
                    </a:lnTo>
                    <a:lnTo>
                      <a:pt x="36" y="72"/>
                    </a:lnTo>
                    <a:lnTo>
                      <a:pt x="36" y="73"/>
                    </a:lnTo>
                    <a:lnTo>
                      <a:pt x="37" y="74"/>
                    </a:lnTo>
                    <a:lnTo>
                      <a:pt x="37" y="76"/>
                    </a:lnTo>
                    <a:lnTo>
                      <a:pt x="37" y="77"/>
                    </a:lnTo>
                    <a:lnTo>
                      <a:pt x="39" y="78"/>
                    </a:lnTo>
                    <a:lnTo>
                      <a:pt x="39" y="80"/>
                    </a:lnTo>
                    <a:lnTo>
                      <a:pt x="39" y="81"/>
                    </a:lnTo>
                    <a:lnTo>
                      <a:pt x="40" y="81"/>
                    </a:lnTo>
                    <a:lnTo>
                      <a:pt x="40" y="82"/>
                    </a:lnTo>
                    <a:lnTo>
                      <a:pt x="40" y="84"/>
                    </a:lnTo>
                    <a:lnTo>
                      <a:pt x="41" y="85"/>
                    </a:lnTo>
                    <a:lnTo>
                      <a:pt x="41" y="86"/>
                    </a:lnTo>
                    <a:lnTo>
                      <a:pt x="43" y="88"/>
                    </a:lnTo>
                    <a:lnTo>
                      <a:pt x="43" y="89"/>
                    </a:lnTo>
                    <a:lnTo>
                      <a:pt x="43" y="90"/>
                    </a:lnTo>
                    <a:lnTo>
                      <a:pt x="44" y="92"/>
                    </a:lnTo>
                    <a:lnTo>
                      <a:pt x="44" y="94"/>
                    </a:lnTo>
                    <a:lnTo>
                      <a:pt x="45" y="96"/>
                    </a:lnTo>
                    <a:lnTo>
                      <a:pt x="45" y="97"/>
                    </a:lnTo>
                    <a:lnTo>
                      <a:pt x="47" y="100"/>
                    </a:lnTo>
                    <a:lnTo>
                      <a:pt x="48" y="102"/>
                    </a:lnTo>
                    <a:lnTo>
                      <a:pt x="48" y="104"/>
                    </a:lnTo>
                    <a:lnTo>
                      <a:pt x="49" y="106"/>
                    </a:lnTo>
                    <a:lnTo>
                      <a:pt x="49" y="108"/>
                    </a:lnTo>
                    <a:lnTo>
                      <a:pt x="51" y="110"/>
                    </a:lnTo>
                    <a:lnTo>
                      <a:pt x="51" y="112"/>
                    </a:lnTo>
                    <a:lnTo>
                      <a:pt x="52" y="113"/>
                    </a:lnTo>
                    <a:lnTo>
                      <a:pt x="52" y="114"/>
                    </a:lnTo>
                    <a:lnTo>
                      <a:pt x="53" y="116"/>
                    </a:lnTo>
                    <a:lnTo>
                      <a:pt x="53" y="117"/>
                    </a:lnTo>
                    <a:lnTo>
                      <a:pt x="53" y="118"/>
                    </a:lnTo>
                    <a:lnTo>
                      <a:pt x="55" y="120"/>
                    </a:lnTo>
                    <a:lnTo>
                      <a:pt x="55" y="121"/>
                    </a:lnTo>
                    <a:lnTo>
                      <a:pt x="55" y="122"/>
                    </a:lnTo>
                    <a:lnTo>
                      <a:pt x="56" y="124"/>
                    </a:lnTo>
                    <a:lnTo>
                      <a:pt x="56" y="125"/>
                    </a:lnTo>
                    <a:lnTo>
                      <a:pt x="56" y="126"/>
                    </a:lnTo>
                    <a:lnTo>
                      <a:pt x="57" y="128"/>
                    </a:lnTo>
                    <a:lnTo>
                      <a:pt x="57" y="129"/>
                    </a:lnTo>
                    <a:lnTo>
                      <a:pt x="57" y="130"/>
                    </a:lnTo>
                    <a:lnTo>
                      <a:pt x="59" y="132"/>
                    </a:lnTo>
                    <a:lnTo>
                      <a:pt x="59" y="133"/>
                    </a:lnTo>
                    <a:lnTo>
                      <a:pt x="59" y="134"/>
                    </a:lnTo>
                    <a:lnTo>
                      <a:pt x="60" y="136"/>
                    </a:lnTo>
                    <a:lnTo>
                      <a:pt x="60" y="137"/>
                    </a:lnTo>
                    <a:lnTo>
                      <a:pt x="60" y="138"/>
                    </a:lnTo>
                    <a:lnTo>
                      <a:pt x="61" y="141"/>
                    </a:lnTo>
                    <a:lnTo>
                      <a:pt x="61" y="142"/>
                    </a:lnTo>
                    <a:lnTo>
                      <a:pt x="63" y="143"/>
                    </a:lnTo>
                    <a:lnTo>
                      <a:pt x="63" y="146"/>
                    </a:lnTo>
                    <a:lnTo>
                      <a:pt x="64" y="147"/>
                    </a:lnTo>
                    <a:lnTo>
                      <a:pt x="64" y="150"/>
                    </a:lnTo>
                    <a:lnTo>
                      <a:pt x="65" y="153"/>
                    </a:lnTo>
                    <a:lnTo>
                      <a:pt x="65" y="154"/>
                    </a:lnTo>
                    <a:lnTo>
                      <a:pt x="67" y="157"/>
                    </a:lnTo>
                    <a:lnTo>
                      <a:pt x="67" y="158"/>
                    </a:lnTo>
                    <a:lnTo>
                      <a:pt x="67" y="159"/>
                    </a:lnTo>
                    <a:lnTo>
                      <a:pt x="68" y="162"/>
                    </a:lnTo>
                    <a:lnTo>
                      <a:pt x="68" y="163"/>
                    </a:lnTo>
                    <a:lnTo>
                      <a:pt x="68" y="165"/>
                    </a:lnTo>
                    <a:lnTo>
                      <a:pt x="69" y="166"/>
                    </a:lnTo>
                    <a:lnTo>
                      <a:pt x="69" y="167"/>
                    </a:lnTo>
                    <a:lnTo>
                      <a:pt x="69" y="169"/>
                    </a:lnTo>
                    <a:lnTo>
                      <a:pt x="71" y="170"/>
                    </a:lnTo>
                    <a:lnTo>
                      <a:pt x="71" y="171"/>
                    </a:lnTo>
                    <a:lnTo>
                      <a:pt x="71" y="173"/>
                    </a:lnTo>
                    <a:lnTo>
                      <a:pt x="72" y="174"/>
                    </a:lnTo>
                    <a:lnTo>
                      <a:pt x="72" y="175"/>
                    </a:lnTo>
                    <a:lnTo>
                      <a:pt x="72" y="177"/>
                    </a:lnTo>
                    <a:lnTo>
                      <a:pt x="73" y="178"/>
                    </a:lnTo>
                    <a:lnTo>
                      <a:pt x="73" y="179"/>
                    </a:lnTo>
                    <a:lnTo>
                      <a:pt x="73" y="181"/>
                    </a:lnTo>
                    <a:lnTo>
                      <a:pt x="75" y="182"/>
                    </a:lnTo>
                    <a:lnTo>
                      <a:pt x="75" y="183"/>
                    </a:lnTo>
                    <a:lnTo>
                      <a:pt x="75" y="186"/>
                    </a:lnTo>
                    <a:lnTo>
                      <a:pt x="76" y="187"/>
                    </a:lnTo>
                    <a:lnTo>
                      <a:pt x="76" y="189"/>
                    </a:lnTo>
                    <a:lnTo>
                      <a:pt x="77" y="190"/>
                    </a:lnTo>
                    <a:lnTo>
                      <a:pt x="77" y="193"/>
                    </a:lnTo>
                    <a:lnTo>
                      <a:pt x="77" y="194"/>
                    </a:lnTo>
                    <a:lnTo>
                      <a:pt x="79" y="197"/>
                    </a:lnTo>
                    <a:lnTo>
                      <a:pt x="79" y="198"/>
                    </a:lnTo>
                    <a:lnTo>
                      <a:pt x="80" y="201"/>
                    </a:lnTo>
                    <a:lnTo>
                      <a:pt x="80" y="202"/>
                    </a:lnTo>
                    <a:lnTo>
                      <a:pt x="81" y="205"/>
                    </a:lnTo>
                    <a:lnTo>
                      <a:pt x="81" y="206"/>
                    </a:lnTo>
                    <a:lnTo>
                      <a:pt x="83" y="207"/>
                    </a:lnTo>
                    <a:lnTo>
                      <a:pt x="83" y="210"/>
                    </a:lnTo>
                    <a:lnTo>
                      <a:pt x="83" y="211"/>
                    </a:lnTo>
                    <a:lnTo>
                      <a:pt x="84" y="213"/>
                    </a:lnTo>
                    <a:lnTo>
                      <a:pt x="84" y="214"/>
                    </a:lnTo>
                    <a:lnTo>
                      <a:pt x="84" y="215"/>
                    </a:lnTo>
                    <a:lnTo>
                      <a:pt x="85" y="217"/>
                    </a:lnTo>
                    <a:lnTo>
                      <a:pt x="85" y="218"/>
                    </a:lnTo>
                    <a:lnTo>
                      <a:pt x="85" y="219"/>
                    </a:lnTo>
                    <a:lnTo>
                      <a:pt x="85" y="221"/>
                    </a:lnTo>
                    <a:lnTo>
                      <a:pt x="86" y="222"/>
                    </a:lnTo>
                    <a:lnTo>
                      <a:pt x="86" y="223"/>
                    </a:lnTo>
                    <a:lnTo>
                      <a:pt x="86" y="225"/>
                    </a:lnTo>
                    <a:lnTo>
                      <a:pt x="86" y="226"/>
                    </a:lnTo>
                    <a:lnTo>
                      <a:pt x="86" y="227"/>
                    </a:lnTo>
                    <a:lnTo>
                      <a:pt x="86" y="229"/>
                    </a:lnTo>
                    <a:lnTo>
                      <a:pt x="86" y="230"/>
                    </a:lnTo>
                    <a:lnTo>
                      <a:pt x="88" y="231"/>
                    </a:lnTo>
                    <a:lnTo>
                      <a:pt x="88" y="233"/>
                    </a:lnTo>
                    <a:lnTo>
                      <a:pt x="88" y="234"/>
                    </a:lnTo>
                    <a:lnTo>
                      <a:pt x="88" y="235"/>
                    </a:lnTo>
                    <a:lnTo>
                      <a:pt x="88" y="236"/>
                    </a:lnTo>
                    <a:lnTo>
                      <a:pt x="88" y="238"/>
                    </a:lnTo>
                    <a:lnTo>
                      <a:pt x="88" y="239"/>
                    </a:lnTo>
                    <a:lnTo>
                      <a:pt x="88" y="242"/>
                    </a:lnTo>
                    <a:lnTo>
                      <a:pt x="88" y="243"/>
                    </a:lnTo>
                    <a:lnTo>
                      <a:pt x="88" y="244"/>
                    </a:lnTo>
                    <a:lnTo>
                      <a:pt x="88" y="247"/>
                    </a:lnTo>
                    <a:lnTo>
                      <a:pt x="89" y="248"/>
                    </a:lnTo>
                    <a:lnTo>
                      <a:pt x="89" y="250"/>
                    </a:lnTo>
                    <a:lnTo>
                      <a:pt x="89" y="251"/>
                    </a:lnTo>
                    <a:lnTo>
                      <a:pt x="89" y="252"/>
                    </a:lnTo>
                    <a:lnTo>
                      <a:pt x="89" y="254"/>
                    </a:lnTo>
                    <a:lnTo>
                      <a:pt x="89" y="255"/>
                    </a:lnTo>
                    <a:lnTo>
                      <a:pt x="89" y="256"/>
                    </a:lnTo>
                    <a:lnTo>
                      <a:pt x="89" y="258"/>
                    </a:lnTo>
                    <a:lnTo>
                      <a:pt x="89" y="259"/>
                    </a:lnTo>
                    <a:lnTo>
                      <a:pt x="89" y="260"/>
                    </a:lnTo>
                    <a:lnTo>
                      <a:pt x="89" y="262"/>
                    </a:lnTo>
                    <a:lnTo>
                      <a:pt x="90" y="262"/>
                    </a:lnTo>
                    <a:lnTo>
                      <a:pt x="90" y="263"/>
                    </a:lnTo>
                    <a:lnTo>
                      <a:pt x="90" y="264"/>
                    </a:lnTo>
                    <a:lnTo>
                      <a:pt x="90" y="266"/>
                    </a:lnTo>
                    <a:lnTo>
                      <a:pt x="90" y="267"/>
                    </a:lnTo>
                    <a:lnTo>
                      <a:pt x="90" y="268"/>
                    </a:lnTo>
                    <a:lnTo>
                      <a:pt x="90" y="270"/>
                    </a:lnTo>
                    <a:lnTo>
                      <a:pt x="92" y="271"/>
                    </a:lnTo>
                    <a:lnTo>
                      <a:pt x="92" y="272"/>
                    </a:lnTo>
                    <a:lnTo>
                      <a:pt x="92" y="274"/>
                    </a:lnTo>
                    <a:lnTo>
                      <a:pt x="92" y="275"/>
                    </a:lnTo>
                    <a:lnTo>
                      <a:pt x="92" y="276"/>
                    </a:lnTo>
                    <a:lnTo>
                      <a:pt x="93" y="278"/>
                    </a:lnTo>
                    <a:lnTo>
                      <a:pt x="93" y="279"/>
                    </a:lnTo>
                    <a:lnTo>
                      <a:pt x="93" y="280"/>
                    </a:lnTo>
                    <a:lnTo>
                      <a:pt x="93" y="282"/>
                    </a:lnTo>
                    <a:lnTo>
                      <a:pt x="93" y="283"/>
                    </a:lnTo>
                    <a:lnTo>
                      <a:pt x="94" y="284"/>
                    </a:lnTo>
                    <a:lnTo>
                      <a:pt x="94" y="286"/>
                    </a:lnTo>
                    <a:lnTo>
                      <a:pt x="94" y="287"/>
                    </a:lnTo>
                    <a:lnTo>
                      <a:pt x="94" y="288"/>
                    </a:lnTo>
                    <a:lnTo>
                      <a:pt x="94" y="290"/>
                    </a:lnTo>
                    <a:lnTo>
                      <a:pt x="94" y="291"/>
                    </a:lnTo>
                    <a:lnTo>
                      <a:pt x="94" y="292"/>
                    </a:lnTo>
                    <a:lnTo>
                      <a:pt x="94" y="294"/>
                    </a:lnTo>
                    <a:lnTo>
                      <a:pt x="94" y="295"/>
                    </a:lnTo>
                    <a:lnTo>
                      <a:pt x="94" y="296"/>
                    </a:lnTo>
                    <a:lnTo>
                      <a:pt x="94" y="298"/>
                    </a:lnTo>
                    <a:lnTo>
                      <a:pt x="94" y="299"/>
                    </a:lnTo>
                    <a:lnTo>
                      <a:pt x="94" y="300"/>
                    </a:lnTo>
                    <a:lnTo>
                      <a:pt x="94" y="302"/>
                    </a:lnTo>
                    <a:lnTo>
                      <a:pt x="94" y="304"/>
                    </a:lnTo>
                    <a:lnTo>
                      <a:pt x="94" y="306"/>
                    </a:lnTo>
                    <a:lnTo>
                      <a:pt x="93" y="308"/>
                    </a:lnTo>
                    <a:lnTo>
                      <a:pt x="93" y="310"/>
                    </a:lnTo>
                    <a:lnTo>
                      <a:pt x="93" y="312"/>
                    </a:lnTo>
                    <a:lnTo>
                      <a:pt x="93" y="315"/>
                    </a:lnTo>
                    <a:lnTo>
                      <a:pt x="93" y="318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76" name="Freeform 69">
                <a:extLst>
                  <a:ext uri="{FF2B5EF4-FFF2-40B4-BE49-F238E27FC236}">
                    <a16:creationId xmlns:a16="http://schemas.microsoft.com/office/drawing/2014/main" id="{6A7FEBE5-3769-4C44-B410-D0F759DBA1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6" y="1898"/>
                <a:ext cx="47" cy="159"/>
              </a:xfrm>
              <a:custGeom>
                <a:avLst/>
                <a:gdLst>
                  <a:gd name="T0" fmla="*/ 1 w 94"/>
                  <a:gd name="T1" fmla="*/ 1 h 317"/>
                  <a:gd name="T2" fmla="*/ 1 w 94"/>
                  <a:gd name="T3" fmla="*/ 1 h 317"/>
                  <a:gd name="T4" fmla="*/ 1 w 94"/>
                  <a:gd name="T5" fmla="*/ 1 h 317"/>
                  <a:gd name="T6" fmla="*/ 1 w 94"/>
                  <a:gd name="T7" fmla="*/ 1 h 317"/>
                  <a:gd name="T8" fmla="*/ 1 w 94"/>
                  <a:gd name="T9" fmla="*/ 1 h 317"/>
                  <a:gd name="T10" fmla="*/ 1 w 94"/>
                  <a:gd name="T11" fmla="*/ 1 h 317"/>
                  <a:gd name="T12" fmla="*/ 1 w 94"/>
                  <a:gd name="T13" fmla="*/ 1 h 317"/>
                  <a:gd name="T14" fmla="*/ 1 w 94"/>
                  <a:gd name="T15" fmla="*/ 1 h 317"/>
                  <a:gd name="T16" fmla="*/ 1 w 94"/>
                  <a:gd name="T17" fmla="*/ 1 h 317"/>
                  <a:gd name="T18" fmla="*/ 1 w 94"/>
                  <a:gd name="T19" fmla="*/ 1 h 317"/>
                  <a:gd name="T20" fmla="*/ 1 w 94"/>
                  <a:gd name="T21" fmla="*/ 1 h 317"/>
                  <a:gd name="T22" fmla="*/ 1 w 94"/>
                  <a:gd name="T23" fmla="*/ 1 h 317"/>
                  <a:gd name="T24" fmla="*/ 1 w 94"/>
                  <a:gd name="T25" fmla="*/ 1 h 317"/>
                  <a:gd name="T26" fmla="*/ 1 w 94"/>
                  <a:gd name="T27" fmla="*/ 1 h 317"/>
                  <a:gd name="T28" fmla="*/ 1 w 94"/>
                  <a:gd name="T29" fmla="*/ 1 h 317"/>
                  <a:gd name="T30" fmla="*/ 1 w 94"/>
                  <a:gd name="T31" fmla="*/ 1 h 317"/>
                  <a:gd name="T32" fmla="*/ 1 w 94"/>
                  <a:gd name="T33" fmla="*/ 1 h 317"/>
                  <a:gd name="T34" fmla="*/ 1 w 94"/>
                  <a:gd name="T35" fmla="*/ 1 h 317"/>
                  <a:gd name="T36" fmla="*/ 1 w 94"/>
                  <a:gd name="T37" fmla="*/ 1 h 317"/>
                  <a:gd name="T38" fmla="*/ 1 w 94"/>
                  <a:gd name="T39" fmla="*/ 1 h 317"/>
                  <a:gd name="T40" fmla="*/ 1 w 94"/>
                  <a:gd name="T41" fmla="*/ 1 h 317"/>
                  <a:gd name="T42" fmla="*/ 1 w 94"/>
                  <a:gd name="T43" fmla="*/ 1 h 317"/>
                  <a:gd name="T44" fmla="*/ 1 w 94"/>
                  <a:gd name="T45" fmla="*/ 1 h 317"/>
                  <a:gd name="T46" fmla="*/ 1 w 94"/>
                  <a:gd name="T47" fmla="*/ 1 h 317"/>
                  <a:gd name="T48" fmla="*/ 1 w 94"/>
                  <a:gd name="T49" fmla="*/ 1 h 317"/>
                  <a:gd name="T50" fmla="*/ 1 w 94"/>
                  <a:gd name="T51" fmla="*/ 1 h 317"/>
                  <a:gd name="T52" fmla="*/ 1 w 94"/>
                  <a:gd name="T53" fmla="*/ 1 h 317"/>
                  <a:gd name="T54" fmla="*/ 1 w 94"/>
                  <a:gd name="T55" fmla="*/ 1 h 317"/>
                  <a:gd name="T56" fmla="*/ 1 w 94"/>
                  <a:gd name="T57" fmla="*/ 1 h 317"/>
                  <a:gd name="T58" fmla="*/ 1 w 94"/>
                  <a:gd name="T59" fmla="*/ 1 h 317"/>
                  <a:gd name="T60" fmla="*/ 1 w 94"/>
                  <a:gd name="T61" fmla="*/ 1 h 317"/>
                  <a:gd name="T62" fmla="*/ 1 w 94"/>
                  <a:gd name="T63" fmla="*/ 1 h 317"/>
                  <a:gd name="T64" fmla="*/ 1 w 94"/>
                  <a:gd name="T65" fmla="*/ 1 h 317"/>
                  <a:gd name="T66" fmla="*/ 1 w 94"/>
                  <a:gd name="T67" fmla="*/ 1 h 317"/>
                  <a:gd name="T68" fmla="*/ 1 w 94"/>
                  <a:gd name="T69" fmla="*/ 1 h 317"/>
                  <a:gd name="T70" fmla="*/ 1 w 94"/>
                  <a:gd name="T71" fmla="*/ 1 h 317"/>
                  <a:gd name="T72" fmla="*/ 1 w 94"/>
                  <a:gd name="T73" fmla="*/ 1 h 317"/>
                  <a:gd name="T74" fmla="*/ 1 w 94"/>
                  <a:gd name="T75" fmla="*/ 1 h 317"/>
                  <a:gd name="T76" fmla="*/ 1 w 94"/>
                  <a:gd name="T77" fmla="*/ 1 h 317"/>
                  <a:gd name="T78" fmla="*/ 1 w 94"/>
                  <a:gd name="T79" fmla="*/ 1 h 317"/>
                  <a:gd name="T80" fmla="*/ 1 w 94"/>
                  <a:gd name="T81" fmla="*/ 1 h 317"/>
                  <a:gd name="T82" fmla="*/ 1 w 94"/>
                  <a:gd name="T83" fmla="*/ 1 h 317"/>
                  <a:gd name="T84" fmla="*/ 1 w 94"/>
                  <a:gd name="T85" fmla="*/ 1 h 317"/>
                  <a:gd name="T86" fmla="*/ 1 w 94"/>
                  <a:gd name="T87" fmla="*/ 1 h 317"/>
                  <a:gd name="T88" fmla="*/ 1 w 94"/>
                  <a:gd name="T89" fmla="*/ 1 h 317"/>
                  <a:gd name="T90" fmla="*/ 1 w 94"/>
                  <a:gd name="T91" fmla="*/ 1 h 317"/>
                  <a:gd name="T92" fmla="*/ 1 w 94"/>
                  <a:gd name="T93" fmla="*/ 1 h 317"/>
                  <a:gd name="T94" fmla="*/ 1 w 94"/>
                  <a:gd name="T95" fmla="*/ 1 h 317"/>
                  <a:gd name="T96" fmla="*/ 1 w 94"/>
                  <a:gd name="T97" fmla="*/ 1 h 317"/>
                  <a:gd name="T98" fmla="*/ 1 w 94"/>
                  <a:gd name="T99" fmla="*/ 1 h 317"/>
                  <a:gd name="T100" fmla="*/ 1 w 94"/>
                  <a:gd name="T101" fmla="*/ 1 h 317"/>
                  <a:gd name="T102" fmla="*/ 1 w 94"/>
                  <a:gd name="T103" fmla="*/ 1 h 317"/>
                  <a:gd name="T104" fmla="*/ 1 w 94"/>
                  <a:gd name="T105" fmla="*/ 1 h 317"/>
                  <a:gd name="T106" fmla="*/ 1 w 94"/>
                  <a:gd name="T107" fmla="*/ 1 h 317"/>
                  <a:gd name="T108" fmla="*/ 1 w 94"/>
                  <a:gd name="T109" fmla="*/ 1 h 317"/>
                  <a:gd name="T110" fmla="*/ 1 w 94"/>
                  <a:gd name="T111" fmla="*/ 1 h 317"/>
                  <a:gd name="T112" fmla="*/ 1 w 94"/>
                  <a:gd name="T113" fmla="*/ 1 h 31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94"/>
                  <a:gd name="T172" fmla="*/ 0 h 317"/>
                  <a:gd name="T173" fmla="*/ 94 w 94"/>
                  <a:gd name="T174" fmla="*/ 317 h 31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94" h="317">
                    <a:moveTo>
                      <a:pt x="0" y="317"/>
                    </a:moveTo>
                    <a:lnTo>
                      <a:pt x="3" y="313"/>
                    </a:lnTo>
                    <a:lnTo>
                      <a:pt x="4" y="311"/>
                    </a:lnTo>
                    <a:lnTo>
                      <a:pt x="5" y="308"/>
                    </a:lnTo>
                    <a:lnTo>
                      <a:pt x="7" y="305"/>
                    </a:lnTo>
                    <a:lnTo>
                      <a:pt x="9" y="301"/>
                    </a:lnTo>
                    <a:lnTo>
                      <a:pt x="11" y="300"/>
                    </a:lnTo>
                    <a:lnTo>
                      <a:pt x="12" y="297"/>
                    </a:lnTo>
                    <a:lnTo>
                      <a:pt x="13" y="295"/>
                    </a:lnTo>
                    <a:lnTo>
                      <a:pt x="13" y="293"/>
                    </a:lnTo>
                    <a:lnTo>
                      <a:pt x="15" y="291"/>
                    </a:lnTo>
                    <a:lnTo>
                      <a:pt x="16" y="290"/>
                    </a:lnTo>
                    <a:lnTo>
                      <a:pt x="17" y="287"/>
                    </a:lnTo>
                    <a:lnTo>
                      <a:pt x="17" y="286"/>
                    </a:lnTo>
                    <a:lnTo>
                      <a:pt x="19" y="284"/>
                    </a:lnTo>
                    <a:lnTo>
                      <a:pt x="19" y="283"/>
                    </a:lnTo>
                    <a:lnTo>
                      <a:pt x="20" y="282"/>
                    </a:lnTo>
                    <a:lnTo>
                      <a:pt x="21" y="280"/>
                    </a:lnTo>
                    <a:lnTo>
                      <a:pt x="21" y="279"/>
                    </a:lnTo>
                    <a:lnTo>
                      <a:pt x="21" y="278"/>
                    </a:lnTo>
                    <a:lnTo>
                      <a:pt x="23" y="276"/>
                    </a:lnTo>
                    <a:lnTo>
                      <a:pt x="23" y="275"/>
                    </a:lnTo>
                    <a:lnTo>
                      <a:pt x="24" y="274"/>
                    </a:lnTo>
                    <a:lnTo>
                      <a:pt x="24" y="272"/>
                    </a:lnTo>
                    <a:lnTo>
                      <a:pt x="25" y="271"/>
                    </a:lnTo>
                    <a:lnTo>
                      <a:pt x="25" y="270"/>
                    </a:lnTo>
                    <a:lnTo>
                      <a:pt x="27" y="268"/>
                    </a:lnTo>
                    <a:lnTo>
                      <a:pt x="27" y="267"/>
                    </a:lnTo>
                    <a:lnTo>
                      <a:pt x="27" y="266"/>
                    </a:lnTo>
                    <a:lnTo>
                      <a:pt x="28" y="264"/>
                    </a:lnTo>
                    <a:lnTo>
                      <a:pt x="28" y="263"/>
                    </a:lnTo>
                    <a:lnTo>
                      <a:pt x="29" y="262"/>
                    </a:lnTo>
                    <a:lnTo>
                      <a:pt x="29" y="259"/>
                    </a:lnTo>
                    <a:lnTo>
                      <a:pt x="31" y="258"/>
                    </a:lnTo>
                    <a:lnTo>
                      <a:pt x="32" y="256"/>
                    </a:lnTo>
                    <a:lnTo>
                      <a:pt x="32" y="254"/>
                    </a:lnTo>
                    <a:lnTo>
                      <a:pt x="33" y="252"/>
                    </a:lnTo>
                    <a:lnTo>
                      <a:pt x="33" y="251"/>
                    </a:lnTo>
                    <a:lnTo>
                      <a:pt x="33" y="250"/>
                    </a:lnTo>
                    <a:lnTo>
                      <a:pt x="35" y="248"/>
                    </a:lnTo>
                    <a:lnTo>
                      <a:pt x="35" y="247"/>
                    </a:lnTo>
                    <a:lnTo>
                      <a:pt x="36" y="246"/>
                    </a:lnTo>
                    <a:lnTo>
                      <a:pt x="36" y="244"/>
                    </a:lnTo>
                    <a:lnTo>
                      <a:pt x="37" y="243"/>
                    </a:lnTo>
                    <a:lnTo>
                      <a:pt x="37" y="242"/>
                    </a:lnTo>
                    <a:lnTo>
                      <a:pt x="37" y="240"/>
                    </a:lnTo>
                    <a:lnTo>
                      <a:pt x="39" y="239"/>
                    </a:lnTo>
                    <a:lnTo>
                      <a:pt x="39" y="238"/>
                    </a:lnTo>
                    <a:lnTo>
                      <a:pt x="39" y="236"/>
                    </a:lnTo>
                    <a:lnTo>
                      <a:pt x="40" y="235"/>
                    </a:lnTo>
                    <a:lnTo>
                      <a:pt x="40" y="234"/>
                    </a:lnTo>
                    <a:lnTo>
                      <a:pt x="41" y="232"/>
                    </a:lnTo>
                    <a:lnTo>
                      <a:pt x="41" y="231"/>
                    </a:lnTo>
                    <a:lnTo>
                      <a:pt x="43" y="230"/>
                    </a:lnTo>
                    <a:lnTo>
                      <a:pt x="43" y="228"/>
                    </a:lnTo>
                    <a:lnTo>
                      <a:pt x="43" y="227"/>
                    </a:lnTo>
                    <a:lnTo>
                      <a:pt x="44" y="224"/>
                    </a:lnTo>
                    <a:lnTo>
                      <a:pt x="44" y="223"/>
                    </a:lnTo>
                    <a:lnTo>
                      <a:pt x="45" y="222"/>
                    </a:lnTo>
                    <a:lnTo>
                      <a:pt x="45" y="219"/>
                    </a:lnTo>
                    <a:lnTo>
                      <a:pt x="47" y="218"/>
                    </a:lnTo>
                    <a:lnTo>
                      <a:pt x="48" y="215"/>
                    </a:lnTo>
                    <a:lnTo>
                      <a:pt x="48" y="214"/>
                    </a:lnTo>
                    <a:lnTo>
                      <a:pt x="49" y="211"/>
                    </a:lnTo>
                    <a:lnTo>
                      <a:pt x="49" y="210"/>
                    </a:lnTo>
                    <a:lnTo>
                      <a:pt x="51" y="207"/>
                    </a:lnTo>
                    <a:lnTo>
                      <a:pt x="51" y="206"/>
                    </a:lnTo>
                    <a:lnTo>
                      <a:pt x="52" y="204"/>
                    </a:lnTo>
                    <a:lnTo>
                      <a:pt x="52" y="203"/>
                    </a:lnTo>
                    <a:lnTo>
                      <a:pt x="53" y="200"/>
                    </a:lnTo>
                    <a:lnTo>
                      <a:pt x="53" y="199"/>
                    </a:lnTo>
                    <a:lnTo>
                      <a:pt x="53" y="198"/>
                    </a:lnTo>
                    <a:lnTo>
                      <a:pt x="55" y="197"/>
                    </a:lnTo>
                    <a:lnTo>
                      <a:pt x="55" y="195"/>
                    </a:lnTo>
                    <a:lnTo>
                      <a:pt x="56" y="194"/>
                    </a:lnTo>
                    <a:lnTo>
                      <a:pt x="56" y="193"/>
                    </a:lnTo>
                    <a:lnTo>
                      <a:pt x="56" y="191"/>
                    </a:lnTo>
                    <a:lnTo>
                      <a:pt x="57" y="190"/>
                    </a:lnTo>
                    <a:lnTo>
                      <a:pt x="57" y="189"/>
                    </a:lnTo>
                    <a:lnTo>
                      <a:pt x="57" y="187"/>
                    </a:lnTo>
                    <a:lnTo>
                      <a:pt x="59" y="186"/>
                    </a:lnTo>
                    <a:lnTo>
                      <a:pt x="59" y="185"/>
                    </a:lnTo>
                    <a:lnTo>
                      <a:pt x="59" y="183"/>
                    </a:lnTo>
                    <a:lnTo>
                      <a:pt x="60" y="182"/>
                    </a:lnTo>
                    <a:lnTo>
                      <a:pt x="60" y="181"/>
                    </a:lnTo>
                    <a:lnTo>
                      <a:pt x="60" y="179"/>
                    </a:lnTo>
                    <a:lnTo>
                      <a:pt x="61" y="177"/>
                    </a:lnTo>
                    <a:lnTo>
                      <a:pt x="61" y="175"/>
                    </a:lnTo>
                    <a:lnTo>
                      <a:pt x="63" y="174"/>
                    </a:lnTo>
                    <a:lnTo>
                      <a:pt x="63" y="171"/>
                    </a:lnTo>
                    <a:lnTo>
                      <a:pt x="64" y="170"/>
                    </a:lnTo>
                    <a:lnTo>
                      <a:pt x="64" y="167"/>
                    </a:lnTo>
                    <a:lnTo>
                      <a:pt x="65" y="165"/>
                    </a:lnTo>
                    <a:lnTo>
                      <a:pt x="65" y="163"/>
                    </a:lnTo>
                    <a:lnTo>
                      <a:pt x="67" y="161"/>
                    </a:lnTo>
                    <a:lnTo>
                      <a:pt x="67" y="159"/>
                    </a:lnTo>
                    <a:lnTo>
                      <a:pt x="67" y="158"/>
                    </a:lnTo>
                    <a:lnTo>
                      <a:pt x="68" y="155"/>
                    </a:lnTo>
                    <a:lnTo>
                      <a:pt x="68" y="154"/>
                    </a:lnTo>
                    <a:lnTo>
                      <a:pt x="68" y="153"/>
                    </a:lnTo>
                    <a:lnTo>
                      <a:pt x="69" y="151"/>
                    </a:lnTo>
                    <a:lnTo>
                      <a:pt x="69" y="150"/>
                    </a:lnTo>
                    <a:lnTo>
                      <a:pt x="69" y="149"/>
                    </a:lnTo>
                    <a:lnTo>
                      <a:pt x="71" y="147"/>
                    </a:lnTo>
                    <a:lnTo>
                      <a:pt x="71" y="146"/>
                    </a:lnTo>
                    <a:lnTo>
                      <a:pt x="71" y="145"/>
                    </a:lnTo>
                    <a:lnTo>
                      <a:pt x="72" y="143"/>
                    </a:lnTo>
                    <a:lnTo>
                      <a:pt x="72" y="142"/>
                    </a:lnTo>
                    <a:lnTo>
                      <a:pt x="72" y="141"/>
                    </a:lnTo>
                    <a:lnTo>
                      <a:pt x="73" y="139"/>
                    </a:lnTo>
                    <a:lnTo>
                      <a:pt x="73" y="138"/>
                    </a:lnTo>
                    <a:lnTo>
                      <a:pt x="73" y="137"/>
                    </a:lnTo>
                    <a:lnTo>
                      <a:pt x="73" y="135"/>
                    </a:lnTo>
                    <a:lnTo>
                      <a:pt x="75" y="134"/>
                    </a:lnTo>
                    <a:lnTo>
                      <a:pt x="75" y="133"/>
                    </a:lnTo>
                    <a:lnTo>
                      <a:pt x="75" y="131"/>
                    </a:lnTo>
                    <a:lnTo>
                      <a:pt x="76" y="130"/>
                    </a:lnTo>
                    <a:lnTo>
                      <a:pt x="76" y="129"/>
                    </a:lnTo>
                    <a:lnTo>
                      <a:pt x="77" y="127"/>
                    </a:lnTo>
                    <a:lnTo>
                      <a:pt x="77" y="125"/>
                    </a:lnTo>
                    <a:lnTo>
                      <a:pt x="77" y="123"/>
                    </a:lnTo>
                    <a:lnTo>
                      <a:pt x="79" y="121"/>
                    </a:lnTo>
                    <a:lnTo>
                      <a:pt x="79" y="119"/>
                    </a:lnTo>
                    <a:lnTo>
                      <a:pt x="80" y="117"/>
                    </a:lnTo>
                    <a:lnTo>
                      <a:pt x="80" y="114"/>
                    </a:lnTo>
                    <a:lnTo>
                      <a:pt x="81" y="113"/>
                    </a:lnTo>
                    <a:lnTo>
                      <a:pt x="81" y="111"/>
                    </a:lnTo>
                    <a:lnTo>
                      <a:pt x="83" y="109"/>
                    </a:lnTo>
                    <a:lnTo>
                      <a:pt x="83" y="107"/>
                    </a:lnTo>
                    <a:lnTo>
                      <a:pt x="83" y="106"/>
                    </a:lnTo>
                    <a:lnTo>
                      <a:pt x="84" y="105"/>
                    </a:lnTo>
                    <a:lnTo>
                      <a:pt x="84" y="104"/>
                    </a:lnTo>
                    <a:lnTo>
                      <a:pt x="84" y="102"/>
                    </a:lnTo>
                    <a:lnTo>
                      <a:pt x="85" y="101"/>
                    </a:lnTo>
                    <a:lnTo>
                      <a:pt x="85" y="100"/>
                    </a:lnTo>
                    <a:lnTo>
                      <a:pt x="85" y="98"/>
                    </a:lnTo>
                    <a:lnTo>
                      <a:pt x="85" y="97"/>
                    </a:lnTo>
                    <a:lnTo>
                      <a:pt x="86" y="96"/>
                    </a:lnTo>
                    <a:lnTo>
                      <a:pt x="86" y="94"/>
                    </a:lnTo>
                    <a:lnTo>
                      <a:pt x="86" y="93"/>
                    </a:lnTo>
                    <a:lnTo>
                      <a:pt x="86" y="92"/>
                    </a:lnTo>
                    <a:lnTo>
                      <a:pt x="86" y="90"/>
                    </a:lnTo>
                    <a:lnTo>
                      <a:pt x="86" y="89"/>
                    </a:lnTo>
                    <a:lnTo>
                      <a:pt x="86" y="88"/>
                    </a:lnTo>
                    <a:lnTo>
                      <a:pt x="88" y="86"/>
                    </a:lnTo>
                    <a:lnTo>
                      <a:pt x="88" y="85"/>
                    </a:lnTo>
                    <a:lnTo>
                      <a:pt x="88" y="84"/>
                    </a:lnTo>
                    <a:lnTo>
                      <a:pt x="88" y="82"/>
                    </a:lnTo>
                    <a:lnTo>
                      <a:pt x="88" y="81"/>
                    </a:lnTo>
                    <a:lnTo>
                      <a:pt x="88" y="80"/>
                    </a:lnTo>
                    <a:lnTo>
                      <a:pt x="88" y="78"/>
                    </a:lnTo>
                    <a:lnTo>
                      <a:pt x="88" y="76"/>
                    </a:lnTo>
                    <a:lnTo>
                      <a:pt x="88" y="74"/>
                    </a:lnTo>
                    <a:lnTo>
                      <a:pt x="88" y="73"/>
                    </a:lnTo>
                    <a:lnTo>
                      <a:pt x="88" y="70"/>
                    </a:lnTo>
                    <a:lnTo>
                      <a:pt x="89" y="69"/>
                    </a:lnTo>
                    <a:lnTo>
                      <a:pt x="89" y="68"/>
                    </a:lnTo>
                    <a:lnTo>
                      <a:pt x="89" y="66"/>
                    </a:lnTo>
                    <a:lnTo>
                      <a:pt x="89" y="65"/>
                    </a:lnTo>
                    <a:lnTo>
                      <a:pt x="89" y="64"/>
                    </a:lnTo>
                    <a:lnTo>
                      <a:pt x="89" y="62"/>
                    </a:lnTo>
                    <a:lnTo>
                      <a:pt x="89" y="61"/>
                    </a:lnTo>
                    <a:lnTo>
                      <a:pt x="89" y="60"/>
                    </a:lnTo>
                    <a:lnTo>
                      <a:pt x="89" y="58"/>
                    </a:lnTo>
                    <a:lnTo>
                      <a:pt x="89" y="57"/>
                    </a:lnTo>
                    <a:lnTo>
                      <a:pt x="89" y="56"/>
                    </a:lnTo>
                    <a:lnTo>
                      <a:pt x="90" y="56"/>
                    </a:lnTo>
                    <a:lnTo>
                      <a:pt x="90" y="54"/>
                    </a:lnTo>
                    <a:lnTo>
                      <a:pt x="90" y="53"/>
                    </a:lnTo>
                    <a:lnTo>
                      <a:pt x="90" y="52"/>
                    </a:lnTo>
                    <a:lnTo>
                      <a:pt x="90" y="50"/>
                    </a:lnTo>
                    <a:lnTo>
                      <a:pt x="90" y="49"/>
                    </a:lnTo>
                    <a:lnTo>
                      <a:pt x="90" y="48"/>
                    </a:lnTo>
                    <a:lnTo>
                      <a:pt x="92" y="46"/>
                    </a:lnTo>
                    <a:lnTo>
                      <a:pt x="92" y="45"/>
                    </a:lnTo>
                    <a:lnTo>
                      <a:pt x="92" y="44"/>
                    </a:lnTo>
                    <a:lnTo>
                      <a:pt x="92" y="42"/>
                    </a:lnTo>
                    <a:lnTo>
                      <a:pt x="92" y="41"/>
                    </a:lnTo>
                    <a:lnTo>
                      <a:pt x="93" y="40"/>
                    </a:lnTo>
                    <a:lnTo>
                      <a:pt x="93" y="38"/>
                    </a:lnTo>
                    <a:lnTo>
                      <a:pt x="93" y="37"/>
                    </a:lnTo>
                    <a:lnTo>
                      <a:pt x="93" y="36"/>
                    </a:lnTo>
                    <a:lnTo>
                      <a:pt x="93" y="34"/>
                    </a:lnTo>
                    <a:lnTo>
                      <a:pt x="94" y="33"/>
                    </a:lnTo>
                    <a:lnTo>
                      <a:pt x="94" y="32"/>
                    </a:lnTo>
                    <a:lnTo>
                      <a:pt x="94" y="30"/>
                    </a:lnTo>
                    <a:lnTo>
                      <a:pt x="94" y="29"/>
                    </a:lnTo>
                    <a:lnTo>
                      <a:pt x="94" y="28"/>
                    </a:lnTo>
                    <a:lnTo>
                      <a:pt x="94" y="26"/>
                    </a:lnTo>
                    <a:lnTo>
                      <a:pt x="94" y="25"/>
                    </a:lnTo>
                    <a:lnTo>
                      <a:pt x="94" y="24"/>
                    </a:lnTo>
                    <a:lnTo>
                      <a:pt x="94" y="22"/>
                    </a:lnTo>
                    <a:lnTo>
                      <a:pt x="94" y="21"/>
                    </a:lnTo>
                    <a:lnTo>
                      <a:pt x="94" y="20"/>
                    </a:lnTo>
                    <a:lnTo>
                      <a:pt x="94" y="18"/>
                    </a:lnTo>
                    <a:lnTo>
                      <a:pt x="94" y="17"/>
                    </a:lnTo>
                    <a:lnTo>
                      <a:pt x="94" y="16"/>
                    </a:lnTo>
                    <a:lnTo>
                      <a:pt x="94" y="13"/>
                    </a:lnTo>
                    <a:lnTo>
                      <a:pt x="94" y="12"/>
                    </a:lnTo>
                    <a:lnTo>
                      <a:pt x="93" y="9"/>
                    </a:lnTo>
                    <a:lnTo>
                      <a:pt x="93" y="8"/>
                    </a:lnTo>
                    <a:lnTo>
                      <a:pt x="93" y="5"/>
                    </a:lnTo>
                    <a:lnTo>
                      <a:pt x="93" y="3"/>
                    </a:lnTo>
                    <a:lnTo>
                      <a:pt x="93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7234" name="Freeform 70">
              <a:extLst>
                <a:ext uri="{FF2B5EF4-FFF2-40B4-BE49-F238E27FC236}">
                  <a16:creationId xmlns:a16="http://schemas.microsoft.com/office/drawing/2014/main" id="{91C3F0EB-0EE4-474C-932C-1C2CC9AE9B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8917" y="4301456"/>
              <a:ext cx="814012" cy="300944"/>
            </a:xfrm>
            <a:custGeom>
              <a:avLst/>
              <a:gdLst>
                <a:gd name="T0" fmla="*/ 2147483646 w 11912"/>
                <a:gd name="T1" fmla="*/ 0 h 10192"/>
                <a:gd name="T2" fmla="*/ 2147483646 w 11912"/>
                <a:gd name="T3" fmla="*/ 0 h 10192"/>
                <a:gd name="T4" fmla="*/ 2147483646 w 11912"/>
                <a:gd name="T5" fmla="*/ 2147483646 h 10192"/>
                <a:gd name="T6" fmla="*/ 0 w 11912"/>
                <a:gd name="T7" fmla="*/ 2147483646 h 101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912" h="10192">
                  <a:moveTo>
                    <a:pt x="11912" y="0"/>
                  </a:moveTo>
                  <a:lnTo>
                    <a:pt x="4412" y="0"/>
                  </a:lnTo>
                  <a:lnTo>
                    <a:pt x="4412" y="10000"/>
                  </a:lnTo>
                  <a:cubicBezTo>
                    <a:pt x="3579" y="10000"/>
                    <a:pt x="833" y="10192"/>
                    <a:pt x="0" y="1019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35" name="Freeform 71">
              <a:extLst>
                <a:ext uri="{FF2B5EF4-FFF2-40B4-BE49-F238E27FC236}">
                  <a16:creationId xmlns:a16="http://schemas.microsoft.com/office/drawing/2014/main" id="{C359E8AD-D01F-5940-A132-668FB6DAC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250" y="4591050"/>
              <a:ext cx="573088" cy="611188"/>
            </a:xfrm>
            <a:custGeom>
              <a:avLst/>
              <a:gdLst>
                <a:gd name="T0" fmla="*/ 2147483646 w 558"/>
                <a:gd name="T1" fmla="*/ 2147483646 h 770"/>
                <a:gd name="T2" fmla="*/ 0 w 558"/>
                <a:gd name="T3" fmla="*/ 2147483646 h 770"/>
                <a:gd name="T4" fmla="*/ 0 w 558"/>
                <a:gd name="T5" fmla="*/ 0 h 770"/>
                <a:gd name="T6" fmla="*/ 0 60000 65536"/>
                <a:gd name="T7" fmla="*/ 0 60000 65536"/>
                <a:gd name="T8" fmla="*/ 0 60000 65536"/>
                <a:gd name="T9" fmla="*/ 0 w 558"/>
                <a:gd name="T10" fmla="*/ 0 h 770"/>
                <a:gd name="T11" fmla="*/ 558 w 558"/>
                <a:gd name="T12" fmla="*/ 770 h 7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8" h="770">
                  <a:moveTo>
                    <a:pt x="558" y="770"/>
                  </a:moveTo>
                  <a:lnTo>
                    <a:pt x="0" y="77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36" name="Freeform 72">
              <a:extLst>
                <a:ext uri="{FF2B5EF4-FFF2-40B4-BE49-F238E27FC236}">
                  <a16:creationId xmlns:a16="http://schemas.microsoft.com/office/drawing/2014/main" id="{E5545E77-DC6B-5F4C-B1F5-65C6D993F1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9525" y="4011613"/>
              <a:ext cx="147638" cy="880155"/>
            </a:xfrm>
            <a:custGeom>
              <a:avLst/>
              <a:gdLst>
                <a:gd name="T0" fmla="*/ 2147483646 w 186"/>
                <a:gd name="T1" fmla="*/ 2147483646 h 1116"/>
                <a:gd name="T2" fmla="*/ 0 w 186"/>
                <a:gd name="T3" fmla="*/ 2147483646 h 1116"/>
                <a:gd name="T4" fmla="*/ 0 w 186"/>
                <a:gd name="T5" fmla="*/ 0 h 1116"/>
                <a:gd name="T6" fmla="*/ 0 60000 65536"/>
                <a:gd name="T7" fmla="*/ 0 60000 65536"/>
                <a:gd name="T8" fmla="*/ 0 60000 65536"/>
                <a:gd name="T9" fmla="*/ 0 w 186"/>
                <a:gd name="T10" fmla="*/ 0 h 1116"/>
                <a:gd name="T11" fmla="*/ 186 w 186"/>
                <a:gd name="T12" fmla="*/ 1116 h 11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6" h="1116">
                  <a:moveTo>
                    <a:pt x="186" y="1116"/>
                  </a:moveTo>
                  <a:lnTo>
                    <a:pt x="0" y="111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37" name="Freeform 76">
              <a:extLst>
                <a:ext uri="{FF2B5EF4-FFF2-40B4-BE49-F238E27FC236}">
                  <a16:creationId xmlns:a16="http://schemas.microsoft.com/office/drawing/2014/main" id="{FFFDAA88-E2CA-EF49-9208-AF6B59667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2513" y="5792788"/>
              <a:ext cx="295275" cy="1587"/>
            </a:xfrm>
            <a:custGeom>
              <a:avLst/>
              <a:gdLst>
                <a:gd name="T0" fmla="*/ 2147483646 w 372"/>
                <a:gd name="T1" fmla="*/ 0 h 1588"/>
                <a:gd name="T2" fmla="*/ 0 w 372"/>
                <a:gd name="T3" fmla="*/ 0 h 1588"/>
                <a:gd name="T4" fmla="*/ 2147483646 w 372"/>
                <a:gd name="T5" fmla="*/ 0 h 1588"/>
                <a:gd name="T6" fmla="*/ 0 60000 65536"/>
                <a:gd name="T7" fmla="*/ 0 60000 65536"/>
                <a:gd name="T8" fmla="*/ 0 60000 65536"/>
                <a:gd name="T9" fmla="*/ 0 w 372"/>
                <a:gd name="T10" fmla="*/ 0 h 1588"/>
                <a:gd name="T11" fmla="*/ 372 w 372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2" h="1588">
                  <a:moveTo>
                    <a:pt x="372" y="0"/>
                  </a:moveTo>
                  <a:lnTo>
                    <a:pt x="0" y="0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38" name="Freeform 78">
              <a:extLst>
                <a:ext uri="{FF2B5EF4-FFF2-40B4-BE49-F238E27FC236}">
                  <a16:creationId xmlns:a16="http://schemas.microsoft.com/office/drawing/2014/main" id="{C0F5D4A1-901B-AF45-8FAF-77E2C76C9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2513" y="5497513"/>
              <a:ext cx="295275" cy="1587"/>
            </a:xfrm>
            <a:custGeom>
              <a:avLst/>
              <a:gdLst>
                <a:gd name="T0" fmla="*/ 2147483646 w 372"/>
                <a:gd name="T1" fmla="*/ 0 h 1588"/>
                <a:gd name="T2" fmla="*/ 0 w 372"/>
                <a:gd name="T3" fmla="*/ 0 h 1588"/>
                <a:gd name="T4" fmla="*/ 2147483646 w 372"/>
                <a:gd name="T5" fmla="*/ 0 h 1588"/>
                <a:gd name="T6" fmla="*/ 0 60000 65536"/>
                <a:gd name="T7" fmla="*/ 0 60000 65536"/>
                <a:gd name="T8" fmla="*/ 0 60000 65536"/>
                <a:gd name="T9" fmla="*/ 0 w 372"/>
                <a:gd name="T10" fmla="*/ 0 h 1588"/>
                <a:gd name="T11" fmla="*/ 372 w 372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2" h="1588">
                  <a:moveTo>
                    <a:pt x="372" y="0"/>
                  </a:moveTo>
                  <a:lnTo>
                    <a:pt x="0" y="0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39" name="Line 79">
              <a:extLst>
                <a:ext uri="{FF2B5EF4-FFF2-40B4-BE49-F238E27FC236}">
                  <a16:creationId xmlns:a16="http://schemas.microsoft.com/office/drawing/2014/main" id="{9CEA9E4D-6D80-4C4B-B59B-2D91D4302E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22513" y="5497513"/>
              <a:ext cx="295275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40" name="Line 82">
              <a:extLst>
                <a:ext uri="{FF2B5EF4-FFF2-40B4-BE49-F238E27FC236}">
                  <a16:creationId xmlns:a16="http://schemas.microsoft.com/office/drawing/2014/main" id="{47E22275-B32F-FF45-9719-BD64F7FACA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11700" y="5035550"/>
              <a:ext cx="627063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41" name="Line 83">
              <a:extLst>
                <a:ext uri="{FF2B5EF4-FFF2-40B4-BE49-F238E27FC236}">
                  <a16:creationId xmlns:a16="http://schemas.microsoft.com/office/drawing/2014/main" id="{AAAADFDE-19E4-F24C-BC34-5E5DF87C5F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1263" y="5349875"/>
              <a:ext cx="31750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42" name="Freeform 85">
              <a:extLst>
                <a:ext uri="{FF2B5EF4-FFF2-40B4-BE49-F238E27FC236}">
                  <a16:creationId xmlns:a16="http://schemas.microsoft.com/office/drawing/2014/main" id="{085D88A2-F7DD-D344-B6F3-62F2FE181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1138" y="4941888"/>
              <a:ext cx="631825" cy="249237"/>
            </a:xfrm>
            <a:custGeom>
              <a:avLst/>
              <a:gdLst>
                <a:gd name="T0" fmla="*/ 2147483646 w 794"/>
                <a:gd name="T1" fmla="*/ 0 h 315"/>
                <a:gd name="T2" fmla="*/ 2147483646 w 794"/>
                <a:gd name="T3" fmla="*/ 0 h 315"/>
                <a:gd name="T4" fmla="*/ 2147483646 w 794"/>
                <a:gd name="T5" fmla="*/ 0 h 315"/>
                <a:gd name="T6" fmla="*/ 2147483646 w 794"/>
                <a:gd name="T7" fmla="*/ 2147483646 h 315"/>
                <a:gd name="T8" fmla="*/ 2147483646 w 794"/>
                <a:gd name="T9" fmla="*/ 2147483646 h 315"/>
                <a:gd name="T10" fmla="*/ 2147483646 w 794"/>
                <a:gd name="T11" fmla="*/ 2147483646 h 315"/>
                <a:gd name="T12" fmla="*/ 2147483646 w 794"/>
                <a:gd name="T13" fmla="*/ 2147483646 h 315"/>
                <a:gd name="T14" fmla="*/ 2147483646 w 794"/>
                <a:gd name="T15" fmla="*/ 2147483646 h 315"/>
                <a:gd name="T16" fmla="*/ 2147483646 w 794"/>
                <a:gd name="T17" fmla="*/ 2147483646 h 315"/>
                <a:gd name="T18" fmla="*/ 2147483646 w 794"/>
                <a:gd name="T19" fmla="*/ 2147483646 h 315"/>
                <a:gd name="T20" fmla="*/ 2147483646 w 794"/>
                <a:gd name="T21" fmla="*/ 2147483646 h 315"/>
                <a:gd name="T22" fmla="*/ 2147483646 w 794"/>
                <a:gd name="T23" fmla="*/ 2147483646 h 315"/>
                <a:gd name="T24" fmla="*/ 2147483646 w 794"/>
                <a:gd name="T25" fmla="*/ 2147483646 h 315"/>
                <a:gd name="T26" fmla="*/ 2147483646 w 794"/>
                <a:gd name="T27" fmla="*/ 2147483646 h 315"/>
                <a:gd name="T28" fmla="*/ 2147483646 w 794"/>
                <a:gd name="T29" fmla="*/ 2147483646 h 315"/>
                <a:gd name="T30" fmla="*/ 2147483646 w 794"/>
                <a:gd name="T31" fmla="*/ 2147483646 h 315"/>
                <a:gd name="T32" fmla="*/ 2147483646 w 794"/>
                <a:gd name="T33" fmla="*/ 2147483646 h 315"/>
                <a:gd name="T34" fmla="*/ 2147483646 w 794"/>
                <a:gd name="T35" fmla="*/ 2147483646 h 315"/>
                <a:gd name="T36" fmla="*/ 2147483646 w 794"/>
                <a:gd name="T37" fmla="*/ 2147483646 h 315"/>
                <a:gd name="T38" fmla="*/ 2147483646 w 794"/>
                <a:gd name="T39" fmla="*/ 2147483646 h 315"/>
                <a:gd name="T40" fmla="*/ 2147483646 w 794"/>
                <a:gd name="T41" fmla="*/ 2147483646 h 315"/>
                <a:gd name="T42" fmla="*/ 2147483646 w 794"/>
                <a:gd name="T43" fmla="*/ 2147483646 h 315"/>
                <a:gd name="T44" fmla="*/ 2147483646 w 794"/>
                <a:gd name="T45" fmla="*/ 2147483646 h 315"/>
                <a:gd name="T46" fmla="*/ 2147483646 w 794"/>
                <a:gd name="T47" fmla="*/ 2147483646 h 315"/>
                <a:gd name="T48" fmla="*/ 2147483646 w 794"/>
                <a:gd name="T49" fmla="*/ 2147483646 h 315"/>
                <a:gd name="T50" fmla="*/ 2147483646 w 794"/>
                <a:gd name="T51" fmla="*/ 2147483646 h 315"/>
                <a:gd name="T52" fmla="*/ 2147483646 w 794"/>
                <a:gd name="T53" fmla="*/ 2147483646 h 315"/>
                <a:gd name="T54" fmla="*/ 2147483646 w 794"/>
                <a:gd name="T55" fmla="*/ 2147483646 h 315"/>
                <a:gd name="T56" fmla="*/ 2147483646 w 794"/>
                <a:gd name="T57" fmla="*/ 2147483646 h 315"/>
                <a:gd name="T58" fmla="*/ 2147483646 w 794"/>
                <a:gd name="T59" fmla="*/ 2147483646 h 315"/>
                <a:gd name="T60" fmla="*/ 2147483646 w 794"/>
                <a:gd name="T61" fmla="*/ 2147483646 h 315"/>
                <a:gd name="T62" fmla="*/ 2147483646 w 794"/>
                <a:gd name="T63" fmla="*/ 2147483646 h 315"/>
                <a:gd name="T64" fmla="*/ 2147483646 w 794"/>
                <a:gd name="T65" fmla="*/ 2147483646 h 315"/>
                <a:gd name="T66" fmla="*/ 2147483646 w 794"/>
                <a:gd name="T67" fmla="*/ 2147483646 h 315"/>
                <a:gd name="T68" fmla="*/ 2147483646 w 794"/>
                <a:gd name="T69" fmla="*/ 2147483646 h 315"/>
                <a:gd name="T70" fmla="*/ 2147483646 w 794"/>
                <a:gd name="T71" fmla="*/ 2147483646 h 315"/>
                <a:gd name="T72" fmla="*/ 2147483646 w 794"/>
                <a:gd name="T73" fmla="*/ 2147483646 h 315"/>
                <a:gd name="T74" fmla="*/ 2147483646 w 794"/>
                <a:gd name="T75" fmla="*/ 2147483646 h 315"/>
                <a:gd name="T76" fmla="*/ 2147483646 w 794"/>
                <a:gd name="T77" fmla="*/ 2147483646 h 315"/>
                <a:gd name="T78" fmla="*/ 2147483646 w 794"/>
                <a:gd name="T79" fmla="*/ 2147483646 h 315"/>
                <a:gd name="T80" fmla="*/ 2147483646 w 794"/>
                <a:gd name="T81" fmla="*/ 2147483646 h 315"/>
                <a:gd name="T82" fmla="*/ 2147483646 w 794"/>
                <a:gd name="T83" fmla="*/ 2147483646 h 315"/>
                <a:gd name="T84" fmla="*/ 2147483646 w 794"/>
                <a:gd name="T85" fmla="*/ 2147483646 h 315"/>
                <a:gd name="T86" fmla="*/ 2147483646 w 794"/>
                <a:gd name="T87" fmla="*/ 2147483646 h 315"/>
                <a:gd name="T88" fmla="*/ 2147483646 w 794"/>
                <a:gd name="T89" fmla="*/ 2147483646 h 315"/>
                <a:gd name="T90" fmla="*/ 2147483646 w 794"/>
                <a:gd name="T91" fmla="*/ 2147483646 h 315"/>
                <a:gd name="T92" fmla="*/ 2147483646 w 794"/>
                <a:gd name="T93" fmla="*/ 2147483646 h 315"/>
                <a:gd name="T94" fmla="*/ 2147483646 w 794"/>
                <a:gd name="T95" fmla="*/ 2147483646 h 315"/>
                <a:gd name="T96" fmla="*/ 2147483646 w 794"/>
                <a:gd name="T97" fmla="*/ 2147483646 h 315"/>
                <a:gd name="T98" fmla="*/ 2147483646 w 794"/>
                <a:gd name="T99" fmla="*/ 2147483646 h 315"/>
                <a:gd name="T100" fmla="*/ 2147483646 w 794"/>
                <a:gd name="T101" fmla="*/ 2147483646 h 315"/>
                <a:gd name="T102" fmla="*/ 2147483646 w 794"/>
                <a:gd name="T103" fmla="*/ 2147483646 h 315"/>
                <a:gd name="T104" fmla="*/ 2147483646 w 794"/>
                <a:gd name="T105" fmla="*/ 2147483646 h 315"/>
                <a:gd name="T106" fmla="*/ 2147483646 w 794"/>
                <a:gd name="T107" fmla="*/ 2147483646 h 315"/>
                <a:gd name="T108" fmla="*/ 2147483646 w 794"/>
                <a:gd name="T109" fmla="*/ 2147483646 h 315"/>
                <a:gd name="T110" fmla="*/ 2147483646 w 794"/>
                <a:gd name="T111" fmla="*/ 2147483646 h 315"/>
                <a:gd name="T112" fmla="*/ 2147483646 w 794"/>
                <a:gd name="T113" fmla="*/ 2147483646 h 315"/>
                <a:gd name="T114" fmla="*/ 2147483646 w 794"/>
                <a:gd name="T115" fmla="*/ 2147483646 h 315"/>
                <a:gd name="T116" fmla="*/ 2147483646 w 794"/>
                <a:gd name="T117" fmla="*/ 2147483646 h 315"/>
                <a:gd name="T118" fmla="*/ 2147483646 w 794"/>
                <a:gd name="T119" fmla="*/ 2147483646 h 315"/>
                <a:gd name="T120" fmla="*/ 2147483646 w 794"/>
                <a:gd name="T121" fmla="*/ 2147483646 h 3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94"/>
                <a:gd name="T184" fmla="*/ 0 h 315"/>
                <a:gd name="T185" fmla="*/ 794 w 794"/>
                <a:gd name="T186" fmla="*/ 315 h 31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94" h="315">
                  <a:moveTo>
                    <a:pt x="0" y="0"/>
                  </a:moveTo>
                  <a:lnTo>
                    <a:pt x="30" y="0"/>
                  </a:lnTo>
                  <a:lnTo>
                    <a:pt x="59" y="0"/>
                  </a:lnTo>
                  <a:lnTo>
                    <a:pt x="86" y="0"/>
                  </a:lnTo>
                  <a:lnTo>
                    <a:pt x="110" y="0"/>
                  </a:lnTo>
                  <a:lnTo>
                    <a:pt x="134" y="0"/>
                  </a:lnTo>
                  <a:lnTo>
                    <a:pt x="155" y="0"/>
                  </a:lnTo>
                  <a:lnTo>
                    <a:pt x="175" y="0"/>
                  </a:lnTo>
                  <a:lnTo>
                    <a:pt x="194" y="0"/>
                  </a:lnTo>
                  <a:lnTo>
                    <a:pt x="211" y="0"/>
                  </a:lnTo>
                  <a:lnTo>
                    <a:pt x="226" y="0"/>
                  </a:lnTo>
                  <a:lnTo>
                    <a:pt x="240" y="0"/>
                  </a:lnTo>
                  <a:lnTo>
                    <a:pt x="253" y="0"/>
                  </a:lnTo>
                  <a:lnTo>
                    <a:pt x="265" y="0"/>
                  </a:lnTo>
                  <a:lnTo>
                    <a:pt x="276" y="0"/>
                  </a:lnTo>
                  <a:lnTo>
                    <a:pt x="287" y="0"/>
                  </a:lnTo>
                  <a:lnTo>
                    <a:pt x="295" y="0"/>
                  </a:lnTo>
                  <a:lnTo>
                    <a:pt x="303" y="0"/>
                  </a:lnTo>
                  <a:lnTo>
                    <a:pt x="311" y="0"/>
                  </a:lnTo>
                  <a:lnTo>
                    <a:pt x="316" y="0"/>
                  </a:lnTo>
                  <a:lnTo>
                    <a:pt x="323" y="0"/>
                  </a:lnTo>
                  <a:lnTo>
                    <a:pt x="327" y="0"/>
                  </a:lnTo>
                  <a:lnTo>
                    <a:pt x="332" y="0"/>
                  </a:lnTo>
                  <a:lnTo>
                    <a:pt x="336" y="0"/>
                  </a:lnTo>
                  <a:lnTo>
                    <a:pt x="338" y="1"/>
                  </a:lnTo>
                  <a:lnTo>
                    <a:pt x="341" y="1"/>
                  </a:lnTo>
                  <a:lnTo>
                    <a:pt x="344" y="1"/>
                  </a:lnTo>
                  <a:lnTo>
                    <a:pt x="346" y="1"/>
                  </a:lnTo>
                  <a:lnTo>
                    <a:pt x="349" y="1"/>
                  </a:lnTo>
                  <a:lnTo>
                    <a:pt x="352" y="1"/>
                  </a:lnTo>
                  <a:lnTo>
                    <a:pt x="353" y="1"/>
                  </a:lnTo>
                  <a:lnTo>
                    <a:pt x="356" y="1"/>
                  </a:lnTo>
                  <a:lnTo>
                    <a:pt x="357" y="1"/>
                  </a:lnTo>
                  <a:lnTo>
                    <a:pt x="360" y="1"/>
                  </a:lnTo>
                  <a:lnTo>
                    <a:pt x="362" y="1"/>
                  </a:lnTo>
                  <a:lnTo>
                    <a:pt x="364" y="3"/>
                  </a:lnTo>
                  <a:lnTo>
                    <a:pt x="366" y="3"/>
                  </a:lnTo>
                  <a:lnTo>
                    <a:pt x="368" y="3"/>
                  </a:lnTo>
                  <a:lnTo>
                    <a:pt x="369" y="3"/>
                  </a:lnTo>
                  <a:lnTo>
                    <a:pt x="370" y="3"/>
                  </a:lnTo>
                  <a:lnTo>
                    <a:pt x="372" y="3"/>
                  </a:lnTo>
                  <a:lnTo>
                    <a:pt x="373" y="3"/>
                  </a:lnTo>
                  <a:lnTo>
                    <a:pt x="374" y="3"/>
                  </a:lnTo>
                  <a:lnTo>
                    <a:pt x="376" y="3"/>
                  </a:lnTo>
                  <a:lnTo>
                    <a:pt x="377" y="3"/>
                  </a:lnTo>
                  <a:lnTo>
                    <a:pt x="378" y="3"/>
                  </a:lnTo>
                  <a:lnTo>
                    <a:pt x="380" y="3"/>
                  </a:lnTo>
                  <a:lnTo>
                    <a:pt x="381" y="4"/>
                  </a:lnTo>
                  <a:lnTo>
                    <a:pt x="382" y="4"/>
                  </a:lnTo>
                  <a:lnTo>
                    <a:pt x="384" y="4"/>
                  </a:lnTo>
                  <a:lnTo>
                    <a:pt x="385" y="4"/>
                  </a:lnTo>
                  <a:lnTo>
                    <a:pt x="386" y="4"/>
                  </a:lnTo>
                  <a:lnTo>
                    <a:pt x="388" y="4"/>
                  </a:lnTo>
                  <a:lnTo>
                    <a:pt x="389" y="4"/>
                  </a:lnTo>
                  <a:lnTo>
                    <a:pt x="390" y="4"/>
                  </a:lnTo>
                  <a:lnTo>
                    <a:pt x="392" y="5"/>
                  </a:lnTo>
                  <a:lnTo>
                    <a:pt x="393" y="5"/>
                  </a:lnTo>
                  <a:lnTo>
                    <a:pt x="394" y="5"/>
                  </a:lnTo>
                  <a:lnTo>
                    <a:pt x="396" y="5"/>
                  </a:lnTo>
                  <a:lnTo>
                    <a:pt x="397" y="5"/>
                  </a:lnTo>
                  <a:lnTo>
                    <a:pt x="400" y="5"/>
                  </a:lnTo>
                  <a:lnTo>
                    <a:pt x="401" y="7"/>
                  </a:lnTo>
                  <a:lnTo>
                    <a:pt x="404" y="7"/>
                  </a:lnTo>
                  <a:lnTo>
                    <a:pt x="405" y="7"/>
                  </a:lnTo>
                  <a:lnTo>
                    <a:pt x="408" y="7"/>
                  </a:lnTo>
                  <a:lnTo>
                    <a:pt x="409" y="7"/>
                  </a:lnTo>
                  <a:lnTo>
                    <a:pt x="412" y="8"/>
                  </a:lnTo>
                  <a:lnTo>
                    <a:pt x="413" y="8"/>
                  </a:lnTo>
                  <a:lnTo>
                    <a:pt x="414" y="8"/>
                  </a:lnTo>
                  <a:lnTo>
                    <a:pt x="416" y="8"/>
                  </a:lnTo>
                  <a:lnTo>
                    <a:pt x="418" y="8"/>
                  </a:lnTo>
                  <a:lnTo>
                    <a:pt x="420" y="9"/>
                  </a:lnTo>
                  <a:lnTo>
                    <a:pt x="421" y="9"/>
                  </a:lnTo>
                  <a:lnTo>
                    <a:pt x="422" y="9"/>
                  </a:lnTo>
                  <a:lnTo>
                    <a:pt x="424" y="9"/>
                  </a:lnTo>
                  <a:lnTo>
                    <a:pt x="425" y="9"/>
                  </a:lnTo>
                  <a:lnTo>
                    <a:pt x="426" y="11"/>
                  </a:lnTo>
                  <a:lnTo>
                    <a:pt x="427" y="11"/>
                  </a:lnTo>
                  <a:lnTo>
                    <a:pt x="429" y="11"/>
                  </a:lnTo>
                  <a:lnTo>
                    <a:pt x="430" y="11"/>
                  </a:lnTo>
                  <a:lnTo>
                    <a:pt x="431" y="11"/>
                  </a:lnTo>
                  <a:lnTo>
                    <a:pt x="433" y="12"/>
                  </a:lnTo>
                  <a:lnTo>
                    <a:pt x="434" y="12"/>
                  </a:lnTo>
                  <a:lnTo>
                    <a:pt x="435" y="12"/>
                  </a:lnTo>
                  <a:lnTo>
                    <a:pt x="437" y="12"/>
                  </a:lnTo>
                  <a:lnTo>
                    <a:pt x="438" y="13"/>
                  </a:lnTo>
                  <a:lnTo>
                    <a:pt x="439" y="13"/>
                  </a:lnTo>
                  <a:lnTo>
                    <a:pt x="441" y="13"/>
                  </a:lnTo>
                  <a:lnTo>
                    <a:pt x="442" y="15"/>
                  </a:lnTo>
                  <a:lnTo>
                    <a:pt x="445" y="15"/>
                  </a:lnTo>
                  <a:lnTo>
                    <a:pt x="446" y="16"/>
                  </a:lnTo>
                  <a:lnTo>
                    <a:pt x="449" y="16"/>
                  </a:lnTo>
                  <a:lnTo>
                    <a:pt x="450" y="17"/>
                  </a:lnTo>
                  <a:lnTo>
                    <a:pt x="453" y="17"/>
                  </a:lnTo>
                  <a:lnTo>
                    <a:pt x="455" y="19"/>
                  </a:lnTo>
                  <a:lnTo>
                    <a:pt x="458" y="19"/>
                  </a:lnTo>
                  <a:lnTo>
                    <a:pt x="459" y="20"/>
                  </a:lnTo>
                  <a:lnTo>
                    <a:pt x="462" y="20"/>
                  </a:lnTo>
                  <a:lnTo>
                    <a:pt x="463" y="21"/>
                  </a:lnTo>
                  <a:lnTo>
                    <a:pt x="466" y="21"/>
                  </a:lnTo>
                  <a:lnTo>
                    <a:pt x="467" y="23"/>
                  </a:lnTo>
                  <a:lnTo>
                    <a:pt x="469" y="23"/>
                  </a:lnTo>
                  <a:lnTo>
                    <a:pt x="471" y="23"/>
                  </a:lnTo>
                  <a:lnTo>
                    <a:pt x="473" y="24"/>
                  </a:lnTo>
                  <a:lnTo>
                    <a:pt x="474" y="24"/>
                  </a:lnTo>
                  <a:lnTo>
                    <a:pt x="475" y="25"/>
                  </a:lnTo>
                  <a:lnTo>
                    <a:pt x="477" y="25"/>
                  </a:lnTo>
                  <a:lnTo>
                    <a:pt x="478" y="25"/>
                  </a:lnTo>
                  <a:lnTo>
                    <a:pt x="479" y="27"/>
                  </a:lnTo>
                  <a:lnTo>
                    <a:pt x="481" y="27"/>
                  </a:lnTo>
                  <a:lnTo>
                    <a:pt x="482" y="28"/>
                  </a:lnTo>
                  <a:lnTo>
                    <a:pt x="483" y="28"/>
                  </a:lnTo>
                  <a:lnTo>
                    <a:pt x="485" y="28"/>
                  </a:lnTo>
                  <a:lnTo>
                    <a:pt x="486" y="29"/>
                  </a:lnTo>
                  <a:lnTo>
                    <a:pt x="487" y="29"/>
                  </a:lnTo>
                  <a:lnTo>
                    <a:pt x="489" y="31"/>
                  </a:lnTo>
                  <a:lnTo>
                    <a:pt x="490" y="31"/>
                  </a:lnTo>
                  <a:lnTo>
                    <a:pt x="491" y="32"/>
                  </a:lnTo>
                  <a:lnTo>
                    <a:pt x="493" y="32"/>
                  </a:lnTo>
                  <a:lnTo>
                    <a:pt x="494" y="33"/>
                  </a:lnTo>
                  <a:lnTo>
                    <a:pt x="495" y="33"/>
                  </a:lnTo>
                  <a:lnTo>
                    <a:pt x="497" y="35"/>
                  </a:lnTo>
                  <a:lnTo>
                    <a:pt x="499" y="35"/>
                  </a:lnTo>
                  <a:lnTo>
                    <a:pt x="501" y="36"/>
                  </a:lnTo>
                  <a:lnTo>
                    <a:pt x="503" y="37"/>
                  </a:lnTo>
                  <a:lnTo>
                    <a:pt x="505" y="38"/>
                  </a:lnTo>
                  <a:lnTo>
                    <a:pt x="507" y="38"/>
                  </a:lnTo>
                  <a:lnTo>
                    <a:pt x="509" y="40"/>
                  </a:lnTo>
                  <a:lnTo>
                    <a:pt x="511" y="41"/>
                  </a:lnTo>
                  <a:lnTo>
                    <a:pt x="513" y="42"/>
                  </a:lnTo>
                  <a:lnTo>
                    <a:pt x="514" y="42"/>
                  </a:lnTo>
                  <a:lnTo>
                    <a:pt x="515" y="44"/>
                  </a:lnTo>
                  <a:lnTo>
                    <a:pt x="518" y="44"/>
                  </a:lnTo>
                  <a:lnTo>
                    <a:pt x="519" y="45"/>
                  </a:lnTo>
                  <a:lnTo>
                    <a:pt x="520" y="45"/>
                  </a:lnTo>
                  <a:lnTo>
                    <a:pt x="522" y="46"/>
                  </a:lnTo>
                  <a:lnTo>
                    <a:pt x="523" y="48"/>
                  </a:lnTo>
                  <a:lnTo>
                    <a:pt x="524" y="48"/>
                  </a:lnTo>
                  <a:lnTo>
                    <a:pt x="526" y="49"/>
                  </a:lnTo>
                  <a:lnTo>
                    <a:pt x="527" y="49"/>
                  </a:lnTo>
                  <a:lnTo>
                    <a:pt x="528" y="50"/>
                  </a:lnTo>
                  <a:lnTo>
                    <a:pt x="530" y="50"/>
                  </a:lnTo>
                  <a:lnTo>
                    <a:pt x="531" y="52"/>
                  </a:lnTo>
                  <a:lnTo>
                    <a:pt x="532" y="52"/>
                  </a:lnTo>
                  <a:lnTo>
                    <a:pt x="532" y="53"/>
                  </a:lnTo>
                  <a:lnTo>
                    <a:pt x="534" y="53"/>
                  </a:lnTo>
                  <a:lnTo>
                    <a:pt x="535" y="54"/>
                  </a:lnTo>
                  <a:lnTo>
                    <a:pt x="536" y="54"/>
                  </a:lnTo>
                  <a:lnTo>
                    <a:pt x="538" y="56"/>
                  </a:lnTo>
                  <a:lnTo>
                    <a:pt x="539" y="56"/>
                  </a:lnTo>
                  <a:lnTo>
                    <a:pt x="540" y="57"/>
                  </a:lnTo>
                  <a:lnTo>
                    <a:pt x="542" y="57"/>
                  </a:lnTo>
                  <a:lnTo>
                    <a:pt x="543" y="58"/>
                  </a:lnTo>
                  <a:lnTo>
                    <a:pt x="546" y="60"/>
                  </a:lnTo>
                  <a:lnTo>
                    <a:pt x="547" y="60"/>
                  </a:lnTo>
                  <a:lnTo>
                    <a:pt x="548" y="61"/>
                  </a:lnTo>
                  <a:lnTo>
                    <a:pt x="551" y="62"/>
                  </a:lnTo>
                  <a:lnTo>
                    <a:pt x="552" y="64"/>
                  </a:lnTo>
                  <a:lnTo>
                    <a:pt x="554" y="64"/>
                  </a:lnTo>
                  <a:lnTo>
                    <a:pt x="555" y="65"/>
                  </a:lnTo>
                  <a:lnTo>
                    <a:pt x="558" y="66"/>
                  </a:lnTo>
                  <a:lnTo>
                    <a:pt x="559" y="66"/>
                  </a:lnTo>
                  <a:lnTo>
                    <a:pt x="560" y="68"/>
                  </a:lnTo>
                  <a:lnTo>
                    <a:pt x="562" y="68"/>
                  </a:lnTo>
                  <a:lnTo>
                    <a:pt x="562" y="69"/>
                  </a:lnTo>
                  <a:lnTo>
                    <a:pt x="563" y="69"/>
                  </a:lnTo>
                  <a:lnTo>
                    <a:pt x="564" y="70"/>
                  </a:lnTo>
                  <a:lnTo>
                    <a:pt x="566" y="70"/>
                  </a:lnTo>
                  <a:lnTo>
                    <a:pt x="566" y="72"/>
                  </a:lnTo>
                  <a:lnTo>
                    <a:pt x="567" y="72"/>
                  </a:lnTo>
                  <a:lnTo>
                    <a:pt x="568" y="72"/>
                  </a:lnTo>
                  <a:lnTo>
                    <a:pt x="570" y="73"/>
                  </a:lnTo>
                  <a:lnTo>
                    <a:pt x="571" y="74"/>
                  </a:lnTo>
                  <a:lnTo>
                    <a:pt x="572" y="74"/>
                  </a:lnTo>
                  <a:lnTo>
                    <a:pt x="574" y="76"/>
                  </a:lnTo>
                  <a:lnTo>
                    <a:pt x="575" y="76"/>
                  </a:lnTo>
                  <a:lnTo>
                    <a:pt x="575" y="77"/>
                  </a:lnTo>
                  <a:lnTo>
                    <a:pt x="576" y="77"/>
                  </a:lnTo>
                  <a:lnTo>
                    <a:pt x="578" y="78"/>
                  </a:lnTo>
                  <a:lnTo>
                    <a:pt x="579" y="78"/>
                  </a:lnTo>
                  <a:lnTo>
                    <a:pt x="579" y="80"/>
                  </a:lnTo>
                  <a:lnTo>
                    <a:pt x="580" y="80"/>
                  </a:lnTo>
                  <a:lnTo>
                    <a:pt x="582" y="81"/>
                  </a:lnTo>
                  <a:lnTo>
                    <a:pt x="583" y="82"/>
                  </a:lnTo>
                  <a:lnTo>
                    <a:pt x="584" y="82"/>
                  </a:lnTo>
                  <a:lnTo>
                    <a:pt x="586" y="84"/>
                  </a:lnTo>
                  <a:lnTo>
                    <a:pt x="588" y="85"/>
                  </a:lnTo>
                  <a:lnTo>
                    <a:pt x="590" y="85"/>
                  </a:lnTo>
                  <a:lnTo>
                    <a:pt x="591" y="86"/>
                  </a:lnTo>
                  <a:lnTo>
                    <a:pt x="592" y="88"/>
                  </a:lnTo>
                  <a:lnTo>
                    <a:pt x="594" y="89"/>
                  </a:lnTo>
                  <a:lnTo>
                    <a:pt x="595" y="89"/>
                  </a:lnTo>
                  <a:lnTo>
                    <a:pt x="596" y="90"/>
                  </a:lnTo>
                  <a:lnTo>
                    <a:pt x="598" y="92"/>
                  </a:lnTo>
                  <a:lnTo>
                    <a:pt x="599" y="92"/>
                  </a:lnTo>
                  <a:lnTo>
                    <a:pt x="599" y="93"/>
                  </a:lnTo>
                  <a:lnTo>
                    <a:pt x="600" y="93"/>
                  </a:lnTo>
                  <a:lnTo>
                    <a:pt x="602" y="94"/>
                  </a:lnTo>
                  <a:lnTo>
                    <a:pt x="603" y="94"/>
                  </a:lnTo>
                  <a:lnTo>
                    <a:pt x="603" y="96"/>
                  </a:lnTo>
                  <a:lnTo>
                    <a:pt x="604" y="96"/>
                  </a:lnTo>
                  <a:lnTo>
                    <a:pt x="606" y="97"/>
                  </a:lnTo>
                  <a:lnTo>
                    <a:pt x="607" y="98"/>
                  </a:lnTo>
                  <a:lnTo>
                    <a:pt x="608" y="98"/>
                  </a:lnTo>
                  <a:lnTo>
                    <a:pt x="610" y="100"/>
                  </a:lnTo>
                  <a:lnTo>
                    <a:pt x="611" y="101"/>
                  </a:lnTo>
                  <a:lnTo>
                    <a:pt x="612" y="102"/>
                  </a:lnTo>
                  <a:lnTo>
                    <a:pt x="613" y="102"/>
                  </a:lnTo>
                  <a:lnTo>
                    <a:pt x="615" y="104"/>
                  </a:lnTo>
                  <a:lnTo>
                    <a:pt x="615" y="105"/>
                  </a:lnTo>
                  <a:lnTo>
                    <a:pt x="616" y="105"/>
                  </a:lnTo>
                  <a:lnTo>
                    <a:pt x="617" y="106"/>
                  </a:lnTo>
                  <a:lnTo>
                    <a:pt x="619" y="106"/>
                  </a:lnTo>
                  <a:lnTo>
                    <a:pt x="619" y="108"/>
                  </a:lnTo>
                  <a:lnTo>
                    <a:pt x="620" y="108"/>
                  </a:lnTo>
                  <a:lnTo>
                    <a:pt x="620" y="109"/>
                  </a:lnTo>
                  <a:lnTo>
                    <a:pt x="621" y="109"/>
                  </a:lnTo>
                  <a:lnTo>
                    <a:pt x="623" y="110"/>
                  </a:lnTo>
                  <a:lnTo>
                    <a:pt x="624" y="112"/>
                  </a:lnTo>
                  <a:lnTo>
                    <a:pt x="625" y="112"/>
                  </a:lnTo>
                  <a:lnTo>
                    <a:pt x="625" y="113"/>
                  </a:lnTo>
                  <a:lnTo>
                    <a:pt x="627" y="113"/>
                  </a:lnTo>
                  <a:lnTo>
                    <a:pt x="628" y="114"/>
                  </a:lnTo>
                  <a:lnTo>
                    <a:pt x="629" y="116"/>
                  </a:lnTo>
                  <a:lnTo>
                    <a:pt x="631" y="116"/>
                  </a:lnTo>
                  <a:lnTo>
                    <a:pt x="632" y="117"/>
                  </a:lnTo>
                  <a:lnTo>
                    <a:pt x="633" y="118"/>
                  </a:lnTo>
                  <a:lnTo>
                    <a:pt x="635" y="120"/>
                  </a:lnTo>
                  <a:lnTo>
                    <a:pt x="636" y="120"/>
                  </a:lnTo>
                  <a:lnTo>
                    <a:pt x="637" y="121"/>
                  </a:lnTo>
                  <a:lnTo>
                    <a:pt x="639" y="121"/>
                  </a:lnTo>
                  <a:lnTo>
                    <a:pt x="639" y="122"/>
                  </a:lnTo>
                  <a:lnTo>
                    <a:pt x="640" y="122"/>
                  </a:lnTo>
                  <a:lnTo>
                    <a:pt x="641" y="124"/>
                  </a:lnTo>
                  <a:lnTo>
                    <a:pt x="643" y="125"/>
                  </a:lnTo>
                  <a:lnTo>
                    <a:pt x="644" y="125"/>
                  </a:lnTo>
                  <a:lnTo>
                    <a:pt x="645" y="126"/>
                  </a:lnTo>
                  <a:lnTo>
                    <a:pt x="647" y="128"/>
                  </a:lnTo>
                  <a:lnTo>
                    <a:pt x="648" y="128"/>
                  </a:lnTo>
                  <a:lnTo>
                    <a:pt x="649" y="129"/>
                  </a:lnTo>
                  <a:lnTo>
                    <a:pt x="651" y="130"/>
                  </a:lnTo>
                  <a:lnTo>
                    <a:pt x="652" y="130"/>
                  </a:lnTo>
                  <a:lnTo>
                    <a:pt x="652" y="131"/>
                  </a:lnTo>
                  <a:lnTo>
                    <a:pt x="653" y="131"/>
                  </a:lnTo>
                  <a:lnTo>
                    <a:pt x="653" y="133"/>
                  </a:lnTo>
                  <a:lnTo>
                    <a:pt x="655" y="133"/>
                  </a:lnTo>
                  <a:lnTo>
                    <a:pt x="655" y="134"/>
                  </a:lnTo>
                  <a:lnTo>
                    <a:pt x="656" y="134"/>
                  </a:lnTo>
                  <a:lnTo>
                    <a:pt x="656" y="135"/>
                  </a:lnTo>
                  <a:lnTo>
                    <a:pt x="657" y="135"/>
                  </a:lnTo>
                  <a:lnTo>
                    <a:pt x="657" y="137"/>
                  </a:lnTo>
                  <a:lnTo>
                    <a:pt x="659" y="137"/>
                  </a:lnTo>
                  <a:lnTo>
                    <a:pt x="659" y="138"/>
                  </a:lnTo>
                  <a:lnTo>
                    <a:pt x="660" y="139"/>
                  </a:lnTo>
                  <a:lnTo>
                    <a:pt x="661" y="139"/>
                  </a:lnTo>
                  <a:lnTo>
                    <a:pt x="663" y="141"/>
                  </a:lnTo>
                  <a:lnTo>
                    <a:pt x="663" y="142"/>
                  </a:lnTo>
                  <a:lnTo>
                    <a:pt x="664" y="143"/>
                  </a:lnTo>
                  <a:lnTo>
                    <a:pt x="665" y="145"/>
                  </a:lnTo>
                  <a:lnTo>
                    <a:pt x="667" y="146"/>
                  </a:lnTo>
                  <a:lnTo>
                    <a:pt x="668" y="147"/>
                  </a:lnTo>
                  <a:lnTo>
                    <a:pt x="669" y="149"/>
                  </a:lnTo>
                  <a:lnTo>
                    <a:pt x="671" y="150"/>
                  </a:lnTo>
                  <a:lnTo>
                    <a:pt x="672" y="151"/>
                  </a:lnTo>
                  <a:lnTo>
                    <a:pt x="673" y="153"/>
                  </a:lnTo>
                  <a:lnTo>
                    <a:pt x="675" y="154"/>
                  </a:lnTo>
                  <a:lnTo>
                    <a:pt x="675" y="155"/>
                  </a:lnTo>
                  <a:lnTo>
                    <a:pt x="676" y="155"/>
                  </a:lnTo>
                  <a:lnTo>
                    <a:pt x="677" y="157"/>
                  </a:lnTo>
                  <a:lnTo>
                    <a:pt x="677" y="158"/>
                  </a:lnTo>
                  <a:lnTo>
                    <a:pt x="679" y="158"/>
                  </a:lnTo>
                  <a:lnTo>
                    <a:pt x="679" y="159"/>
                  </a:lnTo>
                  <a:lnTo>
                    <a:pt x="680" y="159"/>
                  </a:lnTo>
                  <a:lnTo>
                    <a:pt x="680" y="161"/>
                  </a:lnTo>
                  <a:lnTo>
                    <a:pt x="681" y="162"/>
                  </a:lnTo>
                  <a:lnTo>
                    <a:pt x="683" y="163"/>
                  </a:lnTo>
                  <a:lnTo>
                    <a:pt x="684" y="165"/>
                  </a:lnTo>
                  <a:lnTo>
                    <a:pt x="685" y="166"/>
                  </a:lnTo>
                  <a:lnTo>
                    <a:pt x="685" y="167"/>
                  </a:lnTo>
                  <a:lnTo>
                    <a:pt x="687" y="169"/>
                  </a:lnTo>
                  <a:lnTo>
                    <a:pt x="688" y="169"/>
                  </a:lnTo>
                  <a:lnTo>
                    <a:pt x="689" y="170"/>
                  </a:lnTo>
                  <a:lnTo>
                    <a:pt x="689" y="171"/>
                  </a:lnTo>
                  <a:lnTo>
                    <a:pt x="691" y="173"/>
                  </a:lnTo>
                  <a:lnTo>
                    <a:pt x="692" y="174"/>
                  </a:lnTo>
                  <a:lnTo>
                    <a:pt x="693" y="175"/>
                  </a:lnTo>
                  <a:lnTo>
                    <a:pt x="695" y="178"/>
                  </a:lnTo>
                  <a:lnTo>
                    <a:pt x="696" y="179"/>
                  </a:lnTo>
                  <a:lnTo>
                    <a:pt x="697" y="181"/>
                  </a:lnTo>
                  <a:lnTo>
                    <a:pt x="699" y="183"/>
                  </a:lnTo>
                  <a:lnTo>
                    <a:pt x="700" y="185"/>
                  </a:lnTo>
                  <a:lnTo>
                    <a:pt x="701" y="186"/>
                  </a:lnTo>
                  <a:lnTo>
                    <a:pt x="703" y="187"/>
                  </a:lnTo>
                  <a:lnTo>
                    <a:pt x="704" y="189"/>
                  </a:lnTo>
                  <a:lnTo>
                    <a:pt x="705" y="190"/>
                  </a:lnTo>
                  <a:lnTo>
                    <a:pt x="706" y="191"/>
                  </a:lnTo>
                  <a:lnTo>
                    <a:pt x="708" y="193"/>
                  </a:lnTo>
                  <a:lnTo>
                    <a:pt x="708" y="194"/>
                  </a:lnTo>
                  <a:lnTo>
                    <a:pt x="709" y="195"/>
                  </a:lnTo>
                  <a:lnTo>
                    <a:pt x="710" y="197"/>
                  </a:lnTo>
                  <a:lnTo>
                    <a:pt x="712" y="198"/>
                  </a:lnTo>
                  <a:lnTo>
                    <a:pt x="713" y="199"/>
                  </a:lnTo>
                  <a:lnTo>
                    <a:pt x="713" y="201"/>
                  </a:lnTo>
                  <a:lnTo>
                    <a:pt x="714" y="202"/>
                  </a:lnTo>
                  <a:lnTo>
                    <a:pt x="716" y="203"/>
                  </a:lnTo>
                  <a:lnTo>
                    <a:pt x="716" y="205"/>
                  </a:lnTo>
                  <a:lnTo>
                    <a:pt x="717" y="206"/>
                  </a:lnTo>
                  <a:lnTo>
                    <a:pt x="718" y="207"/>
                  </a:lnTo>
                  <a:lnTo>
                    <a:pt x="720" y="209"/>
                  </a:lnTo>
                  <a:lnTo>
                    <a:pt x="721" y="210"/>
                  </a:lnTo>
                  <a:lnTo>
                    <a:pt x="722" y="211"/>
                  </a:lnTo>
                  <a:lnTo>
                    <a:pt x="722" y="213"/>
                  </a:lnTo>
                  <a:lnTo>
                    <a:pt x="724" y="215"/>
                  </a:lnTo>
                  <a:lnTo>
                    <a:pt x="725" y="217"/>
                  </a:lnTo>
                  <a:lnTo>
                    <a:pt x="726" y="218"/>
                  </a:lnTo>
                  <a:lnTo>
                    <a:pt x="728" y="221"/>
                  </a:lnTo>
                  <a:lnTo>
                    <a:pt x="729" y="222"/>
                  </a:lnTo>
                  <a:lnTo>
                    <a:pt x="730" y="224"/>
                  </a:lnTo>
                  <a:lnTo>
                    <a:pt x="732" y="226"/>
                  </a:lnTo>
                  <a:lnTo>
                    <a:pt x="733" y="228"/>
                  </a:lnTo>
                  <a:lnTo>
                    <a:pt x="734" y="230"/>
                  </a:lnTo>
                  <a:lnTo>
                    <a:pt x="736" y="231"/>
                  </a:lnTo>
                  <a:lnTo>
                    <a:pt x="737" y="234"/>
                  </a:lnTo>
                  <a:lnTo>
                    <a:pt x="738" y="235"/>
                  </a:lnTo>
                  <a:lnTo>
                    <a:pt x="740" y="236"/>
                  </a:lnTo>
                  <a:lnTo>
                    <a:pt x="741" y="238"/>
                  </a:lnTo>
                  <a:lnTo>
                    <a:pt x="741" y="239"/>
                  </a:lnTo>
                  <a:lnTo>
                    <a:pt x="742" y="240"/>
                  </a:lnTo>
                  <a:lnTo>
                    <a:pt x="744" y="242"/>
                  </a:lnTo>
                  <a:lnTo>
                    <a:pt x="744" y="243"/>
                  </a:lnTo>
                  <a:lnTo>
                    <a:pt x="745" y="244"/>
                  </a:lnTo>
                  <a:lnTo>
                    <a:pt x="746" y="246"/>
                  </a:lnTo>
                  <a:lnTo>
                    <a:pt x="748" y="247"/>
                  </a:lnTo>
                  <a:lnTo>
                    <a:pt x="748" y="248"/>
                  </a:lnTo>
                  <a:lnTo>
                    <a:pt x="749" y="250"/>
                  </a:lnTo>
                  <a:lnTo>
                    <a:pt x="750" y="251"/>
                  </a:lnTo>
                  <a:lnTo>
                    <a:pt x="750" y="252"/>
                  </a:lnTo>
                  <a:lnTo>
                    <a:pt x="752" y="254"/>
                  </a:lnTo>
                  <a:lnTo>
                    <a:pt x="753" y="255"/>
                  </a:lnTo>
                  <a:lnTo>
                    <a:pt x="753" y="256"/>
                  </a:lnTo>
                  <a:lnTo>
                    <a:pt x="754" y="258"/>
                  </a:lnTo>
                  <a:lnTo>
                    <a:pt x="756" y="259"/>
                  </a:lnTo>
                  <a:lnTo>
                    <a:pt x="757" y="260"/>
                  </a:lnTo>
                  <a:lnTo>
                    <a:pt x="758" y="262"/>
                  </a:lnTo>
                  <a:lnTo>
                    <a:pt x="760" y="263"/>
                  </a:lnTo>
                  <a:lnTo>
                    <a:pt x="760" y="266"/>
                  </a:lnTo>
                  <a:lnTo>
                    <a:pt x="762" y="267"/>
                  </a:lnTo>
                  <a:lnTo>
                    <a:pt x="764" y="270"/>
                  </a:lnTo>
                  <a:lnTo>
                    <a:pt x="765" y="271"/>
                  </a:lnTo>
                  <a:lnTo>
                    <a:pt x="766" y="274"/>
                  </a:lnTo>
                  <a:lnTo>
                    <a:pt x="768" y="275"/>
                  </a:lnTo>
                  <a:lnTo>
                    <a:pt x="769" y="278"/>
                  </a:lnTo>
                  <a:lnTo>
                    <a:pt x="770" y="279"/>
                  </a:lnTo>
                  <a:lnTo>
                    <a:pt x="772" y="282"/>
                  </a:lnTo>
                  <a:lnTo>
                    <a:pt x="773" y="283"/>
                  </a:lnTo>
                  <a:lnTo>
                    <a:pt x="774" y="284"/>
                  </a:lnTo>
                  <a:lnTo>
                    <a:pt x="776" y="286"/>
                  </a:lnTo>
                  <a:lnTo>
                    <a:pt x="776" y="287"/>
                  </a:lnTo>
                  <a:lnTo>
                    <a:pt x="777" y="288"/>
                  </a:lnTo>
                  <a:lnTo>
                    <a:pt x="778" y="290"/>
                  </a:lnTo>
                  <a:lnTo>
                    <a:pt x="778" y="291"/>
                  </a:lnTo>
                  <a:lnTo>
                    <a:pt x="780" y="292"/>
                  </a:lnTo>
                  <a:lnTo>
                    <a:pt x="781" y="294"/>
                  </a:lnTo>
                  <a:lnTo>
                    <a:pt x="781" y="295"/>
                  </a:lnTo>
                  <a:lnTo>
                    <a:pt x="782" y="296"/>
                  </a:lnTo>
                  <a:lnTo>
                    <a:pt x="782" y="298"/>
                  </a:lnTo>
                  <a:lnTo>
                    <a:pt x="784" y="298"/>
                  </a:lnTo>
                  <a:lnTo>
                    <a:pt x="784" y="299"/>
                  </a:lnTo>
                  <a:lnTo>
                    <a:pt x="785" y="300"/>
                  </a:lnTo>
                  <a:lnTo>
                    <a:pt x="785" y="302"/>
                  </a:lnTo>
                  <a:lnTo>
                    <a:pt x="786" y="303"/>
                  </a:lnTo>
                  <a:lnTo>
                    <a:pt x="788" y="304"/>
                  </a:lnTo>
                  <a:lnTo>
                    <a:pt x="789" y="306"/>
                  </a:lnTo>
                  <a:lnTo>
                    <a:pt x="789" y="307"/>
                  </a:lnTo>
                  <a:lnTo>
                    <a:pt x="790" y="308"/>
                  </a:lnTo>
                  <a:lnTo>
                    <a:pt x="790" y="311"/>
                  </a:lnTo>
                  <a:lnTo>
                    <a:pt x="792" y="312"/>
                  </a:lnTo>
                  <a:lnTo>
                    <a:pt x="793" y="314"/>
                  </a:lnTo>
                  <a:lnTo>
                    <a:pt x="794" y="31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43" name="Freeform 86">
              <a:extLst>
                <a:ext uri="{FF2B5EF4-FFF2-40B4-BE49-F238E27FC236}">
                  <a16:creationId xmlns:a16="http://schemas.microsoft.com/office/drawing/2014/main" id="{25E4332D-EF95-DC4D-9753-A7FEE1F4A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1138" y="5194300"/>
              <a:ext cx="631825" cy="249238"/>
            </a:xfrm>
            <a:custGeom>
              <a:avLst/>
              <a:gdLst>
                <a:gd name="T0" fmla="*/ 2147483646 w 794"/>
                <a:gd name="T1" fmla="*/ 2147483646 h 315"/>
                <a:gd name="T2" fmla="*/ 2147483646 w 794"/>
                <a:gd name="T3" fmla="*/ 2147483646 h 315"/>
                <a:gd name="T4" fmla="*/ 2147483646 w 794"/>
                <a:gd name="T5" fmla="*/ 2147483646 h 315"/>
                <a:gd name="T6" fmla="*/ 2147483646 w 794"/>
                <a:gd name="T7" fmla="*/ 2147483646 h 315"/>
                <a:gd name="T8" fmla="*/ 2147483646 w 794"/>
                <a:gd name="T9" fmla="*/ 2147483646 h 315"/>
                <a:gd name="T10" fmla="*/ 2147483646 w 794"/>
                <a:gd name="T11" fmla="*/ 2147483646 h 315"/>
                <a:gd name="T12" fmla="*/ 2147483646 w 794"/>
                <a:gd name="T13" fmla="*/ 2147483646 h 315"/>
                <a:gd name="T14" fmla="*/ 2147483646 w 794"/>
                <a:gd name="T15" fmla="*/ 2147483646 h 315"/>
                <a:gd name="T16" fmla="*/ 2147483646 w 794"/>
                <a:gd name="T17" fmla="*/ 2147483646 h 315"/>
                <a:gd name="T18" fmla="*/ 2147483646 w 794"/>
                <a:gd name="T19" fmla="*/ 2147483646 h 315"/>
                <a:gd name="T20" fmla="*/ 2147483646 w 794"/>
                <a:gd name="T21" fmla="*/ 2147483646 h 315"/>
                <a:gd name="T22" fmla="*/ 2147483646 w 794"/>
                <a:gd name="T23" fmla="*/ 2147483646 h 315"/>
                <a:gd name="T24" fmla="*/ 2147483646 w 794"/>
                <a:gd name="T25" fmla="*/ 2147483646 h 315"/>
                <a:gd name="T26" fmla="*/ 2147483646 w 794"/>
                <a:gd name="T27" fmla="*/ 2147483646 h 315"/>
                <a:gd name="T28" fmla="*/ 2147483646 w 794"/>
                <a:gd name="T29" fmla="*/ 2147483646 h 315"/>
                <a:gd name="T30" fmla="*/ 2147483646 w 794"/>
                <a:gd name="T31" fmla="*/ 2147483646 h 315"/>
                <a:gd name="T32" fmla="*/ 2147483646 w 794"/>
                <a:gd name="T33" fmla="*/ 2147483646 h 315"/>
                <a:gd name="T34" fmla="*/ 2147483646 w 794"/>
                <a:gd name="T35" fmla="*/ 2147483646 h 315"/>
                <a:gd name="T36" fmla="*/ 2147483646 w 794"/>
                <a:gd name="T37" fmla="*/ 2147483646 h 315"/>
                <a:gd name="T38" fmla="*/ 2147483646 w 794"/>
                <a:gd name="T39" fmla="*/ 2147483646 h 315"/>
                <a:gd name="T40" fmla="*/ 2147483646 w 794"/>
                <a:gd name="T41" fmla="*/ 2147483646 h 315"/>
                <a:gd name="T42" fmla="*/ 2147483646 w 794"/>
                <a:gd name="T43" fmla="*/ 2147483646 h 315"/>
                <a:gd name="T44" fmla="*/ 2147483646 w 794"/>
                <a:gd name="T45" fmla="*/ 2147483646 h 315"/>
                <a:gd name="T46" fmla="*/ 2147483646 w 794"/>
                <a:gd name="T47" fmla="*/ 2147483646 h 315"/>
                <a:gd name="T48" fmla="*/ 2147483646 w 794"/>
                <a:gd name="T49" fmla="*/ 2147483646 h 315"/>
                <a:gd name="T50" fmla="*/ 2147483646 w 794"/>
                <a:gd name="T51" fmla="*/ 2147483646 h 315"/>
                <a:gd name="T52" fmla="*/ 2147483646 w 794"/>
                <a:gd name="T53" fmla="*/ 2147483646 h 315"/>
                <a:gd name="T54" fmla="*/ 2147483646 w 794"/>
                <a:gd name="T55" fmla="*/ 2147483646 h 315"/>
                <a:gd name="T56" fmla="*/ 2147483646 w 794"/>
                <a:gd name="T57" fmla="*/ 2147483646 h 315"/>
                <a:gd name="T58" fmla="*/ 2147483646 w 794"/>
                <a:gd name="T59" fmla="*/ 2147483646 h 315"/>
                <a:gd name="T60" fmla="*/ 2147483646 w 794"/>
                <a:gd name="T61" fmla="*/ 2147483646 h 315"/>
                <a:gd name="T62" fmla="*/ 2147483646 w 794"/>
                <a:gd name="T63" fmla="*/ 2147483646 h 315"/>
                <a:gd name="T64" fmla="*/ 2147483646 w 794"/>
                <a:gd name="T65" fmla="*/ 2147483646 h 315"/>
                <a:gd name="T66" fmla="*/ 2147483646 w 794"/>
                <a:gd name="T67" fmla="*/ 2147483646 h 315"/>
                <a:gd name="T68" fmla="*/ 2147483646 w 794"/>
                <a:gd name="T69" fmla="*/ 2147483646 h 315"/>
                <a:gd name="T70" fmla="*/ 2147483646 w 794"/>
                <a:gd name="T71" fmla="*/ 2147483646 h 315"/>
                <a:gd name="T72" fmla="*/ 2147483646 w 794"/>
                <a:gd name="T73" fmla="*/ 2147483646 h 315"/>
                <a:gd name="T74" fmla="*/ 2147483646 w 794"/>
                <a:gd name="T75" fmla="*/ 2147483646 h 315"/>
                <a:gd name="T76" fmla="*/ 2147483646 w 794"/>
                <a:gd name="T77" fmla="*/ 2147483646 h 315"/>
                <a:gd name="T78" fmla="*/ 2147483646 w 794"/>
                <a:gd name="T79" fmla="*/ 2147483646 h 315"/>
                <a:gd name="T80" fmla="*/ 2147483646 w 794"/>
                <a:gd name="T81" fmla="*/ 2147483646 h 315"/>
                <a:gd name="T82" fmla="*/ 2147483646 w 794"/>
                <a:gd name="T83" fmla="*/ 2147483646 h 315"/>
                <a:gd name="T84" fmla="*/ 2147483646 w 794"/>
                <a:gd name="T85" fmla="*/ 2147483646 h 315"/>
                <a:gd name="T86" fmla="*/ 2147483646 w 794"/>
                <a:gd name="T87" fmla="*/ 2147483646 h 315"/>
                <a:gd name="T88" fmla="*/ 2147483646 w 794"/>
                <a:gd name="T89" fmla="*/ 2147483646 h 315"/>
                <a:gd name="T90" fmla="*/ 2147483646 w 794"/>
                <a:gd name="T91" fmla="*/ 2147483646 h 315"/>
                <a:gd name="T92" fmla="*/ 2147483646 w 794"/>
                <a:gd name="T93" fmla="*/ 2147483646 h 315"/>
                <a:gd name="T94" fmla="*/ 2147483646 w 794"/>
                <a:gd name="T95" fmla="*/ 2147483646 h 315"/>
                <a:gd name="T96" fmla="*/ 2147483646 w 794"/>
                <a:gd name="T97" fmla="*/ 2147483646 h 315"/>
                <a:gd name="T98" fmla="*/ 2147483646 w 794"/>
                <a:gd name="T99" fmla="*/ 2147483646 h 315"/>
                <a:gd name="T100" fmla="*/ 2147483646 w 794"/>
                <a:gd name="T101" fmla="*/ 2147483646 h 315"/>
                <a:gd name="T102" fmla="*/ 2147483646 w 794"/>
                <a:gd name="T103" fmla="*/ 2147483646 h 315"/>
                <a:gd name="T104" fmla="*/ 2147483646 w 794"/>
                <a:gd name="T105" fmla="*/ 2147483646 h 315"/>
                <a:gd name="T106" fmla="*/ 2147483646 w 794"/>
                <a:gd name="T107" fmla="*/ 2147483646 h 315"/>
                <a:gd name="T108" fmla="*/ 2147483646 w 794"/>
                <a:gd name="T109" fmla="*/ 2147483646 h 315"/>
                <a:gd name="T110" fmla="*/ 2147483646 w 794"/>
                <a:gd name="T111" fmla="*/ 2147483646 h 315"/>
                <a:gd name="T112" fmla="*/ 2147483646 w 794"/>
                <a:gd name="T113" fmla="*/ 2147483646 h 315"/>
                <a:gd name="T114" fmla="*/ 2147483646 w 794"/>
                <a:gd name="T115" fmla="*/ 2147483646 h 315"/>
                <a:gd name="T116" fmla="*/ 2147483646 w 794"/>
                <a:gd name="T117" fmla="*/ 2147483646 h 315"/>
                <a:gd name="T118" fmla="*/ 2147483646 w 794"/>
                <a:gd name="T119" fmla="*/ 2147483646 h 315"/>
                <a:gd name="T120" fmla="*/ 2147483646 w 794"/>
                <a:gd name="T121" fmla="*/ 2147483646 h 3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94"/>
                <a:gd name="T184" fmla="*/ 0 h 315"/>
                <a:gd name="T185" fmla="*/ 794 w 794"/>
                <a:gd name="T186" fmla="*/ 315 h 31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94" h="315">
                  <a:moveTo>
                    <a:pt x="0" y="315"/>
                  </a:moveTo>
                  <a:lnTo>
                    <a:pt x="30" y="315"/>
                  </a:lnTo>
                  <a:lnTo>
                    <a:pt x="59" y="315"/>
                  </a:lnTo>
                  <a:lnTo>
                    <a:pt x="86" y="315"/>
                  </a:lnTo>
                  <a:lnTo>
                    <a:pt x="110" y="315"/>
                  </a:lnTo>
                  <a:lnTo>
                    <a:pt x="134" y="315"/>
                  </a:lnTo>
                  <a:lnTo>
                    <a:pt x="155" y="315"/>
                  </a:lnTo>
                  <a:lnTo>
                    <a:pt x="175" y="315"/>
                  </a:lnTo>
                  <a:lnTo>
                    <a:pt x="194" y="315"/>
                  </a:lnTo>
                  <a:lnTo>
                    <a:pt x="211" y="315"/>
                  </a:lnTo>
                  <a:lnTo>
                    <a:pt x="226" y="315"/>
                  </a:lnTo>
                  <a:lnTo>
                    <a:pt x="240" y="315"/>
                  </a:lnTo>
                  <a:lnTo>
                    <a:pt x="253" y="315"/>
                  </a:lnTo>
                  <a:lnTo>
                    <a:pt x="265" y="315"/>
                  </a:lnTo>
                  <a:lnTo>
                    <a:pt x="276" y="315"/>
                  </a:lnTo>
                  <a:lnTo>
                    <a:pt x="287" y="315"/>
                  </a:lnTo>
                  <a:lnTo>
                    <a:pt x="295" y="315"/>
                  </a:lnTo>
                  <a:lnTo>
                    <a:pt x="303" y="315"/>
                  </a:lnTo>
                  <a:lnTo>
                    <a:pt x="311" y="315"/>
                  </a:lnTo>
                  <a:lnTo>
                    <a:pt x="316" y="315"/>
                  </a:lnTo>
                  <a:lnTo>
                    <a:pt x="323" y="315"/>
                  </a:lnTo>
                  <a:lnTo>
                    <a:pt x="327" y="315"/>
                  </a:lnTo>
                  <a:lnTo>
                    <a:pt x="332" y="315"/>
                  </a:lnTo>
                  <a:lnTo>
                    <a:pt x="336" y="315"/>
                  </a:lnTo>
                  <a:lnTo>
                    <a:pt x="338" y="315"/>
                  </a:lnTo>
                  <a:lnTo>
                    <a:pt x="341" y="315"/>
                  </a:lnTo>
                  <a:lnTo>
                    <a:pt x="344" y="314"/>
                  </a:lnTo>
                  <a:lnTo>
                    <a:pt x="346" y="314"/>
                  </a:lnTo>
                  <a:lnTo>
                    <a:pt x="349" y="314"/>
                  </a:lnTo>
                  <a:lnTo>
                    <a:pt x="352" y="314"/>
                  </a:lnTo>
                  <a:lnTo>
                    <a:pt x="353" y="314"/>
                  </a:lnTo>
                  <a:lnTo>
                    <a:pt x="356" y="314"/>
                  </a:lnTo>
                  <a:lnTo>
                    <a:pt x="357" y="314"/>
                  </a:lnTo>
                  <a:lnTo>
                    <a:pt x="360" y="314"/>
                  </a:lnTo>
                  <a:lnTo>
                    <a:pt x="362" y="314"/>
                  </a:lnTo>
                  <a:lnTo>
                    <a:pt x="364" y="314"/>
                  </a:lnTo>
                  <a:lnTo>
                    <a:pt x="366" y="313"/>
                  </a:lnTo>
                  <a:lnTo>
                    <a:pt x="368" y="313"/>
                  </a:lnTo>
                  <a:lnTo>
                    <a:pt x="369" y="313"/>
                  </a:lnTo>
                  <a:lnTo>
                    <a:pt x="370" y="313"/>
                  </a:lnTo>
                  <a:lnTo>
                    <a:pt x="372" y="313"/>
                  </a:lnTo>
                  <a:lnTo>
                    <a:pt x="373" y="313"/>
                  </a:lnTo>
                  <a:lnTo>
                    <a:pt x="374" y="313"/>
                  </a:lnTo>
                  <a:lnTo>
                    <a:pt x="376" y="313"/>
                  </a:lnTo>
                  <a:lnTo>
                    <a:pt x="377" y="313"/>
                  </a:lnTo>
                  <a:lnTo>
                    <a:pt x="378" y="313"/>
                  </a:lnTo>
                  <a:lnTo>
                    <a:pt x="380" y="313"/>
                  </a:lnTo>
                  <a:lnTo>
                    <a:pt x="381" y="313"/>
                  </a:lnTo>
                  <a:lnTo>
                    <a:pt x="382" y="311"/>
                  </a:lnTo>
                  <a:lnTo>
                    <a:pt x="384" y="311"/>
                  </a:lnTo>
                  <a:lnTo>
                    <a:pt x="385" y="311"/>
                  </a:lnTo>
                  <a:lnTo>
                    <a:pt x="386" y="311"/>
                  </a:lnTo>
                  <a:lnTo>
                    <a:pt x="388" y="311"/>
                  </a:lnTo>
                  <a:lnTo>
                    <a:pt x="389" y="311"/>
                  </a:lnTo>
                  <a:lnTo>
                    <a:pt x="390" y="311"/>
                  </a:lnTo>
                  <a:lnTo>
                    <a:pt x="392" y="311"/>
                  </a:lnTo>
                  <a:lnTo>
                    <a:pt x="393" y="311"/>
                  </a:lnTo>
                  <a:lnTo>
                    <a:pt x="394" y="310"/>
                  </a:lnTo>
                  <a:lnTo>
                    <a:pt x="396" y="310"/>
                  </a:lnTo>
                  <a:lnTo>
                    <a:pt x="397" y="310"/>
                  </a:lnTo>
                  <a:lnTo>
                    <a:pt x="400" y="310"/>
                  </a:lnTo>
                  <a:lnTo>
                    <a:pt x="401" y="310"/>
                  </a:lnTo>
                  <a:lnTo>
                    <a:pt x="404" y="309"/>
                  </a:lnTo>
                  <a:lnTo>
                    <a:pt x="405" y="309"/>
                  </a:lnTo>
                  <a:lnTo>
                    <a:pt x="408" y="309"/>
                  </a:lnTo>
                  <a:lnTo>
                    <a:pt x="409" y="309"/>
                  </a:lnTo>
                  <a:lnTo>
                    <a:pt x="412" y="309"/>
                  </a:lnTo>
                  <a:lnTo>
                    <a:pt x="413" y="307"/>
                  </a:lnTo>
                  <a:lnTo>
                    <a:pt x="414" y="307"/>
                  </a:lnTo>
                  <a:lnTo>
                    <a:pt x="416" y="307"/>
                  </a:lnTo>
                  <a:lnTo>
                    <a:pt x="418" y="307"/>
                  </a:lnTo>
                  <a:lnTo>
                    <a:pt x="420" y="307"/>
                  </a:lnTo>
                  <a:lnTo>
                    <a:pt x="421" y="306"/>
                  </a:lnTo>
                  <a:lnTo>
                    <a:pt x="422" y="306"/>
                  </a:lnTo>
                  <a:lnTo>
                    <a:pt x="424" y="306"/>
                  </a:lnTo>
                  <a:lnTo>
                    <a:pt x="425" y="306"/>
                  </a:lnTo>
                  <a:lnTo>
                    <a:pt x="426" y="306"/>
                  </a:lnTo>
                  <a:lnTo>
                    <a:pt x="427" y="305"/>
                  </a:lnTo>
                  <a:lnTo>
                    <a:pt x="429" y="305"/>
                  </a:lnTo>
                  <a:lnTo>
                    <a:pt x="430" y="305"/>
                  </a:lnTo>
                  <a:lnTo>
                    <a:pt x="431" y="305"/>
                  </a:lnTo>
                  <a:lnTo>
                    <a:pt x="433" y="305"/>
                  </a:lnTo>
                  <a:lnTo>
                    <a:pt x="434" y="303"/>
                  </a:lnTo>
                  <a:lnTo>
                    <a:pt x="435" y="303"/>
                  </a:lnTo>
                  <a:lnTo>
                    <a:pt x="437" y="303"/>
                  </a:lnTo>
                  <a:lnTo>
                    <a:pt x="438" y="302"/>
                  </a:lnTo>
                  <a:lnTo>
                    <a:pt x="439" y="302"/>
                  </a:lnTo>
                  <a:lnTo>
                    <a:pt x="441" y="302"/>
                  </a:lnTo>
                  <a:lnTo>
                    <a:pt x="442" y="301"/>
                  </a:lnTo>
                  <a:lnTo>
                    <a:pt x="445" y="301"/>
                  </a:lnTo>
                  <a:lnTo>
                    <a:pt x="446" y="299"/>
                  </a:lnTo>
                  <a:lnTo>
                    <a:pt x="449" y="299"/>
                  </a:lnTo>
                  <a:lnTo>
                    <a:pt x="450" y="299"/>
                  </a:lnTo>
                  <a:lnTo>
                    <a:pt x="453" y="298"/>
                  </a:lnTo>
                  <a:lnTo>
                    <a:pt x="455" y="297"/>
                  </a:lnTo>
                  <a:lnTo>
                    <a:pt x="458" y="297"/>
                  </a:lnTo>
                  <a:lnTo>
                    <a:pt x="459" y="295"/>
                  </a:lnTo>
                  <a:lnTo>
                    <a:pt x="462" y="295"/>
                  </a:lnTo>
                  <a:lnTo>
                    <a:pt x="463" y="294"/>
                  </a:lnTo>
                  <a:lnTo>
                    <a:pt x="466" y="294"/>
                  </a:lnTo>
                  <a:lnTo>
                    <a:pt x="467" y="294"/>
                  </a:lnTo>
                  <a:lnTo>
                    <a:pt x="469" y="293"/>
                  </a:lnTo>
                  <a:lnTo>
                    <a:pt x="471" y="293"/>
                  </a:lnTo>
                  <a:lnTo>
                    <a:pt x="473" y="291"/>
                  </a:lnTo>
                  <a:lnTo>
                    <a:pt x="474" y="291"/>
                  </a:lnTo>
                  <a:lnTo>
                    <a:pt x="475" y="291"/>
                  </a:lnTo>
                  <a:lnTo>
                    <a:pt x="477" y="290"/>
                  </a:lnTo>
                  <a:lnTo>
                    <a:pt x="478" y="290"/>
                  </a:lnTo>
                  <a:lnTo>
                    <a:pt x="479" y="290"/>
                  </a:lnTo>
                  <a:lnTo>
                    <a:pt x="479" y="289"/>
                  </a:lnTo>
                  <a:lnTo>
                    <a:pt x="481" y="289"/>
                  </a:lnTo>
                  <a:lnTo>
                    <a:pt x="482" y="289"/>
                  </a:lnTo>
                  <a:lnTo>
                    <a:pt x="483" y="287"/>
                  </a:lnTo>
                  <a:lnTo>
                    <a:pt x="485" y="287"/>
                  </a:lnTo>
                  <a:lnTo>
                    <a:pt x="486" y="286"/>
                  </a:lnTo>
                  <a:lnTo>
                    <a:pt x="487" y="286"/>
                  </a:lnTo>
                  <a:lnTo>
                    <a:pt x="489" y="286"/>
                  </a:lnTo>
                  <a:lnTo>
                    <a:pt x="490" y="285"/>
                  </a:lnTo>
                  <a:lnTo>
                    <a:pt x="491" y="285"/>
                  </a:lnTo>
                  <a:lnTo>
                    <a:pt x="493" y="283"/>
                  </a:lnTo>
                  <a:lnTo>
                    <a:pt x="494" y="283"/>
                  </a:lnTo>
                  <a:lnTo>
                    <a:pt x="495" y="282"/>
                  </a:lnTo>
                  <a:lnTo>
                    <a:pt x="497" y="281"/>
                  </a:lnTo>
                  <a:lnTo>
                    <a:pt x="499" y="281"/>
                  </a:lnTo>
                  <a:lnTo>
                    <a:pt x="501" y="279"/>
                  </a:lnTo>
                  <a:lnTo>
                    <a:pt x="503" y="278"/>
                  </a:lnTo>
                  <a:lnTo>
                    <a:pt x="505" y="277"/>
                  </a:lnTo>
                  <a:lnTo>
                    <a:pt x="507" y="277"/>
                  </a:lnTo>
                  <a:lnTo>
                    <a:pt x="509" y="276"/>
                  </a:lnTo>
                  <a:lnTo>
                    <a:pt x="511" y="274"/>
                  </a:lnTo>
                  <a:lnTo>
                    <a:pt x="513" y="274"/>
                  </a:lnTo>
                  <a:lnTo>
                    <a:pt x="514" y="273"/>
                  </a:lnTo>
                  <a:lnTo>
                    <a:pt x="515" y="272"/>
                  </a:lnTo>
                  <a:lnTo>
                    <a:pt x="518" y="272"/>
                  </a:lnTo>
                  <a:lnTo>
                    <a:pt x="519" y="270"/>
                  </a:lnTo>
                  <a:lnTo>
                    <a:pt x="520" y="270"/>
                  </a:lnTo>
                  <a:lnTo>
                    <a:pt x="522" y="269"/>
                  </a:lnTo>
                  <a:lnTo>
                    <a:pt x="523" y="268"/>
                  </a:lnTo>
                  <a:lnTo>
                    <a:pt x="524" y="268"/>
                  </a:lnTo>
                  <a:lnTo>
                    <a:pt x="526" y="266"/>
                  </a:lnTo>
                  <a:lnTo>
                    <a:pt x="527" y="266"/>
                  </a:lnTo>
                  <a:lnTo>
                    <a:pt x="528" y="265"/>
                  </a:lnTo>
                  <a:lnTo>
                    <a:pt x="530" y="265"/>
                  </a:lnTo>
                  <a:lnTo>
                    <a:pt x="531" y="264"/>
                  </a:lnTo>
                  <a:lnTo>
                    <a:pt x="532" y="264"/>
                  </a:lnTo>
                  <a:lnTo>
                    <a:pt x="534" y="262"/>
                  </a:lnTo>
                  <a:lnTo>
                    <a:pt x="535" y="262"/>
                  </a:lnTo>
                  <a:lnTo>
                    <a:pt x="536" y="261"/>
                  </a:lnTo>
                  <a:lnTo>
                    <a:pt x="538" y="261"/>
                  </a:lnTo>
                  <a:lnTo>
                    <a:pt x="539" y="260"/>
                  </a:lnTo>
                  <a:lnTo>
                    <a:pt x="540" y="258"/>
                  </a:lnTo>
                  <a:lnTo>
                    <a:pt x="542" y="258"/>
                  </a:lnTo>
                  <a:lnTo>
                    <a:pt x="543" y="257"/>
                  </a:lnTo>
                  <a:lnTo>
                    <a:pt x="546" y="256"/>
                  </a:lnTo>
                  <a:lnTo>
                    <a:pt x="547" y="256"/>
                  </a:lnTo>
                  <a:lnTo>
                    <a:pt x="548" y="254"/>
                  </a:lnTo>
                  <a:lnTo>
                    <a:pt x="551" y="253"/>
                  </a:lnTo>
                  <a:lnTo>
                    <a:pt x="552" y="252"/>
                  </a:lnTo>
                  <a:lnTo>
                    <a:pt x="554" y="252"/>
                  </a:lnTo>
                  <a:lnTo>
                    <a:pt x="555" y="250"/>
                  </a:lnTo>
                  <a:lnTo>
                    <a:pt x="558" y="249"/>
                  </a:lnTo>
                  <a:lnTo>
                    <a:pt x="559" y="249"/>
                  </a:lnTo>
                  <a:lnTo>
                    <a:pt x="560" y="248"/>
                  </a:lnTo>
                  <a:lnTo>
                    <a:pt x="562" y="248"/>
                  </a:lnTo>
                  <a:lnTo>
                    <a:pt x="562" y="246"/>
                  </a:lnTo>
                  <a:lnTo>
                    <a:pt x="563" y="246"/>
                  </a:lnTo>
                  <a:lnTo>
                    <a:pt x="564" y="245"/>
                  </a:lnTo>
                  <a:lnTo>
                    <a:pt x="566" y="245"/>
                  </a:lnTo>
                  <a:lnTo>
                    <a:pt x="566" y="244"/>
                  </a:lnTo>
                  <a:lnTo>
                    <a:pt x="567" y="244"/>
                  </a:lnTo>
                  <a:lnTo>
                    <a:pt x="568" y="244"/>
                  </a:lnTo>
                  <a:lnTo>
                    <a:pt x="570" y="242"/>
                  </a:lnTo>
                  <a:lnTo>
                    <a:pt x="571" y="241"/>
                  </a:lnTo>
                  <a:lnTo>
                    <a:pt x="572" y="241"/>
                  </a:lnTo>
                  <a:lnTo>
                    <a:pt x="574" y="240"/>
                  </a:lnTo>
                  <a:lnTo>
                    <a:pt x="575" y="240"/>
                  </a:lnTo>
                  <a:lnTo>
                    <a:pt x="575" y="238"/>
                  </a:lnTo>
                  <a:lnTo>
                    <a:pt x="576" y="238"/>
                  </a:lnTo>
                  <a:lnTo>
                    <a:pt x="578" y="237"/>
                  </a:lnTo>
                  <a:lnTo>
                    <a:pt x="579" y="237"/>
                  </a:lnTo>
                  <a:lnTo>
                    <a:pt x="579" y="236"/>
                  </a:lnTo>
                  <a:lnTo>
                    <a:pt x="580" y="236"/>
                  </a:lnTo>
                  <a:lnTo>
                    <a:pt x="582" y="234"/>
                  </a:lnTo>
                  <a:lnTo>
                    <a:pt x="583" y="233"/>
                  </a:lnTo>
                  <a:lnTo>
                    <a:pt x="584" y="233"/>
                  </a:lnTo>
                  <a:lnTo>
                    <a:pt x="586" y="232"/>
                  </a:lnTo>
                  <a:lnTo>
                    <a:pt x="588" y="230"/>
                  </a:lnTo>
                  <a:lnTo>
                    <a:pt x="590" y="230"/>
                  </a:lnTo>
                  <a:lnTo>
                    <a:pt x="591" y="229"/>
                  </a:lnTo>
                  <a:lnTo>
                    <a:pt x="592" y="228"/>
                  </a:lnTo>
                  <a:lnTo>
                    <a:pt x="594" y="226"/>
                  </a:lnTo>
                  <a:lnTo>
                    <a:pt x="595" y="226"/>
                  </a:lnTo>
                  <a:lnTo>
                    <a:pt x="596" y="225"/>
                  </a:lnTo>
                  <a:lnTo>
                    <a:pt x="598" y="224"/>
                  </a:lnTo>
                  <a:lnTo>
                    <a:pt x="599" y="224"/>
                  </a:lnTo>
                  <a:lnTo>
                    <a:pt x="599" y="222"/>
                  </a:lnTo>
                  <a:lnTo>
                    <a:pt x="600" y="222"/>
                  </a:lnTo>
                  <a:lnTo>
                    <a:pt x="602" y="221"/>
                  </a:lnTo>
                  <a:lnTo>
                    <a:pt x="603" y="221"/>
                  </a:lnTo>
                  <a:lnTo>
                    <a:pt x="603" y="220"/>
                  </a:lnTo>
                  <a:lnTo>
                    <a:pt x="604" y="220"/>
                  </a:lnTo>
                  <a:lnTo>
                    <a:pt x="606" y="218"/>
                  </a:lnTo>
                  <a:lnTo>
                    <a:pt x="607" y="217"/>
                  </a:lnTo>
                  <a:lnTo>
                    <a:pt x="608" y="217"/>
                  </a:lnTo>
                  <a:lnTo>
                    <a:pt x="610" y="216"/>
                  </a:lnTo>
                  <a:lnTo>
                    <a:pt x="611" y="214"/>
                  </a:lnTo>
                  <a:lnTo>
                    <a:pt x="612" y="213"/>
                  </a:lnTo>
                  <a:lnTo>
                    <a:pt x="613" y="213"/>
                  </a:lnTo>
                  <a:lnTo>
                    <a:pt x="615" y="212"/>
                  </a:lnTo>
                  <a:lnTo>
                    <a:pt x="615" y="210"/>
                  </a:lnTo>
                  <a:lnTo>
                    <a:pt x="616" y="210"/>
                  </a:lnTo>
                  <a:lnTo>
                    <a:pt x="617" y="209"/>
                  </a:lnTo>
                  <a:lnTo>
                    <a:pt x="619" y="209"/>
                  </a:lnTo>
                  <a:lnTo>
                    <a:pt x="619" y="208"/>
                  </a:lnTo>
                  <a:lnTo>
                    <a:pt x="620" y="208"/>
                  </a:lnTo>
                  <a:lnTo>
                    <a:pt x="620" y="206"/>
                  </a:lnTo>
                  <a:lnTo>
                    <a:pt x="621" y="206"/>
                  </a:lnTo>
                  <a:lnTo>
                    <a:pt x="623" y="205"/>
                  </a:lnTo>
                  <a:lnTo>
                    <a:pt x="624" y="205"/>
                  </a:lnTo>
                  <a:lnTo>
                    <a:pt x="624" y="204"/>
                  </a:lnTo>
                  <a:lnTo>
                    <a:pt x="625" y="204"/>
                  </a:lnTo>
                  <a:lnTo>
                    <a:pt x="627" y="202"/>
                  </a:lnTo>
                  <a:lnTo>
                    <a:pt x="628" y="202"/>
                  </a:lnTo>
                  <a:lnTo>
                    <a:pt x="628" y="201"/>
                  </a:lnTo>
                  <a:lnTo>
                    <a:pt x="629" y="201"/>
                  </a:lnTo>
                  <a:lnTo>
                    <a:pt x="629" y="200"/>
                  </a:lnTo>
                  <a:lnTo>
                    <a:pt x="631" y="200"/>
                  </a:lnTo>
                  <a:lnTo>
                    <a:pt x="632" y="198"/>
                  </a:lnTo>
                  <a:lnTo>
                    <a:pt x="633" y="198"/>
                  </a:lnTo>
                  <a:lnTo>
                    <a:pt x="633" y="197"/>
                  </a:lnTo>
                  <a:lnTo>
                    <a:pt x="635" y="197"/>
                  </a:lnTo>
                  <a:lnTo>
                    <a:pt x="636" y="196"/>
                  </a:lnTo>
                  <a:lnTo>
                    <a:pt x="637" y="194"/>
                  </a:lnTo>
                  <a:lnTo>
                    <a:pt x="639" y="194"/>
                  </a:lnTo>
                  <a:lnTo>
                    <a:pt x="639" y="193"/>
                  </a:lnTo>
                  <a:lnTo>
                    <a:pt x="640" y="193"/>
                  </a:lnTo>
                  <a:lnTo>
                    <a:pt x="641" y="192"/>
                  </a:lnTo>
                  <a:lnTo>
                    <a:pt x="643" y="190"/>
                  </a:lnTo>
                  <a:lnTo>
                    <a:pt x="644" y="190"/>
                  </a:lnTo>
                  <a:lnTo>
                    <a:pt x="645" y="189"/>
                  </a:lnTo>
                  <a:lnTo>
                    <a:pt x="647" y="189"/>
                  </a:lnTo>
                  <a:lnTo>
                    <a:pt x="647" y="188"/>
                  </a:lnTo>
                  <a:lnTo>
                    <a:pt x="648" y="188"/>
                  </a:lnTo>
                  <a:lnTo>
                    <a:pt x="649" y="186"/>
                  </a:lnTo>
                  <a:lnTo>
                    <a:pt x="651" y="186"/>
                  </a:lnTo>
                  <a:lnTo>
                    <a:pt x="651" y="185"/>
                  </a:lnTo>
                  <a:lnTo>
                    <a:pt x="652" y="185"/>
                  </a:lnTo>
                  <a:lnTo>
                    <a:pt x="652" y="184"/>
                  </a:lnTo>
                  <a:lnTo>
                    <a:pt x="653" y="184"/>
                  </a:lnTo>
                  <a:lnTo>
                    <a:pt x="653" y="183"/>
                  </a:lnTo>
                  <a:lnTo>
                    <a:pt x="655" y="183"/>
                  </a:lnTo>
                  <a:lnTo>
                    <a:pt x="656" y="181"/>
                  </a:lnTo>
                  <a:lnTo>
                    <a:pt x="657" y="180"/>
                  </a:lnTo>
                  <a:lnTo>
                    <a:pt x="657" y="179"/>
                  </a:lnTo>
                  <a:lnTo>
                    <a:pt x="659" y="179"/>
                  </a:lnTo>
                  <a:lnTo>
                    <a:pt x="659" y="177"/>
                  </a:lnTo>
                  <a:lnTo>
                    <a:pt x="660" y="176"/>
                  </a:lnTo>
                  <a:lnTo>
                    <a:pt x="661" y="176"/>
                  </a:lnTo>
                  <a:lnTo>
                    <a:pt x="663" y="175"/>
                  </a:lnTo>
                  <a:lnTo>
                    <a:pt x="663" y="173"/>
                  </a:lnTo>
                  <a:lnTo>
                    <a:pt x="664" y="172"/>
                  </a:lnTo>
                  <a:lnTo>
                    <a:pt x="665" y="171"/>
                  </a:lnTo>
                  <a:lnTo>
                    <a:pt x="667" y="169"/>
                  </a:lnTo>
                  <a:lnTo>
                    <a:pt x="668" y="168"/>
                  </a:lnTo>
                  <a:lnTo>
                    <a:pt x="669" y="167"/>
                  </a:lnTo>
                  <a:lnTo>
                    <a:pt x="671" y="165"/>
                  </a:lnTo>
                  <a:lnTo>
                    <a:pt x="672" y="164"/>
                  </a:lnTo>
                  <a:lnTo>
                    <a:pt x="673" y="163"/>
                  </a:lnTo>
                  <a:lnTo>
                    <a:pt x="675" y="161"/>
                  </a:lnTo>
                  <a:lnTo>
                    <a:pt x="675" y="160"/>
                  </a:lnTo>
                  <a:lnTo>
                    <a:pt x="676" y="160"/>
                  </a:lnTo>
                  <a:lnTo>
                    <a:pt x="677" y="159"/>
                  </a:lnTo>
                  <a:lnTo>
                    <a:pt x="677" y="157"/>
                  </a:lnTo>
                  <a:lnTo>
                    <a:pt x="679" y="157"/>
                  </a:lnTo>
                  <a:lnTo>
                    <a:pt x="679" y="156"/>
                  </a:lnTo>
                  <a:lnTo>
                    <a:pt x="680" y="156"/>
                  </a:lnTo>
                  <a:lnTo>
                    <a:pt x="680" y="155"/>
                  </a:lnTo>
                  <a:lnTo>
                    <a:pt x="681" y="153"/>
                  </a:lnTo>
                  <a:lnTo>
                    <a:pt x="683" y="152"/>
                  </a:lnTo>
                  <a:lnTo>
                    <a:pt x="684" y="151"/>
                  </a:lnTo>
                  <a:lnTo>
                    <a:pt x="685" y="149"/>
                  </a:lnTo>
                  <a:lnTo>
                    <a:pt x="685" y="148"/>
                  </a:lnTo>
                  <a:lnTo>
                    <a:pt x="687" y="148"/>
                  </a:lnTo>
                  <a:lnTo>
                    <a:pt x="688" y="147"/>
                  </a:lnTo>
                  <a:lnTo>
                    <a:pt x="689" y="145"/>
                  </a:lnTo>
                  <a:lnTo>
                    <a:pt x="689" y="144"/>
                  </a:lnTo>
                  <a:lnTo>
                    <a:pt x="691" y="143"/>
                  </a:lnTo>
                  <a:lnTo>
                    <a:pt x="692" y="141"/>
                  </a:lnTo>
                  <a:lnTo>
                    <a:pt x="693" y="140"/>
                  </a:lnTo>
                  <a:lnTo>
                    <a:pt x="695" y="137"/>
                  </a:lnTo>
                  <a:lnTo>
                    <a:pt x="696" y="136"/>
                  </a:lnTo>
                  <a:lnTo>
                    <a:pt x="697" y="135"/>
                  </a:lnTo>
                  <a:lnTo>
                    <a:pt x="699" y="132"/>
                  </a:lnTo>
                  <a:lnTo>
                    <a:pt x="700" y="131"/>
                  </a:lnTo>
                  <a:lnTo>
                    <a:pt x="701" y="129"/>
                  </a:lnTo>
                  <a:lnTo>
                    <a:pt x="703" y="128"/>
                  </a:lnTo>
                  <a:lnTo>
                    <a:pt x="704" y="127"/>
                  </a:lnTo>
                  <a:lnTo>
                    <a:pt x="705" y="125"/>
                  </a:lnTo>
                  <a:lnTo>
                    <a:pt x="706" y="124"/>
                  </a:lnTo>
                  <a:lnTo>
                    <a:pt x="708" y="123"/>
                  </a:lnTo>
                  <a:lnTo>
                    <a:pt x="708" y="121"/>
                  </a:lnTo>
                  <a:lnTo>
                    <a:pt x="709" y="120"/>
                  </a:lnTo>
                  <a:lnTo>
                    <a:pt x="710" y="119"/>
                  </a:lnTo>
                  <a:lnTo>
                    <a:pt x="712" y="117"/>
                  </a:lnTo>
                  <a:lnTo>
                    <a:pt x="713" y="116"/>
                  </a:lnTo>
                  <a:lnTo>
                    <a:pt x="713" y="115"/>
                  </a:lnTo>
                  <a:lnTo>
                    <a:pt x="714" y="115"/>
                  </a:lnTo>
                  <a:lnTo>
                    <a:pt x="714" y="113"/>
                  </a:lnTo>
                  <a:lnTo>
                    <a:pt x="716" y="112"/>
                  </a:lnTo>
                  <a:lnTo>
                    <a:pt x="716" y="111"/>
                  </a:lnTo>
                  <a:lnTo>
                    <a:pt x="717" y="109"/>
                  </a:lnTo>
                  <a:lnTo>
                    <a:pt x="718" y="109"/>
                  </a:lnTo>
                  <a:lnTo>
                    <a:pt x="718" y="108"/>
                  </a:lnTo>
                  <a:lnTo>
                    <a:pt x="720" y="107"/>
                  </a:lnTo>
                  <a:lnTo>
                    <a:pt x="721" y="105"/>
                  </a:lnTo>
                  <a:lnTo>
                    <a:pt x="722" y="104"/>
                  </a:lnTo>
                  <a:lnTo>
                    <a:pt x="722" y="103"/>
                  </a:lnTo>
                  <a:lnTo>
                    <a:pt x="724" y="100"/>
                  </a:lnTo>
                  <a:lnTo>
                    <a:pt x="725" y="99"/>
                  </a:lnTo>
                  <a:lnTo>
                    <a:pt x="726" y="97"/>
                  </a:lnTo>
                  <a:lnTo>
                    <a:pt x="728" y="96"/>
                  </a:lnTo>
                  <a:lnTo>
                    <a:pt x="729" y="93"/>
                  </a:lnTo>
                  <a:lnTo>
                    <a:pt x="730" y="91"/>
                  </a:lnTo>
                  <a:lnTo>
                    <a:pt x="732" y="90"/>
                  </a:lnTo>
                  <a:lnTo>
                    <a:pt x="733" y="87"/>
                  </a:lnTo>
                  <a:lnTo>
                    <a:pt x="734" y="86"/>
                  </a:lnTo>
                  <a:lnTo>
                    <a:pt x="736" y="84"/>
                  </a:lnTo>
                  <a:lnTo>
                    <a:pt x="737" y="82"/>
                  </a:lnTo>
                  <a:lnTo>
                    <a:pt x="738" y="80"/>
                  </a:lnTo>
                  <a:lnTo>
                    <a:pt x="740" y="79"/>
                  </a:lnTo>
                  <a:lnTo>
                    <a:pt x="741" y="78"/>
                  </a:lnTo>
                  <a:lnTo>
                    <a:pt x="741" y="76"/>
                  </a:lnTo>
                  <a:lnTo>
                    <a:pt x="742" y="75"/>
                  </a:lnTo>
                  <a:lnTo>
                    <a:pt x="744" y="74"/>
                  </a:lnTo>
                  <a:lnTo>
                    <a:pt x="744" y="72"/>
                  </a:lnTo>
                  <a:lnTo>
                    <a:pt x="745" y="71"/>
                  </a:lnTo>
                  <a:lnTo>
                    <a:pt x="746" y="70"/>
                  </a:lnTo>
                  <a:lnTo>
                    <a:pt x="748" y="68"/>
                  </a:lnTo>
                  <a:lnTo>
                    <a:pt x="748" y="67"/>
                  </a:lnTo>
                  <a:lnTo>
                    <a:pt x="749" y="66"/>
                  </a:lnTo>
                  <a:lnTo>
                    <a:pt x="750" y="64"/>
                  </a:lnTo>
                  <a:lnTo>
                    <a:pt x="750" y="63"/>
                  </a:lnTo>
                  <a:lnTo>
                    <a:pt x="752" y="62"/>
                  </a:lnTo>
                  <a:lnTo>
                    <a:pt x="753" y="62"/>
                  </a:lnTo>
                  <a:lnTo>
                    <a:pt x="753" y="60"/>
                  </a:lnTo>
                  <a:lnTo>
                    <a:pt x="754" y="59"/>
                  </a:lnTo>
                  <a:lnTo>
                    <a:pt x="756" y="56"/>
                  </a:lnTo>
                  <a:lnTo>
                    <a:pt x="757" y="55"/>
                  </a:lnTo>
                  <a:lnTo>
                    <a:pt x="758" y="54"/>
                  </a:lnTo>
                  <a:lnTo>
                    <a:pt x="760" y="52"/>
                  </a:lnTo>
                  <a:lnTo>
                    <a:pt x="760" y="50"/>
                  </a:lnTo>
                  <a:lnTo>
                    <a:pt x="762" y="48"/>
                  </a:lnTo>
                  <a:lnTo>
                    <a:pt x="764" y="46"/>
                  </a:lnTo>
                  <a:lnTo>
                    <a:pt x="765" y="44"/>
                  </a:lnTo>
                  <a:lnTo>
                    <a:pt x="766" y="42"/>
                  </a:lnTo>
                  <a:lnTo>
                    <a:pt x="768" y="40"/>
                  </a:lnTo>
                  <a:lnTo>
                    <a:pt x="769" y="38"/>
                  </a:lnTo>
                  <a:lnTo>
                    <a:pt x="770" y="36"/>
                  </a:lnTo>
                  <a:lnTo>
                    <a:pt x="772" y="35"/>
                  </a:lnTo>
                  <a:lnTo>
                    <a:pt x="773" y="32"/>
                  </a:lnTo>
                  <a:lnTo>
                    <a:pt x="774" y="31"/>
                  </a:lnTo>
                  <a:lnTo>
                    <a:pt x="776" y="30"/>
                  </a:lnTo>
                  <a:lnTo>
                    <a:pt x="776" y="28"/>
                  </a:lnTo>
                  <a:lnTo>
                    <a:pt x="777" y="27"/>
                  </a:lnTo>
                  <a:lnTo>
                    <a:pt x="778" y="26"/>
                  </a:lnTo>
                  <a:lnTo>
                    <a:pt x="778" y="24"/>
                  </a:lnTo>
                  <a:lnTo>
                    <a:pt x="780" y="23"/>
                  </a:lnTo>
                  <a:lnTo>
                    <a:pt x="781" y="22"/>
                  </a:lnTo>
                  <a:lnTo>
                    <a:pt x="781" y="20"/>
                  </a:lnTo>
                  <a:lnTo>
                    <a:pt x="782" y="19"/>
                  </a:lnTo>
                  <a:lnTo>
                    <a:pt x="782" y="18"/>
                  </a:lnTo>
                  <a:lnTo>
                    <a:pt x="784" y="18"/>
                  </a:lnTo>
                  <a:lnTo>
                    <a:pt x="784" y="16"/>
                  </a:lnTo>
                  <a:lnTo>
                    <a:pt x="785" y="15"/>
                  </a:lnTo>
                  <a:lnTo>
                    <a:pt x="785" y="14"/>
                  </a:lnTo>
                  <a:lnTo>
                    <a:pt x="786" y="12"/>
                  </a:lnTo>
                  <a:lnTo>
                    <a:pt x="788" y="11"/>
                  </a:lnTo>
                  <a:lnTo>
                    <a:pt x="789" y="10"/>
                  </a:lnTo>
                  <a:lnTo>
                    <a:pt x="789" y="8"/>
                  </a:lnTo>
                  <a:lnTo>
                    <a:pt x="790" y="7"/>
                  </a:lnTo>
                  <a:lnTo>
                    <a:pt x="790" y="4"/>
                  </a:lnTo>
                  <a:lnTo>
                    <a:pt x="792" y="3"/>
                  </a:lnTo>
                  <a:lnTo>
                    <a:pt x="793" y="2"/>
                  </a:lnTo>
                  <a:lnTo>
                    <a:pt x="794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44" name="Freeform 87">
              <a:extLst>
                <a:ext uri="{FF2B5EF4-FFF2-40B4-BE49-F238E27FC236}">
                  <a16:creationId xmlns:a16="http://schemas.microsoft.com/office/drawing/2014/main" id="{6A3F661D-B3F5-4A47-B61B-D6D3C6088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788" y="4941888"/>
              <a:ext cx="76200" cy="252412"/>
            </a:xfrm>
            <a:custGeom>
              <a:avLst/>
              <a:gdLst>
                <a:gd name="T0" fmla="*/ 2147483646 w 94"/>
                <a:gd name="T1" fmla="*/ 2147483646 h 317"/>
                <a:gd name="T2" fmla="*/ 2147483646 w 94"/>
                <a:gd name="T3" fmla="*/ 2147483646 h 317"/>
                <a:gd name="T4" fmla="*/ 2147483646 w 94"/>
                <a:gd name="T5" fmla="*/ 2147483646 h 317"/>
                <a:gd name="T6" fmla="*/ 2147483646 w 94"/>
                <a:gd name="T7" fmla="*/ 2147483646 h 317"/>
                <a:gd name="T8" fmla="*/ 2147483646 w 94"/>
                <a:gd name="T9" fmla="*/ 2147483646 h 317"/>
                <a:gd name="T10" fmla="*/ 2147483646 w 94"/>
                <a:gd name="T11" fmla="*/ 2147483646 h 317"/>
                <a:gd name="T12" fmla="*/ 2147483646 w 94"/>
                <a:gd name="T13" fmla="*/ 2147483646 h 317"/>
                <a:gd name="T14" fmla="*/ 2147483646 w 94"/>
                <a:gd name="T15" fmla="*/ 2147483646 h 317"/>
                <a:gd name="T16" fmla="*/ 2147483646 w 94"/>
                <a:gd name="T17" fmla="*/ 2147483646 h 317"/>
                <a:gd name="T18" fmla="*/ 2147483646 w 94"/>
                <a:gd name="T19" fmla="*/ 2147483646 h 317"/>
                <a:gd name="T20" fmla="*/ 2147483646 w 94"/>
                <a:gd name="T21" fmla="*/ 2147483646 h 317"/>
                <a:gd name="T22" fmla="*/ 2147483646 w 94"/>
                <a:gd name="T23" fmla="*/ 2147483646 h 317"/>
                <a:gd name="T24" fmla="*/ 2147483646 w 94"/>
                <a:gd name="T25" fmla="*/ 2147483646 h 317"/>
                <a:gd name="T26" fmla="*/ 2147483646 w 94"/>
                <a:gd name="T27" fmla="*/ 2147483646 h 317"/>
                <a:gd name="T28" fmla="*/ 2147483646 w 94"/>
                <a:gd name="T29" fmla="*/ 2147483646 h 317"/>
                <a:gd name="T30" fmla="*/ 2147483646 w 94"/>
                <a:gd name="T31" fmla="*/ 2147483646 h 317"/>
                <a:gd name="T32" fmla="*/ 2147483646 w 94"/>
                <a:gd name="T33" fmla="*/ 2147483646 h 317"/>
                <a:gd name="T34" fmla="*/ 2147483646 w 94"/>
                <a:gd name="T35" fmla="*/ 2147483646 h 317"/>
                <a:gd name="T36" fmla="*/ 2147483646 w 94"/>
                <a:gd name="T37" fmla="*/ 2147483646 h 317"/>
                <a:gd name="T38" fmla="*/ 2147483646 w 94"/>
                <a:gd name="T39" fmla="*/ 2147483646 h 317"/>
                <a:gd name="T40" fmla="*/ 2147483646 w 94"/>
                <a:gd name="T41" fmla="*/ 2147483646 h 317"/>
                <a:gd name="T42" fmla="*/ 2147483646 w 94"/>
                <a:gd name="T43" fmla="*/ 2147483646 h 317"/>
                <a:gd name="T44" fmla="*/ 2147483646 w 94"/>
                <a:gd name="T45" fmla="*/ 2147483646 h 317"/>
                <a:gd name="T46" fmla="*/ 2147483646 w 94"/>
                <a:gd name="T47" fmla="*/ 2147483646 h 317"/>
                <a:gd name="T48" fmla="*/ 2147483646 w 94"/>
                <a:gd name="T49" fmla="*/ 2147483646 h 317"/>
                <a:gd name="T50" fmla="*/ 2147483646 w 94"/>
                <a:gd name="T51" fmla="*/ 2147483646 h 317"/>
                <a:gd name="T52" fmla="*/ 2147483646 w 94"/>
                <a:gd name="T53" fmla="*/ 2147483646 h 317"/>
                <a:gd name="T54" fmla="*/ 2147483646 w 94"/>
                <a:gd name="T55" fmla="*/ 2147483646 h 317"/>
                <a:gd name="T56" fmla="*/ 2147483646 w 94"/>
                <a:gd name="T57" fmla="*/ 2147483646 h 317"/>
                <a:gd name="T58" fmla="*/ 2147483646 w 94"/>
                <a:gd name="T59" fmla="*/ 2147483646 h 317"/>
                <a:gd name="T60" fmla="*/ 2147483646 w 94"/>
                <a:gd name="T61" fmla="*/ 2147483646 h 317"/>
                <a:gd name="T62" fmla="*/ 2147483646 w 94"/>
                <a:gd name="T63" fmla="*/ 2147483646 h 317"/>
                <a:gd name="T64" fmla="*/ 2147483646 w 94"/>
                <a:gd name="T65" fmla="*/ 2147483646 h 317"/>
                <a:gd name="T66" fmla="*/ 2147483646 w 94"/>
                <a:gd name="T67" fmla="*/ 2147483646 h 317"/>
                <a:gd name="T68" fmla="*/ 2147483646 w 94"/>
                <a:gd name="T69" fmla="*/ 2147483646 h 317"/>
                <a:gd name="T70" fmla="*/ 2147483646 w 94"/>
                <a:gd name="T71" fmla="*/ 2147483646 h 317"/>
                <a:gd name="T72" fmla="*/ 2147483646 w 94"/>
                <a:gd name="T73" fmla="*/ 2147483646 h 317"/>
                <a:gd name="T74" fmla="*/ 2147483646 w 94"/>
                <a:gd name="T75" fmla="*/ 2147483646 h 317"/>
                <a:gd name="T76" fmla="*/ 2147483646 w 94"/>
                <a:gd name="T77" fmla="*/ 2147483646 h 317"/>
                <a:gd name="T78" fmla="*/ 2147483646 w 94"/>
                <a:gd name="T79" fmla="*/ 2147483646 h 317"/>
                <a:gd name="T80" fmla="*/ 2147483646 w 94"/>
                <a:gd name="T81" fmla="*/ 2147483646 h 317"/>
                <a:gd name="T82" fmla="*/ 2147483646 w 94"/>
                <a:gd name="T83" fmla="*/ 2147483646 h 317"/>
                <a:gd name="T84" fmla="*/ 2147483646 w 94"/>
                <a:gd name="T85" fmla="*/ 2147483646 h 317"/>
                <a:gd name="T86" fmla="*/ 2147483646 w 94"/>
                <a:gd name="T87" fmla="*/ 2147483646 h 317"/>
                <a:gd name="T88" fmla="*/ 2147483646 w 94"/>
                <a:gd name="T89" fmla="*/ 2147483646 h 317"/>
                <a:gd name="T90" fmla="*/ 2147483646 w 94"/>
                <a:gd name="T91" fmla="*/ 2147483646 h 317"/>
                <a:gd name="T92" fmla="*/ 2147483646 w 94"/>
                <a:gd name="T93" fmla="*/ 2147483646 h 317"/>
                <a:gd name="T94" fmla="*/ 2147483646 w 94"/>
                <a:gd name="T95" fmla="*/ 2147483646 h 317"/>
                <a:gd name="T96" fmla="*/ 2147483646 w 94"/>
                <a:gd name="T97" fmla="*/ 2147483646 h 317"/>
                <a:gd name="T98" fmla="*/ 2147483646 w 94"/>
                <a:gd name="T99" fmla="*/ 2147483646 h 317"/>
                <a:gd name="T100" fmla="*/ 2147483646 w 94"/>
                <a:gd name="T101" fmla="*/ 2147483646 h 317"/>
                <a:gd name="T102" fmla="*/ 2147483646 w 94"/>
                <a:gd name="T103" fmla="*/ 2147483646 h 317"/>
                <a:gd name="T104" fmla="*/ 2147483646 w 94"/>
                <a:gd name="T105" fmla="*/ 2147483646 h 317"/>
                <a:gd name="T106" fmla="*/ 2147483646 w 94"/>
                <a:gd name="T107" fmla="*/ 2147483646 h 317"/>
                <a:gd name="T108" fmla="*/ 2147483646 w 94"/>
                <a:gd name="T109" fmla="*/ 2147483646 h 317"/>
                <a:gd name="T110" fmla="*/ 2147483646 w 94"/>
                <a:gd name="T111" fmla="*/ 2147483646 h 317"/>
                <a:gd name="T112" fmla="*/ 2147483646 w 94"/>
                <a:gd name="T113" fmla="*/ 2147483646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4"/>
                <a:gd name="T172" fmla="*/ 0 h 317"/>
                <a:gd name="T173" fmla="*/ 94 w 94"/>
                <a:gd name="T174" fmla="*/ 317 h 31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4" h="317">
                  <a:moveTo>
                    <a:pt x="0" y="0"/>
                  </a:moveTo>
                  <a:lnTo>
                    <a:pt x="1" y="4"/>
                  </a:lnTo>
                  <a:lnTo>
                    <a:pt x="4" y="7"/>
                  </a:lnTo>
                  <a:lnTo>
                    <a:pt x="5" y="9"/>
                  </a:lnTo>
                  <a:lnTo>
                    <a:pt x="6" y="13"/>
                  </a:lnTo>
                  <a:lnTo>
                    <a:pt x="8" y="16"/>
                  </a:lnTo>
                  <a:lnTo>
                    <a:pt x="10" y="17"/>
                  </a:lnTo>
                  <a:lnTo>
                    <a:pt x="12" y="20"/>
                  </a:lnTo>
                  <a:lnTo>
                    <a:pt x="12" y="23"/>
                  </a:lnTo>
                  <a:lnTo>
                    <a:pt x="13" y="24"/>
                  </a:lnTo>
                  <a:lnTo>
                    <a:pt x="14" y="27"/>
                  </a:lnTo>
                  <a:lnTo>
                    <a:pt x="16" y="28"/>
                  </a:lnTo>
                  <a:lnTo>
                    <a:pt x="17" y="29"/>
                  </a:lnTo>
                  <a:lnTo>
                    <a:pt x="17" y="32"/>
                  </a:lnTo>
                  <a:lnTo>
                    <a:pt x="18" y="33"/>
                  </a:lnTo>
                  <a:lnTo>
                    <a:pt x="18" y="35"/>
                  </a:lnTo>
                  <a:lnTo>
                    <a:pt x="20" y="36"/>
                  </a:lnTo>
                  <a:lnTo>
                    <a:pt x="21" y="37"/>
                  </a:lnTo>
                  <a:lnTo>
                    <a:pt x="21" y="38"/>
                  </a:lnTo>
                  <a:lnTo>
                    <a:pt x="21" y="40"/>
                  </a:lnTo>
                  <a:lnTo>
                    <a:pt x="22" y="41"/>
                  </a:lnTo>
                  <a:lnTo>
                    <a:pt x="22" y="42"/>
                  </a:lnTo>
                  <a:lnTo>
                    <a:pt x="24" y="44"/>
                  </a:lnTo>
                  <a:lnTo>
                    <a:pt x="24" y="45"/>
                  </a:lnTo>
                  <a:lnTo>
                    <a:pt x="25" y="46"/>
                  </a:lnTo>
                  <a:lnTo>
                    <a:pt x="26" y="48"/>
                  </a:lnTo>
                  <a:lnTo>
                    <a:pt x="26" y="50"/>
                  </a:lnTo>
                  <a:lnTo>
                    <a:pt x="26" y="52"/>
                  </a:lnTo>
                  <a:lnTo>
                    <a:pt x="28" y="53"/>
                  </a:lnTo>
                  <a:lnTo>
                    <a:pt x="28" y="54"/>
                  </a:lnTo>
                  <a:lnTo>
                    <a:pt x="29" y="56"/>
                  </a:lnTo>
                  <a:lnTo>
                    <a:pt x="29" y="58"/>
                  </a:lnTo>
                  <a:lnTo>
                    <a:pt x="30" y="60"/>
                  </a:lnTo>
                  <a:lnTo>
                    <a:pt x="32" y="61"/>
                  </a:lnTo>
                  <a:lnTo>
                    <a:pt x="32" y="62"/>
                  </a:lnTo>
                  <a:lnTo>
                    <a:pt x="33" y="65"/>
                  </a:lnTo>
                  <a:lnTo>
                    <a:pt x="33" y="66"/>
                  </a:lnTo>
                  <a:lnTo>
                    <a:pt x="33" y="68"/>
                  </a:lnTo>
                  <a:lnTo>
                    <a:pt x="34" y="69"/>
                  </a:lnTo>
                  <a:lnTo>
                    <a:pt x="34" y="70"/>
                  </a:lnTo>
                  <a:lnTo>
                    <a:pt x="36" y="70"/>
                  </a:lnTo>
                  <a:lnTo>
                    <a:pt x="36" y="72"/>
                  </a:lnTo>
                  <a:lnTo>
                    <a:pt x="36" y="73"/>
                  </a:lnTo>
                  <a:lnTo>
                    <a:pt x="37" y="74"/>
                  </a:lnTo>
                  <a:lnTo>
                    <a:pt x="37" y="76"/>
                  </a:lnTo>
                  <a:lnTo>
                    <a:pt x="37" y="77"/>
                  </a:lnTo>
                  <a:lnTo>
                    <a:pt x="38" y="78"/>
                  </a:lnTo>
                  <a:lnTo>
                    <a:pt x="38" y="80"/>
                  </a:lnTo>
                  <a:lnTo>
                    <a:pt x="38" y="81"/>
                  </a:lnTo>
                  <a:lnTo>
                    <a:pt x="40" y="81"/>
                  </a:lnTo>
                  <a:lnTo>
                    <a:pt x="40" y="82"/>
                  </a:lnTo>
                  <a:lnTo>
                    <a:pt x="40" y="84"/>
                  </a:lnTo>
                  <a:lnTo>
                    <a:pt x="41" y="85"/>
                  </a:lnTo>
                  <a:lnTo>
                    <a:pt x="41" y="86"/>
                  </a:lnTo>
                  <a:lnTo>
                    <a:pt x="41" y="88"/>
                  </a:lnTo>
                  <a:lnTo>
                    <a:pt x="42" y="89"/>
                  </a:lnTo>
                  <a:lnTo>
                    <a:pt x="42" y="90"/>
                  </a:lnTo>
                  <a:lnTo>
                    <a:pt x="44" y="93"/>
                  </a:lnTo>
                  <a:lnTo>
                    <a:pt x="44" y="94"/>
                  </a:lnTo>
                  <a:lnTo>
                    <a:pt x="45" y="96"/>
                  </a:lnTo>
                  <a:lnTo>
                    <a:pt x="45" y="98"/>
                  </a:lnTo>
                  <a:lnTo>
                    <a:pt x="46" y="100"/>
                  </a:lnTo>
                  <a:lnTo>
                    <a:pt x="46" y="102"/>
                  </a:lnTo>
                  <a:lnTo>
                    <a:pt x="48" y="104"/>
                  </a:lnTo>
                  <a:lnTo>
                    <a:pt x="49" y="106"/>
                  </a:lnTo>
                  <a:lnTo>
                    <a:pt x="49" y="108"/>
                  </a:lnTo>
                  <a:lnTo>
                    <a:pt x="50" y="110"/>
                  </a:lnTo>
                  <a:lnTo>
                    <a:pt x="50" y="112"/>
                  </a:lnTo>
                  <a:lnTo>
                    <a:pt x="52" y="113"/>
                  </a:lnTo>
                  <a:lnTo>
                    <a:pt x="52" y="114"/>
                  </a:lnTo>
                  <a:lnTo>
                    <a:pt x="53" y="117"/>
                  </a:lnTo>
                  <a:lnTo>
                    <a:pt x="53" y="118"/>
                  </a:lnTo>
                  <a:lnTo>
                    <a:pt x="53" y="120"/>
                  </a:lnTo>
                  <a:lnTo>
                    <a:pt x="54" y="120"/>
                  </a:lnTo>
                  <a:lnTo>
                    <a:pt x="54" y="121"/>
                  </a:lnTo>
                  <a:lnTo>
                    <a:pt x="54" y="122"/>
                  </a:lnTo>
                  <a:lnTo>
                    <a:pt x="56" y="124"/>
                  </a:lnTo>
                  <a:lnTo>
                    <a:pt x="56" y="125"/>
                  </a:lnTo>
                  <a:lnTo>
                    <a:pt x="56" y="126"/>
                  </a:lnTo>
                  <a:lnTo>
                    <a:pt x="57" y="128"/>
                  </a:lnTo>
                  <a:lnTo>
                    <a:pt x="57" y="129"/>
                  </a:lnTo>
                  <a:lnTo>
                    <a:pt x="57" y="130"/>
                  </a:lnTo>
                  <a:lnTo>
                    <a:pt x="58" y="131"/>
                  </a:lnTo>
                  <a:lnTo>
                    <a:pt x="58" y="133"/>
                  </a:lnTo>
                  <a:lnTo>
                    <a:pt x="58" y="134"/>
                  </a:lnTo>
                  <a:lnTo>
                    <a:pt x="60" y="135"/>
                  </a:lnTo>
                  <a:lnTo>
                    <a:pt x="60" y="137"/>
                  </a:lnTo>
                  <a:lnTo>
                    <a:pt x="60" y="138"/>
                  </a:lnTo>
                  <a:lnTo>
                    <a:pt x="61" y="141"/>
                  </a:lnTo>
                  <a:lnTo>
                    <a:pt x="61" y="142"/>
                  </a:lnTo>
                  <a:lnTo>
                    <a:pt x="62" y="143"/>
                  </a:lnTo>
                  <a:lnTo>
                    <a:pt x="62" y="146"/>
                  </a:lnTo>
                  <a:lnTo>
                    <a:pt x="63" y="147"/>
                  </a:lnTo>
                  <a:lnTo>
                    <a:pt x="63" y="150"/>
                  </a:lnTo>
                  <a:lnTo>
                    <a:pt x="65" y="153"/>
                  </a:lnTo>
                  <a:lnTo>
                    <a:pt x="65" y="154"/>
                  </a:lnTo>
                  <a:lnTo>
                    <a:pt x="66" y="157"/>
                  </a:lnTo>
                  <a:lnTo>
                    <a:pt x="66" y="158"/>
                  </a:lnTo>
                  <a:lnTo>
                    <a:pt x="66" y="159"/>
                  </a:lnTo>
                  <a:lnTo>
                    <a:pt x="67" y="162"/>
                  </a:lnTo>
                  <a:lnTo>
                    <a:pt x="67" y="163"/>
                  </a:lnTo>
                  <a:lnTo>
                    <a:pt x="67" y="165"/>
                  </a:lnTo>
                  <a:lnTo>
                    <a:pt x="69" y="166"/>
                  </a:lnTo>
                  <a:lnTo>
                    <a:pt x="69" y="167"/>
                  </a:lnTo>
                  <a:lnTo>
                    <a:pt x="69" y="169"/>
                  </a:lnTo>
                  <a:lnTo>
                    <a:pt x="70" y="170"/>
                  </a:lnTo>
                  <a:lnTo>
                    <a:pt x="70" y="171"/>
                  </a:lnTo>
                  <a:lnTo>
                    <a:pt x="70" y="173"/>
                  </a:lnTo>
                  <a:lnTo>
                    <a:pt x="71" y="174"/>
                  </a:lnTo>
                  <a:lnTo>
                    <a:pt x="71" y="175"/>
                  </a:lnTo>
                  <a:lnTo>
                    <a:pt x="71" y="177"/>
                  </a:lnTo>
                  <a:lnTo>
                    <a:pt x="71" y="178"/>
                  </a:lnTo>
                  <a:lnTo>
                    <a:pt x="73" y="179"/>
                  </a:lnTo>
                  <a:lnTo>
                    <a:pt x="73" y="181"/>
                  </a:lnTo>
                  <a:lnTo>
                    <a:pt x="73" y="182"/>
                  </a:lnTo>
                  <a:lnTo>
                    <a:pt x="74" y="183"/>
                  </a:lnTo>
                  <a:lnTo>
                    <a:pt x="74" y="185"/>
                  </a:lnTo>
                  <a:lnTo>
                    <a:pt x="74" y="186"/>
                  </a:lnTo>
                  <a:lnTo>
                    <a:pt x="75" y="187"/>
                  </a:lnTo>
                  <a:lnTo>
                    <a:pt x="75" y="189"/>
                  </a:lnTo>
                  <a:lnTo>
                    <a:pt x="75" y="190"/>
                  </a:lnTo>
                  <a:lnTo>
                    <a:pt x="77" y="193"/>
                  </a:lnTo>
                  <a:lnTo>
                    <a:pt x="77" y="194"/>
                  </a:lnTo>
                  <a:lnTo>
                    <a:pt x="78" y="197"/>
                  </a:lnTo>
                  <a:lnTo>
                    <a:pt x="78" y="198"/>
                  </a:lnTo>
                  <a:lnTo>
                    <a:pt x="79" y="201"/>
                  </a:lnTo>
                  <a:lnTo>
                    <a:pt x="79" y="202"/>
                  </a:lnTo>
                  <a:lnTo>
                    <a:pt x="81" y="205"/>
                  </a:lnTo>
                  <a:lnTo>
                    <a:pt x="81" y="206"/>
                  </a:lnTo>
                  <a:lnTo>
                    <a:pt x="82" y="209"/>
                  </a:lnTo>
                  <a:lnTo>
                    <a:pt x="82" y="210"/>
                  </a:lnTo>
                  <a:lnTo>
                    <a:pt x="82" y="211"/>
                  </a:lnTo>
                  <a:lnTo>
                    <a:pt x="83" y="213"/>
                  </a:lnTo>
                  <a:lnTo>
                    <a:pt x="83" y="214"/>
                  </a:lnTo>
                  <a:lnTo>
                    <a:pt x="83" y="215"/>
                  </a:lnTo>
                  <a:lnTo>
                    <a:pt x="83" y="217"/>
                  </a:lnTo>
                  <a:lnTo>
                    <a:pt x="85" y="218"/>
                  </a:lnTo>
                  <a:lnTo>
                    <a:pt x="85" y="219"/>
                  </a:lnTo>
                  <a:lnTo>
                    <a:pt x="85" y="221"/>
                  </a:lnTo>
                  <a:lnTo>
                    <a:pt x="85" y="222"/>
                  </a:lnTo>
                  <a:lnTo>
                    <a:pt x="86" y="223"/>
                  </a:lnTo>
                  <a:lnTo>
                    <a:pt x="86" y="224"/>
                  </a:lnTo>
                  <a:lnTo>
                    <a:pt x="86" y="226"/>
                  </a:lnTo>
                  <a:lnTo>
                    <a:pt x="86" y="227"/>
                  </a:lnTo>
                  <a:lnTo>
                    <a:pt x="86" y="228"/>
                  </a:lnTo>
                  <a:lnTo>
                    <a:pt x="86" y="230"/>
                  </a:lnTo>
                  <a:lnTo>
                    <a:pt x="86" y="231"/>
                  </a:lnTo>
                  <a:lnTo>
                    <a:pt x="86" y="232"/>
                  </a:lnTo>
                  <a:lnTo>
                    <a:pt x="87" y="234"/>
                  </a:lnTo>
                  <a:lnTo>
                    <a:pt x="87" y="235"/>
                  </a:lnTo>
                  <a:lnTo>
                    <a:pt x="87" y="236"/>
                  </a:lnTo>
                  <a:lnTo>
                    <a:pt x="87" y="238"/>
                  </a:lnTo>
                  <a:lnTo>
                    <a:pt x="87" y="239"/>
                  </a:lnTo>
                  <a:lnTo>
                    <a:pt x="87" y="242"/>
                  </a:lnTo>
                  <a:lnTo>
                    <a:pt x="87" y="243"/>
                  </a:lnTo>
                  <a:lnTo>
                    <a:pt x="87" y="244"/>
                  </a:lnTo>
                  <a:lnTo>
                    <a:pt x="87" y="247"/>
                  </a:lnTo>
                  <a:lnTo>
                    <a:pt x="89" y="248"/>
                  </a:lnTo>
                  <a:lnTo>
                    <a:pt x="89" y="250"/>
                  </a:lnTo>
                  <a:lnTo>
                    <a:pt x="89" y="251"/>
                  </a:lnTo>
                  <a:lnTo>
                    <a:pt x="89" y="252"/>
                  </a:lnTo>
                  <a:lnTo>
                    <a:pt x="89" y="254"/>
                  </a:lnTo>
                  <a:lnTo>
                    <a:pt x="89" y="255"/>
                  </a:lnTo>
                  <a:lnTo>
                    <a:pt x="89" y="256"/>
                  </a:lnTo>
                  <a:lnTo>
                    <a:pt x="89" y="258"/>
                  </a:lnTo>
                  <a:lnTo>
                    <a:pt x="89" y="259"/>
                  </a:lnTo>
                  <a:lnTo>
                    <a:pt x="89" y="260"/>
                  </a:lnTo>
                  <a:lnTo>
                    <a:pt x="89" y="262"/>
                  </a:lnTo>
                  <a:lnTo>
                    <a:pt x="90" y="263"/>
                  </a:lnTo>
                  <a:lnTo>
                    <a:pt x="90" y="264"/>
                  </a:lnTo>
                  <a:lnTo>
                    <a:pt x="90" y="266"/>
                  </a:lnTo>
                  <a:lnTo>
                    <a:pt x="90" y="267"/>
                  </a:lnTo>
                  <a:lnTo>
                    <a:pt x="90" y="268"/>
                  </a:lnTo>
                  <a:lnTo>
                    <a:pt x="90" y="270"/>
                  </a:lnTo>
                  <a:lnTo>
                    <a:pt x="90" y="271"/>
                  </a:lnTo>
                  <a:lnTo>
                    <a:pt x="91" y="271"/>
                  </a:lnTo>
                  <a:lnTo>
                    <a:pt x="91" y="272"/>
                  </a:lnTo>
                  <a:lnTo>
                    <a:pt x="91" y="274"/>
                  </a:lnTo>
                  <a:lnTo>
                    <a:pt x="91" y="275"/>
                  </a:lnTo>
                  <a:lnTo>
                    <a:pt x="91" y="276"/>
                  </a:lnTo>
                  <a:lnTo>
                    <a:pt x="91" y="278"/>
                  </a:lnTo>
                  <a:lnTo>
                    <a:pt x="93" y="279"/>
                  </a:lnTo>
                  <a:lnTo>
                    <a:pt x="93" y="280"/>
                  </a:lnTo>
                  <a:lnTo>
                    <a:pt x="93" y="282"/>
                  </a:lnTo>
                  <a:lnTo>
                    <a:pt x="93" y="283"/>
                  </a:lnTo>
                  <a:lnTo>
                    <a:pt x="93" y="284"/>
                  </a:lnTo>
                  <a:lnTo>
                    <a:pt x="94" y="284"/>
                  </a:lnTo>
                  <a:lnTo>
                    <a:pt x="94" y="286"/>
                  </a:lnTo>
                  <a:lnTo>
                    <a:pt x="94" y="287"/>
                  </a:lnTo>
                  <a:lnTo>
                    <a:pt x="94" y="288"/>
                  </a:lnTo>
                  <a:lnTo>
                    <a:pt x="94" y="290"/>
                  </a:lnTo>
                  <a:lnTo>
                    <a:pt x="94" y="291"/>
                  </a:lnTo>
                  <a:lnTo>
                    <a:pt x="94" y="292"/>
                  </a:lnTo>
                  <a:lnTo>
                    <a:pt x="94" y="294"/>
                  </a:lnTo>
                  <a:lnTo>
                    <a:pt x="94" y="295"/>
                  </a:lnTo>
                  <a:lnTo>
                    <a:pt x="94" y="296"/>
                  </a:lnTo>
                  <a:lnTo>
                    <a:pt x="94" y="298"/>
                  </a:lnTo>
                  <a:lnTo>
                    <a:pt x="94" y="299"/>
                  </a:lnTo>
                  <a:lnTo>
                    <a:pt x="94" y="300"/>
                  </a:lnTo>
                  <a:lnTo>
                    <a:pt x="94" y="302"/>
                  </a:lnTo>
                  <a:lnTo>
                    <a:pt x="94" y="304"/>
                  </a:lnTo>
                  <a:lnTo>
                    <a:pt x="93" y="306"/>
                  </a:lnTo>
                  <a:lnTo>
                    <a:pt x="93" y="308"/>
                  </a:lnTo>
                  <a:lnTo>
                    <a:pt x="93" y="310"/>
                  </a:lnTo>
                  <a:lnTo>
                    <a:pt x="93" y="312"/>
                  </a:lnTo>
                  <a:lnTo>
                    <a:pt x="93" y="315"/>
                  </a:lnTo>
                  <a:lnTo>
                    <a:pt x="93" y="317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45" name="Freeform 88">
              <a:extLst>
                <a:ext uri="{FF2B5EF4-FFF2-40B4-BE49-F238E27FC236}">
                  <a16:creationId xmlns:a16="http://schemas.microsoft.com/office/drawing/2014/main" id="{8A5DE58D-4C49-7747-89D1-2B6BD8894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788" y="5191125"/>
              <a:ext cx="76200" cy="252413"/>
            </a:xfrm>
            <a:custGeom>
              <a:avLst/>
              <a:gdLst>
                <a:gd name="T0" fmla="*/ 2147483646 w 94"/>
                <a:gd name="T1" fmla="*/ 2147483646 h 317"/>
                <a:gd name="T2" fmla="*/ 2147483646 w 94"/>
                <a:gd name="T3" fmla="*/ 2147483646 h 317"/>
                <a:gd name="T4" fmla="*/ 2147483646 w 94"/>
                <a:gd name="T5" fmla="*/ 2147483646 h 317"/>
                <a:gd name="T6" fmla="*/ 2147483646 w 94"/>
                <a:gd name="T7" fmla="*/ 2147483646 h 317"/>
                <a:gd name="T8" fmla="*/ 2147483646 w 94"/>
                <a:gd name="T9" fmla="*/ 2147483646 h 317"/>
                <a:gd name="T10" fmla="*/ 2147483646 w 94"/>
                <a:gd name="T11" fmla="*/ 2147483646 h 317"/>
                <a:gd name="T12" fmla="*/ 2147483646 w 94"/>
                <a:gd name="T13" fmla="*/ 2147483646 h 317"/>
                <a:gd name="T14" fmla="*/ 2147483646 w 94"/>
                <a:gd name="T15" fmla="*/ 2147483646 h 317"/>
                <a:gd name="T16" fmla="*/ 2147483646 w 94"/>
                <a:gd name="T17" fmla="*/ 2147483646 h 317"/>
                <a:gd name="T18" fmla="*/ 2147483646 w 94"/>
                <a:gd name="T19" fmla="*/ 2147483646 h 317"/>
                <a:gd name="T20" fmla="*/ 2147483646 w 94"/>
                <a:gd name="T21" fmla="*/ 2147483646 h 317"/>
                <a:gd name="T22" fmla="*/ 2147483646 w 94"/>
                <a:gd name="T23" fmla="*/ 2147483646 h 317"/>
                <a:gd name="T24" fmla="*/ 2147483646 w 94"/>
                <a:gd name="T25" fmla="*/ 2147483646 h 317"/>
                <a:gd name="T26" fmla="*/ 2147483646 w 94"/>
                <a:gd name="T27" fmla="*/ 2147483646 h 317"/>
                <a:gd name="T28" fmla="*/ 2147483646 w 94"/>
                <a:gd name="T29" fmla="*/ 2147483646 h 317"/>
                <a:gd name="T30" fmla="*/ 2147483646 w 94"/>
                <a:gd name="T31" fmla="*/ 2147483646 h 317"/>
                <a:gd name="T32" fmla="*/ 2147483646 w 94"/>
                <a:gd name="T33" fmla="*/ 2147483646 h 317"/>
                <a:gd name="T34" fmla="*/ 2147483646 w 94"/>
                <a:gd name="T35" fmla="*/ 2147483646 h 317"/>
                <a:gd name="T36" fmla="*/ 2147483646 w 94"/>
                <a:gd name="T37" fmla="*/ 2147483646 h 317"/>
                <a:gd name="T38" fmla="*/ 2147483646 w 94"/>
                <a:gd name="T39" fmla="*/ 2147483646 h 317"/>
                <a:gd name="T40" fmla="*/ 2147483646 w 94"/>
                <a:gd name="T41" fmla="*/ 2147483646 h 317"/>
                <a:gd name="T42" fmla="*/ 2147483646 w 94"/>
                <a:gd name="T43" fmla="*/ 2147483646 h 317"/>
                <a:gd name="T44" fmla="*/ 2147483646 w 94"/>
                <a:gd name="T45" fmla="*/ 2147483646 h 317"/>
                <a:gd name="T46" fmla="*/ 2147483646 w 94"/>
                <a:gd name="T47" fmla="*/ 2147483646 h 317"/>
                <a:gd name="T48" fmla="*/ 2147483646 w 94"/>
                <a:gd name="T49" fmla="*/ 2147483646 h 317"/>
                <a:gd name="T50" fmla="*/ 2147483646 w 94"/>
                <a:gd name="T51" fmla="*/ 2147483646 h 317"/>
                <a:gd name="T52" fmla="*/ 2147483646 w 94"/>
                <a:gd name="T53" fmla="*/ 2147483646 h 317"/>
                <a:gd name="T54" fmla="*/ 2147483646 w 94"/>
                <a:gd name="T55" fmla="*/ 2147483646 h 317"/>
                <a:gd name="T56" fmla="*/ 2147483646 w 94"/>
                <a:gd name="T57" fmla="*/ 2147483646 h 317"/>
                <a:gd name="T58" fmla="*/ 2147483646 w 94"/>
                <a:gd name="T59" fmla="*/ 2147483646 h 317"/>
                <a:gd name="T60" fmla="*/ 2147483646 w 94"/>
                <a:gd name="T61" fmla="*/ 2147483646 h 317"/>
                <a:gd name="T62" fmla="*/ 2147483646 w 94"/>
                <a:gd name="T63" fmla="*/ 2147483646 h 317"/>
                <a:gd name="T64" fmla="*/ 2147483646 w 94"/>
                <a:gd name="T65" fmla="*/ 2147483646 h 317"/>
                <a:gd name="T66" fmla="*/ 2147483646 w 94"/>
                <a:gd name="T67" fmla="*/ 2147483646 h 317"/>
                <a:gd name="T68" fmla="*/ 2147483646 w 94"/>
                <a:gd name="T69" fmla="*/ 2147483646 h 317"/>
                <a:gd name="T70" fmla="*/ 2147483646 w 94"/>
                <a:gd name="T71" fmla="*/ 2147483646 h 317"/>
                <a:gd name="T72" fmla="*/ 2147483646 w 94"/>
                <a:gd name="T73" fmla="*/ 2147483646 h 317"/>
                <a:gd name="T74" fmla="*/ 2147483646 w 94"/>
                <a:gd name="T75" fmla="*/ 2147483646 h 317"/>
                <a:gd name="T76" fmla="*/ 2147483646 w 94"/>
                <a:gd name="T77" fmla="*/ 2147483646 h 317"/>
                <a:gd name="T78" fmla="*/ 2147483646 w 94"/>
                <a:gd name="T79" fmla="*/ 2147483646 h 317"/>
                <a:gd name="T80" fmla="*/ 2147483646 w 94"/>
                <a:gd name="T81" fmla="*/ 2147483646 h 317"/>
                <a:gd name="T82" fmla="*/ 2147483646 w 94"/>
                <a:gd name="T83" fmla="*/ 2147483646 h 317"/>
                <a:gd name="T84" fmla="*/ 2147483646 w 94"/>
                <a:gd name="T85" fmla="*/ 2147483646 h 317"/>
                <a:gd name="T86" fmla="*/ 2147483646 w 94"/>
                <a:gd name="T87" fmla="*/ 2147483646 h 317"/>
                <a:gd name="T88" fmla="*/ 2147483646 w 94"/>
                <a:gd name="T89" fmla="*/ 2147483646 h 317"/>
                <a:gd name="T90" fmla="*/ 2147483646 w 94"/>
                <a:gd name="T91" fmla="*/ 2147483646 h 317"/>
                <a:gd name="T92" fmla="*/ 2147483646 w 94"/>
                <a:gd name="T93" fmla="*/ 2147483646 h 317"/>
                <a:gd name="T94" fmla="*/ 2147483646 w 94"/>
                <a:gd name="T95" fmla="*/ 2147483646 h 317"/>
                <a:gd name="T96" fmla="*/ 2147483646 w 94"/>
                <a:gd name="T97" fmla="*/ 2147483646 h 317"/>
                <a:gd name="T98" fmla="*/ 2147483646 w 94"/>
                <a:gd name="T99" fmla="*/ 2147483646 h 317"/>
                <a:gd name="T100" fmla="*/ 2147483646 w 94"/>
                <a:gd name="T101" fmla="*/ 2147483646 h 317"/>
                <a:gd name="T102" fmla="*/ 2147483646 w 94"/>
                <a:gd name="T103" fmla="*/ 2147483646 h 317"/>
                <a:gd name="T104" fmla="*/ 2147483646 w 94"/>
                <a:gd name="T105" fmla="*/ 2147483646 h 317"/>
                <a:gd name="T106" fmla="*/ 2147483646 w 94"/>
                <a:gd name="T107" fmla="*/ 2147483646 h 317"/>
                <a:gd name="T108" fmla="*/ 2147483646 w 94"/>
                <a:gd name="T109" fmla="*/ 2147483646 h 317"/>
                <a:gd name="T110" fmla="*/ 2147483646 w 94"/>
                <a:gd name="T111" fmla="*/ 2147483646 h 317"/>
                <a:gd name="T112" fmla="*/ 2147483646 w 94"/>
                <a:gd name="T113" fmla="*/ 2147483646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4"/>
                <a:gd name="T172" fmla="*/ 0 h 317"/>
                <a:gd name="T173" fmla="*/ 94 w 94"/>
                <a:gd name="T174" fmla="*/ 317 h 31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4" h="317">
                  <a:moveTo>
                    <a:pt x="0" y="317"/>
                  </a:moveTo>
                  <a:lnTo>
                    <a:pt x="1" y="315"/>
                  </a:lnTo>
                  <a:lnTo>
                    <a:pt x="4" y="311"/>
                  </a:lnTo>
                  <a:lnTo>
                    <a:pt x="5" y="308"/>
                  </a:lnTo>
                  <a:lnTo>
                    <a:pt x="6" y="305"/>
                  </a:lnTo>
                  <a:lnTo>
                    <a:pt x="8" y="303"/>
                  </a:lnTo>
                  <a:lnTo>
                    <a:pt x="10" y="300"/>
                  </a:lnTo>
                  <a:lnTo>
                    <a:pt x="12" y="297"/>
                  </a:lnTo>
                  <a:lnTo>
                    <a:pt x="12" y="295"/>
                  </a:lnTo>
                  <a:lnTo>
                    <a:pt x="13" y="293"/>
                  </a:lnTo>
                  <a:lnTo>
                    <a:pt x="14" y="291"/>
                  </a:lnTo>
                  <a:lnTo>
                    <a:pt x="16" y="289"/>
                  </a:lnTo>
                  <a:lnTo>
                    <a:pt x="17" y="288"/>
                  </a:lnTo>
                  <a:lnTo>
                    <a:pt x="17" y="285"/>
                  </a:lnTo>
                  <a:lnTo>
                    <a:pt x="18" y="284"/>
                  </a:lnTo>
                  <a:lnTo>
                    <a:pt x="18" y="283"/>
                  </a:lnTo>
                  <a:lnTo>
                    <a:pt x="20" y="281"/>
                  </a:lnTo>
                  <a:lnTo>
                    <a:pt x="21" y="280"/>
                  </a:lnTo>
                  <a:lnTo>
                    <a:pt x="21" y="279"/>
                  </a:lnTo>
                  <a:lnTo>
                    <a:pt x="21" y="278"/>
                  </a:lnTo>
                  <a:lnTo>
                    <a:pt x="22" y="276"/>
                  </a:lnTo>
                  <a:lnTo>
                    <a:pt x="22" y="275"/>
                  </a:lnTo>
                  <a:lnTo>
                    <a:pt x="24" y="274"/>
                  </a:lnTo>
                  <a:lnTo>
                    <a:pt x="25" y="272"/>
                  </a:lnTo>
                  <a:lnTo>
                    <a:pt x="25" y="271"/>
                  </a:lnTo>
                  <a:lnTo>
                    <a:pt x="26" y="270"/>
                  </a:lnTo>
                  <a:lnTo>
                    <a:pt x="26" y="268"/>
                  </a:lnTo>
                  <a:lnTo>
                    <a:pt x="26" y="266"/>
                  </a:lnTo>
                  <a:lnTo>
                    <a:pt x="28" y="264"/>
                  </a:lnTo>
                  <a:lnTo>
                    <a:pt x="28" y="263"/>
                  </a:lnTo>
                  <a:lnTo>
                    <a:pt x="29" y="262"/>
                  </a:lnTo>
                  <a:lnTo>
                    <a:pt x="29" y="259"/>
                  </a:lnTo>
                  <a:lnTo>
                    <a:pt x="30" y="258"/>
                  </a:lnTo>
                  <a:lnTo>
                    <a:pt x="32" y="256"/>
                  </a:lnTo>
                  <a:lnTo>
                    <a:pt x="32" y="255"/>
                  </a:lnTo>
                  <a:lnTo>
                    <a:pt x="33" y="252"/>
                  </a:lnTo>
                  <a:lnTo>
                    <a:pt x="33" y="251"/>
                  </a:lnTo>
                  <a:lnTo>
                    <a:pt x="33" y="250"/>
                  </a:lnTo>
                  <a:lnTo>
                    <a:pt x="34" y="248"/>
                  </a:lnTo>
                  <a:lnTo>
                    <a:pt x="34" y="247"/>
                  </a:lnTo>
                  <a:lnTo>
                    <a:pt x="36" y="247"/>
                  </a:lnTo>
                  <a:lnTo>
                    <a:pt x="36" y="246"/>
                  </a:lnTo>
                  <a:lnTo>
                    <a:pt x="36" y="244"/>
                  </a:lnTo>
                  <a:lnTo>
                    <a:pt x="37" y="243"/>
                  </a:lnTo>
                  <a:lnTo>
                    <a:pt x="37" y="242"/>
                  </a:lnTo>
                  <a:lnTo>
                    <a:pt x="37" y="240"/>
                  </a:lnTo>
                  <a:lnTo>
                    <a:pt x="38" y="239"/>
                  </a:lnTo>
                  <a:lnTo>
                    <a:pt x="38" y="238"/>
                  </a:lnTo>
                  <a:lnTo>
                    <a:pt x="38" y="236"/>
                  </a:lnTo>
                  <a:lnTo>
                    <a:pt x="40" y="236"/>
                  </a:lnTo>
                  <a:lnTo>
                    <a:pt x="40" y="235"/>
                  </a:lnTo>
                  <a:lnTo>
                    <a:pt x="40" y="234"/>
                  </a:lnTo>
                  <a:lnTo>
                    <a:pt x="41" y="232"/>
                  </a:lnTo>
                  <a:lnTo>
                    <a:pt x="41" y="231"/>
                  </a:lnTo>
                  <a:lnTo>
                    <a:pt x="41" y="230"/>
                  </a:lnTo>
                  <a:lnTo>
                    <a:pt x="42" y="228"/>
                  </a:lnTo>
                  <a:lnTo>
                    <a:pt x="42" y="227"/>
                  </a:lnTo>
                  <a:lnTo>
                    <a:pt x="44" y="226"/>
                  </a:lnTo>
                  <a:lnTo>
                    <a:pt x="44" y="223"/>
                  </a:lnTo>
                  <a:lnTo>
                    <a:pt x="45" y="222"/>
                  </a:lnTo>
                  <a:lnTo>
                    <a:pt x="45" y="219"/>
                  </a:lnTo>
                  <a:lnTo>
                    <a:pt x="46" y="218"/>
                  </a:lnTo>
                  <a:lnTo>
                    <a:pt x="46" y="215"/>
                  </a:lnTo>
                  <a:lnTo>
                    <a:pt x="48" y="214"/>
                  </a:lnTo>
                  <a:lnTo>
                    <a:pt x="49" y="211"/>
                  </a:lnTo>
                  <a:lnTo>
                    <a:pt x="49" y="210"/>
                  </a:lnTo>
                  <a:lnTo>
                    <a:pt x="50" y="207"/>
                  </a:lnTo>
                  <a:lnTo>
                    <a:pt x="50" y="206"/>
                  </a:lnTo>
                  <a:lnTo>
                    <a:pt x="52" y="204"/>
                  </a:lnTo>
                  <a:lnTo>
                    <a:pt x="52" y="203"/>
                  </a:lnTo>
                  <a:lnTo>
                    <a:pt x="53" y="202"/>
                  </a:lnTo>
                  <a:lnTo>
                    <a:pt x="53" y="200"/>
                  </a:lnTo>
                  <a:lnTo>
                    <a:pt x="53" y="199"/>
                  </a:lnTo>
                  <a:lnTo>
                    <a:pt x="54" y="198"/>
                  </a:lnTo>
                  <a:lnTo>
                    <a:pt x="54" y="196"/>
                  </a:lnTo>
                  <a:lnTo>
                    <a:pt x="54" y="195"/>
                  </a:lnTo>
                  <a:lnTo>
                    <a:pt x="56" y="194"/>
                  </a:lnTo>
                  <a:lnTo>
                    <a:pt x="56" y="192"/>
                  </a:lnTo>
                  <a:lnTo>
                    <a:pt x="56" y="191"/>
                  </a:lnTo>
                  <a:lnTo>
                    <a:pt x="57" y="190"/>
                  </a:lnTo>
                  <a:lnTo>
                    <a:pt x="57" y="188"/>
                  </a:lnTo>
                  <a:lnTo>
                    <a:pt x="57" y="187"/>
                  </a:lnTo>
                  <a:lnTo>
                    <a:pt x="58" y="186"/>
                  </a:lnTo>
                  <a:lnTo>
                    <a:pt x="58" y="185"/>
                  </a:lnTo>
                  <a:lnTo>
                    <a:pt x="58" y="183"/>
                  </a:lnTo>
                  <a:lnTo>
                    <a:pt x="60" y="182"/>
                  </a:lnTo>
                  <a:lnTo>
                    <a:pt x="60" y="181"/>
                  </a:lnTo>
                  <a:lnTo>
                    <a:pt x="60" y="179"/>
                  </a:lnTo>
                  <a:lnTo>
                    <a:pt x="61" y="177"/>
                  </a:lnTo>
                  <a:lnTo>
                    <a:pt x="61" y="175"/>
                  </a:lnTo>
                  <a:lnTo>
                    <a:pt x="62" y="174"/>
                  </a:lnTo>
                  <a:lnTo>
                    <a:pt x="62" y="171"/>
                  </a:lnTo>
                  <a:lnTo>
                    <a:pt x="63" y="170"/>
                  </a:lnTo>
                  <a:lnTo>
                    <a:pt x="63" y="167"/>
                  </a:lnTo>
                  <a:lnTo>
                    <a:pt x="65" y="165"/>
                  </a:lnTo>
                  <a:lnTo>
                    <a:pt x="65" y="163"/>
                  </a:lnTo>
                  <a:lnTo>
                    <a:pt x="66" y="161"/>
                  </a:lnTo>
                  <a:lnTo>
                    <a:pt x="66" y="159"/>
                  </a:lnTo>
                  <a:lnTo>
                    <a:pt x="66" y="158"/>
                  </a:lnTo>
                  <a:lnTo>
                    <a:pt x="67" y="155"/>
                  </a:lnTo>
                  <a:lnTo>
                    <a:pt x="67" y="154"/>
                  </a:lnTo>
                  <a:lnTo>
                    <a:pt x="67" y="153"/>
                  </a:lnTo>
                  <a:lnTo>
                    <a:pt x="69" y="151"/>
                  </a:lnTo>
                  <a:lnTo>
                    <a:pt x="69" y="150"/>
                  </a:lnTo>
                  <a:lnTo>
                    <a:pt x="69" y="149"/>
                  </a:lnTo>
                  <a:lnTo>
                    <a:pt x="70" y="147"/>
                  </a:lnTo>
                  <a:lnTo>
                    <a:pt x="70" y="146"/>
                  </a:lnTo>
                  <a:lnTo>
                    <a:pt x="70" y="145"/>
                  </a:lnTo>
                  <a:lnTo>
                    <a:pt x="71" y="143"/>
                  </a:lnTo>
                  <a:lnTo>
                    <a:pt x="71" y="142"/>
                  </a:lnTo>
                  <a:lnTo>
                    <a:pt x="71" y="141"/>
                  </a:lnTo>
                  <a:lnTo>
                    <a:pt x="71" y="139"/>
                  </a:lnTo>
                  <a:lnTo>
                    <a:pt x="73" y="138"/>
                  </a:lnTo>
                  <a:lnTo>
                    <a:pt x="73" y="137"/>
                  </a:lnTo>
                  <a:lnTo>
                    <a:pt x="74" y="135"/>
                  </a:lnTo>
                  <a:lnTo>
                    <a:pt x="74" y="134"/>
                  </a:lnTo>
                  <a:lnTo>
                    <a:pt x="74" y="131"/>
                  </a:lnTo>
                  <a:lnTo>
                    <a:pt x="75" y="130"/>
                  </a:lnTo>
                  <a:lnTo>
                    <a:pt x="75" y="129"/>
                  </a:lnTo>
                  <a:lnTo>
                    <a:pt x="75" y="127"/>
                  </a:lnTo>
                  <a:lnTo>
                    <a:pt x="77" y="125"/>
                  </a:lnTo>
                  <a:lnTo>
                    <a:pt x="77" y="123"/>
                  </a:lnTo>
                  <a:lnTo>
                    <a:pt x="78" y="121"/>
                  </a:lnTo>
                  <a:lnTo>
                    <a:pt x="78" y="119"/>
                  </a:lnTo>
                  <a:lnTo>
                    <a:pt x="79" y="117"/>
                  </a:lnTo>
                  <a:lnTo>
                    <a:pt x="79" y="115"/>
                  </a:lnTo>
                  <a:lnTo>
                    <a:pt x="81" y="113"/>
                  </a:lnTo>
                  <a:lnTo>
                    <a:pt x="81" y="111"/>
                  </a:lnTo>
                  <a:lnTo>
                    <a:pt x="82" y="110"/>
                  </a:lnTo>
                  <a:lnTo>
                    <a:pt x="82" y="107"/>
                  </a:lnTo>
                  <a:lnTo>
                    <a:pt x="82" y="106"/>
                  </a:lnTo>
                  <a:lnTo>
                    <a:pt x="83" y="105"/>
                  </a:lnTo>
                  <a:lnTo>
                    <a:pt x="83" y="103"/>
                  </a:lnTo>
                  <a:lnTo>
                    <a:pt x="83" y="102"/>
                  </a:lnTo>
                  <a:lnTo>
                    <a:pt x="83" y="101"/>
                  </a:lnTo>
                  <a:lnTo>
                    <a:pt x="85" y="99"/>
                  </a:lnTo>
                  <a:lnTo>
                    <a:pt x="85" y="98"/>
                  </a:lnTo>
                  <a:lnTo>
                    <a:pt x="85" y="97"/>
                  </a:lnTo>
                  <a:lnTo>
                    <a:pt x="85" y="95"/>
                  </a:lnTo>
                  <a:lnTo>
                    <a:pt x="86" y="94"/>
                  </a:lnTo>
                  <a:lnTo>
                    <a:pt x="86" y="93"/>
                  </a:lnTo>
                  <a:lnTo>
                    <a:pt x="86" y="92"/>
                  </a:lnTo>
                  <a:lnTo>
                    <a:pt x="86" y="90"/>
                  </a:lnTo>
                  <a:lnTo>
                    <a:pt x="86" y="89"/>
                  </a:lnTo>
                  <a:lnTo>
                    <a:pt x="86" y="88"/>
                  </a:lnTo>
                  <a:lnTo>
                    <a:pt x="86" y="86"/>
                  </a:lnTo>
                  <a:lnTo>
                    <a:pt x="86" y="85"/>
                  </a:lnTo>
                  <a:lnTo>
                    <a:pt x="87" y="84"/>
                  </a:lnTo>
                  <a:lnTo>
                    <a:pt x="87" y="82"/>
                  </a:lnTo>
                  <a:lnTo>
                    <a:pt x="87" y="81"/>
                  </a:lnTo>
                  <a:lnTo>
                    <a:pt x="87" y="80"/>
                  </a:lnTo>
                  <a:lnTo>
                    <a:pt x="87" y="78"/>
                  </a:lnTo>
                  <a:lnTo>
                    <a:pt x="87" y="76"/>
                  </a:lnTo>
                  <a:lnTo>
                    <a:pt x="87" y="74"/>
                  </a:lnTo>
                  <a:lnTo>
                    <a:pt x="87" y="73"/>
                  </a:lnTo>
                  <a:lnTo>
                    <a:pt x="87" y="70"/>
                  </a:lnTo>
                  <a:lnTo>
                    <a:pt x="89" y="69"/>
                  </a:lnTo>
                  <a:lnTo>
                    <a:pt x="89" y="68"/>
                  </a:lnTo>
                  <a:lnTo>
                    <a:pt x="89" y="66"/>
                  </a:lnTo>
                  <a:lnTo>
                    <a:pt x="89" y="65"/>
                  </a:lnTo>
                  <a:lnTo>
                    <a:pt x="89" y="64"/>
                  </a:lnTo>
                  <a:lnTo>
                    <a:pt x="89" y="62"/>
                  </a:lnTo>
                  <a:lnTo>
                    <a:pt x="89" y="61"/>
                  </a:lnTo>
                  <a:lnTo>
                    <a:pt x="89" y="60"/>
                  </a:lnTo>
                  <a:lnTo>
                    <a:pt x="89" y="58"/>
                  </a:lnTo>
                  <a:lnTo>
                    <a:pt x="89" y="57"/>
                  </a:lnTo>
                  <a:lnTo>
                    <a:pt x="89" y="56"/>
                  </a:lnTo>
                  <a:lnTo>
                    <a:pt x="90" y="54"/>
                  </a:lnTo>
                  <a:lnTo>
                    <a:pt x="90" y="53"/>
                  </a:lnTo>
                  <a:lnTo>
                    <a:pt x="90" y="52"/>
                  </a:lnTo>
                  <a:lnTo>
                    <a:pt x="90" y="50"/>
                  </a:lnTo>
                  <a:lnTo>
                    <a:pt x="90" y="49"/>
                  </a:lnTo>
                  <a:lnTo>
                    <a:pt x="90" y="48"/>
                  </a:lnTo>
                  <a:lnTo>
                    <a:pt x="90" y="46"/>
                  </a:lnTo>
                  <a:lnTo>
                    <a:pt x="91" y="46"/>
                  </a:lnTo>
                  <a:lnTo>
                    <a:pt x="91" y="45"/>
                  </a:lnTo>
                  <a:lnTo>
                    <a:pt x="91" y="44"/>
                  </a:lnTo>
                  <a:lnTo>
                    <a:pt x="91" y="42"/>
                  </a:lnTo>
                  <a:lnTo>
                    <a:pt x="91" y="41"/>
                  </a:lnTo>
                  <a:lnTo>
                    <a:pt x="91" y="40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3" y="36"/>
                  </a:lnTo>
                  <a:lnTo>
                    <a:pt x="93" y="34"/>
                  </a:lnTo>
                  <a:lnTo>
                    <a:pt x="93" y="33"/>
                  </a:lnTo>
                  <a:lnTo>
                    <a:pt x="94" y="33"/>
                  </a:lnTo>
                  <a:lnTo>
                    <a:pt x="94" y="32"/>
                  </a:lnTo>
                  <a:lnTo>
                    <a:pt x="94" y="30"/>
                  </a:lnTo>
                  <a:lnTo>
                    <a:pt x="94" y="29"/>
                  </a:lnTo>
                  <a:lnTo>
                    <a:pt x="94" y="28"/>
                  </a:lnTo>
                  <a:lnTo>
                    <a:pt x="94" y="26"/>
                  </a:lnTo>
                  <a:lnTo>
                    <a:pt x="94" y="25"/>
                  </a:lnTo>
                  <a:lnTo>
                    <a:pt x="94" y="24"/>
                  </a:lnTo>
                  <a:lnTo>
                    <a:pt x="94" y="22"/>
                  </a:lnTo>
                  <a:lnTo>
                    <a:pt x="94" y="21"/>
                  </a:lnTo>
                  <a:lnTo>
                    <a:pt x="94" y="20"/>
                  </a:lnTo>
                  <a:lnTo>
                    <a:pt x="94" y="18"/>
                  </a:lnTo>
                  <a:lnTo>
                    <a:pt x="94" y="17"/>
                  </a:lnTo>
                  <a:lnTo>
                    <a:pt x="94" y="16"/>
                  </a:lnTo>
                  <a:lnTo>
                    <a:pt x="94" y="13"/>
                  </a:lnTo>
                  <a:lnTo>
                    <a:pt x="93" y="12"/>
                  </a:lnTo>
                  <a:lnTo>
                    <a:pt x="93" y="9"/>
                  </a:lnTo>
                  <a:lnTo>
                    <a:pt x="93" y="8"/>
                  </a:lnTo>
                  <a:lnTo>
                    <a:pt x="93" y="5"/>
                  </a:lnTo>
                  <a:lnTo>
                    <a:pt x="93" y="2"/>
                  </a:lnTo>
                  <a:lnTo>
                    <a:pt x="93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46" name="Freeform 89">
              <a:extLst>
                <a:ext uri="{FF2B5EF4-FFF2-40B4-BE49-F238E27FC236}">
                  <a16:creationId xmlns:a16="http://schemas.microsoft.com/office/drawing/2014/main" id="{313B5174-1354-0549-A702-D388F2C44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8813" y="5349875"/>
              <a:ext cx="1822450" cy="295275"/>
            </a:xfrm>
            <a:custGeom>
              <a:avLst/>
              <a:gdLst>
                <a:gd name="T0" fmla="*/ 2147483646 w 2073"/>
                <a:gd name="T1" fmla="*/ 0 h 372"/>
                <a:gd name="T2" fmla="*/ 2147483646 w 2073"/>
                <a:gd name="T3" fmla="*/ 2147483646 h 372"/>
                <a:gd name="T4" fmla="*/ 0 w 2073"/>
                <a:gd name="T5" fmla="*/ 2147483646 h 372"/>
                <a:gd name="T6" fmla="*/ 0 60000 65536"/>
                <a:gd name="T7" fmla="*/ 0 60000 65536"/>
                <a:gd name="T8" fmla="*/ 0 60000 65536"/>
                <a:gd name="T9" fmla="*/ 0 w 2073"/>
                <a:gd name="T10" fmla="*/ 0 h 372"/>
                <a:gd name="T11" fmla="*/ 2073 w 2073"/>
                <a:gd name="T12" fmla="*/ 372 h 3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3" h="372">
                  <a:moveTo>
                    <a:pt x="2073" y="0"/>
                  </a:moveTo>
                  <a:lnTo>
                    <a:pt x="2073" y="372"/>
                  </a:lnTo>
                  <a:lnTo>
                    <a:pt x="0" y="372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47" name="Line 90">
              <a:extLst>
                <a:ext uri="{FF2B5EF4-FFF2-40B4-BE49-F238E27FC236}">
                  <a16:creationId xmlns:a16="http://schemas.microsoft.com/office/drawing/2014/main" id="{C7041094-0E74-B345-A251-7E9A916172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17331" y="4143145"/>
              <a:ext cx="2236788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48" name="Line 91">
              <a:extLst>
                <a:ext uri="{FF2B5EF4-FFF2-40B4-BE49-F238E27FC236}">
                  <a16:creationId xmlns:a16="http://schemas.microsoft.com/office/drawing/2014/main" id="{666CDD80-6D16-7E4B-99FF-6D3D8820A7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07088" y="5202238"/>
              <a:ext cx="1203325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49" name="Line 92">
              <a:extLst>
                <a:ext uri="{FF2B5EF4-FFF2-40B4-BE49-F238E27FC236}">
                  <a16:creationId xmlns:a16="http://schemas.microsoft.com/office/drawing/2014/main" id="{BF0B3B9B-B1BF-1D4B-BF83-E6AE802C74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22513" y="4443413"/>
              <a:ext cx="1587" cy="10541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50" name="Line 93">
              <a:extLst>
                <a:ext uri="{FF2B5EF4-FFF2-40B4-BE49-F238E27FC236}">
                  <a16:creationId xmlns:a16="http://schemas.microsoft.com/office/drawing/2014/main" id="{C9590DAD-1581-C446-BDEF-AE47AA3699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1963" y="4738688"/>
              <a:ext cx="590550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51" name="Line 94">
              <a:extLst>
                <a:ext uri="{FF2B5EF4-FFF2-40B4-BE49-F238E27FC236}">
                  <a16:creationId xmlns:a16="http://schemas.microsoft.com/office/drawing/2014/main" id="{C3C5DA50-6D82-6244-92A1-60692C9DEB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1963" y="4443413"/>
              <a:ext cx="590550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52" name="Freeform 95">
              <a:extLst>
                <a:ext uri="{FF2B5EF4-FFF2-40B4-BE49-F238E27FC236}">
                  <a16:creationId xmlns:a16="http://schemas.microsoft.com/office/drawing/2014/main" id="{A64EFE31-89B5-A944-AB95-49AEA9345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7238" y="4738688"/>
              <a:ext cx="558800" cy="1054100"/>
            </a:xfrm>
            <a:custGeom>
              <a:avLst/>
              <a:gdLst>
                <a:gd name="T0" fmla="*/ 2147483646 w 372"/>
                <a:gd name="T1" fmla="*/ 2147483646 h 1328"/>
                <a:gd name="T2" fmla="*/ 0 w 372"/>
                <a:gd name="T3" fmla="*/ 2147483646 h 1328"/>
                <a:gd name="T4" fmla="*/ 0 w 372"/>
                <a:gd name="T5" fmla="*/ 0 h 1328"/>
                <a:gd name="T6" fmla="*/ 0 60000 65536"/>
                <a:gd name="T7" fmla="*/ 0 60000 65536"/>
                <a:gd name="T8" fmla="*/ 0 60000 65536"/>
                <a:gd name="T9" fmla="*/ 0 w 372"/>
                <a:gd name="T10" fmla="*/ 0 h 1328"/>
                <a:gd name="T11" fmla="*/ 372 w 372"/>
                <a:gd name="T12" fmla="*/ 1328 h 1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2" h="1328">
                  <a:moveTo>
                    <a:pt x="372" y="1328"/>
                  </a:moveTo>
                  <a:lnTo>
                    <a:pt x="0" y="1328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53" name="Rectangle 97">
              <a:extLst>
                <a:ext uri="{FF2B5EF4-FFF2-40B4-BE49-F238E27FC236}">
                  <a16:creationId xmlns:a16="http://schemas.microsoft.com/office/drawing/2014/main" id="{26412CEB-7F61-CB47-86D6-2CAAEDF3C2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4313" y="3857625"/>
              <a:ext cx="13305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c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7254" name="Rectangle 98">
              <a:extLst>
                <a:ext uri="{FF2B5EF4-FFF2-40B4-BE49-F238E27FC236}">
                  <a16:creationId xmlns:a16="http://schemas.microsoft.com/office/drawing/2014/main" id="{7821CCB6-816E-3B46-8806-BEB8C5BA26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6388" y="3954463"/>
              <a:ext cx="8175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i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7255" name="Rectangle 99">
              <a:extLst>
                <a:ext uri="{FF2B5EF4-FFF2-40B4-BE49-F238E27FC236}">
                  <a16:creationId xmlns:a16="http://schemas.microsoft.com/office/drawing/2014/main" id="{4EE01146-CF42-384F-97F4-96BD82F033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7488" y="4302125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7256" name="Rectangle 100">
              <a:extLst>
                <a:ext uri="{FF2B5EF4-FFF2-40B4-BE49-F238E27FC236}">
                  <a16:creationId xmlns:a16="http://schemas.microsoft.com/office/drawing/2014/main" id="{EBC353F4-8A92-834A-AAED-BA28F6E37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9563" y="4398963"/>
              <a:ext cx="8175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i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7257" name="Rectangle 101">
              <a:extLst>
                <a:ext uri="{FF2B5EF4-FFF2-40B4-BE49-F238E27FC236}">
                  <a16:creationId xmlns:a16="http://schemas.microsoft.com/office/drawing/2014/main" id="{633D7F00-4192-C143-92FB-32A9BBCB1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7488" y="4614863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y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7258" name="Rectangle 103">
              <a:extLst>
                <a:ext uri="{FF2B5EF4-FFF2-40B4-BE49-F238E27FC236}">
                  <a16:creationId xmlns:a16="http://schemas.microsoft.com/office/drawing/2014/main" id="{C440FCF5-26C0-4444-9B66-EB770734F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7975" y="4710113"/>
              <a:ext cx="8175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i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7259" name="Rectangle 104">
              <a:extLst>
                <a:ext uri="{FF2B5EF4-FFF2-40B4-BE49-F238E27FC236}">
                  <a16:creationId xmlns:a16="http://schemas.microsoft.com/office/drawing/2014/main" id="{082DAA99-2E0C-DC4E-88B8-39D7F4B6C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2338" y="5064125"/>
              <a:ext cx="13305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c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7260" name="Rectangle 105">
              <a:extLst>
                <a:ext uri="{FF2B5EF4-FFF2-40B4-BE49-F238E27FC236}">
                  <a16:creationId xmlns:a16="http://schemas.microsoft.com/office/drawing/2014/main" id="{C34B98B1-2622-604B-833D-D45B05D9E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4413" y="5160963"/>
              <a:ext cx="8175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i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7261" name="Rectangle 106">
              <a:extLst>
                <a:ext uri="{FF2B5EF4-FFF2-40B4-BE49-F238E27FC236}">
                  <a16:creationId xmlns:a16="http://schemas.microsoft.com/office/drawing/2014/main" id="{D29BF990-0277-994E-B1FC-7337A7FD29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1263" y="5160963"/>
              <a:ext cx="11541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7262" name="Rectangle 107">
              <a:extLst>
                <a:ext uri="{FF2B5EF4-FFF2-40B4-BE49-F238E27FC236}">
                  <a16:creationId xmlns:a16="http://schemas.microsoft.com/office/drawing/2014/main" id="{47E44322-7EFA-E646-A5FB-A24C4F89C8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0613" y="5160963"/>
              <a:ext cx="12503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+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7263" name="Rectangle 108">
              <a:extLst>
                <a:ext uri="{FF2B5EF4-FFF2-40B4-BE49-F238E27FC236}">
                  <a16:creationId xmlns:a16="http://schemas.microsoft.com/office/drawing/2014/main" id="{8EF82EE9-54A7-CC47-B2DB-D69B01886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2338" y="4027488"/>
              <a:ext cx="123432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s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7264" name="Rectangle 109">
              <a:extLst>
                <a:ext uri="{FF2B5EF4-FFF2-40B4-BE49-F238E27FC236}">
                  <a16:creationId xmlns:a16="http://schemas.microsoft.com/office/drawing/2014/main" id="{7F8F156F-4F89-344F-9F62-AD521F6FF1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3300" y="4122738"/>
              <a:ext cx="8175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i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7265" name="Freeform 111">
              <a:extLst>
                <a:ext uri="{FF2B5EF4-FFF2-40B4-BE49-F238E27FC236}">
                  <a16:creationId xmlns:a16="http://schemas.microsoft.com/office/drawing/2014/main" id="{BA92AD19-2338-8543-8A2B-005D16BF2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8888" y="3978275"/>
              <a:ext cx="41275" cy="42863"/>
            </a:xfrm>
            <a:custGeom>
              <a:avLst/>
              <a:gdLst>
                <a:gd name="T0" fmla="*/ 0 w 54"/>
                <a:gd name="T1" fmla="*/ 2147483646 h 53"/>
                <a:gd name="T2" fmla="*/ 2147483646 w 54"/>
                <a:gd name="T3" fmla="*/ 2147483646 h 53"/>
                <a:gd name="T4" fmla="*/ 2147483646 w 54"/>
                <a:gd name="T5" fmla="*/ 2147483646 h 53"/>
                <a:gd name="T6" fmla="*/ 2147483646 w 54"/>
                <a:gd name="T7" fmla="*/ 2147483646 h 53"/>
                <a:gd name="T8" fmla="*/ 2147483646 w 54"/>
                <a:gd name="T9" fmla="*/ 2147483646 h 53"/>
                <a:gd name="T10" fmla="*/ 2147483646 w 54"/>
                <a:gd name="T11" fmla="*/ 2147483646 h 53"/>
                <a:gd name="T12" fmla="*/ 2147483646 w 54"/>
                <a:gd name="T13" fmla="*/ 2147483646 h 53"/>
                <a:gd name="T14" fmla="*/ 2147483646 w 54"/>
                <a:gd name="T15" fmla="*/ 2147483646 h 53"/>
                <a:gd name="T16" fmla="*/ 2147483646 w 54"/>
                <a:gd name="T17" fmla="*/ 2147483646 h 53"/>
                <a:gd name="T18" fmla="*/ 2147483646 w 54"/>
                <a:gd name="T19" fmla="*/ 2147483646 h 53"/>
                <a:gd name="T20" fmla="*/ 2147483646 w 54"/>
                <a:gd name="T21" fmla="*/ 0 h 53"/>
                <a:gd name="T22" fmla="*/ 2147483646 w 54"/>
                <a:gd name="T23" fmla="*/ 0 h 53"/>
                <a:gd name="T24" fmla="*/ 2147483646 w 54"/>
                <a:gd name="T25" fmla="*/ 0 h 53"/>
                <a:gd name="T26" fmla="*/ 2147483646 w 54"/>
                <a:gd name="T27" fmla="*/ 2147483646 h 53"/>
                <a:gd name="T28" fmla="*/ 2147483646 w 54"/>
                <a:gd name="T29" fmla="*/ 2147483646 h 53"/>
                <a:gd name="T30" fmla="*/ 2147483646 w 54"/>
                <a:gd name="T31" fmla="*/ 2147483646 h 53"/>
                <a:gd name="T32" fmla="*/ 2147483646 w 54"/>
                <a:gd name="T33" fmla="*/ 2147483646 h 53"/>
                <a:gd name="T34" fmla="*/ 2147483646 w 54"/>
                <a:gd name="T35" fmla="*/ 2147483646 h 53"/>
                <a:gd name="T36" fmla="*/ 2147483646 w 54"/>
                <a:gd name="T37" fmla="*/ 2147483646 h 53"/>
                <a:gd name="T38" fmla="*/ 2147483646 w 54"/>
                <a:gd name="T39" fmla="*/ 2147483646 h 53"/>
                <a:gd name="T40" fmla="*/ 2147483646 w 54"/>
                <a:gd name="T41" fmla="*/ 2147483646 h 53"/>
                <a:gd name="T42" fmla="*/ 2147483646 w 54"/>
                <a:gd name="T43" fmla="*/ 2147483646 h 53"/>
                <a:gd name="T44" fmla="*/ 2147483646 w 54"/>
                <a:gd name="T45" fmla="*/ 2147483646 h 53"/>
                <a:gd name="T46" fmla="*/ 2147483646 w 54"/>
                <a:gd name="T47" fmla="*/ 2147483646 h 53"/>
                <a:gd name="T48" fmla="*/ 2147483646 w 54"/>
                <a:gd name="T49" fmla="*/ 2147483646 h 53"/>
                <a:gd name="T50" fmla="*/ 2147483646 w 54"/>
                <a:gd name="T51" fmla="*/ 2147483646 h 53"/>
                <a:gd name="T52" fmla="*/ 2147483646 w 54"/>
                <a:gd name="T53" fmla="*/ 2147483646 h 53"/>
                <a:gd name="T54" fmla="*/ 2147483646 w 54"/>
                <a:gd name="T55" fmla="*/ 2147483646 h 53"/>
                <a:gd name="T56" fmla="*/ 2147483646 w 54"/>
                <a:gd name="T57" fmla="*/ 2147483646 h 53"/>
                <a:gd name="T58" fmla="*/ 2147483646 w 54"/>
                <a:gd name="T59" fmla="*/ 2147483646 h 53"/>
                <a:gd name="T60" fmla="*/ 2147483646 w 54"/>
                <a:gd name="T61" fmla="*/ 2147483646 h 53"/>
                <a:gd name="T62" fmla="*/ 2147483646 w 54"/>
                <a:gd name="T63" fmla="*/ 2147483646 h 53"/>
                <a:gd name="T64" fmla="*/ 2147483646 w 54"/>
                <a:gd name="T65" fmla="*/ 2147483646 h 53"/>
                <a:gd name="T66" fmla="*/ 2147483646 w 54"/>
                <a:gd name="T67" fmla="*/ 2147483646 h 53"/>
                <a:gd name="T68" fmla="*/ 2147483646 w 54"/>
                <a:gd name="T69" fmla="*/ 2147483646 h 53"/>
                <a:gd name="T70" fmla="*/ 2147483646 w 54"/>
                <a:gd name="T71" fmla="*/ 2147483646 h 53"/>
                <a:gd name="T72" fmla="*/ 2147483646 w 54"/>
                <a:gd name="T73" fmla="*/ 2147483646 h 53"/>
                <a:gd name="T74" fmla="*/ 2147483646 w 54"/>
                <a:gd name="T75" fmla="*/ 2147483646 h 53"/>
                <a:gd name="T76" fmla="*/ 2147483646 w 54"/>
                <a:gd name="T77" fmla="*/ 2147483646 h 53"/>
                <a:gd name="T78" fmla="*/ 2147483646 w 54"/>
                <a:gd name="T79" fmla="*/ 2147483646 h 53"/>
                <a:gd name="T80" fmla="*/ 2147483646 w 54"/>
                <a:gd name="T81" fmla="*/ 2147483646 h 53"/>
                <a:gd name="T82" fmla="*/ 2147483646 w 54"/>
                <a:gd name="T83" fmla="*/ 2147483646 h 53"/>
                <a:gd name="T84" fmla="*/ 2147483646 w 54"/>
                <a:gd name="T85" fmla="*/ 2147483646 h 53"/>
                <a:gd name="T86" fmla="*/ 2147483646 w 54"/>
                <a:gd name="T87" fmla="*/ 2147483646 h 53"/>
                <a:gd name="T88" fmla="*/ 2147483646 w 54"/>
                <a:gd name="T89" fmla="*/ 2147483646 h 53"/>
                <a:gd name="T90" fmla="*/ 2147483646 w 54"/>
                <a:gd name="T91" fmla="*/ 2147483646 h 53"/>
                <a:gd name="T92" fmla="*/ 2147483646 w 54"/>
                <a:gd name="T93" fmla="*/ 2147483646 h 53"/>
                <a:gd name="T94" fmla="*/ 2147483646 w 54"/>
                <a:gd name="T95" fmla="*/ 2147483646 h 53"/>
                <a:gd name="T96" fmla="*/ 2147483646 w 54"/>
                <a:gd name="T97" fmla="*/ 2147483646 h 53"/>
                <a:gd name="T98" fmla="*/ 2147483646 w 54"/>
                <a:gd name="T99" fmla="*/ 2147483646 h 53"/>
                <a:gd name="T100" fmla="*/ 2147483646 w 54"/>
                <a:gd name="T101" fmla="*/ 2147483646 h 53"/>
                <a:gd name="T102" fmla="*/ 2147483646 w 54"/>
                <a:gd name="T103" fmla="*/ 2147483646 h 53"/>
                <a:gd name="T104" fmla="*/ 2147483646 w 54"/>
                <a:gd name="T105" fmla="*/ 2147483646 h 53"/>
                <a:gd name="T106" fmla="*/ 2147483646 w 54"/>
                <a:gd name="T107" fmla="*/ 2147483646 h 53"/>
                <a:gd name="T108" fmla="*/ 2147483646 w 54"/>
                <a:gd name="T109" fmla="*/ 2147483646 h 53"/>
                <a:gd name="T110" fmla="*/ 0 w 54"/>
                <a:gd name="T111" fmla="*/ 2147483646 h 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"/>
                <a:gd name="T169" fmla="*/ 0 h 53"/>
                <a:gd name="T170" fmla="*/ 54 w 54"/>
                <a:gd name="T171" fmla="*/ 53 h 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" h="53">
                  <a:moveTo>
                    <a:pt x="0" y="21"/>
                  </a:moveTo>
                  <a:lnTo>
                    <a:pt x="0" y="32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4" y="17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4" y="7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8" y="4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6" y="1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6" y="4"/>
                  </a:lnTo>
                  <a:lnTo>
                    <a:pt x="38" y="5"/>
                  </a:lnTo>
                  <a:lnTo>
                    <a:pt x="39" y="5"/>
                  </a:lnTo>
                  <a:lnTo>
                    <a:pt x="40" y="7"/>
                  </a:lnTo>
                  <a:lnTo>
                    <a:pt x="42" y="8"/>
                  </a:lnTo>
                  <a:lnTo>
                    <a:pt x="43" y="8"/>
                  </a:lnTo>
                  <a:lnTo>
                    <a:pt x="44" y="9"/>
                  </a:lnTo>
                  <a:lnTo>
                    <a:pt x="46" y="11"/>
                  </a:lnTo>
                  <a:lnTo>
                    <a:pt x="47" y="12"/>
                  </a:lnTo>
                  <a:lnTo>
                    <a:pt x="47" y="13"/>
                  </a:lnTo>
                  <a:lnTo>
                    <a:pt x="48" y="15"/>
                  </a:lnTo>
                  <a:lnTo>
                    <a:pt x="50" y="16"/>
                  </a:lnTo>
                  <a:lnTo>
                    <a:pt x="50" y="17"/>
                  </a:lnTo>
                  <a:lnTo>
                    <a:pt x="51" y="19"/>
                  </a:lnTo>
                  <a:lnTo>
                    <a:pt x="51" y="20"/>
                  </a:lnTo>
                  <a:lnTo>
                    <a:pt x="52" y="21"/>
                  </a:lnTo>
                  <a:lnTo>
                    <a:pt x="52" y="23"/>
                  </a:lnTo>
                  <a:lnTo>
                    <a:pt x="52" y="24"/>
                  </a:lnTo>
                  <a:lnTo>
                    <a:pt x="54" y="25"/>
                  </a:lnTo>
                  <a:lnTo>
                    <a:pt x="54" y="28"/>
                  </a:lnTo>
                  <a:lnTo>
                    <a:pt x="54" y="29"/>
                  </a:lnTo>
                  <a:lnTo>
                    <a:pt x="54" y="31"/>
                  </a:lnTo>
                  <a:lnTo>
                    <a:pt x="54" y="32"/>
                  </a:lnTo>
                  <a:lnTo>
                    <a:pt x="54" y="21"/>
                  </a:lnTo>
                  <a:lnTo>
                    <a:pt x="54" y="23"/>
                  </a:lnTo>
                  <a:lnTo>
                    <a:pt x="54" y="24"/>
                  </a:lnTo>
                  <a:lnTo>
                    <a:pt x="54" y="27"/>
                  </a:lnTo>
                  <a:lnTo>
                    <a:pt x="54" y="28"/>
                  </a:lnTo>
                  <a:lnTo>
                    <a:pt x="52" y="29"/>
                  </a:lnTo>
                  <a:lnTo>
                    <a:pt x="52" y="31"/>
                  </a:lnTo>
                  <a:lnTo>
                    <a:pt x="52" y="32"/>
                  </a:lnTo>
                  <a:lnTo>
                    <a:pt x="51" y="33"/>
                  </a:lnTo>
                  <a:lnTo>
                    <a:pt x="51" y="35"/>
                  </a:lnTo>
                  <a:lnTo>
                    <a:pt x="50" y="36"/>
                  </a:lnTo>
                  <a:lnTo>
                    <a:pt x="50" y="37"/>
                  </a:lnTo>
                  <a:lnTo>
                    <a:pt x="48" y="38"/>
                  </a:lnTo>
                  <a:lnTo>
                    <a:pt x="47" y="40"/>
                  </a:lnTo>
                  <a:lnTo>
                    <a:pt x="47" y="41"/>
                  </a:lnTo>
                  <a:lnTo>
                    <a:pt x="46" y="42"/>
                  </a:lnTo>
                  <a:lnTo>
                    <a:pt x="44" y="44"/>
                  </a:lnTo>
                  <a:lnTo>
                    <a:pt x="43" y="45"/>
                  </a:lnTo>
                  <a:lnTo>
                    <a:pt x="42" y="46"/>
                  </a:lnTo>
                  <a:lnTo>
                    <a:pt x="40" y="46"/>
                  </a:lnTo>
                  <a:lnTo>
                    <a:pt x="39" y="48"/>
                  </a:lnTo>
                  <a:lnTo>
                    <a:pt x="38" y="49"/>
                  </a:lnTo>
                  <a:lnTo>
                    <a:pt x="36" y="49"/>
                  </a:lnTo>
                  <a:lnTo>
                    <a:pt x="35" y="50"/>
                  </a:lnTo>
                  <a:lnTo>
                    <a:pt x="34" y="50"/>
                  </a:lnTo>
                  <a:lnTo>
                    <a:pt x="32" y="52"/>
                  </a:lnTo>
                  <a:lnTo>
                    <a:pt x="31" y="52"/>
                  </a:lnTo>
                  <a:lnTo>
                    <a:pt x="30" y="52"/>
                  </a:lnTo>
                  <a:lnTo>
                    <a:pt x="28" y="53"/>
                  </a:lnTo>
                  <a:lnTo>
                    <a:pt x="27" y="53"/>
                  </a:lnTo>
                  <a:lnTo>
                    <a:pt x="24" y="53"/>
                  </a:lnTo>
                  <a:lnTo>
                    <a:pt x="23" y="53"/>
                  </a:lnTo>
                  <a:lnTo>
                    <a:pt x="22" y="53"/>
                  </a:lnTo>
                  <a:lnTo>
                    <a:pt x="32" y="53"/>
                  </a:lnTo>
                  <a:lnTo>
                    <a:pt x="31" y="53"/>
                  </a:lnTo>
                  <a:lnTo>
                    <a:pt x="30" y="53"/>
                  </a:lnTo>
                  <a:lnTo>
                    <a:pt x="28" y="53"/>
                  </a:lnTo>
                  <a:lnTo>
                    <a:pt x="26" y="53"/>
                  </a:lnTo>
                  <a:lnTo>
                    <a:pt x="24" y="52"/>
                  </a:lnTo>
                  <a:lnTo>
                    <a:pt x="23" y="52"/>
                  </a:lnTo>
                  <a:lnTo>
                    <a:pt x="22" y="52"/>
                  </a:lnTo>
                  <a:lnTo>
                    <a:pt x="20" y="50"/>
                  </a:lnTo>
                  <a:lnTo>
                    <a:pt x="19" y="50"/>
                  </a:lnTo>
                  <a:lnTo>
                    <a:pt x="18" y="49"/>
                  </a:lnTo>
                  <a:lnTo>
                    <a:pt x="16" y="49"/>
                  </a:lnTo>
                  <a:lnTo>
                    <a:pt x="15" y="48"/>
                  </a:lnTo>
                  <a:lnTo>
                    <a:pt x="14" y="46"/>
                  </a:lnTo>
                  <a:lnTo>
                    <a:pt x="12" y="46"/>
                  </a:lnTo>
                  <a:lnTo>
                    <a:pt x="11" y="45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8" y="41"/>
                  </a:lnTo>
                  <a:lnTo>
                    <a:pt x="7" y="40"/>
                  </a:lnTo>
                  <a:lnTo>
                    <a:pt x="6" y="38"/>
                  </a:lnTo>
                  <a:lnTo>
                    <a:pt x="6" y="37"/>
                  </a:lnTo>
                  <a:lnTo>
                    <a:pt x="4" y="36"/>
                  </a:lnTo>
                  <a:lnTo>
                    <a:pt x="3" y="35"/>
                  </a:lnTo>
                  <a:lnTo>
                    <a:pt x="3" y="33"/>
                  </a:lnTo>
                  <a:lnTo>
                    <a:pt x="3" y="32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66" name="Freeform 112">
              <a:extLst>
                <a:ext uri="{FF2B5EF4-FFF2-40B4-BE49-F238E27FC236}">
                  <a16:creationId xmlns:a16="http://schemas.microsoft.com/office/drawing/2014/main" id="{EE72AB52-4171-B247-962C-FD7D428FB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0288" y="4421188"/>
              <a:ext cx="42862" cy="42862"/>
            </a:xfrm>
            <a:custGeom>
              <a:avLst/>
              <a:gdLst>
                <a:gd name="T0" fmla="*/ 0 w 53"/>
                <a:gd name="T1" fmla="*/ 2147483646 h 53"/>
                <a:gd name="T2" fmla="*/ 2147483646 w 53"/>
                <a:gd name="T3" fmla="*/ 2147483646 h 53"/>
                <a:gd name="T4" fmla="*/ 2147483646 w 53"/>
                <a:gd name="T5" fmla="*/ 2147483646 h 53"/>
                <a:gd name="T6" fmla="*/ 2147483646 w 53"/>
                <a:gd name="T7" fmla="*/ 2147483646 h 53"/>
                <a:gd name="T8" fmla="*/ 2147483646 w 53"/>
                <a:gd name="T9" fmla="*/ 2147483646 h 53"/>
                <a:gd name="T10" fmla="*/ 2147483646 w 53"/>
                <a:gd name="T11" fmla="*/ 2147483646 h 53"/>
                <a:gd name="T12" fmla="*/ 2147483646 w 53"/>
                <a:gd name="T13" fmla="*/ 2147483646 h 53"/>
                <a:gd name="T14" fmla="*/ 2147483646 w 53"/>
                <a:gd name="T15" fmla="*/ 2147483646 h 53"/>
                <a:gd name="T16" fmla="*/ 2147483646 w 53"/>
                <a:gd name="T17" fmla="*/ 2147483646 h 53"/>
                <a:gd name="T18" fmla="*/ 2147483646 w 53"/>
                <a:gd name="T19" fmla="*/ 2147483646 h 53"/>
                <a:gd name="T20" fmla="*/ 2147483646 w 53"/>
                <a:gd name="T21" fmla="*/ 0 h 53"/>
                <a:gd name="T22" fmla="*/ 2147483646 w 53"/>
                <a:gd name="T23" fmla="*/ 0 h 53"/>
                <a:gd name="T24" fmla="*/ 2147483646 w 53"/>
                <a:gd name="T25" fmla="*/ 0 h 53"/>
                <a:gd name="T26" fmla="*/ 2147483646 w 53"/>
                <a:gd name="T27" fmla="*/ 2147483646 h 53"/>
                <a:gd name="T28" fmla="*/ 2147483646 w 53"/>
                <a:gd name="T29" fmla="*/ 2147483646 h 53"/>
                <a:gd name="T30" fmla="*/ 2147483646 w 53"/>
                <a:gd name="T31" fmla="*/ 2147483646 h 53"/>
                <a:gd name="T32" fmla="*/ 2147483646 w 53"/>
                <a:gd name="T33" fmla="*/ 2147483646 h 53"/>
                <a:gd name="T34" fmla="*/ 2147483646 w 53"/>
                <a:gd name="T35" fmla="*/ 2147483646 h 53"/>
                <a:gd name="T36" fmla="*/ 2147483646 w 53"/>
                <a:gd name="T37" fmla="*/ 2147483646 h 53"/>
                <a:gd name="T38" fmla="*/ 2147483646 w 53"/>
                <a:gd name="T39" fmla="*/ 2147483646 h 53"/>
                <a:gd name="T40" fmla="*/ 2147483646 w 53"/>
                <a:gd name="T41" fmla="*/ 2147483646 h 53"/>
                <a:gd name="T42" fmla="*/ 2147483646 w 53"/>
                <a:gd name="T43" fmla="*/ 2147483646 h 53"/>
                <a:gd name="T44" fmla="*/ 2147483646 w 53"/>
                <a:gd name="T45" fmla="*/ 2147483646 h 53"/>
                <a:gd name="T46" fmla="*/ 2147483646 w 53"/>
                <a:gd name="T47" fmla="*/ 2147483646 h 53"/>
                <a:gd name="T48" fmla="*/ 2147483646 w 53"/>
                <a:gd name="T49" fmla="*/ 2147483646 h 53"/>
                <a:gd name="T50" fmla="*/ 2147483646 w 53"/>
                <a:gd name="T51" fmla="*/ 2147483646 h 53"/>
                <a:gd name="T52" fmla="*/ 2147483646 w 53"/>
                <a:gd name="T53" fmla="*/ 2147483646 h 53"/>
                <a:gd name="T54" fmla="*/ 2147483646 w 53"/>
                <a:gd name="T55" fmla="*/ 2147483646 h 53"/>
                <a:gd name="T56" fmla="*/ 2147483646 w 53"/>
                <a:gd name="T57" fmla="*/ 2147483646 h 53"/>
                <a:gd name="T58" fmla="*/ 2147483646 w 53"/>
                <a:gd name="T59" fmla="*/ 2147483646 h 53"/>
                <a:gd name="T60" fmla="*/ 2147483646 w 53"/>
                <a:gd name="T61" fmla="*/ 2147483646 h 53"/>
                <a:gd name="T62" fmla="*/ 2147483646 w 53"/>
                <a:gd name="T63" fmla="*/ 2147483646 h 53"/>
                <a:gd name="T64" fmla="*/ 2147483646 w 53"/>
                <a:gd name="T65" fmla="*/ 2147483646 h 53"/>
                <a:gd name="T66" fmla="*/ 2147483646 w 53"/>
                <a:gd name="T67" fmla="*/ 2147483646 h 53"/>
                <a:gd name="T68" fmla="*/ 2147483646 w 53"/>
                <a:gd name="T69" fmla="*/ 2147483646 h 53"/>
                <a:gd name="T70" fmla="*/ 2147483646 w 53"/>
                <a:gd name="T71" fmla="*/ 2147483646 h 53"/>
                <a:gd name="T72" fmla="*/ 2147483646 w 53"/>
                <a:gd name="T73" fmla="*/ 2147483646 h 53"/>
                <a:gd name="T74" fmla="*/ 2147483646 w 53"/>
                <a:gd name="T75" fmla="*/ 2147483646 h 53"/>
                <a:gd name="T76" fmla="*/ 2147483646 w 53"/>
                <a:gd name="T77" fmla="*/ 2147483646 h 53"/>
                <a:gd name="T78" fmla="*/ 2147483646 w 53"/>
                <a:gd name="T79" fmla="*/ 2147483646 h 53"/>
                <a:gd name="T80" fmla="*/ 2147483646 w 53"/>
                <a:gd name="T81" fmla="*/ 2147483646 h 53"/>
                <a:gd name="T82" fmla="*/ 2147483646 w 53"/>
                <a:gd name="T83" fmla="*/ 2147483646 h 53"/>
                <a:gd name="T84" fmla="*/ 2147483646 w 53"/>
                <a:gd name="T85" fmla="*/ 2147483646 h 53"/>
                <a:gd name="T86" fmla="*/ 2147483646 w 53"/>
                <a:gd name="T87" fmla="*/ 2147483646 h 53"/>
                <a:gd name="T88" fmla="*/ 2147483646 w 53"/>
                <a:gd name="T89" fmla="*/ 2147483646 h 53"/>
                <a:gd name="T90" fmla="*/ 2147483646 w 53"/>
                <a:gd name="T91" fmla="*/ 2147483646 h 53"/>
                <a:gd name="T92" fmla="*/ 2147483646 w 53"/>
                <a:gd name="T93" fmla="*/ 2147483646 h 53"/>
                <a:gd name="T94" fmla="*/ 2147483646 w 53"/>
                <a:gd name="T95" fmla="*/ 2147483646 h 53"/>
                <a:gd name="T96" fmla="*/ 2147483646 w 53"/>
                <a:gd name="T97" fmla="*/ 2147483646 h 53"/>
                <a:gd name="T98" fmla="*/ 2147483646 w 53"/>
                <a:gd name="T99" fmla="*/ 2147483646 h 53"/>
                <a:gd name="T100" fmla="*/ 2147483646 w 53"/>
                <a:gd name="T101" fmla="*/ 2147483646 h 53"/>
                <a:gd name="T102" fmla="*/ 2147483646 w 53"/>
                <a:gd name="T103" fmla="*/ 2147483646 h 53"/>
                <a:gd name="T104" fmla="*/ 2147483646 w 53"/>
                <a:gd name="T105" fmla="*/ 2147483646 h 53"/>
                <a:gd name="T106" fmla="*/ 2147483646 w 53"/>
                <a:gd name="T107" fmla="*/ 2147483646 h 53"/>
                <a:gd name="T108" fmla="*/ 2147483646 w 53"/>
                <a:gd name="T109" fmla="*/ 2147483646 h 53"/>
                <a:gd name="T110" fmla="*/ 0 w 53"/>
                <a:gd name="T111" fmla="*/ 2147483646 h 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3"/>
                <a:gd name="T169" fmla="*/ 0 h 53"/>
                <a:gd name="T170" fmla="*/ 53 w 53"/>
                <a:gd name="T171" fmla="*/ 53 h 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3" h="53">
                  <a:moveTo>
                    <a:pt x="0" y="21"/>
                  </a:moveTo>
                  <a:lnTo>
                    <a:pt x="0" y="32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2" y="21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4" y="17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6" y="13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9" y="9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3" y="7"/>
                  </a:lnTo>
                  <a:lnTo>
                    <a:pt x="14" y="5"/>
                  </a:lnTo>
                  <a:lnTo>
                    <a:pt x="16" y="5"/>
                  </a:lnTo>
                  <a:lnTo>
                    <a:pt x="17" y="4"/>
                  </a:lnTo>
                  <a:lnTo>
                    <a:pt x="18" y="3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4" y="3"/>
                  </a:lnTo>
                  <a:lnTo>
                    <a:pt x="36" y="4"/>
                  </a:lnTo>
                  <a:lnTo>
                    <a:pt x="37" y="5"/>
                  </a:lnTo>
                  <a:lnTo>
                    <a:pt x="38" y="5"/>
                  </a:lnTo>
                  <a:lnTo>
                    <a:pt x="40" y="7"/>
                  </a:lnTo>
                  <a:lnTo>
                    <a:pt x="41" y="8"/>
                  </a:lnTo>
                  <a:lnTo>
                    <a:pt x="42" y="8"/>
                  </a:lnTo>
                  <a:lnTo>
                    <a:pt x="44" y="9"/>
                  </a:lnTo>
                  <a:lnTo>
                    <a:pt x="45" y="11"/>
                  </a:lnTo>
                  <a:lnTo>
                    <a:pt x="46" y="12"/>
                  </a:lnTo>
                  <a:lnTo>
                    <a:pt x="46" y="13"/>
                  </a:lnTo>
                  <a:lnTo>
                    <a:pt x="48" y="15"/>
                  </a:lnTo>
                  <a:lnTo>
                    <a:pt x="49" y="16"/>
                  </a:lnTo>
                  <a:lnTo>
                    <a:pt x="49" y="17"/>
                  </a:lnTo>
                  <a:lnTo>
                    <a:pt x="50" y="19"/>
                  </a:lnTo>
                  <a:lnTo>
                    <a:pt x="50" y="20"/>
                  </a:lnTo>
                  <a:lnTo>
                    <a:pt x="52" y="21"/>
                  </a:lnTo>
                  <a:lnTo>
                    <a:pt x="52" y="23"/>
                  </a:lnTo>
                  <a:lnTo>
                    <a:pt x="52" y="24"/>
                  </a:lnTo>
                  <a:lnTo>
                    <a:pt x="53" y="25"/>
                  </a:lnTo>
                  <a:lnTo>
                    <a:pt x="53" y="28"/>
                  </a:lnTo>
                  <a:lnTo>
                    <a:pt x="53" y="29"/>
                  </a:lnTo>
                  <a:lnTo>
                    <a:pt x="53" y="31"/>
                  </a:lnTo>
                  <a:lnTo>
                    <a:pt x="53" y="32"/>
                  </a:lnTo>
                  <a:lnTo>
                    <a:pt x="53" y="21"/>
                  </a:lnTo>
                  <a:lnTo>
                    <a:pt x="53" y="23"/>
                  </a:lnTo>
                  <a:lnTo>
                    <a:pt x="53" y="24"/>
                  </a:lnTo>
                  <a:lnTo>
                    <a:pt x="53" y="27"/>
                  </a:lnTo>
                  <a:lnTo>
                    <a:pt x="53" y="28"/>
                  </a:lnTo>
                  <a:lnTo>
                    <a:pt x="52" y="29"/>
                  </a:lnTo>
                  <a:lnTo>
                    <a:pt x="52" y="31"/>
                  </a:lnTo>
                  <a:lnTo>
                    <a:pt x="52" y="32"/>
                  </a:lnTo>
                  <a:lnTo>
                    <a:pt x="50" y="33"/>
                  </a:lnTo>
                  <a:lnTo>
                    <a:pt x="50" y="35"/>
                  </a:lnTo>
                  <a:lnTo>
                    <a:pt x="49" y="36"/>
                  </a:lnTo>
                  <a:lnTo>
                    <a:pt x="49" y="37"/>
                  </a:lnTo>
                  <a:lnTo>
                    <a:pt x="48" y="38"/>
                  </a:lnTo>
                  <a:lnTo>
                    <a:pt x="46" y="40"/>
                  </a:lnTo>
                  <a:lnTo>
                    <a:pt x="46" y="41"/>
                  </a:lnTo>
                  <a:lnTo>
                    <a:pt x="45" y="42"/>
                  </a:lnTo>
                  <a:lnTo>
                    <a:pt x="44" y="44"/>
                  </a:lnTo>
                  <a:lnTo>
                    <a:pt x="42" y="45"/>
                  </a:lnTo>
                  <a:lnTo>
                    <a:pt x="41" y="46"/>
                  </a:lnTo>
                  <a:lnTo>
                    <a:pt x="40" y="46"/>
                  </a:lnTo>
                  <a:lnTo>
                    <a:pt x="38" y="48"/>
                  </a:lnTo>
                  <a:lnTo>
                    <a:pt x="37" y="49"/>
                  </a:lnTo>
                  <a:lnTo>
                    <a:pt x="36" y="49"/>
                  </a:lnTo>
                  <a:lnTo>
                    <a:pt x="34" y="50"/>
                  </a:lnTo>
                  <a:lnTo>
                    <a:pt x="33" y="50"/>
                  </a:lnTo>
                  <a:lnTo>
                    <a:pt x="32" y="52"/>
                  </a:lnTo>
                  <a:lnTo>
                    <a:pt x="30" y="52"/>
                  </a:lnTo>
                  <a:lnTo>
                    <a:pt x="29" y="52"/>
                  </a:lnTo>
                  <a:lnTo>
                    <a:pt x="28" y="53"/>
                  </a:lnTo>
                  <a:lnTo>
                    <a:pt x="26" y="53"/>
                  </a:lnTo>
                  <a:lnTo>
                    <a:pt x="24" y="53"/>
                  </a:lnTo>
                  <a:lnTo>
                    <a:pt x="22" y="53"/>
                  </a:lnTo>
                  <a:lnTo>
                    <a:pt x="21" y="53"/>
                  </a:lnTo>
                  <a:lnTo>
                    <a:pt x="32" y="53"/>
                  </a:lnTo>
                  <a:lnTo>
                    <a:pt x="30" y="53"/>
                  </a:lnTo>
                  <a:lnTo>
                    <a:pt x="29" y="53"/>
                  </a:lnTo>
                  <a:lnTo>
                    <a:pt x="28" y="53"/>
                  </a:lnTo>
                  <a:lnTo>
                    <a:pt x="25" y="53"/>
                  </a:lnTo>
                  <a:lnTo>
                    <a:pt x="24" y="52"/>
                  </a:lnTo>
                  <a:lnTo>
                    <a:pt x="22" y="52"/>
                  </a:lnTo>
                  <a:lnTo>
                    <a:pt x="21" y="52"/>
                  </a:lnTo>
                  <a:lnTo>
                    <a:pt x="20" y="50"/>
                  </a:lnTo>
                  <a:lnTo>
                    <a:pt x="18" y="50"/>
                  </a:lnTo>
                  <a:lnTo>
                    <a:pt x="17" y="49"/>
                  </a:lnTo>
                  <a:lnTo>
                    <a:pt x="16" y="49"/>
                  </a:lnTo>
                  <a:lnTo>
                    <a:pt x="14" y="48"/>
                  </a:lnTo>
                  <a:lnTo>
                    <a:pt x="13" y="46"/>
                  </a:lnTo>
                  <a:lnTo>
                    <a:pt x="12" y="46"/>
                  </a:lnTo>
                  <a:lnTo>
                    <a:pt x="10" y="45"/>
                  </a:lnTo>
                  <a:lnTo>
                    <a:pt x="9" y="44"/>
                  </a:lnTo>
                  <a:lnTo>
                    <a:pt x="8" y="42"/>
                  </a:lnTo>
                  <a:lnTo>
                    <a:pt x="8" y="41"/>
                  </a:lnTo>
                  <a:lnTo>
                    <a:pt x="6" y="40"/>
                  </a:lnTo>
                  <a:lnTo>
                    <a:pt x="5" y="38"/>
                  </a:lnTo>
                  <a:lnTo>
                    <a:pt x="5" y="37"/>
                  </a:lnTo>
                  <a:lnTo>
                    <a:pt x="4" y="36"/>
                  </a:lnTo>
                  <a:lnTo>
                    <a:pt x="2" y="35"/>
                  </a:lnTo>
                  <a:lnTo>
                    <a:pt x="2" y="33"/>
                  </a:lnTo>
                  <a:lnTo>
                    <a:pt x="2" y="32"/>
                  </a:lnTo>
                  <a:lnTo>
                    <a:pt x="1" y="31"/>
                  </a:lnTo>
                  <a:lnTo>
                    <a:pt x="1" y="29"/>
                  </a:lnTo>
                  <a:lnTo>
                    <a:pt x="1" y="28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67" name="Freeform 113">
              <a:extLst>
                <a:ext uri="{FF2B5EF4-FFF2-40B4-BE49-F238E27FC236}">
                  <a16:creationId xmlns:a16="http://schemas.microsoft.com/office/drawing/2014/main" id="{71CE9866-BCC8-824C-BE06-D975D3886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5013" y="4716463"/>
              <a:ext cx="42862" cy="42862"/>
            </a:xfrm>
            <a:custGeom>
              <a:avLst/>
              <a:gdLst>
                <a:gd name="T0" fmla="*/ 0 w 53"/>
                <a:gd name="T1" fmla="*/ 2147483646 h 53"/>
                <a:gd name="T2" fmla="*/ 2147483646 w 53"/>
                <a:gd name="T3" fmla="*/ 2147483646 h 53"/>
                <a:gd name="T4" fmla="*/ 2147483646 w 53"/>
                <a:gd name="T5" fmla="*/ 2147483646 h 53"/>
                <a:gd name="T6" fmla="*/ 2147483646 w 53"/>
                <a:gd name="T7" fmla="*/ 2147483646 h 53"/>
                <a:gd name="T8" fmla="*/ 2147483646 w 53"/>
                <a:gd name="T9" fmla="*/ 2147483646 h 53"/>
                <a:gd name="T10" fmla="*/ 2147483646 w 53"/>
                <a:gd name="T11" fmla="*/ 2147483646 h 53"/>
                <a:gd name="T12" fmla="*/ 2147483646 w 53"/>
                <a:gd name="T13" fmla="*/ 2147483646 h 53"/>
                <a:gd name="T14" fmla="*/ 2147483646 w 53"/>
                <a:gd name="T15" fmla="*/ 2147483646 h 53"/>
                <a:gd name="T16" fmla="*/ 2147483646 w 53"/>
                <a:gd name="T17" fmla="*/ 2147483646 h 53"/>
                <a:gd name="T18" fmla="*/ 2147483646 w 53"/>
                <a:gd name="T19" fmla="*/ 2147483646 h 53"/>
                <a:gd name="T20" fmla="*/ 2147483646 w 53"/>
                <a:gd name="T21" fmla="*/ 0 h 53"/>
                <a:gd name="T22" fmla="*/ 2147483646 w 53"/>
                <a:gd name="T23" fmla="*/ 0 h 53"/>
                <a:gd name="T24" fmla="*/ 2147483646 w 53"/>
                <a:gd name="T25" fmla="*/ 0 h 53"/>
                <a:gd name="T26" fmla="*/ 2147483646 w 53"/>
                <a:gd name="T27" fmla="*/ 2147483646 h 53"/>
                <a:gd name="T28" fmla="*/ 2147483646 w 53"/>
                <a:gd name="T29" fmla="*/ 2147483646 h 53"/>
                <a:gd name="T30" fmla="*/ 2147483646 w 53"/>
                <a:gd name="T31" fmla="*/ 2147483646 h 53"/>
                <a:gd name="T32" fmla="*/ 2147483646 w 53"/>
                <a:gd name="T33" fmla="*/ 2147483646 h 53"/>
                <a:gd name="T34" fmla="*/ 2147483646 w 53"/>
                <a:gd name="T35" fmla="*/ 2147483646 h 53"/>
                <a:gd name="T36" fmla="*/ 2147483646 w 53"/>
                <a:gd name="T37" fmla="*/ 2147483646 h 53"/>
                <a:gd name="T38" fmla="*/ 2147483646 w 53"/>
                <a:gd name="T39" fmla="*/ 2147483646 h 53"/>
                <a:gd name="T40" fmla="*/ 2147483646 w 53"/>
                <a:gd name="T41" fmla="*/ 2147483646 h 53"/>
                <a:gd name="T42" fmla="*/ 2147483646 w 53"/>
                <a:gd name="T43" fmla="*/ 2147483646 h 53"/>
                <a:gd name="T44" fmla="*/ 2147483646 w 53"/>
                <a:gd name="T45" fmla="*/ 2147483646 h 53"/>
                <a:gd name="T46" fmla="*/ 2147483646 w 53"/>
                <a:gd name="T47" fmla="*/ 2147483646 h 53"/>
                <a:gd name="T48" fmla="*/ 2147483646 w 53"/>
                <a:gd name="T49" fmla="*/ 2147483646 h 53"/>
                <a:gd name="T50" fmla="*/ 2147483646 w 53"/>
                <a:gd name="T51" fmla="*/ 2147483646 h 53"/>
                <a:gd name="T52" fmla="*/ 2147483646 w 53"/>
                <a:gd name="T53" fmla="*/ 2147483646 h 53"/>
                <a:gd name="T54" fmla="*/ 2147483646 w 53"/>
                <a:gd name="T55" fmla="*/ 2147483646 h 53"/>
                <a:gd name="T56" fmla="*/ 2147483646 w 53"/>
                <a:gd name="T57" fmla="*/ 2147483646 h 53"/>
                <a:gd name="T58" fmla="*/ 2147483646 w 53"/>
                <a:gd name="T59" fmla="*/ 2147483646 h 53"/>
                <a:gd name="T60" fmla="*/ 2147483646 w 53"/>
                <a:gd name="T61" fmla="*/ 2147483646 h 53"/>
                <a:gd name="T62" fmla="*/ 2147483646 w 53"/>
                <a:gd name="T63" fmla="*/ 2147483646 h 53"/>
                <a:gd name="T64" fmla="*/ 2147483646 w 53"/>
                <a:gd name="T65" fmla="*/ 2147483646 h 53"/>
                <a:gd name="T66" fmla="*/ 2147483646 w 53"/>
                <a:gd name="T67" fmla="*/ 2147483646 h 53"/>
                <a:gd name="T68" fmla="*/ 2147483646 w 53"/>
                <a:gd name="T69" fmla="*/ 2147483646 h 53"/>
                <a:gd name="T70" fmla="*/ 2147483646 w 53"/>
                <a:gd name="T71" fmla="*/ 2147483646 h 53"/>
                <a:gd name="T72" fmla="*/ 2147483646 w 53"/>
                <a:gd name="T73" fmla="*/ 2147483646 h 53"/>
                <a:gd name="T74" fmla="*/ 2147483646 w 53"/>
                <a:gd name="T75" fmla="*/ 2147483646 h 53"/>
                <a:gd name="T76" fmla="*/ 2147483646 w 53"/>
                <a:gd name="T77" fmla="*/ 2147483646 h 53"/>
                <a:gd name="T78" fmla="*/ 2147483646 w 53"/>
                <a:gd name="T79" fmla="*/ 2147483646 h 53"/>
                <a:gd name="T80" fmla="*/ 2147483646 w 53"/>
                <a:gd name="T81" fmla="*/ 2147483646 h 53"/>
                <a:gd name="T82" fmla="*/ 2147483646 w 53"/>
                <a:gd name="T83" fmla="*/ 2147483646 h 53"/>
                <a:gd name="T84" fmla="*/ 2147483646 w 53"/>
                <a:gd name="T85" fmla="*/ 2147483646 h 53"/>
                <a:gd name="T86" fmla="*/ 2147483646 w 53"/>
                <a:gd name="T87" fmla="*/ 2147483646 h 53"/>
                <a:gd name="T88" fmla="*/ 2147483646 w 53"/>
                <a:gd name="T89" fmla="*/ 2147483646 h 53"/>
                <a:gd name="T90" fmla="*/ 2147483646 w 53"/>
                <a:gd name="T91" fmla="*/ 2147483646 h 53"/>
                <a:gd name="T92" fmla="*/ 2147483646 w 53"/>
                <a:gd name="T93" fmla="*/ 2147483646 h 53"/>
                <a:gd name="T94" fmla="*/ 2147483646 w 53"/>
                <a:gd name="T95" fmla="*/ 2147483646 h 53"/>
                <a:gd name="T96" fmla="*/ 2147483646 w 53"/>
                <a:gd name="T97" fmla="*/ 2147483646 h 53"/>
                <a:gd name="T98" fmla="*/ 2147483646 w 53"/>
                <a:gd name="T99" fmla="*/ 2147483646 h 53"/>
                <a:gd name="T100" fmla="*/ 2147483646 w 53"/>
                <a:gd name="T101" fmla="*/ 2147483646 h 53"/>
                <a:gd name="T102" fmla="*/ 2147483646 w 53"/>
                <a:gd name="T103" fmla="*/ 2147483646 h 53"/>
                <a:gd name="T104" fmla="*/ 2147483646 w 53"/>
                <a:gd name="T105" fmla="*/ 2147483646 h 53"/>
                <a:gd name="T106" fmla="*/ 2147483646 w 53"/>
                <a:gd name="T107" fmla="*/ 2147483646 h 53"/>
                <a:gd name="T108" fmla="*/ 2147483646 w 53"/>
                <a:gd name="T109" fmla="*/ 2147483646 h 53"/>
                <a:gd name="T110" fmla="*/ 0 w 53"/>
                <a:gd name="T111" fmla="*/ 2147483646 h 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3"/>
                <a:gd name="T169" fmla="*/ 0 h 53"/>
                <a:gd name="T170" fmla="*/ 53 w 53"/>
                <a:gd name="T171" fmla="*/ 53 h 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3" h="53">
                  <a:moveTo>
                    <a:pt x="0" y="21"/>
                  </a:moveTo>
                  <a:lnTo>
                    <a:pt x="0" y="32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2" y="21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4" y="17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6" y="13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9" y="9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3" y="7"/>
                  </a:lnTo>
                  <a:lnTo>
                    <a:pt x="14" y="5"/>
                  </a:lnTo>
                  <a:lnTo>
                    <a:pt x="16" y="5"/>
                  </a:lnTo>
                  <a:lnTo>
                    <a:pt x="17" y="4"/>
                  </a:lnTo>
                  <a:lnTo>
                    <a:pt x="18" y="3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4" y="3"/>
                  </a:lnTo>
                  <a:lnTo>
                    <a:pt x="36" y="4"/>
                  </a:lnTo>
                  <a:lnTo>
                    <a:pt x="37" y="5"/>
                  </a:lnTo>
                  <a:lnTo>
                    <a:pt x="38" y="5"/>
                  </a:lnTo>
                  <a:lnTo>
                    <a:pt x="40" y="7"/>
                  </a:lnTo>
                  <a:lnTo>
                    <a:pt x="41" y="8"/>
                  </a:lnTo>
                  <a:lnTo>
                    <a:pt x="42" y="8"/>
                  </a:lnTo>
                  <a:lnTo>
                    <a:pt x="44" y="9"/>
                  </a:lnTo>
                  <a:lnTo>
                    <a:pt x="45" y="11"/>
                  </a:lnTo>
                  <a:lnTo>
                    <a:pt x="46" y="12"/>
                  </a:lnTo>
                  <a:lnTo>
                    <a:pt x="46" y="13"/>
                  </a:lnTo>
                  <a:lnTo>
                    <a:pt x="48" y="15"/>
                  </a:lnTo>
                  <a:lnTo>
                    <a:pt x="49" y="16"/>
                  </a:lnTo>
                  <a:lnTo>
                    <a:pt x="49" y="17"/>
                  </a:lnTo>
                  <a:lnTo>
                    <a:pt x="50" y="19"/>
                  </a:lnTo>
                  <a:lnTo>
                    <a:pt x="50" y="20"/>
                  </a:lnTo>
                  <a:lnTo>
                    <a:pt x="52" y="21"/>
                  </a:lnTo>
                  <a:lnTo>
                    <a:pt x="52" y="23"/>
                  </a:lnTo>
                  <a:lnTo>
                    <a:pt x="52" y="24"/>
                  </a:lnTo>
                  <a:lnTo>
                    <a:pt x="53" y="25"/>
                  </a:lnTo>
                  <a:lnTo>
                    <a:pt x="53" y="28"/>
                  </a:lnTo>
                  <a:lnTo>
                    <a:pt x="53" y="29"/>
                  </a:lnTo>
                  <a:lnTo>
                    <a:pt x="53" y="31"/>
                  </a:lnTo>
                  <a:lnTo>
                    <a:pt x="53" y="32"/>
                  </a:lnTo>
                  <a:lnTo>
                    <a:pt x="53" y="21"/>
                  </a:lnTo>
                  <a:lnTo>
                    <a:pt x="53" y="23"/>
                  </a:lnTo>
                  <a:lnTo>
                    <a:pt x="53" y="24"/>
                  </a:lnTo>
                  <a:lnTo>
                    <a:pt x="53" y="27"/>
                  </a:lnTo>
                  <a:lnTo>
                    <a:pt x="53" y="28"/>
                  </a:lnTo>
                  <a:lnTo>
                    <a:pt x="52" y="29"/>
                  </a:lnTo>
                  <a:lnTo>
                    <a:pt x="52" y="31"/>
                  </a:lnTo>
                  <a:lnTo>
                    <a:pt x="52" y="32"/>
                  </a:lnTo>
                  <a:lnTo>
                    <a:pt x="50" y="33"/>
                  </a:lnTo>
                  <a:lnTo>
                    <a:pt x="50" y="35"/>
                  </a:lnTo>
                  <a:lnTo>
                    <a:pt x="49" y="36"/>
                  </a:lnTo>
                  <a:lnTo>
                    <a:pt x="49" y="37"/>
                  </a:lnTo>
                  <a:lnTo>
                    <a:pt x="48" y="39"/>
                  </a:lnTo>
                  <a:lnTo>
                    <a:pt x="46" y="40"/>
                  </a:lnTo>
                  <a:lnTo>
                    <a:pt x="46" y="41"/>
                  </a:lnTo>
                  <a:lnTo>
                    <a:pt x="45" y="42"/>
                  </a:lnTo>
                  <a:lnTo>
                    <a:pt x="44" y="44"/>
                  </a:lnTo>
                  <a:lnTo>
                    <a:pt x="42" y="45"/>
                  </a:lnTo>
                  <a:lnTo>
                    <a:pt x="41" y="46"/>
                  </a:lnTo>
                  <a:lnTo>
                    <a:pt x="40" y="46"/>
                  </a:lnTo>
                  <a:lnTo>
                    <a:pt x="38" y="48"/>
                  </a:lnTo>
                  <a:lnTo>
                    <a:pt x="37" y="49"/>
                  </a:lnTo>
                  <a:lnTo>
                    <a:pt x="36" y="49"/>
                  </a:lnTo>
                  <a:lnTo>
                    <a:pt x="34" y="50"/>
                  </a:lnTo>
                  <a:lnTo>
                    <a:pt x="33" y="50"/>
                  </a:lnTo>
                  <a:lnTo>
                    <a:pt x="32" y="52"/>
                  </a:lnTo>
                  <a:lnTo>
                    <a:pt x="30" y="52"/>
                  </a:lnTo>
                  <a:lnTo>
                    <a:pt x="29" y="52"/>
                  </a:lnTo>
                  <a:lnTo>
                    <a:pt x="28" y="53"/>
                  </a:lnTo>
                  <a:lnTo>
                    <a:pt x="26" y="53"/>
                  </a:lnTo>
                  <a:lnTo>
                    <a:pt x="24" y="53"/>
                  </a:lnTo>
                  <a:lnTo>
                    <a:pt x="22" y="53"/>
                  </a:lnTo>
                  <a:lnTo>
                    <a:pt x="21" y="53"/>
                  </a:lnTo>
                  <a:lnTo>
                    <a:pt x="32" y="53"/>
                  </a:lnTo>
                  <a:lnTo>
                    <a:pt x="30" y="53"/>
                  </a:lnTo>
                  <a:lnTo>
                    <a:pt x="29" y="53"/>
                  </a:lnTo>
                  <a:lnTo>
                    <a:pt x="28" y="53"/>
                  </a:lnTo>
                  <a:lnTo>
                    <a:pt x="25" y="53"/>
                  </a:lnTo>
                  <a:lnTo>
                    <a:pt x="24" y="52"/>
                  </a:lnTo>
                  <a:lnTo>
                    <a:pt x="22" y="52"/>
                  </a:lnTo>
                  <a:lnTo>
                    <a:pt x="21" y="52"/>
                  </a:lnTo>
                  <a:lnTo>
                    <a:pt x="20" y="50"/>
                  </a:lnTo>
                  <a:lnTo>
                    <a:pt x="18" y="50"/>
                  </a:lnTo>
                  <a:lnTo>
                    <a:pt x="17" y="49"/>
                  </a:lnTo>
                  <a:lnTo>
                    <a:pt x="16" y="49"/>
                  </a:lnTo>
                  <a:lnTo>
                    <a:pt x="14" y="48"/>
                  </a:lnTo>
                  <a:lnTo>
                    <a:pt x="13" y="46"/>
                  </a:lnTo>
                  <a:lnTo>
                    <a:pt x="12" y="46"/>
                  </a:lnTo>
                  <a:lnTo>
                    <a:pt x="10" y="45"/>
                  </a:lnTo>
                  <a:lnTo>
                    <a:pt x="9" y="44"/>
                  </a:lnTo>
                  <a:lnTo>
                    <a:pt x="8" y="42"/>
                  </a:lnTo>
                  <a:lnTo>
                    <a:pt x="8" y="41"/>
                  </a:lnTo>
                  <a:lnTo>
                    <a:pt x="6" y="40"/>
                  </a:lnTo>
                  <a:lnTo>
                    <a:pt x="5" y="39"/>
                  </a:lnTo>
                  <a:lnTo>
                    <a:pt x="5" y="37"/>
                  </a:lnTo>
                  <a:lnTo>
                    <a:pt x="4" y="36"/>
                  </a:lnTo>
                  <a:lnTo>
                    <a:pt x="2" y="35"/>
                  </a:lnTo>
                  <a:lnTo>
                    <a:pt x="2" y="33"/>
                  </a:lnTo>
                  <a:lnTo>
                    <a:pt x="2" y="32"/>
                  </a:lnTo>
                  <a:lnTo>
                    <a:pt x="1" y="31"/>
                  </a:lnTo>
                  <a:lnTo>
                    <a:pt x="1" y="29"/>
                  </a:lnTo>
                  <a:lnTo>
                    <a:pt x="1" y="28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68" name="Freeform 114">
              <a:extLst>
                <a:ext uri="{FF2B5EF4-FFF2-40B4-BE49-F238E27FC236}">
                  <a16:creationId xmlns:a16="http://schemas.microsoft.com/office/drawing/2014/main" id="{2344C4FF-EE7E-F848-A376-5065DAEF4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438" y="4568825"/>
              <a:ext cx="41275" cy="42863"/>
            </a:xfrm>
            <a:custGeom>
              <a:avLst/>
              <a:gdLst>
                <a:gd name="T0" fmla="*/ 0 w 54"/>
                <a:gd name="T1" fmla="*/ 2147483646 h 53"/>
                <a:gd name="T2" fmla="*/ 2147483646 w 54"/>
                <a:gd name="T3" fmla="*/ 2147483646 h 53"/>
                <a:gd name="T4" fmla="*/ 2147483646 w 54"/>
                <a:gd name="T5" fmla="*/ 2147483646 h 53"/>
                <a:gd name="T6" fmla="*/ 2147483646 w 54"/>
                <a:gd name="T7" fmla="*/ 2147483646 h 53"/>
                <a:gd name="T8" fmla="*/ 2147483646 w 54"/>
                <a:gd name="T9" fmla="*/ 2147483646 h 53"/>
                <a:gd name="T10" fmla="*/ 2147483646 w 54"/>
                <a:gd name="T11" fmla="*/ 2147483646 h 53"/>
                <a:gd name="T12" fmla="*/ 2147483646 w 54"/>
                <a:gd name="T13" fmla="*/ 2147483646 h 53"/>
                <a:gd name="T14" fmla="*/ 2147483646 w 54"/>
                <a:gd name="T15" fmla="*/ 2147483646 h 53"/>
                <a:gd name="T16" fmla="*/ 2147483646 w 54"/>
                <a:gd name="T17" fmla="*/ 2147483646 h 53"/>
                <a:gd name="T18" fmla="*/ 2147483646 w 54"/>
                <a:gd name="T19" fmla="*/ 2147483646 h 53"/>
                <a:gd name="T20" fmla="*/ 2147483646 w 54"/>
                <a:gd name="T21" fmla="*/ 0 h 53"/>
                <a:gd name="T22" fmla="*/ 2147483646 w 54"/>
                <a:gd name="T23" fmla="*/ 0 h 53"/>
                <a:gd name="T24" fmla="*/ 2147483646 w 54"/>
                <a:gd name="T25" fmla="*/ 0 h 53"/>
                <a:gd name="T26" fmla="*/ 2147483646 w 54"/>
                <a:gd name="T27" fmla="*/ 2147483646 h 53"/>
                <a:gd name="T28" fmla="*/ 2147483646 w 54"/>
                <a:gd name="T29" fmla="*/ 2147483646 h 53"/>
                <a:gd name="T30" fmla="*/ 2147483646 w 54"/>
                <a:gd name="T31" fmla="*/ 2147483646 h 53"/>
                <a:gd name="T32" fmla="*/ 2147483646 w 54"/>
                <a:gd name="T33" fmla="*/ 2147483646 h 53"/>
                <a:gd name="T34" fmla="*/ 2147483646 w 54"/>
                <a:gd name="T35" fmla="*/ 2147483646 h 53"/>
                <a:gd name="T36" fmla="*/ 2147483646 w 54"/>
                <a:gd name="T37" fmla="*/ 2147483646 h 53"/>
                <a:gd name="T38" fmla="*/ 2147483646 w 54"/>
                <a:gd name="T39" fmla="*/ 2147483646 h 53"/>
                <a:gd name="T40" fmla="*/ 2147483646 w 54"/>
                <a:gd name="T41" fmla="*/ 2147483646 h 53"/>
                <a:gd name="T42" fmla="*/ 2147483646 w 54"/>
                <a:gd name="T43" fmla="*/ 2147483646 h 53"/>
                <a:gd name="T44" fmla="*/ 2147483646 w 54"/>
                <a:gd name="T45" fmla="*/ 2147483646 h 53"/>
                <a:gd name="T46" fmla="*/ 2147483646 w 54"/>
                <a:gd name="T47" fmla="*/ 2147483646 h 53"/>
                <a:gd name="T48" fmla="*/ 2147483646 w 54"/>
                <a:gd name="T49" fmla="*/ 2147483646 h 53"/>
                <a:gd name="T50" fmla="*/ 2147483646 w 54"/>
                <a:gd name="T51" fmla="*/ 2147483646 h 53"/>
                <a:gd name="T52" fmla="*/ 2147483646 w 54"/>
                <a:gd name="T53" fmla="*/ 2147483646 h 53"/>
                <a:gd name="T54" fmla="*/ 2147483646 w 54"/>
                <a:gd name="T55" fmla="*/ 2147483646 h 53"/>
                <a:gd name="T56" fmla="*/ 2147483646 w 54"/>
                <a:gd name="T57" fmla="*/ 2147483646 h 53"/>
                <a:gd name="T58" fmla="*/ 2147483646 w 54"/>
                <a:gd name="T59" fmla="*/ 2147483646 h 53"/>
                <a:gd name="T60" fmla="*/ 2147483646 w 54"/>
                <a:gd name="T61" fmla="*/ 2147483646 h 53"/>
                <a:gd name="T62" fmla="*/ 2147483646 w 54"/>
                <a:gd name="T63" fmla="*/ 2147483646 h 53"/>
                <a:gd name="T64" fmla="*/ 2147483646 w 54"/>
                <a:gd name="T65" fmla="*/ 2147483646 h 53"/>
                <a:gd name="T66" fmla="*/ 2147483646 w 54"/>
                <a:gd name="T67" fmla="*/ 2147483646 h 53"/>
                <a:gd name="T68" fmla="*/ 2147483646 w 54"/>
                <a:gd name="T69" fmla="*/ 2147483646 h 53"/>
                <a:gd name="T70" fmla="*/ 2147483646 w 54"/>
                <a:gd name="T71" fmla="*/ 2147483646 h 53"/>
                <a:gd name="T72" fmla="*/ 2147483646 w 54"/>
                <a:gd name="T73" fmla="*/ 2147483646 h 53"/>
                <a:gd name="T74" fmla="*/ 2147483646 w 54"/>
                <a:gd name="T75" fmla="*/ 2147483646 h 53"/>
                <a:gd name="T76" fmla="*/ 2147483646 w 54"/>
                <a:gd name="T77" fmla="*/ 2147483646 h 53"/>
                <a:gd name="T78" fmla="*/ 2147483646 w 54"/>
                <a:gd name="T79" fmla="*/ 2147483646 h 53"/>
                <a:gd name="T80" fmla="*/ 2147483646 w 54"/>
                <a:gd name="T81" fmla="*/ 2147483646 h 53"/>
                <a:gd name="T82" fmla="*/ 2147483646 w 54"/>
                <a:gd name="T83" fmla="*/ 2147483646 h 53"/>
                <a:gd name="T84" fmla="*/ 2147483646 w 54"/>
                <a:gd name="T85" fmla="*/ 2147483646 h 53"/>
                <a:gd name="T86" fmla="*/ 2147483646 w 54"/>
                <a:gd name="T87" fmla="*/ 2147483646 h 53"/>
                <a:gd name="T88" fmla="*/ 2147483646 w 54"/>
                <a:gd name="T89" fmla="*/ 2147483646 h 53"/>
                <a:gd name="T90" fmla="*/ 2147483646 w 54"/>
                <a:gd name="T91" fmla="*/ 2147483646 h 53"/>
                <a:gd name="T92" fmla="*/ 2147483646 w 54"/>
                <a:gd name="T93" fmla="*/ 2147483646 h 53"/>
                <a:gd name="T94" fmla="*/ 2147483646 w 54"/>
                <a:gd name="T95" fmla="*/ 2147483646 h 53"/>
                <a:gd name="T96" fmla="*/ 2147483646 w 54"/>
                <a:gd name="T97" fmla="*/ 2147483646 h 53"/>
                <a:gd name="T98" fmla="*/ 2147483646 w 54"/>
                <a:gd name="T99" fmla="*/ 2147483646 h 53"/>
                <a:gd name="T100" fmla="*/ 2147483646 w 54"/>
                <a:gd name="T101" fmla="*/ 2147483646 h 53"/>
                <a:gd name="T102" fmla="*/ 2147483646 w 54"/>
                <a:gd name="T103" fmla="*/ 2147483646 h 53"/>
                <a:gd name="T104" fmla="*/ 2147483646 w 54"/>
                <a:gd name="T105" fmla="*/ 2147483646 h 53"/>
                <a:gd name="T106" fmla="*/ 2147483646 w 54"/>
                <a:gd name="T107" fmla="*/ 2147483646 h 53"/>
                <a:gd name="T108" fmla="*/ 2147483646 w 54"/>
                <a:gd name="T109" fmla="*/ 2147483646 h 53"/>
                <a:gd name="T110" fmla="*/ 0 w 54"/>
                <a:gd name="T111" fmla="*/ 2147483646 h 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"/>
                <a:gd name="T169" fmla="*/ 0 h 53"/>
                <a:gd name="T170" fmla="*/ 54 w 54"/>
                <a:gd name="T171" fmla="*/ 53 h 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" h="53">
                  <a:moveTo>
                    <a:pt x="0" y="21"/>
                  </a:moveTo>
                  <a:lnTo>
                    <a:pt x="0" y="32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4" y="17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4" y="7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8" y="4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6" y="1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6" y="4"/>
                  </a:lnTo>
                  <a:lnTo>
                    <a:pt x="38" y="5"/>
                  </a:lnTo>
                  <a:lnTo>
                    <a:pt x="39" y="5"/>
                  </a:lnTo>
                  <a:lnTo>
                    <a:pt x="40" y="7"/>
                  </a:lnTo>
                  <a:lnTo>
                    <a:pt x="42" y="8"/>
                  </a:lnTo>
                  <a:lnTo>
                    <a:pt x="43" y="8"/>
                  </a:lnTo>
                  <a:lnTo>
                    <a:pt x="44" y="9"/>
                  </a:lnTo>
                  <a:lnTo>
                    <a:pt x="46" y="11"/>
                  </a:lnTo>
                  <a:lnTo>
                    <a:pt x="47" y="12"/>
                  </a:lnTo>
                  <a:lnTo>
                    <a:pt x="47" y="13"/>
                  </a:lnTo>
                  <a:lnTo>
                    <a:pt x="48" y="15"/>
                  </a:lnTo>
                  <a:lnTo>
                    <a:pt x="50" y="16"/>
                  </a:lnTo>
                  <a:lnTo>
                    <a:pt x="50" y="17"/>
                  </a:lnTo>
                  <a:lnTo>
                    <a:pt x="51" y="19"/>
                  </a:lnTo>
                  <a:lnTo>
                    <a:pt x="51" y="20"/>
                  </a:lnTo>
                  <a:lnTo>
                    <a:pt x="52" y="21"/>
                  </a:lnTo>
                  <a:lnTo>
                    <a:pt x="52" y="23"/>
                  </a:lnTo>
                  <a:lnTo>
                    <a:pt x="52" y="24"/>
                  </a:lnTo>
                  <a:lnTo>
                    <a:pt x="54" y="25"/>
                  </a:lnTo>
                  <a:lnTo>
                    <a:pt x="54" y="28"/>
                  </a:lnTo>
                  <a:lnTo>
                    <a:pt x="54" y="29"/>
                  </a:lnTo>
                  <a:lnTo>
                    <a:pt x="54" y="31"/>
                  </a:lnTo>
                  <a:lnTo>
                    <a:pt x="54" y="32"/>
                  </a:lnTo>
                  <a:lnTo>
                    <a:pt x="54" y="21"/>
                  </a:lnTo>
                  <a:lnTo>
                    <a:pt x="54" y="23"/>
                  </a:lnTo>
                  <a:lnTo>
                    <a:pt x="54" y="24"/>
                  </a:lnTo>
                  <a:lnTo>
                    <a:pt x="54" y="27"/>
                  </a:lnTo>
                  <a:lnTo>
                    <a:pt x="54" y="28"/>
                  </a:lnTo>
                  <a:lnTo>
                    <a:pt x="52" y="29"/>
                  </a:lnTo>
                  <a:lnTo>
                    <a:pt x="52" y="31"/>
                  </a:lnTo>
                  <a:lnTo>
                    <a:pt x="52" y="32"/>
                  </a:lnTo>
                  <a:lnTo>
                    <a:pt x="51" y="33"/>
                  </a:lnTo>
                  <a:lnTo>
                    <a:pt x="51" y="35"/>
                  </a:lnTo>
                  <a:lnTo>
                    <a:pt x="50" y="36"/>
                  </a:lnTo>
                  <a:lnTo>
                    <a:pt x="50" y="37"/>
                  </a:lnTo>
                  <a:lnTo>
                    <a:pt x="48" y="38"/>
                  </a:lnTo>
                  <a:lnTo>
                    <a:pt x="47" y="40"/>
                  </a:lnTo>
                  <a:lnTo>
                    <a:pt x="47" y="41"/>
                  </a:lnTo>
                  <a:lnTo>
                    <a:pt x="46" y="42"/>
                  </a:lnTo>
                  <a:lnTo>
                    <a:pt x="44" y="44"/>
                  </a:lnTo>
                  <a:lnTo>
                    <a:pt x="43" y="45"/>
                  </a:lnTo>
                  <a:lnTo>
                    <a:pt x="42" y="46"/>
                  </a:lnTo>
                  <a:lnTo>
                    <a:pt x="40" y="46"/>
                  </a:lnTo>
                  <a:lnTo>
                    <a:pt x="39" y="48"/>
                  </a:lnTo>
                  <a:lnTo>
                    <a:pt x="38" y="49"/>
                  </a:lnTo>
                  <a:lnTo>
                    <a:pt x="36" y="49"/>
                  </a:lnTo>
                  <a:lnTo>
                    <a:pt x="35" y="50"/>
                  </a:lnTo>
                  <a:lnTo>
                    <a:pt x="34" y="50"/>
                  </a:lnTo>
                  <a:lnTo>
                    <a:pt x="32" y="52"/>
                  </a:lnTo>
                  <a:lnTo>
                    <a:pt x="31" y="52"/>
                  </a:lnTo>
                  <a:lnTo>
                    <a:pt x="30" y="52"/>
                  </a:lnTo>
                  <a:lnTo>
                    <a:pt x="28" y="53"/>
                  </a:lnTo>
                  <a:lnTo>
                    <a:pt x="27" y="53"/>
                  </a:lnTo>
                  <a:lnTo>
                    <a:pt x="24" y="53"/>
                  </a:lnTo>
                  <a:lnTo>
                    <a:pt x="23" y="53"/>
                  </a:lnTo>
                  <a:lnTo>
                    <a:pt x="22" y="53"/>
                  </a:lnTo>
                  <a:lnTo>
                    <a:pt x="32" y="53"/>
                  </a:lnTo>
                  <a:lnTo>
                    <a:pt x="31" y="53"/>
                  </a:lnTo>
                  <a:lnTo>
                    <a:pt x="30" y="53"/>
                  </a:lnTo>
                  <a:lnTo>
                    <a:pt x="28" y="53"/>
                  </a:lnTo>
                  <a:lnTo>
                    <a:pt x="26" y="53"/>
                  </a:lnTo>
                  <a:lnTo>
                    <a:pt x="24" y="52"/>
                  </a:lnTo>
                  <a:lnTo>
                    <a:pt x="23" y="52"/>
                  </a:lnTo>
                  <a:lnTo>
                    <a:pt x="22" y="52"/>
                  </a:lnTo>
                  <a:lnTo>
                    <a:pt x="20" y="50"/>
                  </a:lnTo>
                  <a:lnTo>
                    <a:pt x="19" y="50"/>
                  </a:lnTo>
                  <a:lnTo>
                    <a:pt x="18" y="49"/>
                  </a:lnTo>
                  <a:lnTo>
                    <a:pt x="16" y="49"/>
                  </a:lnTo>
                  <a:lnTo>
                    <a:pt x="15" y="48"/>
                  </a:lnTo>
                  <a:lnTo>
                    <a:pt x="14" y="46"/>
                  </a:lnTo>
                  <a:lnTo>
                    <a:pt x="12" y="46"/>
                  </a:lnTo>
                  <a:lnTo>
                    <a:pt x="11" y="45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8" y="41"/>
                  </a:lnTo>
                  <a:lnTo>
                    <a:pt x="7" y="40"/>
                  </a:lnTo>
                  <a:lnTo>
                    <a:pt x="6" y="38"/>
                  </a:lnTo>
                  <a:lnTo>
                    <a:pt x="6" y="37"/>
                  </a:lnTo>
                  <a:lnTo>
                    <a:pt x="4" y="36"/>
                  </a:lnTo>
                  <a:lnTo>
                    <a:pt x="3" y="35"/>
                  </a:lnTo>
                  <a:lnTo>
                    <a:pt x="3" y="33"/>
                  </a:lnTo>
                  <a:lnTo>
                    <a:pt x="3" y="32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69" name="AutoShape 119">
              <a:extLst>
                <a:ext uri="{FF2B5EF4-FFF2-40B4-BE49-F238E27FC236}">
                  <a16:creationId xmlns:a16="http://schemas.microsoft.com/office/drawing/2014/main" id="{60F94862-0FEC-5542-A507-0FA4EC88CA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1913" y="5392738"/>
              <a:ext cx="596900" cy="496887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7270" name="AutoShape 121">
              <a:extLst>
                <a:ext uri="{FF2B5EF4-FFF2-40B4-BE49-F238E27FC236}">
                  <a16:creationId xmlns:a16="http://schemas.microsoft.com/office/drawing/2014/main" id="{5D179C6D-AF5F-5D40-8C74-51B0E0FBF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8450" y="4802188"/>
              <a:ext cx="596900" cy="496887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</p:grpSp>
      <p:sp>
        <p:nvSpPr>
          <p:cNvPr id="137218" name="Title 1">
            <a:extLst>
              <a:ext uri="{FF2B5EF4-FFF2-40B4-BE49-F238E27FC236}">
                <a16:creationId xmlns:a16="http://schemas.microsoft.com/office/drawing/2014/main" id="{384B2B8C-890B-524C-9C67-9F37A0F85BF6}"/>
              </a:ext>
            </a:extLst>
          </p:cNvPr>
          <p:cNvSpPr txBox="1">
            <a:spLocks/>
          </p:cNvSpPr>
          <p:nvPr/>
        </p:nvSpPr>
        <p:spPr bwMode="auto">
          <a:xfrm>
            <a:off x="914400" y="20638"/>
            <a:ext cx="9144000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Simplification of the Full-Adder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circuit when x</a:t>
            </a:r>
            <a:r>
              <a:rPr lang="en-US" altLang="en-US" sz="3600" baseline="-25000">
                <a:solidFill>
                  <a:schemeClr val="tx2"/>
                </a:solidFill>
              </a:rPr>
              <a:t>i</a:t>
            </a:r>
            <a:r>
              <a:rPr lang="en-US" altLang="en-US" sz="3600">
                <a:solidFill>
                  <a:schemeClr val="tx2"/>
                </a:solidFill>
              </a:rPr>
              <a:t>=0</a:t>
            </a:r>
          </a:p>
        </p:txBody>
      </p:sp>
      <p:sp>
        <p:nvSpPr>
          <p:cNvPr id="137219" name="TextBox 125">
            <a:extLst>
              <a:ext uri="{FF2B5EF4-FFF2-40B4-BE49-F238E27FC236}">
                <a16:creationId xmlns:a16="http://schemas.microsoft.com/office/drawing/2014/main" id="{55881136-C78F-FB46-91FE-DB9067940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4601" y="6477001"/>
            <a:ext cx="25511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3.4b from the textbook ]</a:t>
            </a:r>
          </a:p>
        </p:txBody>
      </p:sp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241" name="Group 1">
            <a:extLst>
              <a:ext uri="{FF2B5EF4-FFF2-40B4-BE49-F238E27FC236}">
                <a16:creationId xmlns:a16="http://schemas.microsoft.com/office/drawing/2014/main" id="{8368CF53-7FB4-2047-A408-24E4F2ACAF79}"/>
              </a:ext>
            </a:extLst>
          </p:cNvPr>
          <p:cNvGrpSpPr>
            <a:grpSpLocks/>
          </p:cNvGrpSpPr>
          <p:nvPr/>
        </p:nvGrpSpPr>
        <p:grpSpPr bwMode="auto">
          <a:xfrm>
            <a:off x="2286001" y="2362200"/>
            <a:ext cx="6192367" cy="2032000"/>
            <a:chOff x="1484313" y="3857625"/>
            <a:chExt cx="6192366" cy="2032000"/>
          </a:xfrm>
        </p:grpSpPr>
        <p:sp>
          <p:nvSpPr>
            <p:cNvPr id="138244" name="Line 4">
              <a:extLst>
                <a:ext uri="{FF2B5EF4-FFF2-40B4-BE49-F238E27FC236}">
                  <a16:creationId xmlns:a16="http://schemas.microsoft.com/office/drawing/2014/main" id="{5DF2E203-0E45-9B4E-ACAD-CACB1B6821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1963" y="4000500"/>
              <a:ext cx="2319337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45" name="Freeform 5">
              <a:extLst>
                <a:ext uri="{FF2B5EF4-FFF2-40B4-BE49-F238E27FC236}">
                  <a16:creationId xmlns:a16="http://schemas.microsoft.com/office/drawing/2014/main" id="{1041127A-15C6-F741-A81A-BF39A81D5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5350" y="5033963"/>
              <a:ext cx="168275" cy="1587"/>
            </a:xfrm>
            <a:custGeom>
              <a:avLst/>
              <a:gdLst>
                <a:gd name="T0" fmla="*/ 2147483646 w 213"/>
                <a:gd name="T1" fmla="*/ 0 h 1588"/>
                <a:gd name="T2" fmla="*/ 0 w 213"/>
                <a:gd name="T3" fmla="*/ 0 h 1588"/>
                <a:gd name="T4" fmla="*/ 2147483646 w 213"/>
                <a:gd name="T5" fmla="*/ 0 h 1588"/>
                <a:gd name="T6" fmla="*/ 0 60000 65536"/>
                <a:gd name="T7" fmla="*/ 0 60000 65536"/>
                <a:gd name="T8" fmla="*/ 0 60000 65536"/>
                <a:gd name="T9" fmla="*/ 0 w 213"/>
                <a:gd name="T10" fmla="*/ 0 h 1588"/>
                <a:gd name="T11" fmla="*/ 213 w 213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" h="1588">
                  <a:moveTo>
                    <a:pt x="213" y="0"/>
                  </a:moveTo>
                  <a:lnTo>
                    <a:pt x="0" y="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46" name="Freeform 8">
              <a:extLst>
                <a:ext uri="{FF2B5EF4-FFF2-40B4-BE49-F238E27FC236}">
                  <a16:creationId xmlns:a16="http://schemas.microsoft.com/office/drawing/2014/main" id="{BDD17394-EC5E-8448-8FE3-8F0683E31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9525" y="5202238"/>
              <a:ext cx="295275" cy="1587"/>
            </a:xfrm>
            <a:custGeom>
              <a:avLst/>
              <a:gdLst>
                <a:gd name="T0" fmla="*/ 2147483646 w 372"/>
                <a:gd name="T1" fmla="*/ 0 h 1588"/>
                <a:gd name="T2" fmla="*/ 0 w 372"/>
                <a:gd name="T3" fmla="*/ 0 h 1588"/>
                <a:gd name="T4" fmla="*/ 2147483646 w 372"/>
                <a:gd name="T5" fmla="*/ 0 h 1588"/>
                <a:gd name="T6" fmla="*/ 0 60000 65536"/>
                <a:gd name="T7" fmla="*/ 0 60000 65536"/>
                <a:gd name="T8" fmla="*/ 0 60000 65536"/>
                <a:gd name="T9" fmla="*/ 0 w 372"/>
                <a:gd name="T10" fmla="*/ 0 h 1588"/>
                <a:gd name="T11" fmla="*/ 372 w 372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2" h="1588">
                  <a:moveTo>
                    <a:pt x="372" y="0"/>
                  </a:moveTo>
                  <a:lnTo>
                    <a:pt x="0" y="0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47" name="Freeform 10">
              <a:extLst>
                <a:ext uri="{FF2B5EF4-FFF2-40B4-BE49-F238E27FC236}">
                  <a16:creationId xmlns:a16="http://schemas.microsoft.com/office/drawing/2014/main" id="{B67D1FD1-B957-B641-B65A-AFA4CC99D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9525" y="4886325"/>
              <a:ext cx="295275" cy="1588"/>
            </a:xfrm>
            <a:custGeom>
              <a:avLst/>
              <a:gdLst>
                <a:gd name="T0" fmla="*/ 2147483646 w 372"/>
                <a:gd name="T1" fmla="*/ 0 h 1587"/>
                <a:gd name="T2" fmla="*/ 0 w 372"/>
                <a:gd name="T3" fmla="*/ 0 h 1587"/>
                <a:gd name="T4" fmla="*/ 2147483646 w 372"/>
                <a:gd name="T5" fmla="*/ 0 h 1587"/>
                <a:gd name="T6" fmla="*/ 0 60000 65536"/>
                <a:gd name="T7" fmla="*/ 0 60000 65536"/>
                <a:gd name="T8" fmla="*/ 0 60000 65536"/>
                <a:gd name="T9" fmla="*/ 0 w 372"/>
                <a:gd name="T10" fmla="*/ 0 h 1587"/>
                <a:gd name="T11" fmla="*/ 372 w 372"/>
                <a:gd name="T12" fmla="*/ 1587 h 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2" h="1587">
                  <a:moveTo>
                    <a:pt x="372" y="0"/>
                  </a:moveTo>
                  <a:lnTo>
                    <a:pt x="0" y="0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48" name="Line 11">
              <a:extLst>
                <a:ext uri="{FF2B5EF4-FFF2-40B4-BE49-F238E27FC236}">
                  <a16:creationId xmlns:a16="http://schemas.microsoft.com/office/drawing/2014/main" id="{2EA8F1A3-B2D3-744A-B2E9-0ABB4CC83D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19525" y="4886325"/>
              <a:ext cx="295275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49" name="Line 14">
              <a:extLst>
                <a:ext uri="{FF2B5EF4-FFF2-40B4-BE49-F238E27FC236}">
                  <a16:creationId xmlns:a16="http://schemas.microsoft.com/office/drawing/2014/main" id="{82B67B4D-B3FD-1041-B183-65109B25A0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2513" y="4443413"/>
              <a:ext cx="231775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50" name="Line 15">
              <a:extLst>
                <a:ext uri="{FF2B5EF4-FFF2-40B4-BE49-F238E27FC236}">
                  <a16:creationId xmlns:a16="http://schemas.microsoft.com/office/drawing/2014/main" id="{29109BE7-F495-BA44-96D0-2A452A9307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2513" y="4738688"/>
              <a:ext cx="231775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51" name="Freeform 17">
              <a:extLst>
                <a:ext uri="{FF2B5EF4-FFF2-40B4-BE49-F238E27FC236}">
                  <a16:creationId xmlns:a16="http://schemas.microsoft.com/office/drawing/2014/main" id="{F2655B56-0F26-9F4A-AFFC-1B9B064F5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1913" y="4343400"/>
              <a:ext cx="628650" cy="250825"/>
            </a:xfrm>
            <a:custGeom>
              <a:avLst/>
              <a:gdLst>
                <a:gd name="T0" fmla="*/ 2147483646 w 794"/>
                <a:gd name="T1" fmla="*/ 0 h 315"/>
                <a:gd name="T2" fmla="*/ 2147483646 w 794"/>
                <a:gd name="T3" fmla="*/ 0 h 315"/>
                <a:gd name="T4" fmla="*/ 2147483646 w 794"/>
                <a:gd name="T5" fmla="*/ 0 h 315"/>
                <a:gd name="T6" fmla="*/ 2147483646 w 794"/>
                <a:gd name="T7" fmla="*/ 2147483646 h 315"/>
                <a:gd name="T8" fmla="*/ 2147483646 w 794"/>
                <a:gd name="T9" fmla="*/ 2147483646 h 315"/>
                <a:gd name="T10" fmla="*/ 2147483646 w 794"/>
                <a:gd name="T11" fmla="*/ 2147483646 h 315"/>
                <a:gd name="T12" fmla="*/ 2147483646 w 794"/>
                <a:gd name="T13" fmla="*/ 2147483646 h 315"/>
                <a:gd name="T14" fmla="*/ 2147483646 w 794"/>
                <a:gd name="T15" fmla="*/ 2147483646 h 315"/>
                <a:gd name="T16" fmla="*/ 2147483646 w 794"/>
                <a:gd name="T17" fmla="*/ 2147483646 h 315"/>
                <a:gd name="T18" fmla="*/ 2147483646 w 794"/>
                <a:gd name="T19" fmla="*/ 2147483646 h 315"/>
                <a:gd name="T20" fmla="*/ 2147483646 w 794"/>
                <a:gd name="T21" fmla="*/ 2147483646 h 315"/>
                <a:gd name="T22" fmla="*/ 2147483646 w 794"/>
                <a:gd name="T23" fmla="*/ 2147483646 h 315"/>
                <a:gd name="T24" fmla="*/ 2147483646 w 794"/>
                <a:gd name="T25" fmla="*/ 2147483646 h 315"/>
                <a:gd name="T26" fmla="*/ 2147483646 w 794"/>
                <a:gd name="T27" fmla="*/ 2147483646 h 315"/>
                <a:gd name="T28" fmla="*/ 2147483646 w 794"/>
                <a:gd name="T29" fmla="*/ 2147483646 h 315"/>
                <a:gd name="T30" fmla="*/ 2147483646 w 794"/>
                <a:gd name="T31" fmla="*/ 2147483646 h 315"/>
                <a:gd name="T32" fmla="*/ 2147483646 w 794"/>
                <a:gd name="T33" fmla="*/ 2147483646 h 315"/>
                <a:gd name="T34" fmla="*/ 2147483646 w 794"/>
                <a:gd name="T35" fmla="*/ 2147483646 h 315"/>
                <a:gd name="T36" fmla="*/ 2147483646 w 794"/>
                <a:gd name="T37" fmla="*/ 2147483646 h 315"/>
                <a:gd name="T38" fmla="*/ 2147483646 w 794"/>
                <a:gd name="T39" fmla="*/ 2147483646 h 315"/>
                <a:gd name="T40" fmla="*/ 2147483646 w 794"/>
                <a:gd name="T41" fmla="*/ 2147483646 h 315"/>
                <a:gd name="T42" fmla="*/ 2147483646 w 794"/>
                <a:gd name="T43" fmla="*/ 2147483646 h 315"/>
                <a:gd name="T44" fmla="*/ 2147483646 w 794"/>
                <a:gd name="T45" fmla="*/ 2147483646 h 315"/>
                <a:gd name="T46" fmla="*/ 2147483646 w 794"/>
                <a:gd name="T47" fmla="*/ 2147483646 h 315"/>
                <a:gd name="T48" fmla="*/ 2147483646 w 794"/>
                <a:gd name="T49" fmla="*/ 2147483646 h 315"/>
                <a:gd name="T50" fmla="*/ 2147483646 w 794"/>
                <a:gd name="T51" fmla="*/ 2147483646 h 315"/>
                <a:gd name="T52" fmla="*/ 2147483646 w 794"/>
                <a:gd name="T53" fmla="*/ 2147483646 h 315"/>
                <a:gd name="T54" fmla="*/ 2147483646 w 794"/>
                <a:gd name="T55" fmla="*/ 2147483646 h 315"/>
                <a:gd name="T56" fmla="*/ 2147483646 w 794"/>
                <a:gd name="T57" fmla="*/ 2147483646 h 315"/>
                <a:gd name="T58" fmla="*/ 2147483646 w 794"/>
                <a:gd name="T59" fmla="*/ 2147483646 h 315"/>
                <a:gd name="T60" fmla="*/ 2147483646 w 794"/>
                <a:gd name="T61" fmla="*/ 2147483646 h 315"/>
                <a:gd name="T62" fmla="*/ 2147483646 w 794"/>
                <a:gd name="T63" fmla="*/ 2147483646 h 315"/>
                <a:gd name="T64" fmla="*/ 2147483646 w 794"/>
                <a:gd name="T65" fmla="*/ 2147483646 h 315"/>
                <a:gd name="T66" fmla="*/ 2147483646 w 794"/>
                <a:gd name="T67" fmla="*/ 2147483646 h 315"/>
                <a:gd name="T68" fmla="*/ 2147483646 w 794"/>
                <a:gd name="T69" fmla="*/ 2147483646 h 315"/>
                <a:gd name="T70" fmla="*/ 2147483646 w 794"/>
                <a:gd name="T71" fmla="*/ 2147483646 h 315"/>
                <a:gd name="T72" fmla="*/ 2147483646 w 794"/>
                <a:gd name="T73" fmla="*/ 2147483646 h 315"/>
                <a:gd name="T74" fmla="*/ 2147483646 w 794"/>
                <a:gd name="T75" fmla="*/ 2147483646 h 315"/>
                <a:gd name="T76" fmla="*/ 2147483646 w 794"/>
                <a:gd name="T77" fmla="*/ 2147483646 h 315"/>
                <a:gd name="T78" fmla="*/ 2147483646 w 794"/>
                <a:gd name="T79" fmla="*/ 2147483646 h 315"/>
                <a:gd name="T80" fmla="*/ 2147483646 w 794"/>
                <a:gd name="T81" fmla="*/ 2147483646 h 315"/>
                <a:gd name="T82" fmla="*/ 2147483646 w 794"/>
                <a:gd name="T83" fmla="*/ 2147483646 h 315"/>
                <a:gd name="T84" fmla="*/ 2147483646 w 794"/>
                <a:gd name="T85" fmla="*/ 2147483646 h 315"/>
                <a:gd name="T86" fmla="*/ 2147483646 w 794"/>
                <a:gd name="T87" fmla="*/ 2147483646 h 315"/>
                <a:gd name="T88" fmla="*/ 2147483646 w 794"/>
                <a:gd name="T89" fmla="*/ 2147483646 h 315"/>
                <a:gd name="T90" fmla="*/ 2147483646 w 794"/>
                <a:gd name="T91" fmla="*/ 2147483646 h 315"/>
                <a:gd name="T92" fmla="*/ 2147483646 w 794"/>
                <a:gd name="T93" fmla="*/ 2147483646 h 315"/>
                <a:gd name="T94" fmla="*/ 2147483646 w 794"/>
                <a:gd name="T95" fmla="*/ 2147483646 h 315"/>
                <a:gd name="T96" fmla="*/ 2147483646 w 794"/>
                <a:gd name="T97" fmla="*/ 2147483646 h 315"/>
                <a:gd name="T98" fmla="*/ 2147483646 w 794"/>
                <a:gd name="T99" fmla="*/ 2147483646 h 315"/>
                <a:gd name="T100" fmla="*/ 2147483646 w 794"/>
                <a:gd name="T101" fmla="*/ 2147483646 h 315"/>
                <a:gd name="T102" fmla="*/ 2147483646 w 794"/>
                <a:gd name="T103" fmla="*/ 2147483646 h 315"/>
                <a:gd name="T104" fmla="*/ 2147483646 w 794"/>
                <a:gd name="T105" fmla="*/ 2147483646 h 315"/>
                <a:gd name="T106" fmla="*/ 2147483646 w 794"/>
                <a:gd name="T107" fmla="*/ 2147483646 h 315"/>
                <a:gd name="T108" fmla="*/ 2147483646 w 794"/>
                <a:gd name="T109" fmla="*/ 2147483646 h 315"/>
                <a:gd name="T110" fmla="*/ 2147483646 w 794"/>
                <a:gd name="T111" fmla="*/ 2147483646 h 315"/>
                <a:gd name="T112" fmla="*/ 2147483646 w 794"/>
                <a:gd name="T113" fmla="*/ 2147483646 h 315"/>
                <a:gd name="T114" fmla="*/ 2147483646 w 794"/>
                <a:gd name="T115" fmla="*/ 2147483646 h 315"/>
                <a:gd name="T116" fmla="*/ 2147483646 w 794"/>
                <a:gd name="T117" fmla="*/ 2147483646 h 315"/>
                <a:gd name="T118" fmla="*/ 2147483646 w 794"/>
                <a:gd name="T119" fmla="*/ 2147483646 h 315"/>
                <a:gd name="T120" fmla="*/ 2147483646 w 794"/>
                <a:gd name="T121" fmla="*/ 2147483646 h 3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94"/>
                <a:gd name="T184" fmla="*/ 0 h 315"/>
                <a:gd name="T185" fmla="*/ 794 w 794"/>
                <a:gd name="T186" fmla="*/ 315 h 31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94" h="315">
                  <a:moveTo>
                    <a:pt x="0" y="0"/>
                  </a:moveTo>
                  <a:lnTo>
                    <a:pt x="31" y="0"/>
                  </a:lnTo>
                  <a:lnTo>
                    <a:pt x="59" y="0"/>
                  </a:lnTo>
                  <a:lnTo>
                    <a:pt x="85" y="0"/>
                  </a:lnTo>
                  <a:lnTo>
                    <a:pt x="111" y="0"/>
                  </a:lnTo>
                  <a:lnTo>
                    <a:pt x="133" y="0"/>
                  </a:lnTo>
                  <a:lnTo>
                    <a:pt x="156" y="0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210" y="0"/>
                  </a:lnTo>
                  <a:lnTo>
                    <a:pt x="226" y="0"/>
                  </a:lnTo>
                  <a:lnTo>
                    <a:pt x="241" y="0"/>
                  </a:lnTo>
                  <a:lnTo>
                    <a:pt x="254" y="0"/>
                  </a:lnTo>
                  <a:lnTo>
                    <a:pt x="266" y="0"/>
                  </a:lnTo>
                  <a:lnTo>
                    <a:pt x="277" y="0"/>
                  </a:lnTo>
                  <a:lnTo>
                    <a:pt x="287" y="0"/>
                  </a:lnTo>
                  <a:lnTo>
                    <a:pt x="295" y="0"/>
                  </a:lnTo>
                  <a:lnTo>
                    <a:pt x="303" y="0"/>
                  </a:lnTo>
                  <a:lnTo>
                    <a:pt x="310" y="0"/>
                  </a:lnTo>
                  <a:lnTo>
                    <a:pt x="317" y="0"/>
                  </a:lnTo>
                  <a:lnTo>
                    <a:pt x="322" y="0"/>
                  </a:lnTo>
                  <a:lnTo>
                    <a:pt x="327" y="0"/>
                  </a:lnTo>
                  <a:lnTo>
                    <a:pt x="333" y="0"/>
                  </a:lnTo>
                  <a:lnTo>
                    <a:pt x="335" y="0"/>
                  </a:lnTo>
                  <a:lnTo>
                    <a:pt x="339" y="1"/>
                  </a:lnTo>
                  <a:lnTo>
                    <a:pt x="342" y="1"/>
                  </a:lnTo>
                  <a:lnTo>
                    <a:pt x="345" y="1"/>
                  </a:lnTo>
                  <a:lnTo>
                    <a:pt x="347" y="1"/>
                  </a:lnTo>
                  <a:lnTo>
                    <a:pt x="350" y="1"/>
                  </a:lnTo>
                  <a:lnTo>
                    <a:pt x="353" y="1"/>
                  </a:lnTo>
                  <a:lnTo>
                    <a:pt x="354" y="1"/>
                  </a:lnTo>
                  <a:lnTo>
                    <a:pt x="357" y="1"/>
                  </a:lnTo>
                  <a:lnTo>
                    <a:pt x="358" y="1"/>
                  </a:lnTo>
                  <a:lnTo>
                    <a:pt x="361" y="1"/>
                  </a:lnTo>
                  <a:lnTo>
                    <a:pt x="363" y="1"/>
                  </a:lnTo>
                  <a:lnTo>
                    <a:pt x="365" y="2"/>
                  </a:lnTo>
                  <a:lnTo>
                    <a:pt x="366" y="2"/>
                  </a:lnTo>
                  <a:lnTo>
                    <a:pt x="368" y="2"/>
                  </a:lnTo>
                  <a:lnTo>
                    <a:pt x="370" y="2"/>
                  </a:lnTo>
                  <a:lnTo>
                    <a:pt x="371" y="2"/>
                  </a:lnTo>
                  <a:lnTo>
                    <a:pt x="372" y="2"/>
                  </a:lnTo>
                  <a:lnTo>
                    <a:pt x="374" y="2"/>
                  </a:lnTo>
                  <a:lnTo>
                    <a:pt x="375" y="2"/>
                  </a:lnTo>
                  <a:lnTo>
                    <a:pt x="376" y="2"/>
                  </a:lnTo>
                  <a:lnTo>
                    <a:pt x="378" y="2"/>
                  </a:lnTo>
                  <a:lnTo>
                    <a:pt x="379" y="2"/>
                  </a:lnTo>
                  <a:lnTo>
                    <a:pt x="380" y="2"/>
                  </a:lnTo>
                  <a:lnTo>
                    <a:pt x="382" y="4"/>
                  </a:lnTo>
                  <a:lnTo>
                    <a:pt x="383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7" y="4"/>
                  </a:lnTo>
                  <a:lnTo>
                    <a:pt x="388" y="4"/>
                  </a:lnTo>
                  <a:lnTo>
                    <a:pt x="390" y="4"/>
                  </a:lnTo>
                  <a:lnTo>
                    <a:pt x="391" y="4"/>
                  </a:lnTo>
                  <a:lnTo>
                    <a:pt x="392" y="5"/>
                  </a:lnTo>
                  <a:lnTo>
                    <a:pt x="394" y="5"/>
                  </a:lnTo>
                  <a:lnTo>
                    <a:pt x="395" y="5"/>
                  </a:lnTo>
                  <a:lnTo>
                    <a:pt x="396" y="5"/>
                  </a:lnTo>
                  <a:lnTo>
                    <a:pt x="398" y="5"/>
                  </a:lnTo>
                  <a:lnTo>
                    <a:pt x="400" y="5"/>
                  </a:lnTo>
                  <a:lnTo>
                    <a:pt x="402" y="6"/>
                  </a:lnTo>
                  <a:lnTo>
                    <a:pt x="403" y="6"/>
                  </a:lnTo>
                  <a:lnTo>
                    <a:pt x="406" y="6"/>
                  </a:lnTo>
                  <a:lnTo>
                    <a:pt x="408" y="6"/>
                  </a:lnTo>
                  <a:lnTo>
                    <a:pt x="410" y="6"/>
                  </a:lnTo>
                  <a:lnTo>
                    <a:pt x="412" y="8"/>
                  </a:lnTo>
                  <a:lnTo>
                    <a:pt x="414" y="8"/>
                  </a:lnTo>
                  <a:lnTo>
                    <a:pt x="415" y="8"/>
                  </a:lnTo>
                  <a:lnTo>
                    <a:pt x="416" y="8"/>
                  </a:lnTo>
                  <a:lnTo>
                    <a:pt x="418" y="8"/>
                  </a:lnTo>
                  <a:lnTo>
                    <a:pt x="419" y="9"/>
                  </a:lnTo>
                  <a:lnTo>
                    <a:pt x="420" y="9"/>
                  </a:lnTo>
                  <a:lnTo>
                    <a:pt x="422" y="9"/>
                  </a:lnTo>
                  <a:lnTo>
                    <a:pt x="423" y="9"/>
                  </a:lnTo>
                  <a:lnTo>
                    <a:pt x="424" y="9"/>
                  </a:lnTo>
                  <a:lnTo>
                    <a:pt x="426" y="9"/>
                  </a:lnTo>
                  <a:lnTo>
                    <a:pt x="427" y="10"/>
                  </a:lnTo>
                  <a:lnTo>
                    <a:pt x="428" y="10"/>
                  </a:lnTo>
                  <a:lnTo>
                    <a:pt x="430" y="10"/>
                  </a:lnTo>
                  <a:lnTo>
                    <a:pt x="431" y="10"/>
                  </a:lnTo>
                  <a:lnTo>
                    <a:pt x="432" y="10"/>
                  </a:lnTo>
                  <a:lnTo>
                    <a:pt x="434" y="12"/>
                  </a:lnTo>
                  <a:lnTo>
                    <a:pt x="435" y="12"/>
                  </a:lnTo>
                  <a:lnTo>
                    <a:pt x="436" y="12"/>
                  </a:lnTo>
                  <a:lnTo>
                    <a:pt x="439" y="13"/>
                  </a:lnTo>
                  <a:lnTo>
                    <a:pt x="440" y="13"/>
                  </a:lnTo>
                  <a:lnTo>
                    <a:pt x="442" y="13"/>
                  </a:lnTo>
                  <a:lnTo>
                    <a:pt x="443" y="14"/>
                  </a:lnTo>
                  <a:lnTo>
                    <a:pt x="444" y="14"/>
                  </a:lnTo>
                  <a:lnTo>
                    <a:pt x="447" y="16"/>
                  </a:lnTo>
                  <a:lnTo>
                    <a:pt x="448" y="16"/>
                  </a:lnTo>
                  <a:lnTo>
                    <a:pt x="451" y="17"/>
                  </a:lnTo>
                  <a:lnTo>
                    <a:pt x="454" y="17"/>
                  </a:lnTo>
                  <a:lnTo>
                    <a:pt x="455" y="18"/>
                  </a:lnTo>
                  <a:lnTo>
                    <a:pt x="458" y="18"/>
                  </a:lnTo>
                  <a:lnTo>
                    <a:pt x="460" y="20"/>
                  </a:lnTo>
                  <a:lnTo>
                    <a:pt x="463" y="20"/>
                  </a:lnTo>
                  <a:lnTo>
                    <a:pt x="464" y="21"/>
                  </a:lnTo>
                  <a:lnTo>
                    <a:pt x="467" y="21"/>
                  </a:lnTo>
                  <a:lnTo>
                    <a:pt x="468" y="22"/>
                  </a:lnTo>
                  <a:lnTo>
                    <a:pt x="469" y="22"/>
                  </a:lnTo>
                  <a:lnTo>
                    <a:pt x="471" y="24"/>
                  </a:lnTo>
                  <a:lnTo>
                    <a:pt x="472" y="24"/>
                  </a:lnTo>
                  <a:lnTo>
                    <a:pt x="475" y="24"/>
                  </a:lnTo>
                  <a:lnTo>
                    <a:pt x="476" y="25"/>
                  </a:lnTo>
                  <a:lnTo>
                    <a:pt x="477" y="25"/>
                  </a:lnTo>
                  <a:lnTo>
                    <a:pt x="479" y="26"/>
                  </a:lnTo>
                  <a:lnTo>
                    <a:pt x="480" y="26"/>
                  </a:lnTo>
                  <a:lnTo>
                    <a:pt x="481" y="26"/>
                  </a:lnTo>
                  <a:lnTo>
                    <a:pt x="483" y="28"/>
                  </a:lnTo>
                  <a:lnTo>
                    <a:pt x="484" y="28"/>
                  </a:lnTo>
                  <a:lnTo>
                    <a:pt x="485" y="28"/>
                  </a:lnTo>
                  <a:lnTo>
                    <a:pt x="487" y="29"/>
                  </a:lnTo>
                  <a:lnTo>
                    <a:pt x="488" y="29"/>
                  </a:lnTo>
                  <a:lnTo>
                    <a:pt x="489" y="30"/>
                  </a:lnTo>
                  <a:lnTo>
                    <a:pt x="491" y="30"/>
                  </a:lnTo>
                  <a:lnTo>
                    <a:pt x="492" y="32"/>
                  </a:lnTo>
                  <a:lnTo>
                    <a:pt x="493" y="32"/>
                  </a:lnTo>
                  <a:lnTo>
                    <a:pt x="495" y="33"/>
                  </a:lnTo>
                  <a:lnTo>
                    <a:pt x="496" y="33"/>
                  </a:lnTo>
                  <a:lnTo>
                    <a:pt x="497" y="34"/>
                  </a:lnTo>
                  <a:lnTo>
                    <a:pt x="500" y="36"/>
                  </a:lnTo>
                  <a:lnTo>
                    <a:pt x="501" y="36"/>
                  </a:lnTo>
                  <a:lnTo>
                    <a:pt x="503" y="37"/>
                  </a:lnTo>
                  <a:lnTo>
                    <a:pt x="505" y="38"/>
                  </a:lnTo>
                  <a:lnTo>
                    <a:pt x="508" y="40"/>
                  </a:lnTo>
                  <a:lnTo>
                    <a:pt x="509" y="40"/>
                  </a:lnTo>
                  <a:lnTo>
                    <a:pt x="512" y="41"/>
                  </a:lnTo>
                  <a:lnTo>
                    <a:pt x="513" y="42"/>
                  </a:lnTo>
                  <a:lnTo>
                    <a:pt x="515" y="42"/>
                  </a:lnTo>
                  <a:lnTo>
                    <a:pt x="516" y="43"/>
                  </a:lnTo>
                  <a:lnTo>
                    <a:pt x="517" y="43"/>
                  </a:lnTo>
                  <a:lnTo>
                    <a:pt x="519" y="45"/>
                  </a:lnTo>
                  <a:lnTo>
                    <a:pt x="520" y="45"/>
                  </a:lnTo>
                  <a:lnTo>
                    <a:pt x="521" y="46"/>
                  </a:lnTo>
                  <a:lnTo>
                    <a:pt x="523" y="46"/>
                  </a:lnTo>
                  <a:lnTo>
                    <a:pt x="524" y="47"/>
                  </a:lnTo>
                  <a:lnTo>
                    <a:pt x="525" y="47"/>
                  </a:lnTo>
                  <a:lnTo>
                    <a:pt x="527" y="49"/>
                  </a:lnTo>
                  <a:lnTo>
                    <a:pt x="528" y="49"/>
                  </a:lnTo>
                  <a:lnTo>
                    <a:pt x="529" y="50"/>
                  </a:lnTo>
                  <a:lnTo>
                    <a:pt x="531" y="50"/>
                  </a:lnTo>
                  <a:lnTo>
                    <a:pt x="532" y="51"/>
                  </a:lnTo>
                  <a:lnTo>
                    <a:pt x="533" y="53"/>
                  </a:lnTo>
                  <a:lnTo>
                    <a:pt x="535" y="53"/>
                  </a:lnTo>
                  <a:lnTo>
                    <a:pt x="536" y="54"/>
                  </a:lnTo>
                  <a:lnTo>
                    <a:pt x="537" y="54"/>
                  </a:lnTo>
                  <a:lnTo>
                    <a:pt x="539" y="55"/>
                  </a:lnTo>
                  <a:lnTo>
                    <a:pt x="540" y="55"/>
                  </a:lnTo>
                  <a:lnTo>
                    <a:pt x="541" y="57"/>
                  </a:lnTo>
                  <a:lnTo>
                    <a:pt x="543" y="57"/>
                  </a:lnTo>
                  <a:lnTo>
                    <a:pt x="544" y="58"/>
                  </a:lnTo>
                  <a:lnTo>
                    <a:pt x="545" y="59"/>
                  </a:lnTo>
                  <a:lnTo>
                    <a:pt x="548" y="59"/>
                  </a:lnTo>
                  <a:lnTo>
                    <a:pt x="549" y="61"/>
                  </a:lnTo>
                  <a:lnTo>
                    <a:pt x="552" y="62"/>
                  </a:lnTo>
                  <a:lnTo>
                    <a:pt x="553" y="63"/>
                  </a:lnTo>
                  <a:lnTo>
                    <a:pt x="554" y="63"/>
                  </a:lnTo>
                  <a:lnTo>
                    <a:pt x="556" y="65"/>
                  </a:lnTo>
                  <a:lnTo>
                    <a:pt x="557" y="66"/>
                  </a:lnTo>
                  <a:lnTo>
                    <a:pt x="558" y="66"/>
                  </a:lnTo>
                  <a:lnTo>
                    <a:pt x="560" y="67"/>
                  </a:lnTo>
                  <a:lnTo>
                    <a:pt x="561" y="67"/>
                  </a:lnTo>
                  <a:lnTo>
                    <a:pt x="562" y="69"/>
                  </a:lnTo>
                  <a:lnTo>
                    <a:pt x="564" y="69"/>
                  </a:lnTo>
                  <a:lnTo>
                    <a:pt x="565" y="70"/>
                  </a:lnTo>
                  <a:lnTo>
                    <a:pt x="566" y="70"/>
                  </a:lnTo>
                  <a:lnTo>
                    <a:pt x="566" y="71"/>
                  </a:lnTo>
                  <a:lnTo>
                    <a:pt x="568" y="71"/>
                  </a:lnTo>
                  <a:lnTo>
                    <a:pt x="569" y="73"/>
                  </a:lnTo>
                  <a:lnTo>
                    <a:pt x="570" y="73"/>
                  </a:lnTo>
                  <a:lnTo>
                    <a:pt x="572" y="74"/>
                  </a:lnTo>
                  <a:lnTo>
                    <a:pt x="573" y="75"/>
                  </a:lnTo>
                  <a:lnTo>
                    <a:pt x="574" y="75"/>
                  </a:lnTo>
                  <a:lnTo>
                    <a:pt x="576" y="77"/>
                  </a:lnTo>
                  <a:lnTo>
                    <a:pt x="577" y="77"/>
                  </a:lnTo>
                  <a:lnTo>
                    <a:pt x="578" y="78"/>
                  </a:lnTo>
                  <a:lnTo>
                    <a:pt x="580" y="79"/>
                  </a:lnTo>
                  <a:lnTo>
                    <a:pt x="581" y="79"/>
                  </a:lnTo>
                  <a:lnTo>
                    <a:pt x="582" y="81"/>
                  </a:lnTo>
                  <a:lnTo>
                    <a:pt x="584" y="82"/>
                  </a:lnTo>
                  <a:lnTo>
                    <a:pt x="585" y="82"/>
                  </a:lnTo>
                  <a:lnTo>
                    <a:pt x="586" y="83"/>
                  </a:lnTo>
                  <a:lnTo>
                    <a:pt x="588" y="85"/>
                  </a:lnTo>
                  <a:lnTo>
                    <a:pt x="589" y="85"/>
                  </a:lnTo>
                  <a:lnTo>
                    <a:pt x="590" y="86"/>
                  </a:lnTo>
                  <a:lnTo>
                    <a:pt x="592" y="87"/>
                  </a:lnTo>
                  <a:lnTo>
                    <a:pt x="593" y="87"/>
                  </a:lnTo>
                  <a:lnTo>
                    <a:pt x="594" y="89"/>
                  </a:lnTo>
                  <a:lnTo>
                    <a:pt x="596" y="89"/>
                  </a:lnTo>
                  <a:lnTo>
                    <a:pt x="597" y="90"/>
                  </a:lnTo>
                  <a:lnTo>
                    <a:pt x="598" y="91"/>
                  </a:lnTo>
                  <a:lnTo>
                    <a:pt x="600" y="91"/>
                  </a:lnTo>
                  <a:lnTo>
                    <a:pt x="600" y="93"/>
                  </a:lnTo>
                  <a:lnTo>
                    <a:pt x="601" y="93"/>
                  </a:lnTo>
                  <a:lnTo>
                    <a:pt x="602" y="94"/>
                  </a:lnTo>
                  <a:lnTo>
                    <a:pt x="604" y="94"/>
                  </a:lnTo>
                  <a:lnTo>
                    <a:pt x="604" y="95"/>
                  </a:lnTo>
                  <a:lnTo>
                    <a:pt x="605" y="95"/>
                  </a:lnTo>
                  <a:lnTo>
                    <a:pt x="606" y="97"/>
                  </a:lnTo>
                  <a:lnTo>
                    <a:pt x="608" y="98"/>
                  </a:lnTo>
                  <a:lnTo>
                    <a:pt x="609" y="98"/>
                  </a:lnTo>
                  <a:lnTo>
                    <a:pt x="609" y="99"/>
                  </a:lnTo>
                  <a:lnTo>
                    <a:pt x="610" y="99"/>
                  </a:lnTo>
                  <a:lnTo>
                    <a:pt x="612" y="101"/>
                  </a:lnTo>
                  <a:lnTo>
                    <a:pt x="613" y="102"/>
                  </a:lnTo>
                  <a:lnTo>
                    <a:pt x="614" y="102"/>
                  </a:lnTo>
                  <a:lnTo>
                    <a:pt x="614" y="103"/>
                  </a:lnTo>
                  <a:lnTo>
                    <a:pt x="616" y="105"/>
                  </a:lnTo>
                  <a:lnTo>
                    <a:pt x="617" y="105"/>
                  </a:lnTo>
                  <a:lnTo>
                    <a:pt x="618" y="106"/>
                  </a:lnTo>
                  <a:lnTo>
                    <a:pt x="620" y="107"/>
                  </a:lnTo>
                  <a:lnTo>
                    <a:pt x="621" y="107"/>
                  </a:lnTo>
                  <a:lnTo>
                    <a:pt x="621" y="109"/>
                  </a:lnTo>
                  <a:lnTo>
                    <a:pt x="622" y="109"/>
                  </a:lnTo>
                  <a:lnTo>
                    <a:pt x="622" y="110"/>
                  </a:lnTo>
                  <a:lnTo>
                    <a:pt x="624" y="110"/>
                  </a:lnTo>
                  <a:lnTo>
                    <a:pt x="625" y="111"/>
                  </a:lnTo>
                  <a:lnTo>
                    <a:pt x="626" y="111"/>
                  </a:lnTo>
                  <a:lnTo>
                    <a:pt x="626" y="113"/>
                  </a:lnTo>
                  <a:lnTo>
                    <a:pt x="628" y="113"/>
                  </a:lnTo>
                  <a:lnTo>
                    <a:pt x="628" y="114"/>
                  </a:lnTo>
                  <a:lnTo>
                    <a:pt x="629" y="114"/>
                  </a:lnTo>
                  <a:lnTo>
                    <a:pt x="630" y="115"/>
                  </a:lnTo>
                  <a:lnTo>
                    <a:pt x="632" y="115"/>
                  </a:lnTo>
                  <a:lnTo>
                    <a:pt x="632" y="117"/>
                  </a:lnTo>
                  <a:lnTo>
                    <a:pt x="633" y="117"/>
                  </a:lnTo>
                  <a:lnTo>
                    <a:pt x="634" y="118"/>
                  </a:lnTo>
                  <a:lnTo>
                    <a:pt x="636" y="119"/>
                  </a:lnTo>
                  <a:lnTo>
                    <a:pt x="637" y="119"/>
                  </a:lnTo>
                  <a:lnTo>
                    <a:pt x="638" y="121"/>
                  </a:lnTo>
                  <a:lnTo>
                    <a:pt x="640" y="122"/>
                  </a:lnTo>
                  <a:lnTo>
                    <a:pt x="641" y="122"/>
                  </a:lnTo>
                  <a:lnTo>
                    <a:pt x="642" y="123"/>
                  </a:lnTo>
                  <a:lnTo>
                    <a:pt x="644" y="125"/>
                  </a:lnTo>
                  <a:lnTo>
                    <a:pt x="645" y="125"/>
                  </a:lnTo>
                  <a:lnTo>
                    <a:pt x="645" y="126"/>
                  </a:lnTo>
                  <a:lnTo>
                    <a:pt x="646" y="126"/>
                  </a:lnTo>
                  <a:lnTo>
                    <a:pt x="647" y="127"/>
                  </a:lnTo>
                  <a:lnTo>
                    <a:pt x="649" y="127"/>
                  </a:lnTo>
                  <a:lnTo>
                    <a:pt x="649" y="129"/>
                  </a:lnTo>
                  <a:lnTo>
                    <a:pt x="650" y="129"/>
                  </a:lnTo>
                  <a:lnTo>
                    <a:pt x="650" y="130"/>
                  </a:lnTo>
                  <a:lnTo>
                    <a:pt x="651" y="130"/>
                  </a:lnTo>
                  <a:lnTo>
                    <a:pt x="651" y="131"/>
                  </a:lnTo>
                  <a:lnTo>
                    <a:pt x="653" y="131"/>
                  </a:lnTo>
                  <a:lnTo>
                    <a:pt x="654" y="133"/>
                  </a:lnTo>
                  <a:lnTo>
                    <a:pt x="655" y="134"/>
                  </a:lnTo>
                  <a:lnTo>
                    <a:pt x="657" y="135"/>
                  </a:lnTo>
                  <a:lnTo>
                    <a:pt x="658" y="136"/>
                  </a:lnTo>
                  <a:lnTo>
                    <a:pt x="659" y="136"/>
                  </a:lnTo>
                  <a:lnTo>
                    <a:pt x="659" y="138"/>
                  </a:lnTo>
                  <a:lnTo>
                    <a:pt x="661" y="139"/>
                  </a:lnTo>
                  <a:lnTo>
                    <a:pt x="662" y="140"/>
                  </a:lnTo>
                  <a:lnTo>
                    <a:pt x="663" y="142"/>
                  </a:lnTo>
                  <a:lnTo>
                    <a:pt x="665" y="143"/>
                  </a:lnTo>
                  <a:lnTo>
                    <a:pt x="666" y="144"/>
                  </a:lnTo>
                  <a:lnTo>
                    <a:pt x="667" y="146"/>
                  </a:lnTo>
                  <a:lnTo>
                    <a:pt x="669" y="147"/>
                  </a:lnTo>
                  <a:lnTo>
                    <a:pt x="670" y="148"/>
                  </a:lnTo>
                  <a:lnTo>
                    <a:pt x="671" y="150"/>
                  </a:lnTo>
                  <a:lnTo>
                    <a:pt x="671" y="151"/>
                  </a:lnTo>
                  <a:lnTo>
                    <a:pt x="673" y="152"/>
                  </a:lnTo>
                  <a:lnTo>
                    <a:pt x="674" y="152"/>
                  </a:lnTo>
                  <a:lnTo>
                    <a:pt x="675" y="154"/>
                  </a:lnTo>
                  <a:lnTo>
                    <a:pt x="675" y="155"/>
                  </a:lnTo>
                  <a:lnTo>
                    <a:pt x="677" y="155"/>
                  </a:lnTo>
                  <a:lnTo>
                    <a:pt x="677" y="156"/>
                  </a:lnTo>
                  <a:lnTo>
                    <a:pt x="678" y="158"/>
                  </a:lnTo>
                  <a:lnTo>
                    <a:pt x="679" y="158"/>
                  </a:lnTo>
                  <a:lnTo>
                    <a:pt x="679" y="159"/>
                  </a:lnTo>
                  <a:lnTo>
                    <a:pt x="681" y="159"/>
                  </a:lnTo>
                  <a:lnTo>
                    <a:pt x="681" y="160"/>
                  </a:lnTo>
                  <a:lnTo>
                    <a:pt x="682" y="162"/>
                  </a:lnTo>
                  <a:lnTo>
                    <a:pt x="683" y="163"/>
                  </a:lnTo>
                  <a:lnTo>
                    <a:pt x="683" y="164"/>
                  </a:lnTo>
                  <a:lnTo>
                    <a:pt x="685" y="164"/>
                  </a:lnTo>
                  <a:lnTo>
                    <a:pt x="686" y="166"/>
                  </a:lnTo>
                  <a:lnTo>
                    <a:pt x="686" y="167"/>
                  </a:lnTo>
                  <a:lnTo>
                    <a:pt x="687" y="168"/>
                  </a:lnTo>
                  <a:lnTo>
                    <a:pt x="689" y="168"/>
                  </a:lnTo>
                  <a:lnTo>
                    <a:pt x="689" y="170"/>
                  </a:lnTo>
                  <a:lnTo>
                    <a:pt x="690" y="171"/>
                  </a:lnTo>
                  <a:lnTo>
                    <a:pt x="691" y="172"/>
                  </a:lnTo>
                  <a:lnTo>
                    <a:pt x="693" y="174"/>
                  </a:lnTo>
                  <a:lnTo>
                    <a:pt x="694" y="175"/>
                  </a:lnTo>
                  <a:lnTo>
                    <a:pt x="695" y="178"/>
                  </a:lnTo>
                  <a:lnTo>
                    <a:pt x="697" y="179"/>
                  </a:lnTo>
                  <a:lnTo>
                    <a:pt x="698" y="180"/>
                  </a:lnTo>
                  <a:lnTo>
                    <a:pt x="699" y="183"/>
                  </a:lnTo>
                  <a:lnTo>
                    <a:pt x="701" y="184"/>
                  </a:lnTo>
                  <a:lnTo>
                    <a:pt x="702" y="186"/>
                  </a:lnTo>
                  <a:lnTo>
                    <a:pt x="703" y="187"/>
                  </a:lnTo>
                  <a:lnTo>
                    <a:pt x="705" y="188"/>
                  </a:lnTo>
                  <a:lnTo>
                    <a:pt x="706" y="190"/>
                  </a:lnTo>
                  <a:lnTo>
                    <a:pt x="707" y="191"/>
                  </a:lnTo>
                  <a:lnTo>
                    <a:pt x="707" y="192"/>
                  </a:lnTo>
                  <a:lnTo>
                    <a:pt x="709" y="194"/>
                  </a:lnTo>
                  <a:lnTo>
                    <a:pt x="710" y="195"/>
                  </a:lnTo>
                  <a:lnTo>
                    <a:pt x="710" y="196"/>
                  </a:lnTo>
                  <a:lnTo>
                    <a:pt x="711" y="198"/>
                  </a:lnTo>
                  <a:lnTo>
                    <a:pt x="713" y="198"/>
                  </a:lnTo>
                  <a:lnTo>
                    <a:pt x="713" y="199"/>
                  </a:lnTo>
                  <a:lnTo>
                    <a:pt x="714" y="200"/>
                  </a:lnTo>
                  <a:lnTo>
                    <a:pt x="715" y="202"/>
                  </a:lnTo>
                  <a:lnTo>
                    <a:pt x="717" y="203"/>
                  </a:lnTo>
                  <a:lnTo>
                    <a:pt x="717" y="204"/>
                  </a:lnTo>
                  <a:lnTo>
                    <a:pt x="718" y="206"/>
                  </a:lnTo>
                  <a:lnTo>
                    <a:pt x="719" y="207"/>
                  </a:lnTo>
                  <a:lnTo>
                    <a:pt x="721" y="208"/>
                  </a:lnTo>
                  <a:lnTo>
                    <a:pt x="722" y="210"/>
                  </a:lnTo>
                  <a:lnTo>
                    <a:pt x="722" y="211"/>
                  </a:lnTo>
                  <a:lnTo>
                    <a:pt x="723" y="214"/>
                  </a:lnTo>
                  <a:lnTo>
                    <a:pt x="725" y="215"/>
                  </a:lnTo>
                  <a:lnTo>
                    <a:pt x="726" y="216"/>
                  </a:lnTo>
                  <a:lnTo>
                    <a:pt x="727" y="218"/>
                  </a:lnTo>
                  <a:lnTo>
                    <a:pt x="729" y="220"/>
                  </a:lnTo>
                  <a:lnTo>
                    <a:pt x="730" y="222"/>
                  </a:lnTo>
                  <a:lnTo>
                    <a:pt x="731" y="224"/>
                  </a:lnTo>
                  <a:lnTo>
                    <a:pt x="733" y="226"/>
                  </a:lnTo>
                  <a:lnTo>
                    <a:pt x="734" y="228"/>
                  </a:lnTo>
                  <a:lnTo>
                    <a:pt x="735" y="229"/>
                  </a:lnTo>
                  <a:lnTo>
                    <a:pt x="737" y="232"/>
                  </a:lnTo>
                  <a:lnTo>
                    <a:pt x="738" y="233"/>
                  </a:lnTo>
                  <a:lnTo>
                    <a:pt x="739" y="235"/>
                  </a:lnTo>
                  <a:lnTo>
                    <a:pt x="740" y="236"/>
                  </a:lnTo>
                  <a:lnTo>
                    <a:pt x="740" y="237"/>
                  </a:lnTo>
                  <a:lnTo>
                    <a:pt x="742" y="239"/>
                  </a:lnTo>
                  <a:lnTo>
                    <a:pt x="743" y="240"/>
                  </a:lnTo>
                  <a:lnTo>
                    <a:pt x="744" y="241"/>
                  </a:lnTo>
                  <a:lnTo>
                    <a:pt x="744" y="243"/>
                  </a:lnTo>
                  <a:lnTo>
                    <a:pt x="746" y="244"/>
                  </a:lnTo>
                  <a:lnTo>
                    <a:pt x="746" y="245"/>
                  </a:lnTo>
                  <a:lnTo>
                    <a:pt x="747" y="247"/>
                  </a:lnTo>
                  <a:lnTo>
                    <a:pt x="748" y="247"/>
                  </a:lnTo>
                  <a:lnTo>
                    <a:pt x="748" y="248"/>
                  </a:lnTo>
                  <a:lnTo>
                    <a:pt x="750" y="249"/>
                  </a:lnTo>
                  <a:lnTo>
                    <a:pt x="750" y="251"/>
                  </a:lnTo>
                  <a:lnTo>
                    <a:pt x="751" y="252"/>
                  </a:lnTo>
                  <a:lnTo>
                    <a:pt x="752" y="253"/>
                  </a:lnTo>
                  <a:lnTo>
                    <a:pt x="752" y="255"/>
                  </a:lnTo>
                  <a:lnTo>
                    <a:pt x="754" y="256"/>
                  </a:lnTo>
                  <a:lnTo>
                    <a:pt x="755" y="257"/>
                  </a:lnTo>
                  <a:lnTo>
                    <a:pt x="756" y="259"/>
                  </a:lnTo>
                  <a:lnTo>
                    <a:pt x="756" y="260"/>
                  </a:lnTo>
                  <a:lnTo>
                    <a:pt x="758" y="261"/>
                  </a:lnTo>
                  <a:lnTo>
                    <a:pt x="759" y="263"/>
                  </a:lnTo>
                  <a:lnTo>
                    <a:pt x="760" y="265"/>
                  </a:lnTo>
                  <a:lnTo>
                    <a:pt x="762" y="267"/>
                  </a:lnTo>
                  <a:lnTo>
                    <a:pt x="763" y="269"/>
                  </a:lnTo>
                  <a:lnTo>
                    <a:pt x="766" y="271"/>
                  </a:lnTo>
                  <a:lnTo>
                    <a:pt x="767" y="273"/>
                  </a:lnTo>
                  <a:lnTo>
                    <a:pt x="768" y="276"/>
                  </a:lnTo>
                  <a:lnTo>
                    <a:pt x="770" y="277"/>
                  </a:lnTo>
                  <a:lnTo>
                    <a:pt x="771" y="279"/>
                  </a:lnTo>
                  <a:lnTo>
                    <a:pt x="772" y="281"/>
                  </a:lnTo>
                  <a:lnTo>
                    <a:pt x="774" y="283"/>
                  </a:lnTo>
                  <a:lnTo>
                    <a:pt x="775" y="284"/>
                  </a:lnTo>
                  <a:lnTo>
                    <a:pt x="775" y="285"/>
                  </a:lnTo>
                  <a:lnTo>
                    <a:pt x="776" y="287"/>
                  </a:lnTo>
                  <a:lnTo>
                    <a:pt x="778" y="288"/>
                  </a:lnTo>
                  <a:lnTo>
                    <a:pt x="778" y="289"/>
                  </a:lnTo>
                  <a:lnTo>
                    <a:pt x="779" y="291"/>
                  </a:lnTo>
                  <a:lnTo>
                    <a:pt x="780" y="292"/>
                  </a:lnTo>
                  <a:lnTo>
                    <a:pt x="782" y="293"/>
                  </a:lnTo>
                  <a:lnTo>
                    <a:pt x="782" y="295"/>
                  </a:lnTo>
                  <a:lnTo>
                    <a:pt x="783" y="296"/>
                  </a:lnTo>
                  <a:lnTo>
                    <a:pt x="783" y="297"/>
                  </a:lnTo>
                  <a:lnTo>
                    <a:pt x="784" y="297"/>
                  </a:lnTo>
                  <a:lnTo>
                    <a:pt x="784" y="299"/>
                  </a:lnTo>
                  <a:lnTo>
                    <a:pt x="786" y="300"/>
                  </a:lnTo>
                  <a:lnTo>
                    <a:pt x="786" y="301"/>
                  </a:lnTo>
                  <a:lnTo>
                    <a:pt x="787" y="303"/>
                  </a:lnTo>
                  <a:lnTo>
                    <a:pt x="788" y="304"/>
                  </a:lnTo>
                  <a:lnTo>
                    <a:pt x="788" y="305"/>
                  </a:lnTo>
                  <a:lnTo>
                    <a:pt x="790" y="307"/>
                  </a:lnTo>
                  <a:lnTo>
                    <a:pt x="791" y="308"/>
                  </a:lnTo>
                  <a:lnTo>
                    <a:pt x="791" y="311"/>
                  </a:lnTo>
                  <a:lnTo>
                    <a:pt x="792" y="312"/>
                  </a:lnTo>
                  <a:lnTo>
                    <a:pt x="794" y="313"/>
                  </a:lnTo>
                  <a:lnTo>
                    <a:pt x="794" y="31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52" name="Freeform 18">
              <a:extLst>
                <a:ext uri="{FF2B5EF4-FFF2-40B4-BE49-F238E27FC236}">
                  <a16:creationId xmlns:a16="http://schemas.microsoft.com/office/drawing/2014/main" id="{4FCC0DA6-707C-9D41-BAE5-C8BC5A3F8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1913" y="4595813"/>
              <a:ext cx="628650" cy="250825"/>
            </a:xfrm>
            <a:custGeom>
              <a:avLst/>
              <a:gdLst>
                <a:gd name="T0" fmla="*/ 2147483646 w 794"/>
                <a:gd name="T1" fmla="*/ 2147483646 h 315"/>
                <a:gd name="T2" fmla="*/ 2147483646 w 794"/>
                <a:gd name="T3" fmla="*/ 2147483646 h 315"/>
                <a:gd name="T4" fmla="*/ 2147483646 w 794"/>
                <a:gd name="T5" fmla="*/ 2147483646 h 315"/>
                <a:gd name="T6" fmla="*/ 2147483646 w 794"/>
                <a:gd name="T7" fmla="*/ 2147483646 h 315"/>
                <a:gd name="T8" fmla="*/ 2147483646 w 794"/>
                <a:gd name="T9" fmla="*/ 2147483646 h 315"/>
                <a:gd name="T10" fmla="*/ 2147483646 w 794"/>
                <a:gd name="T11" fmla="*/ 2147483646 h 315"/>
                <a:gd name="T12" fmla="*/ 2147483646 w 794"/>
                <a:gd name="T13" fmla="*/ 2147483646 h 315"/>
                <a:gd name="T14" fmla="*/ 2147483646 w 794"/>
                <a:gd name="T15" fmla="*/ 2147483646 h 315"/>
                <a:gd name="T16" fmla="*/ 2147483646 w 794"/>
                <a:gd name="T17" fmla="*/ 2147483646 h 315"/>
                <a:gd name="T18" fmla="*/ 2147483646 w 794"/>
                <a:gd name="T19" fmla="*/ 2147483646 h 315"/>
                <a:gd name="T20" fmla="*/ 2147483646 w 794"/>
                <a:gd name="T21" fmla="*/ 2147483646 h 315"/>
                <a:gd name="T22" fmla="*/ 2147483646 w 794"/>
                <a:gd name="T23" fmla="*/ 2147483646 h 315"/>
                <a:gd name="T24" fmla="*/ 2147483646 w 794"/>
                <a:gd name="T25" fmla="*/ 2147483646 h 315"/>
                <a:gd name="T26" fmla="*/ 2147483646 w 794"/>
                <a:gd name="T27" fmla="*/ 2147483646 h 315"/>
                <a:gd name="T28" fmla="*/ 2147483646 w 794"/>
                <a:gd name="T29" fmla="*/ 2147483646 h 315"/>
                <a:gd name="T30" fmla="*/ 2147483646 w 794"/>
                <a:gd name="T31" fmla="*/ 2147483646 h 315"/>
                <a:gd name="T32" fmla="*/ 2147483646 w 794"/>
                <a:gd name="T33" fmla="*/ 2147483646 h 315"/>
                <a:gd name="T34" fmla="*/ 2147483646 w 794"/>
                <a:gd name="T35" fmla="*/ 2147483646 h 315"/>
                <a:gd name="T36" fmla="*/ 2147483646 w 794"/>
                <a:gd name="T37" fmla="*/ 2147483646 h 315"/>
                <a:gd name="T38" fmla="*/ 2147483646 w 794"/>
                <a:gd name="T39" fmla="*/ 2147483646 h 315"/>
                <a:gd name="T40" fmla="*/ 2147483646 w 794"/>
                <a:gd name="T41" fmla="*/ 2147483646 h 315"/>
                <a:gd name="T42" fmla="*/ 2147483646 w 794"/>
                <a:gd name="T43" fmla="*/ 2147483646 h 315"/>
                <a:gd name="T44" fmla="*/ 2147483646 w 794"/>
                <a:gd name="T45" fmla="*/ 2147483646 h 315"/>
                <a:gd name="T46" fmla="*/ 2147483646 w 794"/>
                <a:gd name="T47" fmla="*/ 2147483646 h 315"/>
                <a:gd name="T48" fmla="*/ 2147483646 w 794"/>
                <a:gd name="T49" fmla="*/ 2147483646 h 315"/>
                <a:gd name="T50" fmla="*/ 2147483646 w 794"/>
                <a:gd name="T51" fmla="*/ 2147483646 h 315"/>
                <a:gd name="T52" fmla="*/ 2147483646 w 794"/>
                <a:gd name="T53" fmla="*/ 2147483646 h 315"/>
                <a:gd name="T54" fmla="*/ 2147483646 w 794"/>
                <a:gd name="T55" fmla="*/ 2147483646 h 315"/>
                <a:gd name="T56" fmla="*/ 2147483646 w 794"/>
                <a:gd name="T57" fmla="*/ 2147483646 h 315"/>
                <a:gd name="T58" fmla="*/ 2147483646 w 794"/>
                <a:gd name="T59" fmla="*/ 2147483646 h 315"/>
                <a:gd name="T60" fmla="*/ 2147483646 w 794"/>
                <a:gd name="T61" fmla="*/ 2147483646 h 315"/>
                <a:gd name="T62" fmla="*/ 2147483646 w 794"/>
                <a:gd name="T63" fmla="*/ 2147483646 h 315"/>
                <a:gd name="T64" fmla="*/ 2147483646 w 794"/>
                <a:gd name="T65" fmla="*/ 2147483646 h 315"/>
                <a:gd name="T66" fmla="*/ 2147483646 w 794"/>
                <a:gd name="T67" fmla="*/ 2147483646 h 315"/>
                <a:gd name="T68" fmla="*/ 2147483646 w 794"/>
                <a:gd name="T69" fmla="*/ 2147483646 h 315"/>
                <a:gd name="T70" fmla="*/ 2147483646 w 794"/>
                <a:gd name="T71" fmla="*/ 2147483646 h 315"/>
                <a:gd name="T72" fmla="*/ 2147483646 w 794"/>
                <a:gd name="T73" fmla="*/ 2147483646 h 315"/>
                <a:gd name="T74" fmla="*/ 2147483646 w 794"/>
                <a:gd name="T75" fmla="*/ 2147483646 h 315"/>
                <a:gd name="T76" fmla="*/ 2147483646 w 794"/>
                <a:gd name="T77" fmla="*/ 2147483646 h 315"/>
                <a:gd name="T78" fmla="*/ 2147483646 w 794"/>
                <a:gd name="T79" fmla="*/ 2147483646 h 315"/>
                <a:gd name="T80" fmla="*/ 2147483646 w 794"/>
                <a:gd name="T81" fmla="*/ 2147483646 h 315"/>
                <a:gd name="T82" fmla="*/ 2147483646 w 794"/>
                <a:gd name="T83" fmla="*/ 2147483646 h 315"/>
                <a:gd name="T84" fmla="*/ 2147483646 w 794"/>
                <a:gd name="T85" fmla="*/ 2147483646 h 315"/>
                <a:gd name="T86" fmla="*/ 2147483646 w 794"/>
                <a:gd name="T87" fmla="*/ 2147483646 h 315"/>
                <a:gd name="T88" fmla="*/ 2147483646 w 794"/>
                <a:gd name="T89" fmla="*/ 2147483646 h 315"/>
                <a:gd name="T90" fmla="*/ 2147483646 w 794"/>
                <a:gd name="T91" fmla="*/ 2147483646 h 315"/>
                <a:gd name="T92" fmla="*/ 2147483646 w 794"/>
                <a:gd name="T93" fmla="*/ 2147483646 h 315"/>
                <a:gd name="T94" fmla="*/ 2147483646 w 794"/>
                <a:gd name="T95" fmla="*/ 2147483646 h 315"/>
                <a:gd name="T96" fmla="*/ 2147483646 w 794"/>
                <a:gd name="T97" fmla="*/ 2147483646 h 315"/>
                <a:gd name="T98" fmla="*/ 2147483646 w 794"/>
                <a:gd name="T99" fmla="*/ 2147483646 h 315"/>
                <a:gd name="T100" fmla="*/ 2147483646 w 794"/>
                <a:gd name="T101" fmla="*/ 2147483646 h 315"/>
                <a:gd name="T102" fmla="*/ 2147483646 w 794"/>
                <a:gd name="T103" fmla="*/ 2147483646 h 315"/>
                <a:gd name="T104" fmla="*/ 2147483646 w 794"/>
                <a:gd name="T105" fmla="*/ 2147483646 h 315"/>
                <a:gd name="T106" fmla="*/ 2147483646 w 794"/>
                <a:gd name="T107" fmla="*/ 2147483646 h 315"/>
                <a:gd name="T108" fmla="*/ 2147483646 w 794"/>
                <a:gd name="T109" fmla="*/ 2147483646 h 315"/>
                <a:gd name="T110" fmla="*/ 2147483646 w 794"/>
                <a:gd name="T111" fmla="*/ 2147483646 h 315"/>
                <a:gd name="T112" fmla="*/ 2147483646 w 794"/>
                <a:gd name="T113" fmla="*/ 2147483646 h 315"/>
                <a:gd name="T114" fmla="*/ 2147483646 w 794"/>
                <a:gd name="T115" fmla="*/ 2147483646 h 315"/>
                <a:gd name="T116" fmla="*/ 2147483646 w 794"/>
                <a:gd name="T117" fmla="*/ 2147483646 h 315"/>
                <a:gd name="T118" fmla="*/ 2147483646 w 794"/>
                <a:gd name="T119" fmla="*/ 2147483646 h 315"/>
                <a:gd name="T120" fmla="*/ 2147483646 w 794"/>
                <a:gd name="T121" fmla="*/ 2147483646 h 3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94"/>
                <a:gd name="T184" fmla="*/ 0 h 315"/>
                <a:gd name="T185" fmla="*/ 794 w 794"/>
                <a:gd name="T186" fmla="*/ 315 h 31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94" h="315">
                  <a:moveTo>
                    <a:pt x="0" y="315"/>
                  </a:moveTo>
                  <a:lnTo>
                    <a:pt x="31" y="315"/>
                  </a:lnTo>
                  <a:lnTo>
                    <a:pt x="59" y="315"/>
                  </a:lnTo>
                  <a:lnTo>
                    <a:pt x="85" y="315"/>
                  </a:lnTo>
                  <a:lnTo>
                    <a:pt x="111" y="315"/>
                  </a:lnTo>
                  <a:lnTo>
                    <a:pt x="133" y="315"/>
                  </a:lnTo>
                  <a:lnTo>
                    <a:pt x="156" y="315"/>
                  </a:lnTo>
                  <a:lnTo>
                    <a:pt x="176" y="315"/>
                  </a:lnTo>
                  <a:lnTo>
                    <a:pt x="194" y="315"/>
                  </a:lnTo>
                  <a:lnTo>
                    <a:pt x="210" y="315"/>
                  </a:lnTo>
                  <a:lnTo>
                    <a:pt x="226" y="315"/>
                  </a:lnTo>
                  <a:lnTo>
                    <a:pt x="241" y="315"/>
                  </a:lnTo>
                  <a:lnTo>
                    <a:pt x="254" y="315"/>
                  </a:lnTo>
                  <a:lnTo>
                    <a:pt x="266" y="315"/>
                  </a:lnTo>
                  <a:lnTo>
                    <a:pt x="277" y="315"/>
                  </a:lnTo>
                  <a:lnTo>
                    <a:pt x="287" y="315"/>
                  </a:lnTo>
                  <a:lnTo>
                    <a:pt x="295" y="315"/>
                  </a:lnTo>
                  <a:lnTo>
                    <a:pt x="303" y="315"/>
                  </a:lnTo>
                  <a:lnTo>
                    <a:pt x="310" y="315"/>
                  </a:lnTo>
                  <a:lnTo>
                    <a:pt x="317" y="315"/>
                  </a:lnTo>
                  <a:lnTo>
                    <a:pt x="322" y="315"/>
                  </a:lnTo>
                  <a:lnTo>
                    <a:pt x="327" y="315"/>
                  </a:lnTo>
                  <a:lnTo>
                    <a:pt x="333" y="315"/>
                  </a:lnTo>
                  <a:lnTo>
                    <a:pt x="335" y="315"/>
                  </a:lnTo>
                  <a:lnTo>
                    <a:pt x="339" y="315"/>
                  </a:lnTo>
                  <a:lnTo>
                    <a:pt x="342" y="315"/>
                  </a:lnTo>
                  <a:lnTo>
                    <a:pt x="345" y="315"/>
                  </a:lnTo>
                  <a:lnTo>
                    <a:pt x="347" y="315"/>
                  </a:lnTo>
                  <a:lnTo>
                    <a:pt x="350" y="314"/>
                  </a:lnTo>
                  <a:lnTo>
                    <a:pt x="353" y="314"/>
                  </a:lnTo>
                  <a:lnTo>
                    <a:pt x="354" y="314"/>
                  </a:lnTo>
                  <a:lnTo>
                    <a:pt x="357" y="314"/>
                  </a:lnTo>
                  <a:lnTo>
                    <a:pt x="358" y="314"/>
                  </a:lnTo>
                  <a:lnTo>
                    <a:pt x="361" y="314"/>
                  </a:lnTo>
                  <a:lnTo>
                    <a:pt x="363" y="314"/>
                  </a:lnTo>
                  <a:lnTo>
                    <a:pt x="365" y="314"/>
                  </a:lnTo>
                  <a:lnTo>
                    <a:pt x="366" y="314"/>
                  </a:lnTo>
                  <a:lnTo>
                    <a:pt x="368" y="314"/>
                  </a:lnTo>
                  <a:lnTo>
                    <a:pt x="370" y="312"/>
                  </a:lnTo>
                  <a:lnTo>
                    <a:pt x="371" y="312"/>
                  </a:lnTo>
                  <a:lnTo>
                    <a:pt x="372" y="312"/>
                  </a:lnTo>
                  <a:lnTo>
                    <a:pt x="374" y="312"/>
                  </a:lnTo>
                  <a:lnTo>
                    <a:pt x="375" y="312"/>
                  </a:lnTo>
                  <a:lnTo>
                    <a:pt x="376" y="312"/>
                  </a:lnTo>
                  <a:lnTo>
                    <a:pt x="378" y="312"/>
                  </a:lnTo>
                  <a:lnTo>
                    <a:pt x="379" y="312"/>
                  </a:lnTo>
                  <a:lnTo>
                    <a:pt x="380" y="312"/>
                  </a:lnTo>
                  <a:lnTo>
                    <a:pt x="382" y="312"/>
                  </a:lnTo>
                  <a:lnTo>
                    <a:pt x="383" y="312"/>
                  </a:lnTo>
                  <a:lnTo>
                    <a:pt x="384" y="311"/>
                  </a:lnTo>
                  <a:lnTo>
                    <a:pt x="386" y="311"/>
                  </a:lnTo>
                  <a:lnTo>
                    <a:pt x="387" y="311"/>
                  </a:lnTo>
                  <a:lnTo>
                    <a:pt x="388" y="311"/>
                  </a:lnTo>
                  <a:lnTo>
                    <a:pt x="390" y="311"/>
                  </a:lnTo>
                  <a:lnTo>
                    <a:pt x="391" y="311"/>
                  </a:lnTo>
                  <a:lnTo>
                    <a:pt x="392" y="311"/>
                  </a:lnTo>
                  <a:lnTo>
                    <a:pt x="394" y="311"/>
                  </a:lnTo>
                  <a:lnTo>
                    <a:pt x="395" y="310"/>
                  </a:lnTo>
                  <a:lnTo>
                    <a:pt x="396" y="310"/>
                  </a:lnTo>
                  <a:lnTo>
                    <a:pt x="398" y="310"/>
                  </a:lnTo>
                  <a:lnTo>
                    <a:pt x="400" y="310"/>
                  </a:lnTo>
                  <a:lnTo>
                    <a:pt x="402" y="310"/>
                  </a:lnTo>
                  <a:lnTo>
                    <a:pt x="403" y="308"/>
                  </a:lnTo>
                  <a:lnTo>
                    <a:pt x="406" y="308"/>
                  </a:lnTo>
                  <a:lnTo>
                    <a:pt x="408" y="308"/>
                  </a:lnTo>
                  <a:lnTo>
                    <a:pt x="410" y="308"/>
                  </a:lnTo>
                  <a:lnTo>
                    <a:pt x="412" y="308"/>
                  </a:lnTo>
                  <a:lnTo>
                    <a:pt x="414" y="307"/>
                  </a:lnTo>
                  <a:lnTo>
                    <a:pt x="415" y="307"/>
                  </a:lnTo>
                  <a:lnTo>
                    <a:pt x="416" y="307"/>
                  </a:lnTo>
                  <a:lnTo>
                    <a:pt x="418" y="307"/>
                  </a:lnTo>
                  <a:lnTo>
                    <a:pt x="419" y="307"/>
                  </a:lnTo>
                  <a:lnTo>
                    <a:pt x="420" y="307"/>
                  </a:lnTo>
                  <a:lnTo>
                    <a:pt x="422" y="306"/>
                  </a:lnTo>
                  <a:lnTo>
                    <a:pt x="423" y="306"/>
                  </a:lnTo>
                  <a:lnTo>
                    <a:pt x="424" y="306"/>
                  </a:lnTo>
                  <a:lnTo>
                    <a:pt x="426" y="306"/>
                  </a:lnTo>
                  <a:lnTo>
                    <a:pt x="427" y="306"/>
                  </a:lnTo>
                  <a:lnTo>
                    <a:pt x="428" y="306"/>
                  </a:lnTo>
                  <a:lnTo>
                    <a:pt x="430" y="304"/>
                  </a:lnTo>
                  <a:lnTo>
                    <a:pt x="431" y="304"/>
                  </a:lnTo>
                  <a:lnTo>
                    <a:pt x="432" y="304"/>
                  </a:lnTo>
                  <a:lnTo>
                    <a:pt x="434" y="304"/>
                  </a:lnTo>
                  <a:lnTo>
                    <a:pt x="434" y="303"/>
                  </a:lnTo>
                  <a:lnTo>
                    <a:pt x="435" y="303"/>
                  </a:lnTo>
                  <a:lnTo>
                    <a:pt x="436" y="303"/>
                  </a:lnTo>
                  <a:lnTo>
                    <a:pt x="439" y="303"/>
                  </a:lnTo>
                  <a:lnTo>
                    <a:pt x="440" y="302"/>
                  </a:lnTo>
                  <a:lnTo>
                    <a:pt x="442" y="302"/>
                  </a:lnTo>
                  <a:lnTo>
                    <a:pt x="443" y="300"/>
                  </a:lnTo>
                  <a:lnTo>
                    <a:pt x="444" y="300"/>
                  </a:lnTo>
                  <a:lnTo>
                    <a:pt x="447" y="300"/>
                  </a:lnTo>
                  <a:lnTo>
                    <a:pt x="448" y="299"/>
                  </a:lnTo>
                  <a:lnTo>
                    <a:pt x="451" y="299"/>
                  </a:lnTo>
                  <a:lnTo>
                    <a:pt x="454" y="298"/>
                  </a:lnTo>
                  <a:lnTo>
                    <a:pt x="455" y="296"/>
                  </a:lnTo>
                  <a:lnTo>
                    <a:pt x="458" y="296"/>
                  </a:lnTo>
                  <a:lnTo>
                    <a:pt x="460" y="295"/>
                  </a:lnTo>
                  <a:lnTo>
                    <a:pt x="463" y="295"/>
                  </a:lnTo>
                  <a:lnTo>
                    <a:pt x="464" y="294"/>
                  </a:lnTo>
                  <a:lnTo>
                    <a:pt x="467" y="294"/>
                  </a:lnTo>
                  <a:lnTo>
                    <a:pt x="468" y="294"/>
                  </a:lnTo>
                  <a:lnTo>
                    <a:pt x="469" y="292"/>
                  </a:lnTo>
                  <a:lnTo>
                    <a:pt x="471" y="292"/>
                  </a:lnTo>
                  <a:lnTo>
                    <a:pt x="472" y="291"/>
                  </a:lnTo>
                  <a:lnTo>
                    <a:pt x="475" y="291"/>
                  </a:lnTo>
                  <a:lnTo>
                    <a:pt x="476" y="291"/>
                  </a:lnTo>
                  <a:lnTo>
                    <a:pt x="477" y="290"/>
                  </a:lnTo>
                  <a:lnTo>
                    <a:pt x="479" y="290"/>
                  </a:lnTo>
                  <a:lnTo>
                    <a:pt x="480" y="288"/>
                  </a:lnTo>
                  <a:lnTo>
                    <a:pt x="481" y="288"/>
                  </a:lnTo>
                  <a:lnTo>
                    <a:pt x="483" y="288"/>
                  </a:lnTo>
                  <a:lnTo>
                    <a:pt x="484" y="287"/>
                  </a:lnTo>
                  <a:lnTo>
                    <a:pt x="485" y="287"/>
                  </a:lnTo>
                  <a:lnTo>
                    <a:pt x="487" y="286"/>
                  </a:lnTo>
                  <a:lnTo>
                    <a:pt x="488" y="286"/>
                  </a:lnTo>
                  <a:lnTo>
                    <a:pt x="489" y="286"/>
                  </a:lnTo>
                  <a:lnTo>
                    <a:pt x="491" y="285"/>
                  </a:lnTo>
                  <a:lnTo>
                    <a:pt x="492" y="285"/>
                  </a:lnTo>
                  <a:lnTo>
                    <a:pt x="493" y="283"/>
                  </a:lnTo>
                  <a:lnTo>
                    <a:pt x="495" y="283"/>
                  </a:lnTo>
                  <a:lnTo>
                    <a:pt x="496" y="282"/>
                  </a:lnTo>
                  <a:lnTo>
                    <a:pt x="497" y="281"/>
                  </a:lnTo>
                  <a:lnTo>
                    <a:pt x="500" y="281"/>
                  </a:lnTo>
                  <a:lnTo>
                    <a:pt x="501" y="279"/>
                  </a:lnTo>
                  <a:lnTo>
                    <a:pt x="503" y="278"/>
                  </a:lnTo>
                  <a:lnTo>
                    <a:pt x="505" y="277"/>
                  </a:lnTo>
                  <a:lnTo>
                    <a:pt x="508" y="277"/>
                  </a:lnTo>
                  <a:lnTo>
                    <a:pt x="509" y="275"/>
                  </a:lnTo>
                  <a:lnTo>
                    <a:pt x="512" y="274"/>
                  </a:lnTo>
                  <a:lnTo>
                    <a:pt x="513" y="274"/>
                  </a:lnTo>
                  <a:lnTo>
                    <a:pt x="515" y="273"/>
                  </a:lnTo>
                  <a:lnTo>
                    <a:pt x="516" y="271"/>
                  </a:lnTo>
                  <a:lnTo>
                    <a:pt x="517" y="271"/>
                  </a:lnTo>
                  <a:lnTo>
                    <a:pt x="519" y="270"/>
                  </a:lnTo>
                  <a:lnTo>
                    <a:pt x="520" y="270"/>
                  </a:lnTo>
                  <a:lnTo>
                    <a:pt x="521" y="269"/>
                  </a:lnTo>
                  <a:lnTo>
                    <a:pt x="523" y="269"/>
                  </a:lnTo>
                  <a:lnTo>
                    <a:pt x="524" y="267"/>
                  </a:lnTo>
                  <a:lnTo>
                    <a:pt x="525" y="267"/>
                  </a:lnTo>
                  <a:lnTo>
                    <a:pt x="527" y="267"/>
                  </a:lnTo>
                  <a:lnTo>
                    <a:pt x="527" y="266"/>
                  </a:lnTo>
                  <a:lnTo>
                    <a:pt x="528" y="266"/>
                  </a:lnTo>
                  <a:lnTo>
                    <a:pt x="529" y="265"/>
                  </a:lnTo>
                  <a:lnTo>
                    <a:pt x="531" y="265"/>
                  </a:lnTo>
                  <a:lnTo>
                    <a:pt x="532" y="265"/>
                  </a:lnTo>
                  <a:lnTo>
                    <a:pt x="532" y="263"/>
                  </a:lnTo>
                  <a:lnTo>
                    <a:pt x="533" y="263"/>
                  </a:lnTo>
                  <a:lnTo>
                    <a:pt x="535" y="262"/>
                  </a:lnTo>
                  <a:lnTo>
                    <a:pt x="536" y="262"/>
                  </a:lnTo>
                  <a:lnTo>
                    <a:pt x="537" y="261"/>
                  </a:lnTo>
                  <a:lnTo>
                    <a:pt x="539" y="261"/>
                  </a:lnTo>
                  <a:lnTo>
                    <a:pt x="540" y="259"/>
                  </a:lnTo>
                  <a:lnTo>
                    <a:pt x="541" y="259"/>
                  </a:lnTo>
                  <a:lnTo>
                    <a:pt x="543" y="258"/>
                  </a:lnTo>
                  <a:lnTo>
                    <a:pt x="544" y="257"/>
                  </a:lnTo>
                  <a:lnTo>
                    <a:pt x="545" y="257"/>
                  </a:lnTo>
                  <a:lnTo>
                    <a:pt x="548" y="255"/>
                  </a:lnTo>
                  <a:lnTo>
                    <a:pt x="549" y="254"/>
                  </a:lnTo>
                  <a:lnTo>
                    <a:pt x="552" y="253"/>
                  </a:lnTo>
                  <a:lnTo>
                    <a:pt x="553" y="251"/>
                  </a:lnTo>
                  <a:lnTo>
                    <a:pt x="554" y="251"/>
                  </a:lnTo>
                  <a:lnTo>
                    <a:pt x="556" y="250"/>
                  </a:lnTo>
                  <a:lnTo>
                    <a:pt x="557" y="249"/>
                  </a:lnTo>
                  <a:lnTo>
                    <a:pt x="558" y="249"/>
                  </a:lnTo>
                  <a:lnTo>
                    <a:pt x="560" y="247"/>
                  </a:lnTo>
                  <a:lnTo>
                    <a:pt x="561" y="247"/>
                  </a:lnTo>
                  <a:lnTo>
                    <a:pt x="562" y="246"/>
                  </a:lnTo>
                  <a:lnTo>
                    <a:pt x="564" y="246"/>
                  </a:lnTo>
                  <a:lnTo>
                    <a:pt x="565" y="245"/>
                  </a:lnTo>
                  <a:lnTo>
                    <a:pt x="566" y="245"/>
                  </a:lnTo>
                  <a:lnTo>
                    <a:pt x="568" y="243"/>
                  </a:lnTo>
                  <a:lnTo>
                    <a:pt x="569" y="243"/>
                  </a:lnTo>
                  <a:lnTo>
                    <a:pt x="569" y="242"/>
                  </a:lnTo>
                  <a:lnTo>
                    <a:pt x="570" y="242"/>
                  </a:lnTo>
                  <a:lnTo>
                    <a:pt x="572" y="242"/>
                  </a:lnTo>
                  <a:lnTo>
                    <a:pt x="572" y="241"/>
                  </a:lnTo>
                  <a:lnTo>
                    <a:pt x="573" y="241"/>
                  </a:lnTo>
                  <a:lnTo>
                    <a:pt x="574" y="239"/>
                  </a:lnTo>
                  <a:lnTo>
                    <a:pt x="576" y="238"/>
                  </a:lnTo>
                  <a:lnTo>
                    <a:pt x="577" y="238"/>
                  </a:lnTo>
                  <a:lnTo>
                    <a:pt x="578" y="237"/>
                  </a:lnTo>
                  <a:lnTo>
                    <a:pt x="580" y="235"/>
                  </a:lnTo>
                  <a:lnTo>
                    <a:pt x="581" y="235"/>
                  </a:lnTo>
                  <a:lnTo>
                    <a:pt x="582" y="234"/>
                  </a:lnTo>
                  <a:lnTo>
                    <a:pt x="584" y="233"/>
                  </a:lnTo>
                  <a:lnTo>
                    <a:pt x="585" y="233"/>
                  </a:lnTo>
                  <a:lnTo>
                    <a:pt x="586" y="231"/>
                  </a:lnTo>
                  <a:lnTo>
                    <a:pt x="588" y="230"/>
                  </a:lnTo>
                  <a:lnTo>
                    <a:pt x="589" y="230"/>
                  </a:lnTo>
                  <a:lnTo>
                    <a:pt x="590" y="229"/>
                  </a:lnTo>
                  <a:lnTo>
                    <a:pt x="592" y="227"/>
                  </a:lnTo>
                  <a:lnTo>
                    <a:pt x="593" y="227"/>
                  </a:lnTo>
                  <a:lnTo>
                    <a:pt x="594" y="226"/>
                  </a:lnTo>
                  <a:lnTo>
                    <a:pt x="596" y="226"/>
                  </a:lnTo>
                  <a:lnTo>
                    <a:pt x="597" y="225"/>
                  </a:lnTo>
                  <a:lnTo>
                    <a:pt x="598" y="223"/>
                  </a:lnTo>
                  <a:lnTo>
                    <a:pt x="600" y="223"/>
                  </a:lnTo>
                  <a:lnTo>
                    <a:pt x="601" y="222"/>
                  </a:lnTo>
                  <a:lnTo>
                    <a:pt x="602" y="222"/>
                  </a:lnTo>
                  <a:lnTo>
                    <a:pt x="602" y="221"/>
                  </a:lnTo>
                  <a:lnTo>
                    <a:pt x="604" y="221"/>
                  </a:lnTo>
                  <a:lnTo>
                    <a:pt x="604" y="219"/>
                  </a:lnTo>
                  <a:lnTo>
                    <a:pt x="605" y="219"/>
                  </a:lnTo>
                  <a:lnTo>
                    <a:pt x="606" y="218"/>
                  </a:lnTo>
                  <a:lnTo>
                    <a:pt x="608" y="218"/>
                  </a:lnTo>
                  <a:lnTo>
                    <a:pt x="608" y="217"/>
                  </a:lnTo>
                  <a:lnTo>
                    <a:pt x="609" y="217"/>
                  </a:lnTo>
                  <a:lnTo>
                    <a:pt x="609" y="215"/>
                  </a:lnTo>
                  <a:lnTo>
                    <a:pt x="610" y="215"/>
                  </a:lnTo>
                  <a:lnTo>
                    <a:pt x="612" y="214"/>
                  </a:lnTo>
                  <a:lnTo>
                    <a:pt x="613" y="213"/>
                  </a:lnTo>
                  <a:lnTo>
                    <a:pt x="614" y="213"/>
                  </a:lnTo>
                  <a:lnTo>
                    <a:pt x="614" y="211"/>
                  </a:lnTo>
                  <a:lnTo>
                    <a:pt x="616" y="210"/>
                  </a:lnTo>
                  <a:lnTo>
                    <a:pt x="617" y="210"/>
                  </a:lnTo>
                  <a:lnTo>
                    <a:pt x="618" y="209"/>
                  </a:lnTo>
                  <a:lnTo>
                    <a:pt x="620" y="207"/>
                  </a:lnTo>
                  <a:lnTo>
                    <a:pt x="621" y="207"/>
                  </a:lnTo>
                  <a:lnTo>
                    <a:pt x="621" y="206"/>
                  </a:lnTo>
                  <a:lnTo>
                    <a:pt x="622" y="206"/>
                  </a:lnTo>
                  <a:lnTo>
                    <a:pt x="624" y="205"/>
                  </a:lnTo>
                  <a:lnTo>
                    <a:pt x="625" y="205"/>
                  </a:lnTo>
                  <a:lnTo>
                    <a:pt x="625" y="203"/>
                  </a:lnTo>
                  <a:lnTo>
                    <a:pt x="626" y="203"/>
                  </a:lnTo>
                  <a:lnTo>
                    <a:pt x="626" y="202"/>
                  </a:lnTo>
                  <a:lnTo>
                    <a:pt x="628" y="202"/>
                  </a:lnTo>
                  <a:lnTo>
                    <a:pt x="629" y="201"/>
                  </a:lnTo>
                  <a:lnTo>
                    <a:pt x="630" y="201"/>
                  </a:lnTo>
                  <a:lnTo>
                    <a:pt x="630" y="199"/>
                  </a:lnTo>
                  <a:lnTo>
                    <a:pt x="632" y="199"/>
                  </a:lnTo>
                  <a:lnTo>
                    <a:pt x="632" y="198"/>
                  </a:lnTo>
                  <a:lnTo>
                    <a:pt x="633" y="198"/>
                  </a:lnTo>
                  <a:lnTo>
                    <a:pt x="634" y="198"/>
                  </a:lnTo>
                  <a:lnTo>
                    <a:pt x="634" y="197"/>
                  </a:lnTo>
                  <a:lnTo>
                    <a:pt x="636" y="197"/>
                  </a:lnTo>
                  <a:lnTo>
                    <a:pt x="637" y="195"/>
                  </a:lnTo>
                  <a:lnTo>
                    <a:pt x="638" y="195"/>
                  </a:lnTo>
                  <a:lnTo>
                    <a:pt x="638" y="194"/>
                  </a:lnTo>
                  <a:lnTo>
                    <a:pt x="640" y="193"/>
                  </a:lnTo>
                  <a:lnTo>
                    <a:pt x="641" y="193"/>
                  </a:lnTo>
                  <a:lnTo>
                    <a:pt x="642" y="192"/>
                  </a:lnTo>
                  <a:lnTo>
                    <a:pt x="644" y="192"/>
                  </a:lnTo>
                  <a:lnTo>
                    <a:pt x="645" y="190"/>
                  </a:lnTo>
                  <a:lnTo>
                    <a:pt x="646" y="189"/>
                  </a:lnTo>
                  <a:lnTo>
                    <a:pt x="647" y="189"/>
                  </a:lnTo>
                  <a:lnTo>
                    <a:pt x="647" y="188"/>
                  </a:lnTo>
                  <a:lnTo>
                    <a:pt x="649" y="188"/>
                  </a:lnTo>
                  <a:lnTo>
                    <a:pt x="649" y="186"/>
                  </a:lnTo>
                  <a:lnTo>
                    <a:pt x="650" y="186"/>
                  </a:lnTo>
                  <a:lnTo>
                    <a:pt x="651" y="185"/>
                  </a:lnTo>
                  <a:lnTo>
                    <a:pt x="653" y="184"/>
                  </a:lnTo>
                  <a:lnTo>
                    <a:pt x="654" y="182"/>
                  </a:lnTo>
                  <a:lnTo>
                    <a:pt x="655" y="182"/>
                  </a:lnTo>
                  <a:lnTo>
                    <a:pt x="655" y="181"/>
                  </a:lnTo>
                  <a:lnTo>
                    <a:pt x="657" y="181"/>
                  </a:lnTo>
                  <a:lnTo>
                    <a:pt x="657" y="180"/>
                  </a:lnTo>
                  <a:lnTo>
                    <a:pt x="658" y="178"/>
                  </a:lnTo>
                  <a:lnTo>
                    <a:pt x="659" y="178"/>
                  </a:lnTo>
                  <a:lnTo>
                    <a:pt x="659" y="177"/>
                  </a:lnTo>
                  <a:lnTo>
                    <a:pt x="661" y="176"/>
                  </a:lnTo>
                  <a:lnTo>
                    <a:pt x="662" y="176"/>
                  </a:lnTo>
                  <a:lnTo>
                    <a:pt x="662" y="174"/>
                  </a:lnTo>
                  <a:lnTo>
                    <a:pt x="663" y="173"/>
                  </a:lnTo>
                  <a:lnTo>
                    <a:pt x="665" y="172"/>
                  </a:lnTo>
                  <a:lnTo>
                    <a:pt x="666" y="170"/>
                  </a:lnTo>
                  <a:lnTo>
                    <a:pt x="667" y="169"/>
                  </a:lnTo>
                  <a:lnTo>
                    <a:pt x="669" y="168"/>
                  </a:lnTo>
                  <a:lnTo>
                    <a:pt x="670" y="166"/>
                  </a:lnTo>
                  <a:lnTo>
                    <a:pt x="671" y="165"/>
                  </a:lnTo>
                  <a:lnTo>
                    <a:pt x="673" y="164"/>
                  </a:lnTo>
                  <a:lnTo>
                    <a:pt x="674" y="162"/>
                  </a:lnTo>
                  <a:lnTo>
                    <a:pt x="675" y="161"/>
                  </a:lnTo>
                  <a:lnTo>
                    <a:pt x="677" y="160"/>
                  </a:lnTo>
                  <a:lnTo>
                    <a:pt x="677" y="158"/>
                  </a:lnTo>
                  <a:lnTo>
                    <a:pt x="678" y="158"/>
                  </a:lnTo>
                  <a:lnTo>
                    <a:pt x="679" y="157"/>
                  </a:lnTo>
                  <a:lnTo>
                    <a:pt x="679" y="156"/>
                  </a:lnTo>
                  <a:lnTo>
                    <a:pt x="681" y="156"/>
                  </a:lnTo>
                  <a:lnTo>
                    <a:pt x="681" y="154"/>
                  </a:lnTo>
                  <a:lnTo>
                    <a:pt x="682" y="154"/>
                  </a:lnTo>
                  <a:lnTo>
                    <a:pt x="682" y="153"/>
                  </a:lnTo>
                  <a:lnTo>
                    <a:pt x="683" y="152"/>
                  </a:lnTo>
                  <a:lnTo>
                    <a:pt x="685" y="150"/>
                  </a:lnTo>
                  <a:lnTo>
                    <a:pt x="686" y="149"/>
                  </a:lnTo>
                  <a:lnTo>
                    <a:pt x="687" y="148"/>
                  </a:lnTo>
                  <a:lnTo>
                    <a:pt x="689" y="146"/>
                  </a:lnTo>
                  <a:lnTo>
                    <a:pt x="689" y="145"/>
                  </a:lnTo>
                  <a:lnTo>
                    <a:pt x="690" y="144"/>
                  </a:lnTo>
                  <a:lnTo>
                    <a:pt x="691" y="142"/>
                  </a:lnTo>
                  <a:lnTo>
                    <a:pt x="693" y="141"/>
                  </a:lnTo>
                  <a:lnTo>
                    <a:pt x="694" y="140"/>
                  </a:lnTo>
                  <a:lnTo>
                    <a:pt x="695" y="138"/>
                  </a:lnTo>
                  <a:lnTo>
                    <a:pt x="697" y="136"/>
                  </a:lnTo>
                  <a:lnTo>
                    <a:pt x="698" y="134"/>
                  </a:lnTo>
                  <a:lnTo>
                    <a:pt x="699" y="133"/>
                  </a:lnTo>
                  <a:lnTo>
                    <a:pt x="701" y="130"/>
                  </a:lnTo>
                  <a:lnTo>
                    <a:pt x="702" y="129"/>
                  </a:lnTo>
                  <a:lnTo>
                    <a:pt x="703" y="128"/>
                  </a:lnTo>
                  <a:lnTo>
                    <a:pt x="705" y="126"/>
                  </a:lnTo>
                  <a:lnTo>
                    <a:pt x="706" y="125"/>
                  </a:lnTo>
                  <a:lnTo>
                    <a:pt x="707" y="124"/>
                  </a:lnTo>
                  <a:lnTo>
                    <a:pt x="707" y="122"/>
                  </a:lnTo>
                  <a:lnTo>
                    <a:pt x="709" y="121"/>
                  </a:lnTo>
                  <a:lnTo>
                    <a:pt x="710" y="120"/>
                  </a:lnTo>
                  <a:lnTo>
                    <a:pt x="711" y="118"/>
                  </a:lnTo>
                  <a:lnTo>
                    <a:pt x="713" y="117"/>
                  </a:lnTo>
                  <a:lnTo>
                    <a:pt x="713" y="116"/>
                  </a:lnTo>
                  <a:lnTo>
                    <a:pt x="714" y="114"/>
                  </a:lnTo>
                  <a:lnTo>
                    <a:pt x="715" y="114"/>
                  </a:lnTo>
                  <a:lnTo>
                    <a:pt x="715" y="113"/>
                  </a:lnTo>
                  <a:lnTo>
                    <a:pt x="717" y="112"/>
                  </a:lnTo>
                  <a:lnTo>
                    <a:pt x="717" y="110"/>
                  </a:lnTo>
                  <a:lnTo>
                    <a:pt x="718" y="110"/>
                  </a:lnTo>
                  <a:lnTo>
                    <a:pt x="719" y="109"/>
                  </a:lnTo>
                  <a:lnTo>
                    <a:pt x="719" y="108"/>
                  </a:lnTo>
                  <a:lnTo>
                    <a:pt x="721" y="106"/>
                  </a:lnTo>
                  <a:lnTo>
                    <a:pt x="722" y="105"/>
                  </a:lnTo>
                  <a:lnTo>
                    <a:pt x="722" y="104"/>
                  </a:lnTo>
                  <a:lnTo>
                    <a:pt x="723" y="102"/>
                  </a:lnTo>
                  <a:lnTo>
                    <a:pt x="725" y="101"/>
                  </a:lnTo>
                  <a:lnTo>
                    <a:pt x="726" y="99"/>
                  </a:lnTo>
                  <a:lnTo>
                    <a:pt x="727" y="97"/>
                  </a:lnTo>
                  <a:lnTo>
                    <a:pt x="729" y="96"/>
                  </a:lnTo>
                  <a:lnTo>
                    <a:pt x="730" y="93"/>
                  </a:lnTo>
                  <a:lnTo>
                    <a:pt x="731" y="91"/>
                  </a:lnTo>
                  <a:lnTo>
                    <a:pt x="733" y="89"/>
                  </a:lnTo>
                  <a:lnTo>
                    <a:pt x="734" y="87"/>
                  </a:lnTo>
                  <a:lnTo>
                    <a:pt x="735" y="85"/>
                  </a:lnTo>
                  <a:lnTo>
                    <a:pt x="737" y="84"/>
                  </a:lnTo>
                  <a:lnTo>
                    <a:pt x="738" y="81"/>
                  </a:lnTo>
                  <a:lnTo>
                    <a:pt x="739" y="80"/>
                  </a:lnTo>
                  <a:lnTo>
                    <a:pt x="740" y="79"/>
                  </a:lnTo>
                  <a:lnTo>
                    <a:pt x="740" y="77"/>
                  </a:lnTo>
                  <a:lnTo>
                    <a:pt x="742" y="76"/>
                  </a:lnTo>
                  <a:lnTo>
                    <a:pt x="743" y="75"/>
                  </a:lnTo>
                  <a:lnTo>
                    <a:pt x="744" y="73"/>
                  </a:lnTo>
                  <a:lnTo>
                    <a:pt x="744" y="72"/>
                  </a:lnTo>
                  <a:lnTo>
                    <a:pt x="746" y="71"/>
                  </a:lnTo>
                  <a:lnTo>
                    <a:pt x="747" y="69"/>
                  </a:lnTo>
                  <a:lnTo>
                    <a:pt x="748" y="68"/>
                  </a:lnTo>
                  <a:lnTo>
                    <a:pt x="748" y="67"/>
                  </a:lnTo>
                  <a:lnTo>
                    <a:pt x="750" y="65"/>
                  </a:lnTo>
                  <a:lnTo>
                    <a:pt x="750" y="64"/>
                  </a:lnTo>
                  <a:lnTo>
                    <a:pt x="751" y="64"/>
                  </a:lnTo>
                  <a:lnTo>
                    <a:pt x="752" y="63"/>
                  </a:lnTo>
                  <a:lnTo>
                    <a:pt x="752" y="61"/>
                  </a:lnTo>
                  <a:lnTo>
                    <a:pt x="754" y="60"/>
                  </a:lnTo>
                  <a:lnTo>
                    <a:pt x="755" y="59"/>
                  </a:lnTo>
                  <a:lnTo>
                    <a:pt x="756" y="57"/>
                  </a:lnTo>
                  <a:lnTo>
                    <a:pt x="756" y="55"/>
                  </a:lnTo>
                  <a:lnTo>
                    <a:pt x="758" y="53"/>
                  </a:lnTo>
                  <a:lnTo>
                    <a:pt x="759" y="52"/>
                  </a:lnTo>
                  <a:lnTo>
                    <a:pt x="760" y="51"/>
                  </a:lnTo>
                  <a:lnTo>
                    <a:pt x="762" y="48"/>
                  </a:lnTo>
                  <a:lnTo>
                    <a:pt x="763" y="45"/>
                  </a:lnTo>
                  <a:lnTo>
                    <a:pt x="766" y="44"/>
                  </a:lnTo>
                  <a:lnTo>
                    <a:pt x="767" y="41"/>
                  </a:lnTo>
                  <a:lnTo>
                    <a:pt x="768" y="40"/>
                  </a:lnTo>
                  <a:lnTo>
                    <a:pt x="770" y="37"/>
                  </a:lnTo>
                  <a:lnTo>
                    <a:pt x="771" y="36"/>
                  </a:lnTo>
                  <a:lnTo>
                    <a:pt x="772" y="35"/>
                  </a:lnTo>
                  <a:lnTo>
                    <a:pt x="774" y="32"/>
                  </a:lnTo>
                  <a:lnTo>
                    <a:pt x="775" y="31"/>
                  </a:lnTo>
                  <a:lnTo>
                    <a:pt x="775" y="29"/>
                  </a:lnTo>
                  <a:lnTo>
                    <a:pt x="776" y="28"/>
                  </a:lnTo>
                  <a:lnTo>
                    <a:pt x="778" y="27"/>
                  </a:lnTo>
                  <a:lnTo>
                    <a:pt x="778" y="25"/>
                  </a:lnTo>
                  <a:lnTo>
                    <a:pt x="779" y="24"/>
                  </a:lnTo>
                  <a:lnTo>
                    <a:pt x="780" y="24"/>
                  </a:lnTo>
                  <a:lnTo>
                    <a:pt x="780" y="23"/>
                  </a:lnTo>
                  <a:lnTo>
                    <a:pt x="782" y="21"/>
                  </a:lnTo>
                  <a:lnTo>
                    <a:pt x="782" y="20"/>
                  </a:lnTo>
                  <a:lnTo>
                    <a:pt x="783" y="19"/>
                  </a:lnTo>
                  <a:lnTo>
                    <a:pt x="784" y="17"/>
                  </a:lnTo>
                  <a:lnTo>
                    <a:pt x="784" y="16"/>
                  </a:lnTo>
                  <a:lnTo>
                    <a:pt x="786" y="15"/>
                  </a:lnTo>
                  <a:lnTo>
                    <a:pt x="787" y="13"/>
                  </a:lnTo>
                  <a:lnTo>
                    <a:pt x="787" y="12"/>
                  </a:lnTo>
                  <a:lnTo>
                    <a:pt x="788" y="11"/>
                  </a:lnTo>
                  <a:lnTo>
                    <a:pt x="788" y="9"/>
                  </a:lnTo>
                  <a:lnTo>
                    <a:pt x="790" y="8"/>
                  </a:lnTo>
                  <a:lnTo>
                    <a:pt x="791" y="7"/>
                  </a:lnTo>
                  <a:lnTo>
                    <a:pt x="791" y="5"/>
                  </a:lnTo>
                  <a:lnTo>
                    <a:pt x="792" y="3"/>
                  </a:lnTo>
                  <a:lnTo>
                    <a:pt x="794" y="2"/>
                  </a:lnTo>
                  <a:lnTo>
                    <a:pt x="794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53" name="Freeform 19">
              <a:extLst>
                <a:ext uri="{FF2B5EF4-FFF2-40B4-BE49-F238E27FC236}">
                  <a16:creationId xmlns:a16="http://schemas.microsoft.com/office/drawing/2014/main" id="{3F58F95A-C921-3445-8E64-C8421E1FD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5563" y="4343400"/>
              <a:ext cx="74612" cy="252413"/>
            </a:xfrm>
            <a:custGeom>
              <a:avLst/>
              <a:gdLst>
                <a:gd name="T0" fmla="*/ 2147483646 w 95"/>
                <a:gd name="T1" fmla="*/ 2147483646 h 317"/>
                <a:gd name="T2" fmla="*/ 2147483646 w 95"/>
                <a:gd name="T3" fmla="*/ 2147483646 h 317"/>
                <a:gd name="T4" fmla="*/ 2147483646 w 95"/>
                <a:gd name="T5" fmla="*/ 2147483646 h 317"/>
                <a:gd name="T6" fmla="*/ 2147483646 w 95"/>
                <a:gd name="T7" fmla="*/ 2147483646 h 317"/>
                <a:gd name="T8" fmla="*/ 2147483646 w 95"/>
                <a:gd name="T9" fmla="*/ 2147483646 h 317"/>
                <a:gd name="T10" fmla="*/ 2147483646 w 95"/>
                <a:gd name="T11" fmla="*/ 2147483646 h 317"/>
                <a:gd name="T12" fmla="*/ 2147483646 w 95"/>
                <a:gd name="T13" fmla="*/ 2147483646 h 317"/>
                <a:gd name="T14" fmla="*/ 2147483646 w 95"/>
                <a:gd name="T15" fmla="*/ 2147483646 h 317"/>
                <a:gd name="T16" fmla="*/ 2147483646 w 95"/>
                <a:gd name="T17" fmla="*/ 2147483646 h 317"/>
                <a:gd name="T18" fmla="*/ 2147483646 w 95"/>
                <a:gd name="T19" fmla="*/ 2147483646 h 317"/>
                <a:gd name="T20" fmla="*/ 2147483646 w 95"/>
                <a:gd name="T21" fmla="*/ 2147483646 h 317"/>
                <a:gd name="T22" fmla="*/ 2147483646 w 95"/>
                <a:gd name="T23" fmla="*/ 2147483646 h 317"/>
                <a:gd name="T24" fmla="*/ 2147483646 w 95"/>
                <a:gd name="T25" fmla="*/ 2147483646 h 317"/>
                <a:gd name="T26" fmla="*/ 2147483646 w 95"/>
                <a:gd name="T27" fmla="*/ 2147483646 h 317"/>
                <a:gd name="T28" fmla="*/ 2147483646 w 95"/>
                <a:gd name="T29" fmla="*/ 2147483646 h 317"/>
                <a:gd name="T30" fmla="*/ 2147483646 w 95"/>
                <a:gd name="T31" fmla="*/ 2147483646 h 317"/>
                <a:gd name="T32" fmla="*/ 2147483646 w 95"/>
                <a:gd name="T33" fmla="*/ 2147483646 h 317"/>
                <a:gd name="T34" fmla="*/ 2147483646 w 95"/>
                <a:gd name="T35" fmla="*/ 2147483646 h 317"/>
                <a:gd name="T36" fmla="*/ 2147483646 w 95"/>
                <a:gd name="T37" fmla="*/ 2147483646 h 317"/>
                <a:gd name="T38" fmla="*/ 2147483646 w 95"/>
                <a:gd name="T39" fmla="*/ 2147483646 h 317"/>
                <a:gd name="T40" fmla="*/ 2147483646 w 95"/>
                <a:gd name="T41" fmla="*/ 2147483646 h 317"/>
                <a:gd name="T42" fmla="*/ 2147483646 w 95"/>
                <a:gd name="T43" fmla="*/ 2147483646 h 317"/>
                <a:gd name="T44" fmla="*/ 2147483646 w 95"/>
                <a:gd name="T45" fmla="*/ 2147483646 h 317"/>
                <a:gd name="T46" fmla="*/ 2147483646 w 95"/>
                <a:gd name="T47" fmla="*/ 2147483646 h 317"/>
                <a:gd name="T48" fmla="*/ 2147483646 w 95"/>
                <a:gd name="T49" fmla="*/ 2147483646 h 317"/>
                <a:gd name="T50" fmla="*/ 2147483646 w 95"/>
                <a:gd name="T51" fmla="*/ 2147483646 h 317"/>
                <a:gd name="T52" fmla="*/ 2147483646 w 95"/>
                <a:gd name="T53" fmla="*/ 2147483646 h 317"/>
                <a:gd name="T54" fmla="*/ 2147483646 w 95"/>
                <a:gd name="T55" fmla="*/ 2147483646 h 317"/>
                <a:gd name="T56" fmla="*/ 2147483646 w 95"/>
                <a:gd name="T57" fmla="*/ 2147483646 h 317"/>
                <a:gd name="T58" fmla="*/ 2147483646 w 95"/>
                <a:gd name="T59" fmla="*/ 2147483646 h 317"/>
                <a:gd name="T60" fmla="*/ 2147483646 w 95"/>
                <a:gd name="T61" fmla="*/ 2147483646 h 317"/>
                <a:gd name="T62" fmla="*/ 2147483646 w 95"/>
                <a:gd name="T63" fmla="*/ 2147483646 h 317"/>
                <a:gd name="T64" fmla="*/ 2147483646 w 95"/>
                <a:gd name="T65" fmla="*/ 2147483646 h 317"/>
                <a:gd name="T66" fmla="*/ 2147483646 w 95"/>
                <a:gd name="T67" fmla="*/ 2147483646 h 317"/>
                <a:gd name="T68" fmla="*/ 2147483646 w 95"/>
                <a:gd name="T69" fmla="*/ 2147483646 h 317"/>
                <a:gd name="T70" fmla="*/ 2147483646 w 95"/>
                <a:gd name="T71" fmla="*/ 2147483646 h 317"/>
                <a:gd name="T72" fmla="*/ 2147483646 w 95"/>
                <a:gd name="T73" fmla="*/ 2147483646 h 317"/>
                <a:gd name="T74" fmla="*/ 2147483646 w 95"/>
                <a:gd name="T75" fmla="*/ 2147483646 h 317"/>
                <a:gd name="T76" fmla="*/ 2147483646 w 95"/>
                <a:gd name="T77" fmla="*/ 2147483646 h 317"/>
                <a:gd name="T78" fmla="*/ 2147483646 w 95"/>
                <a:gd name="T79" fmla="*/ 2147483646 h 317"/>
                <a:gd name="T80" fmla="*/ 2147483646 w 95"/>
                <a:gd name="T81" fmla="*/ 2147483646 h 317"/>
                <a:gd name="T82" fmla="*/ 2147483646 w 95"/>
                <a:gd name="T83" fmla="*/ 2147483646 h 317"/>
                <a:gd name="T84" fmla="*/ 2147483646 w 95"/>
                <a:gd name="T85" fmla="*/ 2147483646 h 317"/>
                <a:gd name="T86" fmla="*/ 2147483646 w 95"/>
                <a:gd name="T87" fmla="*/ 2147483646 h 317"/>
                <a:gd name="T88" fmla="*/ 2147483646 w 95"/>
                <a:gd name="T89" fmla="*/ 2147483646 h 317"/>
                <a:gd name="T90" fmla="*/ 2147483646 w 95"/>
                <a:gd name="T91" fmla="*/ 2147483646 h 317"/>
                <a:gd name="T92" fmla="*/ 2147483646 w 95"/>
                <a:gd name="T93" fmla="*/ 2147483646 h 317"/>
                <a:gd name="T94" fmla="*/ 2147483646 w 95"/>
                <a:gd name="T95" fmla="*/ 2147483646 h 317"/>
                <a:gd name="T96" fmla="*/ 2147483646 w 95"/>
                <a:gd name="T97" fmla="*/ 2147483646 h 317"/>
                <a:gd name="T98" fmla="*/ 2147483646 w 95"/>
                <a:gd name="T99" fmla="*/ 2147483646 h 317"/>
                <a:gd name="T100" fmla="*/ 2147483646 w 95"/>
                <a:gd name="T101" fmla="*/ 2147483646 h 317"/>
                <a:gd name="T102" fmla="*/ 2147483646 w 95"/>
                <a:gd name="T103" fmla="*/ 2147483646 h 317"/>
                <a:gd name="T104" fmla="*/ 2147483646 w 95"/>
                <a:gd name="T105" fmla="*/ 2147483646 h 317"/>
                <a:gd name="T106" fmla="*/ 2147483646 w 95"/>
                <a:gd name="T107" fmla="*/ 2147483646 h 317"/>
                <a:gd name="T108" fmla="*/ 2147483646 w 95"/>
                <a:gd name="T109" fmla="*/ 2147483646 h 317"/>
                <a:gd name="T110" fmla="*/ 2147483646 w 95"/>
                <a:gd name="T111" fmla="*/ 2147483646 h 317"/>
                <a:gd name="T112" fmla="*/ 2147483646 w 95"/>
                <a:gd name="T113" fmla="*/ 2147483646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5"/>
                <a:gd name="T172" fmla="*/ 0 h 317"/>
                <a:gd name="T173" fmla="*/ 95 w 95"/>
                <a:gd name="T174" fmla="*/ 317 h 31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5" h="317">
                  <a:moveTo>
                    <a:pt x="0" y="0"/>
                  </a:moveTo>
                  <a:lnTo>
                    <a:pt x="2" y="4"/>
                  </a:lnTo>
                  <a:lnTo>
                    <a:pt x="4" y="6"/>
                  </a:lnTo>
                  <a:lnTo>
                    <a:pt x="6" y="9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0" y="17"/>
                  </a:lnTo>
                  <a:lnTo>
                    <a:pt x="11" y="20"/>
                  </a:lnTo>
                  <a:lnTo>
                    <a:pt x="12" y="22"/>
                  </a:lnTo>
                  <a:lnTo>
                    <a:pt x="14" y="24"/>
                  </a:lnTo>
                  <a:lnTo>
                    <a:pt x="15" y="26"/>
                  </a:lnTo>
                  <a:lnTo>
                    <a:pt x="16" y="28"/>
                  </a:lnTo>
                  <a:lnTo>
                    <a:pt x="16" y="30"/>
                  </a:lnTo>
                  <a:lnTo>
                    <a:pt x="18" y="32"/>
                  </a:lnTo>
                  <a:lnTo>
                    <a:pt x="19" y="33"/>
                  </a:lnTo>
                  <a:lnTo>
                    <a:pt x="19" y="34"/>
                  </a:lnTo>
                  <a:lnTo>
                    <a:pt x="20" y="36"/>
                  </a:lnTo>
                  <a:lnTo>
                    <a:pt x="20" y="37"/>
                  </a:lnTo>
                  <a:lnTo>
                    <a:pt x="22" y="38"/>
                  </a:lnTo>
                  <a:lnTo>
                    <a:pt x="22" y="40"/>
                  </a:lnTo>
                  <a:lnTo>
                    <a:pt x="23" y="41"/>
                  </a:lnTo>
                  <a:lnTo>
                    <a:pt x="23" y="42"/>
                  </a:lnTo>
                  <a:lnTo>
                    <a:pt x="24" y="43"/>
                  </a:lnTo>
                  <a:lnTo>
                    <a:pt x="24" y="45"/>
                  </a:lnTo>
                  <a:lnTo>
                    <a:pt x="24" y="46"/>
                  </a:lnTo>
                  <a:lnTo>
                    <a:pt x="26" y="47"/>
                  </a:lnTo>
                  <a:lnTo>
                    <a:pt x="26" y="49"/>
                  </a:lnTo>
                  <a:lnTo>
                    <a:pt x="27" y="50"/>
                  </a:lnTo>
                  <a:lnTo>
                    <a:pt x="27" y="51"/>
                  </a:lnTo>
                  <a:lnTo>
                    <a:pt x="28" y="53"/>
                  </a:lnTo>
                  <a:lnTo>
                    <a:pt x="28" y="54"/>
                  </a:lnTo>
                  <a:lnTo>
                    <a:pt x="30" y="55"/>
                  </a:lnTo>
                  <a:lnTo>
                    <a:pt x="30" y="58"/>
                  </a:lnTo>
                  <a:lnTo>
                    <a:pt x="31" y="59"/>
                  </a:lnTo>
                  <a:lnTo>
                    <a:pt x="31" y="61"/>
                  </a:lnTo>
                  <a:lnTo>
                    <a:pt x="32" y="63"/>
                  </a:lnTo>
                  <a:lnTo>
                    <a:pt x="32" y="65"/>
                  </a:lnTo>
                  <a:lnTo>
                    <a:pt x="34" y="66"/>
                  </a:lnTo>
                  <a:lnTo>
                    <a:pt x="34" y="67"/>
                  </a:lnTo>
                  <a:lnTo>
                    <a:pt x="35" y="69"/>
                  </a:lnTo>
                  <a:lnTo>
                    <a:pt x="35" y="70"/>
                  </a:lnTo>
                  <a:lnTo>
                    <a:pt x="35" y="71"/>
                  </a:lnTo>
                  <a:lnTo>
                    <a:pt x="36" y="73"/>
                  </a:lnTo>
                  <a:lnTo>
                    <a:pt x="36" y="74"/>
                  </a:lnTo>
                  <a:lnTo>
                    <a:pt x="38" y="75"/>
                  </a:lnTo>
                  <a:lnTo>
                    <a:pt x="38" y="77"/>
                  </a:lnTo>
                  <a:lnTo>
                    <a:pt x="39" y="78"/>
                  </a:lnTo>
                  <a:lnTo>
                    <a:pt x="39" y="79"/>
                  </a:lnTo>
                  <a:lnTo>
                    <a:pt x="39" y="81"/>
                  </a:lnTo>
                  <a:lnTo>
                    <a:pt x="40" y="82"/>
                  </a:lnTo>
                  <a:lnTo>
                    <a:pt x="40" y="83"/>
                  </a:lnTo>
                  <a:lnTo>
                    <a:pt x="42" y="85"/>
                  </a:lnTo>
                  <a:lnTo>
                    <a:pt x="42" y="86"/>
                  </a:lnTo>
                  <a:lnTo>
                    <a:pt x="42" y="87"/>
                  </a:lnTo>
                  <a:lnTo>
                    <a:pt x="43" y="89"/>
                  </a:lnTo>
                  <a:lnTo>
                    <a:pt x="43" y="90"/>
                  </a:lnTo>
                  <a:lnTo>
                    <a:pt x="44" y="93"/>
                  </a:lnTo>
                  <a:lnTo>
                    <a:pt x="44" y="94"/>
                  </a:lnTo>
                  <a:lnTo>
                    <a:pt x="46" y="95"/>
                  </a:lnTo>
                  <a:lnTo>
                    <a:pt x="46" y="98"/>
                  </a:lnTo>
                  <a:lnTo>
                    <a:pt x="47" y="99"/>
                  </a:lnTo>
                  <a:lnTo>
                    <a:pt x="47" y="102"/>
                  </a:lnTo>
                  <a:lnTo>
                    <a:pt x="48" y="103"/>
                  </a:lnTo>
                  <a:lnTo>
                    <a:pt x="50" y="106"/>
                  </a:lnTo>
                  <a:lnTo>
                    <a:pt x="50" y="109"/>
                  </a:lnTo>
                  <a:lnTo>
                    <a:pt x="51" y="110"/>
                  </a:lnTo>
                  <a:lnTo>
                    <a:pt x="51" y="111"/>
                  </a:lnTo>
                  <a:lnTo>
                    <a:pt x="52" y="113"/>
                  </a:lnTo>
                  <a:lnTo>
                    <a:pt x="52" y="115"/>
                  </a:lnTo>
                  <a:lnTo>
                    <a:pt x="54" y="117"/>
                  </a:lnTo>
                  <a:lnTo>
                    <a:pt x="54" y="118"/>
                  </a:lnTo>
                  <a:lnTo>
                    <a:pt x="54" y="119"/>
                  </a:lnTo>
                  <a:lnTo>
                    <a:pt x="55" y="121"/>
                  </a:lnTo>
                  <a:lnTo>
                    <a:pt x="55" y="122"/>
                  </a:lnTo>
                  <a:lnTo>
                    <a:pt x="56" y="123"/>
                  </a:lnTo>
                  <a:lnTo>
                    <a:pt x="56" y="125"/>
                  </a:lnTo>
                  <a:lnTo>
                    <a:pt x="56" y="126"/>
                  </a:lnTo>
                  <a:lnTo>
                    <a:pt x="56" y="127"/>
                  </a:lnTo>
                  <a:lnTo>
                    <a:pt x="58" y="129"/>
                  </a:lnTo>
                  <a:lnTo>
                    <a:pt x="58" y="130"/>
                  </a:lnTo>
                  <a:lnTo>
                    <a:pt x="59" y="131"/>
                  </a:lnTo>
                  <a:lnTo>
                    <a:pt x="59" y="133"/>
                  </a:lnTo>
                  <a:lnTo>
                    <a:pt x="59" y="134"/>
                  </a:lnTo>
                  <a:lnTo>
                    <a:pt x="60" y="135"/>
                  </a:lnTo>
                  <a:lnTo>
                    <a:pt x="60" y="136"/>
                  </a:lnTo>
                  <a:lnTo>
                    <a:pt x="60" y="139"/>
                  </a:lnTo>
                  <a:lnTo>
                    <a:pt x="62" y="140"/>
                  </a:lnTo>
                  <a:lnTo>
                    <a:pt x="62" y="142"/>
                  </a:lnTo>
                  <a:lnTo>
                    <a:pt x="62" y="143"/>
                  </a:lnTo>
                  <a:lnTo>
                    <a:pt x="63" y="146"/>
                  </a:lnTo>
                  <a:lnTo>
                    <a:pt x="63" y="147"/>
                  </a:lnTo>
                  <a:lnTo>
                    <a:pt x="64" y="150"/>
                  </a:lnTo>
                  <a:lnTo>
                    <a:pt x="64" y="152"/>
                  </a:lnTo>
                  <a:lnTo>
                    <a:pt x="66" y="154"/>
                  </a:lnTo>
                  <a:lnTo>
                    <a:pt x="66" y="156"/>
                  </a:lnTo>
                  <a:lnTo>
                    <a:pt x="67" y="158"/>
                  </a:lnTo>
                  <a:lnTo>
                    <a:pt x="67" y="159"/>
                  </a:lnTo>
                  <a:lnTo>
                    <a:pt x="68" y="162"/>
                  </a:lnTo>
                  <a:lnTo>
                    <a:pt x="68" y="163"/>
                  </a:lnTo>
                  <a:lnTo>
                    <a:pt x="68" y="164"/>
                  </a:lnTo>
                  <a:lnTo>
                    <a:pt x="70" y="166"/>
                  </a:lnTo>
                  <a:lnTo>
                    <a:pt x="70" y="167"/>
                  </a:lnTo>
                  <a:lnTo>
                    <a:pt x="70" y="168"/>
                  </a:lnTo>
                  <a:lnTo>
                    <a:pt x="70" y="170"/>
                  </a:lnTo>
                  <a:lnTo>
                    <a:pt x="71" y="171"/>
                  </a:lnTo>
                  <a:lnTo>
                    <a:pt x="71" y="172"/>
                  </a:lnTo>
                  <a:lnTo>
                    <a:pt x="71" y="174"/>
                  </a:lnTo>
                  <a:lnTo>
                    <a:pt x="72" y="175"/>
                  </a:lnTo>
                  <a:lnTo>
                    <a:pt x="72" y="176"/>
                  </a:lnTo>
                  <a:lnTo>
                    <a:pt x="72" y="178"/>
                  </a:lnTo>
                  <a:lnTo>
                    <a:pt x="74" y="179"/>
                  </a:lnTo>
                  <a:lnTo>
                    <a:pt x="74" y="180"/>
                  </a:lnTo>
                  <a:lnTo>
                    <a:pt x="74" y="182"/>
                  </a:lnTo>
                  <a:lnTo>
                    <a:pt x="74" y="183"/>
                  </a:lnTo>
                  <a:lnTo>
                    <a:pt x="75" y="184"/>
                  </a:lnTo>
                  <a:lnTo>
                    <a:pt x="75" y="186"/>
                  </a:lnTo>
                  <a:lnTo>
                    <a:pt x="75" y="187"/>
                  </a:lnTo>
                  <a:lnTo>
                    <a:pt x="76" y="188"/>
                  </a:lnTo>
                  <a:lnTo>
                    <a:pt x="76" y="190"/>
                  </a:lnTo>
                  <a:lnTo>
                    <a:pt x="78" y="192"/>
                  </a:lnTo>
                  <a:lnTo>
                    <a:pt x="78" y="194"/>
                  </a:lnTo>
                  <a:lnTo>
                    <a:pt x="79" y="196"/>
                  </a:lnTo>
                  <a:lnTo>
                    <a:pt x="79" y="198"/>
                  </a:lnTo>
                  <a:lnTo>
                    <a:pt x="80" y="200"/>
                  </a:lnTo>
                  <a:lnTo>
                    <a:pt x="80" y="203"/>
                  </a:lnTo>
                  <a:lnTo>
                    <a:pt x="82" y="204"/>
                  </a:lnTo>
                  <a:lnTo>
                    <a:pt x="82" y="206"/>
                  </a:lnTo>
                  <a:lnTo>
                    <a:pt x="82" y="208"/>
                  </a:lnTo>
                  <a:lnTo>
                    <a:pt x="83" y="210"/>
                  </a:lnTo>
                  <a:lnTo>
                    <a:pt x="83" y="211"/>
                  </a:lnTo>
                  <a:lnTo>
                    <a:pt x="83" y="212"/>
                  </a:lnTo>
                  <a:lnTo>
                    <a:pt x="84" y="214"/>
                  </a:lnTo>
                  <a:lnTo>
                    <a:pt x="84" y="215"/>
                  </a:lnTo>
                  <a:lnTo>
                    <a:pt x="84" y="216"/>
                  </a:lnTo>
                  <a:lnTo>
                    <a:pt x="84" y="218"/>
                  </a:lnTo>
                  <a:lnTo>
                    <a:pt x="86" y="219"/>
                  </a:lnTo>
                  <a:lnTo>
                    <a:pt x="86" y="220"/>
                  </a:lnTo>
                  <a:lnTo>
                    <a:pt x="86" y="222"/>
                  </a:lnTo>
                  <a:lnTo>
                    <a:pt x="86" y="223"/>
                  </a:lnTo>
                  <a:lnTo>
                    <a:pt x="86" y="224"/>
                  </a:lnTo>
                  <a:lnTo>
                    <a:pt x="87" y="224"/>
                  </a:lnTo>
                  <a:lnTo>
                    <a:pt x="87" y="226"/>
                  </a:lnTo>
                  <a:lnTo>
                    <a:pt x="87" y="227"/>
                  </a:lnTo>
                  <a:lnTo>
                    <a:pt x="87" y="228"/>
                  </a:lnTo>
                  <a:lnTo>
                    <a:pt x="87" y="229"/>
                  </a:lnTo>
                  <a:lnTo>
                    <a:pt x="87" y="231"/>
                  </a:lnTo>
                  <a:lnTo>
                    <a:pt x="87" y="232"/>
                  </a:lnTo>
                  <a:lnTo>
                    <a:pt x="87" y="233"/>
                  </a:lnTo>
                  <a:lnTo>
                    <a:pt x="88" y="235"/>
                  </a:lnTo>
                  <a:lnTo>
                    <a:pt x="88" y="236"/>
                  </a:lnTo>
                  <a:lnTo>
                    <a:pt x="88" y="237"/>
                  </a:lnTo>
                  <a:lnTo>
                    <a:pt x="88" y="239"/>
                  </a:lnTo>
                  <a:lnTo>
                    <a:pt x="88" y="241"/>
                  </a:lnTo>
                  <a:lnTo>
                    <a:pt x="88" y="243"/>
                  </a:lnTo>
                  <a:lnTo>
                    <a:pt x="88" y="244"/>
                  </a:lnTo>
                  <a:lnTo>
                    <a:pt x="88" y="247"/>
                  </a:lnTo>
                  <a:lnTo>
                    <a:pt x="88" y="248"/>
                  </a:lnTo>
                  <a:lnTo>
                    <a:pt x="88" y="249"/>
                  </a:lnTo>
                  <a:lnTo>
                    <a:pt x="90" y="251"/>
                  </a:lnTo>
                  <a:lnTo>
                    <a:pt x="90" y="252"/>
                  </a:lnTo>
                  <a:lnTo>
                    <a:pt x="90" y="253"/>
                  </a:lnTo>
                  <a:lnTo>
                    <a:pt x="90" y="255"/>
                  </a:lnTo>
                  <a:lnTo>
                    <a:pt x="90" y="256"/>
                  </a:lnTo>
                  <a:lnTo>
                    <a:pt x="90" y="257"/>
                  </a:lnTo>
                  <a:lnTo>
                    <a:pt x="90" y="259"/>
                  </a:lnTo>
                  <a:lnTo>
                    <a:pt x="90" y="260"/>
                  </a:lnTo>
                  <a:lnTo>
                    <a:pt x="90" y="261"/>
                  </a:lnTo>
                  <a:lnTo>
                    <a:pt x="90" y="263"/>
                  </a:lnTo>
                  <a:lnTo>
                    <a:pt x="90" y="264"/>
                  </a:lnTo>
                  <a:lnTo>
                    <a:pt x="91" y="264"/>
                  </a:lnTo>
                  <a:lnTo>
                    <a:pt x="91" y="265"/>
                  </a:lnTo>
                  <a:lnTo>
                    <a:pt x="91" y="267"/>
                  </a:lnTo>
                  <a:lnTo>
                    <a:pt x="91" y="268"/>
                  </a:lnTo>
                  <a:lnTo>
                    <a:pt x="91" y="269"/>
                  </a:lnTo>
                  <a:lnTo>
                    <a:pt x="91" y="271"/>
                  </a:lnTo>
                  <a:lnTo>
                    <a:pt x="91" y="272"/>
                  </a:lnTo>
                  <a:lnTo>
                    <a:pt x="92" y="273"/>
                  </a:lnTo>
                  <a:lnTo>
                    <a:pt x="92" y="275"/>
                  </a:lnTo>
                  <a:lnTo>
                    <a:pt x="92" y="276"/>
                  </a:lnTo>
                  <a:lnTo>
                    <a:pt x="92" y="277"/>
                  </a:lnTo>
                  <a:lnTo>
                    <a:pt x="92" y="279"/>
                  </a:lnTo>
                  <a:lnTo>
                    <a:pt x="93" y="279"/>
                  </a:lnTo>
                  <a:lnTo>
                    <a:pt x="93" y="280"/>
                  </a:lnTo>
                  <a:lnTo>
                    <a:pt x="93" y="281"/>
                  </a:lnTo>
                  <a:lnTo>
                    <a:pt x="93" y="283"/>
                  </a:lnTo>
                  <a:lnTo>
                    <a:pt x="93" y="284"/>
                  </a:lnTo>
                  <a:lnTo>
                    <a:pt x="93" y="285"/>
                  </a:lnTo>
                  <a:lnTo>
                    <a:pt x="93" y="287"/>
                  </a:lnTo>
                  <a:lnTo>
                    <a:pt x="95" y="287"/>
                  </a:lnTo>
                  <a:lnTo>
                    <a:pt x="95" y="288"/>
                  </a:lnTo>
                  <a:lnTo>
                    <a:pt x="95" y="289"/>
                  </a:lnTo>
                  <a:lnTo>
                    <a:pt x="95" y="291"/>
                  </a:lnTo>
                  <a:lnTo>
                    <a:pt x="95" y="292"/>
                  </a:lnTo>
                  <a:lnTo>
                    <a:pt x="95" y="293"/>
                  </a:lnTo>
                  <a:lnTo>
                    <a:pt x="95" y="295"/>
                  </a:lnTo>
                  <a:lnTo>
                    <a:pt x="95" y="296"/>
                  </a:lnTo>
                  <a:lnTo>
                    <a:pt x="95" y="297"/>
                  </a:lnTo>
                  <a:lnTo>
                    <a:pt x="95" y="299"/>
                  </a:lnTo>
                  <a:lnTo>
                    <a:pt x="93" y="300"/>
                  </a:lnTo>
                  <a:lnTo>
                    <a:pt x="93" y="303"/>
                  </a:lnTo>
                  <a:lnTo>
                    <a:pt x="93" y="304"/>
                  </a:lnTo>
                  <a:lnTo>
                    <a:pt x="93" y="305"/>
                  </a:lnTo>
                  <a:lnTo>
                    <a:pt x="93" y="308"/>
                  </a:lnTo>
                  <a:lnTo>
                    <a:pt x="93" y="309"/>
                  </a:lnTo>
                  <a:lnTo>
                    <a:pt x="93" y="312"/>
                  </a:lnTo>
                  <a:lnTo>
                    <a:pt x="93" y="315"/>
                  </a:lnTo>
                  <a:lnTo>
                    <a:pt x="93" y="317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54" name="Freeform 20">
              <a:extLst>
                <a:ext uri="{FF2B5EF4-FFF2-40B4-BE49-F238E27FC236}">
                  <a16:creationId xmlns:a16="http://schemas.microsoft.com/office/drawing/2014/main" id="{6160FE61-CA6E-D849-B7BE-CC1F4D9EC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5563" y="4594225"/>
              <a:ext cx="74612" cy="252413"/>
            </a:xfrm>
            <a:custGeom>
              <a:avLst/>
              <a:gdLst>
                <a:gd name="T0" fmla="*/ 2147483646 w 95"/>
                <a:gd name="T1" fmla="*/ 2147483646 h 317"/>
                <a:gd name="T2" fmla="*/ 2147483646 w 95"/>
                <a:gd name="T3" fmla="*/ 2147483646 h 317"/>
                <a:gd name="T4" fmla="*/ 2147483646 w 95"/>
                <a:gd name="T5" fmla="*/ 2147483646 h 317"/>
                <a:gd name="T6" fmla="*/ 2147483646 w 95"/>
                <a:gd name="T7" fmla="*/ 2147483646 h 317"/>
                <a:gd name="T8" fmla="*/ 2147483646 w 95"/>
                <a:gd name="T9" fmla="*/ 2147483646 h 317"/>
                <a:gd name="T10" fmla="*/ 2147483646 w 95"/>
                <a:gd name="T11" fmla="*/ 2147483646 h 317"/>
                <a:gd name="T12" fmla="*/ 2147483646 w 95"/>
                <a:gd name="T13" fmla="*/ 2147483646 h 317"/>
                <a:gd name="T14" fmla="*/ 2147483646 w 95"/>
                <a:gd name="T15" fmla="*/ 2147483646 h 317"/>
                <a:gd name="T16" fmla="*/ 2147483646 w 95"/>
                <a:gd name="T17" fmla="*/ 2147483646 h 317"/>
                <a:gd name="T18" fmla="*/ 2147483646 w 95"/>
                <a:gd name="T19" fmla="*/ 2147483646 h 317"/>
                <a:gd name="T20" fmla="*/ 2147483646 w 95"/>
                <a:gd name="T21" fmla="*/ 2147483646 h 317"/>
                <a:gd name="T22" fmla="*/ 2147483646 w 95"/>
                <a:gd name="T23" fmla="*/ 2147483646 h 317"/>
                <a:gd name="T24" fmla="*/ 2147483646 w 95"/>
                <a:gd name="T25" fmla="*/ 2147483646 h 317"/>
                <a:gd name="T26" fmla="*/ 2147483646 w 95"/>
                <a:gd name="T27" fmla="*/ 2147483646 h 317"/>
                <a:gd name="T28" fmla="*/ 2147483646 w 95"/>
                <a:gd name="T29" fmla="*/ 2147483646 h 317"/>
                <a:gd name="T30" fmla="*/ 2147483646 w 95"/>
                <a:gd name="T31" fmla="*/ 2147483646 h 317"/>
                <a:gd name="T32" fmla="*/ 2147483646 w 95"/>
                <a:gd name="T33" fmla="*/ 2147483646 h 317"/>
                <a:gd name="T34" fmla="*/ 2147483646 w 95"/>
                <a:gd name="T35" fmla="*/ 2147483646 h 317"/>
                <a:gd name="T36" fmla="*/ 2147483646 w 95"/>
                <a:gd name="T37" fmla="*/ 2147483646 h 317"/>
                <a:gd name="T38" fmla="*/ 2147483646 w 95"/>
                <a:gd name="T39" fmla="*/ 2147483646 h 317"/>
                <a:gd name="T40" fmla="*/ 2147483646 w 95"/>
                <a:gd name="T41" fmla="*/ 2147483646 h 317"/>
                <a:gd name="T42" fmla="*/ 2147483646 w 95"/>
                <a:gd name="T43" fmla="*/ 2147483646 h 317"/>
                <a:gd name="T44" fmla="*/ 2147483646 w 95"/>
                <a:gd name="T45" fmla="*/ 2147483646 h 317"/>
                <a:gd name="T46" fmla="*/ 2147483646 w 95"/>
                <a:gd name="T47" fmla="*/ 2147483646 h 317"/>
                <a:gd name="T48" fmla="*/ 2147483646 w 95"/>
                <a:gd name="T49" fmla="*/ 2147483646 h 317"/>
                <a:gd name="T50" fmla="*/ 2147483646 w 95"/>
                <a:gd name="T51" fmla="*/ 2147483646 h 317"/>
                <a:gd name="T52" fmla="*/ 2147483646 w 95"/>
                <a:gd name="T53" fmla="*/ 2147483646 h 317"/>
                <a:gd name="T54" fmla="*/ 2147483646 w 95"/>
                <a:gd name="T55" fmla="*/ 2147483646 h 317"/>
                <a:gd name="T56" fmla="*/ 2147483646 w 95"/>
                <a:gd name="T57" fmla="*/ 2147483646 h 317"/>
                <a:gd name="T58" fmla="*/ 2147483646 w 95"/>
                <a:gd name="T59" fmla="*/ 2147483646 h 317"/>
                <a:gd name="T60" fmla="*/ 2147483646 w 95"/>
                <a:gd name="T61" fmla="*/ 2147483646 h 317"/>
                <a:gd name="T62" fmla="*/ 2147483646 w 95"/>
                <a:gd name="T63" fmla="*/ 2147483646 h 317"/>
                <a:gd name="T64" fmla="*/ 2147483646 w 95"/>
                <a:gd name="T65" fmla="*/ 2147483646 h 317"/>
                <a:gd name="T66" fmla="*/ 2147483646 w 95"/>
                <a:gd name="T67" fmla="*/ 2147483646 h 317"/>
                <a:gd name="T68" fmla="*/ 2147483646 w 95"/>
                <a:gd name="T69" fmla="*/ 2147483646 h 317"/>
                <a:gd name="T70" fmla="*/ 2147483646 w 95"/>
                <a:gd name="T71" fmla="*/ 2147483646 h 317"/>
                <a:gd name="T72" fmla="*/ 2147483646 w 95"/>
                <a:gd name="T73" fmla="*/ 2147483646 h 317"/>
                <a:gd name="T74" fmla="*/ 2147483646 w 95"/>
                <a:gd name="T75" fmla="*/ 2147483646 h 317"/>
                <a:gd name="T76" fmla="*/ 2147483646 w 95"/>
                <a:gd name="T77" fmla="*/ 2147483646 h 317"/>
                <a:gd name="T78" fmla="*/ 2147483646 w 95"/>
                <a:gd name="T79" fmla="*/ 2147483646 h 317"/>
                <a:gd name="T80" fmla="*/ 2147483646 w 95"/>
                <a:gd name="T81" fmla="*/ 2147483646 h 317"/>
                <a:gd name="T82" fmla="*/ 2147483646 w 95"/>
                <a:gd name="T83" fmla="*/ 2147483646 h 317"/>
                <a:gd name="T84" fmla="*/ 2147483646 w 95"/>
                <a:gd name="T85" fmla="*/ 2147483646 h 317"/>
                <a:gd name="T86" fmla="*/ 2147483646 w 95"/>
                <a:gd name="T87" fmla="*/ 2147483646 h 317"/>
                <a:gd name="T88" fmla="*/ 2147483646 w 95"/>
                <a:gd name="T89" fmla="*/ 2147483646 h 317"/>
                <a:gd name="T90" fmla="*/ 2147483646 w 95"/>
                <a:gd name="T91" fmla="*/ 2147483646 h 317"/>
                <a:gd name="T92" fmla="*/ 2147483646 w 95"/>
                <a:gd name="T93" fmla="*/ 2147483646 h 317"/>
                <a:gd name="T94" fmla="*/ 2147483646 w 95"/>
                <a:gd name="T95" fmla="*/ 2147483646 h 317"/>
                <a:gd name="T96" fmla="*/ 2147483646 w 95"/>
                <a:gd name="T97" fmla="*/ 2147483646 h 317"/>
                <a:gd name="T98" fmla="*/ 2147483646 w 95"/>
                <a:gd name="T99" fmla="*/ 2147483646 h 317"/>
                <a:gd name="T100" fmla="*/ 2147483646 w 95"/>
                <a:gd name="T101" fmla="*/ 2147483646 h 317"/>
                <a:gd name="T102" fmla="*/ 2147483646 w 95"/>
                <a:gd name="T103" fmla="*/ 2147483646 h 317"/>
                <a:gd name="T104" fmla="*/ 2147483646 w 95"/>
                <a:gd name="T105" fmla="*/ 2147483646 h 317"/>
                <a:gd name="T106" fmla="*/ 2147483646 w 95"/>
                <a:gd name="T107" fmla="*/ 2147483646 h 317"/>
                <a:gd name="T108" fmla="*/ 2147483646 w 95"/>
                <a:gd name="T109" fmla="*/ 2147483646 h 317"/>
                <a:gd name="T110" fmla="*/ 2147483646 w 95"/>
                <a:gd name="T111" fmla="*/ 2147483646 h 317"/>
                <a:gd name="T112" fmla="*/ 2147483646 w 95"/>
                <a:gd name="T113" fmla="*/ 2147483646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5"/>
                <a:gd name="T172" fmla="*/ 0 h 317"/>
                <a:gd name="T173" fmla="*/ 95 w 95"/>
                <a:gd name="T174" fmla="*/ 317 h 31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5" h="317">
                  <a:moveTo>
                    <a:pt x="0" y="317"/>
                  </a:moveTo>
                  <a:lnTo>
                    <a:pt x="2" y="314"/>
                  </a:lnTo>
                  <a:lnTo>
                    <a:pt x="4" y="310"/>
                  </a:lnTo>
                  <a:lnTo>
                    <a:pt x="6" y="308"/>
                  </a:lnTo>
                  <a:lnTo>
                    <a:pt x="7" y="305"/>
                  </a:lnTo>
                  <a:lnTo>
                    <a:pt x="8" y="302"/>
                  </a:lnTo>
                  <a:lnTo>
                    <a:pt x="10" y="300"/>
                  </a:lnTo>
                  <a:lnTo>
                    <a:pt x="11" y="297"/>
                  </a:lnTo>
                  <a:lnTo>
                    <a:pt x="12" y="294"/>
                  </a:lnTo>
                  <a:lnTo>
                    <a:pt x="14" y="293"/>
                  </a:lnTo>
                  <a:lnTo>
                    <a:pt x="15" y="290"/>
                  </a:lnTo>
                  <a:lnTo>
                    <a:pt x="16" y="289"/>
                  </a:lnTo>
                  <a:lnTo>
                    <a:pt x="16" y="288"/>
                  </a:lnTo>
                  <a:lnTo>
                    <a:pt x="18" y="285"/>
                  </a:lnTo>
                  <a:lnTo>
                    <a:pt x="19" y="284"/>
                  </a:lnTo>
                  <a:lnTo>
                    <a:pt x="19" y="283"/>
                  </a:lnTo>
                  <a:lnTo>
                    <a:pt x="20" y="281"/>
                  </a:lnTo>
                  <a:lnTo>
                    <a:pt x="20" y="280"/>
                  </a:lnTo>
                  <a:lnTo>
                    <a:pt x="22" y="279"/>
                  </a:lnTo>
                  <a:lnTo>
                    <a:pt x="22" y="277"/>
                  </a:lnTo>
                  <a:lnTo>
                    <a:pt x="23" y="276"/>
                  </a:lnTo>
                  <a:lnTo>
                    <a:pt x="23" y="275"/>
                  </a:lnTo>
                  <a:lnTo>
                    <a:pt x="24" y="273"/>
                  </a:lnTo>
                  <a:lnTo>
                    <a:pt x="24" y="272"/>
                  </a:lnTo>
                  <a:lnTo>
                    <a:pt x="26" y="271"/>
                  </a:lnTo>
                  <a:lnTo>
                    <a:pt x="26" y="269"/>
                  </a:lnTo>
                  <a:lnTo>
                    <a:pt x="27" y="268"/>
                  </a:lnTo>
                  <a:lnTo>
                    <a:pt x="27" y="265"/>
                  </a:lnTo>
                  <a:lnTo>
                    <a:pt x="28" y="264"/>
                  </a:lnTo>
                  <a:lnTo>
                    <a:pt x="28" y="263"/>
                  </a:lnTo>
                  <a:lnTo>
                    <a:pt x="30" y="261"/>
                  </a:lnTo>
                  <a:lnTo>
                    <a:pt x="30" y="259"/>
                  </a:lnTo>
                  <a:lnTo>
                    <a:pt x="31" y="257"/>
                  </a:lnTo>
                  <a:lnTo>
                    <a:pt x="31" y="256"/>
                  </a:lnTo>
                  <a:lnTo>
                    <a:pt x="32" y="255"/>
                  </a:lnTo>
                  <a:lnTo>
                    <a:pt x="32" y="252"/>
                  </a:lnTo>
                  <a:lnTo>
                    <a:pt x="34" y="251"/>
                  </a:lnTo>
                  <a:lnTo>
                    <a:pt x="34" y="249"/>
                  </a:lnTo>
                  <a:lnTo>
                    <a:pt x="35" y="248"/>
                  </a:lnTo>
                  <a:lnTo>
                    <a:pt x="35" y="247"/>
                  </a:lnTo>
                  <a:lnTo>
                    <a:pt x="36" y="245"/>
                  </a:lnTo>
                  <a:lnTo>
                    <a:pt x="36" y="244"/>
                  </a:lnTo>
                  <a:lnTo>
                    <a:pt x="36" y="243"/>
                  </a:lnTo>
                  <a:lnTo>
                    <a:pt x="38" y="241"/>
                  </a:lnTo>
                  <a:lnTo>
                    <a:pt x="38" y="240"/>
                  </a:lnTo>
                  <a:lnTo>
                    <a:pt x="39" y="239"/>
                  </a:lnTo>
                  <a:lnTo>
                    <a:pt x="39" y="237"/>
                  </a:lnTo>
                  <a:lnTo>
                    <a:pt x="39" y="236"/>
                  </a:lnTo>
                  <a:lnTo>
                    <a:pt x="40" y="236"/>
                  </a:lnTo>
                  <a:lnTo>
                    <a:pt x="40" y="235"/>
                  </a:lnTo>
                  <a:lnTo>
                    <a:pt x="40" y="233"/>
                  </a:lnTo>
                  <a:lnTo>
                    <a:pt x="42" y="232"/>
                  </a:lnTo>
                  <a:lnTo>
                    <a:pt x="42" y="231"/>
                  </a:lnTo>
                  <a:lnTo>
                    <a:pt x="42" y="229"/>
                  </a:lnTo>
                  <a:lnTo>
                    <a:pt x="43" y="228"/>
                  </a:lnTo>
                  <a:lnTo>
                    <a:pt x="43" y="227"/>
                  </a:lnTo>
                  <a:lnTo>
                    <a:pt x="44" y="225"/>
                  </a:lnTo>
                  <a:lnTo>
                    <a:pt x="44" y="223"/>
                  </a:lnTo>
                  <a:lnTo>
                    <a:pt x="46" y="221"/>
                  </a:lnTo>
                  <a:lnTo>
                    <a:pt x="46" y="220"/>
                  </a:lnTo>
                  <a:lnTo>
                    <a:pt x="47" y="217"/>
                  </a:lnTo>
                  <a:lnTo>
                    <a:pt x="47" y="215"/>
                  </a:lnTo>
                  <a:lnTo>
                    <a:pt x="48" y="213"/>
                  </a:lnTo>
                  <a:lnTo>
                    <a:pt x="50" y="211"/>
                  </a:lnTo>
                  <a:lnTo>
                    <a:pt x="50" y="209"/>
                  </a:lnTo>
                  <a:lnTo>
                    <a:pt x="51" y="207"/>
                  </a:lnTo>
                  <a:lnTo>
                    <a:pt x="51" y="205"/>
                  </a:lnTo>
                  <a:lnTo>
                    <a:pt x="52" y="204"/>
                  </a:lnTo>
                  <a:lnTo>
                    <a:pt x="52" y="203"/>
                  </a:lnTo>
                  <a:lnTo>
                    <a:pt x="54" y="201"/>
                  </a:lnTo>
                  <a:lnTo>
                    <a:pt x="54" y="200"/>
                  </a:lnTo>
                  <a:lnTo>
                    <a:pt x="54" y="199"/>
                  </a:lnTo>
                  <a:lnTo>
                    <a:pt x="55" y="197"/>
                  </a:lnTo>
                  <a:lnTo>
                    <a:pt x="55" y="196"/>
                  </a:lnTo>
                  <a:lnTo>
                    <a:pt x="55" y="195"/>
                  </a:lnTo>
                  <a:lnTo>
                    <a:pt x="56" y="194"/>
                  </a:lnTo>
                  <a:lnTo>
                    <a:pt x="56" y="192"/>
                  </a:lnTo>
                  <a:lnTo>
                    <a:pt x="56" y="191"/>
                  </a:lnTo>
                  <a:lnTo>
                    <a:pt x="56" y="190"/>
                  </a:lnTo>
                  <a:lnTo>
                    <a:pt x="58" y="190"/>
                  </a:lnTo>
                  <a:lnTo>
                    <a:pt x="58" y="188"/>
                  </a:lnTo>
                  <a:lnTo>
                    <a:pt x="58" y="187"/>
                  </a:lnTo>
                  <a:lnTo>
                    <a:pt x="59" y="186"/>
                  </a:lnTo>
                  <a:lnTo>
                    <a:pt x="59" y="184"/>
                  </a:lnTo>
                  <a:lnTo>
                    <a:pt x="59" y="183"/>
                  </a:lnTo>
                  <a:lnTo>
                    <a:pt x="60" y="182"/>
                  </a:lnTo>
                  <a:lnTo>
                    <a:pt x="60" y="180"/>
                  </a:lnTo>
                  <a:lnTo>
                    <a:pt x="60" y="179"/>
                  </a:lnTo>
                  <a:lnTo>
                    <a:pt x="62" y="176"/>
                  </a:lnTo>
                  <a:lnTo>
                    <a:pt x="62" y="175"/>
                  </a:lnTo>
                  <a:lnTo>
                    <a:pt x="62" y="174"/>
                  </a:lnTo>
                  <a:lnTo>
                    <a:pt x="63" y="171"/>
                  </a:lnTo>
                  <a:lnTo>
                    <a:pt x="63" y="170"/>
                  </a:lnTo>
                  <a:lnTo>
                    <a:pt x="64" y="167"/>
                  </a:lnTo>
                  <a:lnTo>
                    <a:pt x="64" y="164"/>
                  </a:lnTo>
                  <a:lnTo>
                    <a:pt x="66" y="163"/>
                  </a:lnTo>
                  <a:lnTo>
                    <a:pt x="66" y="160"/>
                  </a:lnTo>
                  <a:lnTo>
                    <a:pt x="67" y="159"/>
                  </a:lnTo>
                  <a:lnTo>
                    <a:pt x="67" y="158"/>
                  </a:lnTo>
                  <a:lnTo>
                    <a:pt x="68" y="156"/>
                  </a:lnTo>
                  <a:lnTo>
                    <a:pt x="68" y="154"/>
                  </a:lnTo>
                  <a:lnTo>
                    <a:pt x="68" y="152"/>
                  </a:lnTo>
                  <a:lnTo>
                    <a:pt x="70" y="151"/>
                  </a:lnTo>
                  <a:lnTo>
                    <a:pt x="70" y="150"/>
                  </a:lnTo>
                  <a:lnTo>
                    <a:pt x="70" y="148"/>
                  </a:lnTo>
                  <a:lnTo>
                    <a:pt x="70" y="147"/>
                  </a:lnTo>
                  <a:lnTo>
                    <a:pt x="71" y="147"/>
                  </a:lnTo>
                  <a:lnTo>
                    <a:pt x="71" y="146"/>
                  </a:lnTo>
                  <a:lnTo>
                    <a:pt x="71" y="144"/>
                  </a:lnTo>
                  <a:lnTo>
                    <a:pt x="71" y="143"/>
                  </a:lnTo>
                  <a:lnTo>
                    <a:pt x="72" y="142"/>
                  </a:lnTo>
                  <a:lnTo>
                    <a:pt x="72" y="140"/>
                  </a:lnTo>
                  <a:lnTo>
                    <a:pt x="72" y="139"/>
                  </a:lnTo>
                  <a:lnTo>
                    <a:pt x="74" y="139"/>
                  </a:lnTo>
                  <a:lnTo>
                    <a:pt x="74" y="138"/>
                  </a:lnTo>
                  <a:lnTo>
                    <a:pt x="74" y="136"/>
                  </a:lnTo>
                  <a:lnTo>
                    <a:pt x="74" y="135"/>
                  </a:lnTo>
                  <a:lnTo>
                    <a:pt x="75" y="134"/>
                  </a:lnTo>
                  <a:lnTo>
                    <a:pt x="75" y="132"/>
                  </a:lnTo>
                  <a:lnTo>
                    <a:pt x="75" y="130"/>
                  </a:lnTo>
                  <a:lnTo>
                    <a:pt x="76" y="128"/>
                  </a:lnTo>
                  <a:lnTo>
                    <a:pt x="76" y="127"/>
                  </a:lnTo>
                  <a:lnTo>
                    <a:pt x="78" y="126"/>
                  </a:lnTo>
                  <a:lnTo>
                    <a:pt x="78" y="123"/>
                  </a:lnTo>
                  <a:lnTo>
                    <a:pt x="79" y="120"/>
                  </a:lnTo>
                  <a:lnTo>
                    <a:pt x="79" y="119"/>
                  </a:lnTo>
                  <a:lnTo>
                    <a:pt x="80" y="116"/>
                  </a:lnTo>
                  <a:lnTo>
                    <a:pt x="80" y="115"/>
                  </a:lnTo>
                  <a:lnTo>
                    <a:pt x="82" y="112"/>
                  </a:lnTo>
                  <a:lnTo>
                    <a:pt x="82" y="111"/>
                  </a:lnTo>
                  <a:lnTo>
                    <a:pt x="82" y="110"/>
                  </a:lnTo>
                  <a:lnTo>
                    <a:pt x="83" y="107"/>
                  </a:lnTo>
                  <a:lnTo>
                    <a:pt x="83" y="106"/>
                  </a:lnTo>
                  <a:lnTo>
                    <a:pt x="83" y="104"/>
                  </a:lnTo>
                  <a:lnTo>
                    <a:pt x="84" y="103"/>
                  </a:lnTo>
                  <a:lnTo>
                    <a:pt x="84" y="102"/>
                  </a:lnTo>
                  <a:lnTo>
                    <a:pt x="84" y="101"/>
                  </a:lnTo>
                  <a:lnTo>
                    <a:pt x="84" y="99"/>
                  </a:lnTo>
                  <a:lnTo>
                    <a:pt x="86" y="99"/>
                  </a:lnTo>
                  <a:lnTo>
                    <a:pt x="86" y="98"/>
                  </a:lnTo>
                  <a:lnTo>
                    <a:pt x="86" y="97"/>
                  </a:lnTo>
                  <a:lnTo>
                    <a:pt x="86" y="95"/>
                  </a:lnTo>
                  <a:lnTo>
                    <a:pt x="86" y="94"/>
                  </a:lnTo>
                  <a:lnTo>
                    <a:pt x="87" y="93"/>
                  </a:lnTo>
                  <a:lnTo>
                    <a:pt x="87" y="91"/>
                  </a:lnTo>
                  <a:lnTo>
                    <a:pt x="87" y="90"/>
                  </a:lnTo>
                  <a:lnTo>
                    <a:pt x="87" y="89"/>
                  </a:lnTo>
                  <a:lnTo>
                    <a:pt x="87" y="87"/>
                  </a:lnTo>
                  <a:lnTo>
                    <a:pt x="87" y="86"/>
                  </a:lnTo>
                  <a:lnTo>
                    <a:pt x="87" y="85"/>
                  </a:lnTo>
                  <a:lnTo>
                    <a:pt x="87" y="83"/>
                  </a:lnTo>
                  <a:lnTo>
                    <a:pt x="88" y="82"/>
                  </a:lnTo>
                  <a:lnTo>
                    <a:pt x="88" y="81"/>
                  </a:lnTo>
                  <a:lnTo>
                    <a:pt x="88" y="79"/>
                  </a:lnTo>
                  <a:lnTo>
                    <a:pt x="88" y="78"/>
                  </a:lnTo>
                  <a:lnTo>
                    <a:pt x="88" y="75"/>
                  </a:lnTo>
                  <a:lnTo>
                    <a:pt x="88" y="74"/>
                  </a:lnTo>
                  <a:lnTo>
                    <a:pt x="88" y="73"/>
                  </a:lnTo>
                  <a:lnTo>
                    <a:pt x="88" y="70"/>
                  </a:lnTo>
                  <a:lnTo>
                    <a:pt x="88" y="69"/>
                  </a:lnTo>
                  <a:lnTo>
                    <a:pt x="88" y="67"/>
                  </a:lnTo>
                  <a:lnTo>
                    <a:pt x="90" y="66"/>
                  </a:lnTo>
                  <a:lnTo>
                    <a:pt x="90" y="65"/>
                  </a:lnTo>
                  <a:lnTo>
                    <a:pt x="90" y="63"/>
                  </a:lnTo>
                  <a:lnTo>
                    <a:pt x="90" y="62"/>
                  </a:lnTo>
                  <a:lnTo>
                    <a:pt x="90" y="61"/>
                  </a:lnTo>
                  <a:lnTo>
                    <a:pt x="90" y="59"/>
                  </a:lnTo>
                  <a:lnTo>
                    <a:pt x="90" y="58"/>
                  </a:lnTo>
                  <a:lnTo>
                    <a:pt x="90" y="57"/>
                  </a:lnTo>
                  <a:lnTo>
                    <a:pt x="90" y="55"/>
                  </a:lnTo>
                  <a:lnTo>
                    <a:pt x="90" y="54"/>
                  </a:lnTo>
                  <a:lnTo>
                    <a:pt x="91" y="53"/>
                  </a:lnTo>
                  <a:lnTo>
                    <a:pt x="91" y="51"/>
                  </a:lnTo>
                  <a:lnTo>
                    <a:pt x="91" y="50"/>
                  </a:lnTo>
                  <a:lnTo>
                    <a:pt x="91" y="49"/>
                  </a:lnTo>
                  <a:lnTo>
                    <a:pt x="91" y="47"/>
                  </a:lnTo>
                  <a:lnTo>
                    <a:pt x="91" y="46"/>
                  </a:lnTo>
                  <a:lnTo>
                    <a:pt x="91" y="45"/>
                  </a:lnTo>
                  <a:lnTo>
                    <a:pt x="92" y="43"/>
                  </a:lnTo>
                  <a:lnTo>
                    <a:pt x="92" y="42"/>
                  </a:lnTo>
                  <a:lnTo>
                    <a:pt x="92" y="41"/>
                  </a:lnTo>
                  <a:lnTo>
                    <a:pt x="92" y="39"/>
                  </a:lnTo>
                  <a:lnTo>
                    <a:pt x="92" y="38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3" y="35"/>
                  </a:lnTo>
                  <a:lnTo>
                    <a:pt x="93" y="34"/>
                  </a:lnTo>
                  <a:lnTo>
                    <a:pt x="93" y="33"/>
                  </a:lnTo>
                  <a:lnTo>
                    <a:pt x="93" y="31"/>
                  </a:lnTo>
                  <a:lnTo>
                    <a:pt x="95" y="30"/>
                  </a:lnTo>
                  <a:lnTo>
                    <a:pt x="95" y="29"/>
                  </a:lnTo>
                  <a:lnTo>
                    <a:pt x="95" y="27"/>
                  </a:lnTo>
                  <a:lnTo>
                    <a:pt x="95" y="26"/>
                  </a:lnTo>
                  <a:lnTo>
                    <a:pt x="95" y="25"/>
                  </a:lnTo>
                  <a:lnTo>
                    <a:pt x="95" y="23"/>
                  </a:lnTo>
                  <a:lnTo>
                    <a:pt x="95" y="22"/>
                  </a:lnTo>
                  <a:lnTo>
                    <a:pt x="95" y="21"/>
                  </a:lnTo>
                  <a:lnTo>
                    <a:pt x="95" y="19"/>
                  </a:lnTo>
                  <a:lnTo>
                    <a:pt x="95" y="18"/>
                  </a:lnTo>
                  <a:lnTo>
                    <a:pt x="93" y="17"/>
                  </a:lnTo>
                  <a:lnTo>
                    <a:pt x="93" y="15"/>
                  </a:lnTo>
                  <a:lnTo>
                    <a:pt x="93" y="13"/>
                  </a:lnTo>
                  <a:lnTo>
                    <a:pt x="93" y="11"/>
                  </a:lnTo>
                  <a:lnTo>
                    <a:pt x="93" y="10"/>
                  </a:lnTo>
                  <a:lnTo>
                    <a:pt x="93" y="7"/>
                  </a:lnTo>
                  <a:lnTo>
                    <a:pt x="93" y="5"/>
                  </a:lnTo>
                  <a:lnTo>
                    <a:pt x="93" y="2"/>
                  </a:lnTo>
                  <a:lnTo>
                    <a:pt x="93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55" name="Freeform 21">
              <a:extLst>
                <a:ext uri="{FF2B5EF4-FFF2-40B4-BE49-F238E27FC236}">
                  <a16:creationId xmlns:a16="http://schemas.microsoft.com/office/drawing/2014/main" id="{330B171D-8631-F746-B932-62B29E129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4343400"/>
              <a:ext cx="74613" cy="252413"/>
            </a:xfrm>
            <a:custGeom>
              <a:avLst/>
              <a:gdLst>
                <a:gd name="T0" fmla="*/ 2147483646 w 94"/>
                <a:gd name="T1" fmla="*/ 2147483646 h 317"/>
                <a:gd name="T2" fmla="*/ 2147483646 w 94"/>
                <a:gd name="T3" fmla="*/ 2147483646 h 317"/>
                <a:gd name="T4" fmla="*/ 2147483646 w 94"/>
                <a:gd name="T5" fmla="*/ 2147483646 h 317"/>
                <a:gd name="T6" fmla="*/ 2147483646 w 94"/>
                <a:gd name="T7" fmla="*/ 2147483646 h 317"/>
                <a:gd name="T8" fmla="*/ 2147483646 w 94"/>
                <a:gd name="T9" fmla="*/ 2147483646 h 317"/>
                <a:gd name="T10" fmla="*/ 2147483646 w 94"/>
                <a:gd name="T11" fmla="*/ 2147483646 h 317"/>
                <a:gd name="T12" fmla="*/ 2147483646 w 94"/>
                <a:gd name="T13" fmla="*/ 2147483646 h 317"/>
                <a:gd name="T14" fmla="*/ 2147483646 w 94"/>
                <a:gd name="T15" fmla="*/ 2147483646 h 317"/>
                <a:gd name="T16" fmla="*/ 2147483646 w 94"/>
                <a:gd name="T17" fmla="*/ 2147483646 h 317"/>
                <a:gd name="T18" fmla="*/ 2147483646 w 94"/>
                <a:gd name="T19" fmla="*/ 2147483646 h 317"/>
                <a:gd name="T20" fmla="*/ 2147483646 w 94"/>
                <a:gd name="T21" fmla="*/ 2147483646 h 317"/>
                <a:gd name="T22" fmla="*/ 2147483646 w 94"/>
                <a:gd name="T23" fmla="*/ 2147483646 h 317"/>
                <a:gd name="T24" fmla="*/ 2147483646 w 94"/>
                <a:gd name="T25" fmla="*/ 2147483646 h 317"/>
                <a:gd name="T26" fmla="*/ 2147483646 w 94"/>
                <a:gd name="T27" fmla="*/ 2147483646 h 317"/>
                <a:gd name="T28" fmla="*/ 2147483646 w 94"/>
                <a:gd name="T29" fmla="*/ 2147483646 h 317"/>
                <a:gd name="T30" fmla="*/ 2147483646 w 94"/>
                <a:gd name="T31" fmla="*/ 2147483646 h 317"/>
                <a:gd name="T32" fmla="*/ 2147483646 w 94"/>
                <a:gd name="T33" fmla="*/ 2147483646 h 317"/>
                <a:gd name="T34" fmla="*/ 2147483646 w 94"/>
                <a:gd name="T35" fmla="*/ 2147483646 h 317"/>
                <a:gd name="T36" fmla="*/ 2147483646 w 94"/>
                <a:gd name="T37" fmla="*/ 2147483646 h 317"/>
                <a:gd name="T38" fmla="*/ 2147483646 w 94"/>
                <a:gd name="T39" fmla="*/ 2147483646 h 317"/>
                <a:gd name="T40" fmla="*/ 2147483646 w 94"/>
                <a:gd name="T41" fmla="*/ 2147483646 h 317"/>
                <a:gd name="T42" fmla="*/ 2147483646 w 94"/>
                <a:gd name="T43" fmla="*/ 2147483646 h 317"/>
                <a:gd name="T44" fmla="*/ 2147483646 w 94"/>
                <a:gd name="T45" fmla="*/ 2147483646 h 317"/>
                <a:gd name="T46" fmla="*/ 2147483646 w 94"/>
                <a:gd name="T47" fmla="*/ 2147483646 h 317"/>
                <a:gd name="T48" fmla="*/ 2147483646 w 94"/>
                <a:gd name="T49" fmla="*/ 2147483646 h 317"/>
                <a:gd name="T50" fmla="*/ 2147483646 w 94"/>
                <a:gd name="T51" fmla="*/ 2147483646 h 317"/>
                <a:gd name="T52" fmla="*/ 2147483646 w 94"/>
                <a:gd name="T53" fmla="*/ 2147483646 h 317"/>
                <a:gd name="T54" fmla="*/ 2147483646 w 94"/>
                <a:gd name="T55" fmla="*/ 2147483646 h 317"/>
                <a:gd name="T56" fmla="*/ 2147483646 w 94"/>
                <a:gd name="T57" fmla="*/ 2147483646 h 317"/>
                <a:gd name="T58" fmla="*/ 2147483646 w 94"/>
                <a:gd name="T59" fmla="*/ 2147483646 h 317"/>
                <a:gd name="T60" fmla="*/ 2147483646 w 94"/>
                <a:gd name="T61" fmla="*/ 2147483646 h 317"/>
                <a:gd name="T62" fmla="*/ 2147483646 w 94"/>
                <a:gd name="T63" fmla="*/ 2147483646 h 317"/>
                <a:gd name="T64" fmla="*/ 2147483646 w 94"/>
                <a:gd name="T65" fmla="*/ 2147483646 h 317"/>
                <a:gd name="T66" fmla="*/ 2147483646 w 94"/>
                <a:gd name="T67" fmla="*/ 2147483646 h 317"/>
                <a:gd name="T68" fmla="*/ 2147483646 w 94"/>
                <a:gd name="T69" fmla="*/ 2147483646 h 317"/>
                <a:gd name="T70" fmla="*/ 2147483646 w 94"/>
                <a:gd name="T71" fmla="*/ 2147483646 h 317"/>
                <a:gd name="T72" fmla="*/ 2147483646 w 94"/>
                <a:gd name="T73" fmla="*/ 2147483646 h 317"/>
                <a:gd name="T74" fmla="*/ 2147483646 w 94"/>
                <a:gd name="T75" fmla="*/ 2147483646 h 317"/>
                <a:gd name="T76" fmla="*/ 2147483646 w 94"/>
                <a:gd name="T77" fmla="*/ 2147483646 h 317"/>
                <a:gd name="T78" fmla="*/ 2147483646 w 94"/>
                <a:gd name="T79" fmla="*/ 2147483646 h 317"/>
                <a:gd name="T80" fmla="*/ 2147483646 w 94"/>
                <a:gd name="T81" fmla="*/ 2147483646 h 317"/>
                <a:gd name="T82" fmla="*/ 2147483646 w 94"/>
                <a:gd name="T83" fmla="*/ 2147483646 h 317"/>
                <a:gd name="T84" fmla="*/ 2147483646 w 94"/>
                <a:gd name="T85" fmla="*/ 2147483646 h 317"/>
                <a:gd name="T86" fmla="*/ 2147483646 w 94"/>
                <a:gd name="T87" fmla="*/ 2147483646 h 317"/>
                <a:gd name="T88" fmla="*/ 2147483646 w 94"/>
                <a:gd name="T89" fmla="*/ 2147483646 h 317"/>
                <a:gd name="T90" fmla="*/ 2147483646 w 94"/>
                <a:gd name="T91" fmla="*/ 2147483646 h 317"/>
                <a:gd name="T92" fmla="*/ 2147483646 w 94"/>
                <a:gd name="T93" fmla="*/ 2147483646 h 317"/>
                <a:gd name="T94" fmla="*/ 2147483646 w 94"/>
                <a:gd name="T95" fmla="*/ 2147483646 h 317"/>
                <a:gd name="T96" fmla="*/ 2147483646 w 94"/>
                <a:gd name="T97" fmla="*/ 2147483646 h 317"/>
                <a:gd name="T98" fmla="*/ 2147483646 w 94"/>
                <a:gd name="T99" fmla="*/ 2147483646 h 317"/>
                <a:gd name="T100" fmla="*/ 2147483646 w 94"/>
                <a:gd name="T101" fmla="*/ 2147483646 h 317"/>
                <a:gd name="T102" fmla="*/ 2147483646 w 94"/>
                <a:gd name="T103" fmla="*/ 2147483646 h 317"/>
                <a:gd name="T104" fmla="*/ 2147483646 w 94"/>
                <a:gd name="T105" fmla="*/ 2147483646 h 317"/>
                <a:gd name="T106" fmla="*/ 2147483646 w 94"/>
                <a:gd name="T107" fmla="*/ 2147483646 h 317"/>
                <a:gd name="T108" fmla="*/ 2147483646 w 94"/>
                <a:gd name="T109" fmla="*/ 2147483646 h 317"/>
                <a:gd name="T110" fmla="*/ 2147483646 w 94"/>
                <a:gd name="T111" fmla="*/ 2147483646 h 317"/>
                <a:gd name="T112" fmla="*/ 2147483646 w 94"/>
                <a:gd name="T113" fmla="*/ 2147483646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4"/>
                <a:gd name="T172" fmla="*/ 0 h 317"/>
                <a:gd name="T173" fmla="*/ 94 w 94"/>
                <a:gd name="T174" fmla="*/ 317 h 31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4" h="317">
                  <a:moveTo>
                    <a:pt x="0" y="0"/>
                  </a:moveTo>
                  <a:lnTo>
                    <a:pt x="2" y="4"/>
                  </a:lnTo>
                  <a:lnTo>
                    <a:pt x="4" y="6"/>
                  </a:lnTo>
                  <a:lnTo>
                    <a:pt x="6" y="9"/>
                  </a:lnTo>
                  <a:lnTo>
                    <a:pt x="8" y="13"/>
                  </a:lnTo>
                  <a:lnTo>
                    <a:pt x="9" y="16"/>
                  </a:lnTo>
                  <a:lnTo>
                    <a:pt x="10" y="17"/>
                  </a:lnTo>
                  <a:lnTo>
                    <a:pt x="11" y="20"/>
                  </a:lnTo>
                  <a:lnTo>
                    <a:pt x="13" y="22"/>
                  </a:lnTo>
                  <a:lnTo>
                    <a:pt x="14" y="24"/>
                  </a:lnTo>
                  <a:lnTo>
                    <a:pt x="15" y="26"/>
                  </a:lnTo>
                  <a:lnTo>
                    <a:pt x="15" y="28"/>
                  </a:lnTo>
                  <a:lnTo>
                    <a:pt x="17" y="30"/>
                  </a:lnTo>
                  <a:lnTo>
                    <a:pt x="18" y="32"/>
                  </a:lnTo>
                  <a:lnTo>
                    <a:pt x="18" y="33"/>
                  </a:lnTo>
                  <a:lnTo>
                    <a:pt x="19" y="34"/>
                  </a:lnTo>
                  <a:lnTo>
                    <a:pt x="19" y="36"/>
                  </a:lnTo>
                  <a:lnTo>
                    <a:pt x="21" y="37"/>
                  </a:lnTo>
                  <a:lnTo>
                    <a:pt x="21" y="38"/>
                  </a:lnTo>
                  <a:lnTo>
                    <a:pt x="22" y="40"/>
                  </a:lnTo>
                  <a:lnTo>
                    <a:pt x="22" y="41"/>
                  </a:lnTo>
                  <a:lnTo>
                    <a:pt x="23" y="42"/>
                  </a:lnTo>
                  <a:lnTo>
                    <a:pt x="23" y="43"/>
                  </a:lnTo>
                  <a:lnTo>
                    <a:pt x="25" y="45"/>
                  </a:lnTo>
                  <a:lnTo>
                    <a:pt x="25" y="46"/>
                  </a:lnTo>
                  <a:lnTo>
                    <a:pt x="25" y="47"/>
                  </a:lnTo>
                  <a:lnTo>
                    <a:pt x="26" y="49"/>
                  </a:lnTo>
                  <a:lnTo>
                    <a:pt x="26" y="50"/>
                  </a:lnTo>
                  <a:lnTo>
                    <a:pt x="27" y="51"/>
                  </a:lnTo>
                  <a:lnTo>
                    <a:pt x="27" y="53"/>
                  </a:lnTo>
                  <a:lnTo>
                    <a:pt x="29" y="54"/>
                  </a:lnTo>
                  <a:lnTo>
                    <a:pt x="29" y="55"/>
                  </a:lnTo>
                  <a:lnTo>
                    <a:pt x="30" y="58"/>
                  </a:lnTo>
                  <a:lnTo>
                    <a:pt x="30" y="59"/>
                  </a:lnTo>
                  <a:lnTo>
                    <a:pt x="31" y="61"/>
                  </a:lnTo>
                  <a:lnTo>
                    <a:pt x="33" y="63"/>
                  </a:lnTo>
                  <a:lnTo>
                    <a:pt x="33" y="65"/>
                  </a:lnTo>
                  <a:lnTo>
                    <a:pt x="33" y="66"/>
                  </a:lnTo>
                  <a:lnTo>
                    <a:pt x="34" y="67"/>
                  </a:lnTo>
                  <a:lnTo>
                    <a:pt x="34" y="69"/>
                  </a:lnTo>
                  <a:lnTo>
                    <a:pt x="35" y="70"/>
                  </a:lnTo>
                  <a:lnTo>
                    <a:pt x="35" y="71"/>
                  </a:lnTo>
                  <a:lnTo>
                    <a:pt x="35" y="73"/>
                  </a:lnTo>
                  <a:lnTo>
                    <a:pt x="37" y="73"/>
                  </a:lnTo>
                  <a:lnTo>
                    <a:pt x="37" y="74"/>
                  </a:lnTo>
                  <a:lnTo>
                    <a:pt x="37" y="75"/>
                  </a:lnTo>
                  <a:lnTo>
                    <a:pt x="38" y="77"/>
                  </a:lnTo>
                  <a:lnTo>
                    <a:pt x="38" y="78"/>
                  </a:lnTo>
                  <a:lnTo>
                    <a:pt x="39" y="79"/>
                  </a:lnTo>
                  <a:lnTo>
                    <a:pt x="39" y="81"/>
                  </a:lnTo>
                  <a:lnTo>
                    <a:pt x="39" y="82"/>
                  </a:lnTo>
                  <a:lnTo>
                    <a:pt x="41" y="82"/>
                  </a:lnTo>
                  <a:lnTo>
                    <a:pt x="41" y="83"/>
                  </a:lnTo>
                  <a:lnTo>
                    <a:pt x="41" y="85"/>
                  </a:lnTo>
                  <a:lnTo>
                    <a:pt x="42" y="86"/>
                  </a:lnTo>
                  <a:lnTo>
                    <a:pt x="42" y="87"/>
                  </a:lnTo>
                  <a:lnTo>
                    <a:pt x="42" y="89"/>
                  </a:lnTo>
                  <a:lnTo>
                    <a:pt x="43" y="90"/>
                  </a:lnTo>
                  <a:lnTo>
                    <a:pt x="43" y="93"/>
                  </a:lnTo>
                  <a:lnTo>
                    <a:pt x="45" y="94"/>
                  </a:lnTo>
                  <a:lnTo>
                    <a:pt x="45" y="95"/>
                  </a:lnTo>
                  <a:lnTo>
                    <a:pt x="46" y="98"/>
                  </a:lnTo>
                  <a:lnTo>
                    <a:pt x="46" y="99"/>
                  </a:lnTo>
                  <a:lnTo>
                    <a:pt x="47" y="102"/>
                  </a:lnTo>
                  <a:lnTo>
                    <a:pt x="49" y="103"/>
                  </a:lnTo>
                  <a:lnTo>
                    <a:pt x="49" y="106"/>
                  </a:lnTo>
                  <a:lnTo>
                    <a:pt x="50" y="109"/>
                  </a:lnTo>
                  <a:lnTo>
                    <a:pt x="50" y="110"/>
                  </a:lnTo>
                  <a:lnTo>
                    <a:pt x="51" y="111"/>
                  </a:lnTo>
                  <a:lnTo>
                    <a:pt x="51" y="113"/>
                  </a:lnTo>
                  <a:lnTo>
                    <a:pt x="53" y="115"/>
                  </a:lnTo>
                  <a:lnTo>
                    <a:pt x="53" y="117"/>
                  </a:lnTo>
                  <a:lnTo>
                    <a:pt x="53" y="118"/>
                  </a:lnTo>
                  <a:lnTo>
                    <a:pt x="54" y="119"/>
                  </a:lnTo>
                  <a:lnTo>
                    <a:pt x="54" y="121"/>
                  </a:lnTo>
                  <a:lnTo>
                    <a:pt x="55" y="122"/>
                  </a:lnTo>
                  <a:lnTo>
                    <a:pt x="55" y="123"/>
                  </a:lnTo>
                  <a:lnTo>
                    <a:pt x="55" y="125"/>
                  </a:lnTo>
                  <a:lnTo>
                    <a:pt x="57" y="126"/>
                  </a:lnTo>
                  <a:lnTo>
                    <a:pt x="57" y="127"/>
                  </a:lnTo>
                  <a:lnTo>
                    <a:pt x="57" y="129"/>
                  </a:lnTo>
                  <a:lnTo>
                    <a:pt x="58" y="130"/>
                  </a:lnTo>
                  <a:lnTo>
                    <a:pt x="58" y="131"/>
                  </a:lnTo>
                  <a:lnTo>
                    <a:pt x="59" y="133"/>
                  </a:lnTo>
                  <a:lnTo>
                    <a:pt x="59" y="134"/>
                  </a:lnTo>
                  <a:lnTo>
                    <a:pt x="59" y="135"/>
                  </a:lnTo>
                  <a:lnTo>
                    <a:pt x="59" y="136"/>
                  </a:lnTo>
                  <a:lnTo>
                    <a:pt x="61" y="139"/>
                  </a:lnTo>
                  <a:lnTo>
                    <a:pt x="61" y="140"/>
                  </a:lnTo>
                  <a:lnTo>
                    <a:pt x="62" y="142"/>
                  </a:lnTo>
                  <a:lnTo>
                    <a:pt x="62" y="143"/>
                  </a:lnTo>
                  <a:lnTo>
                    <a:pt x="63" y="146"/>
                  </a:lnTo>
                  <a:lnTo>
                    <a:pt x="63" y="147"/>
                  </a:lnTo>
                  <a:lnTo>
                    <a:pt x="63" y="150"/>
                  </a:lnTo>
                  <a:lnTo>
                    <a:pt x="65" y="152"/>
                  </a:lnTo>
                  <a:lnTo>
                    <a:pt x="66" y="154"/>
                  </a:lnTo>
                  <a:lnTo>
                    <a:pt x="66" y="156"/>
                  </a:lnTo>
                  <a:lnTo>
                    <a:pt x="66" y="158"/>
                  </a:lnTo>
                  <a:lnTo>
                    <a:pt x="67" y="159"/>
                  </a:lnTo>
                  <a:lnTo>
                    <a:pt x="67" y="162"/>
                  </a:lnTo>
                  <a:lnTo>
                    <a:pt x="69" y="163"/>
                  </a:lnTo>
                  <a:lnTo>
                    <a:pt x="69" y="164"/>
                  </a:lnTo>
                  <a:lnTo>
                    <a:pt x="69" y="166"/>
                  </a:lnTo>
                  <a:lnTo>
                    <a:pt x="70" y="167"/>
                  </a:lnTo>
                  <a:lnTo>
                    <a:pt x="70" y="168"/>
                  </a:lnTo>
                  <a:lnTo>
                    <a:pt x="70" y="170"/>
                  </a:lnTo>
                  <a:lnTo>
                    <a:pt x="70" y="171"/>
                  </a:lnTo>
                  <a:lnTo>
                    <a:pt x="71" y="172"/>
                  </a:lnTo>
                  <a:lnTo>
                    <a:pt x="71" y="174"/>
                  </a:lnTo>
                  <a:lnTo>
                    <a:pt x="73" y="175"/>
                  </a:lnTo>
                  <a:lnTo>
                    <a:pt x="73" y="176"/>
                  </a:lnTo>
                  <a:lnTo>
                    <a:pt x="73" y="178"/>
                  </a:lnTo>
                  <a:lnTo>
                    <a:pt x="73" y="179"/>
                  </a:lnTo>
                  <a:lnTo>
                    <a:pt x="74" y="180"/>
                  </a:lnTo>
                  <a:lnTo>
                    <a:pt x="74" y="182"/>
                  </a:lnTo>
                  <a:lnTo>
                    <a:pt x="74" y="183"/>
                  </a:lnTo>
                  <a:lnTo>
                    <a:pt x="75" y="184"/>
                  </a:lnTo>
                  <a:lnTo>
                    <a:pt x="75" y="186"/>
                  </a:lnTo>
                  <a:lnTo>
                    <a:pt x="75" y="187"/>
                  </a:lnTo>
                  <a:lnTo>
                    <a:pt x="77" y="188"/>
                  </a:lnTo>
                  <a:lnTo>
                    <a:pt x="77" y="190"/>
                  </a:lnTo>
                  <a:lnTo>
                    <a:pt x="77" y="192"/>
                  </a:lnTo>
                  <a:lnTo>
                    <a:pt x="78" y="194"/>
                  </a:lnTo>
                  <a:lnTo>
                    <a:pt x="78" y="196"/>
                  </a:lnTo>
                  <a:lnTo>
                    <a:pt x="79" y="198"/>
                  </a:lnTo>
                  <a:lnTo>
                    <a:pt x="79" y="200"/>
                  </a:lnTo>
                  <a:lnTo>
                    <a:pt x="81" y="203"/>
                  </a:lnTo>
                  <a:lnTo>
                    <a:pt x="81" y="204"/>
                  </a:lnTo>
                  <a:lnTo>
                    <a:pt x="82" y="206"/>
                  </a:lnTo>
                  <a:lnTo>
                    <a:pt x="82" y="208"/>
                  </a:lnTo>
                  <a:lnTo>
                    <a:pt x="82" y="210"/>
                  </a:lnTo>
                  <a:lnTo>
                    <a:pt x="83" y="211"/>
                  </a:lnTo>
                  <a:lnTo>
                    <a:pt x="83" y="212"/>
                  </a:lnTo>
                  <a:lnTo>
                    <a:pt x="83" y="214"/>
                  </a:lnTo>
                  <a:lnTo>
                    <a:pt x="85" y="215"/>
                  </a:lnTo>
                  <a:lnTo>
                    <a:pt x="85" y="216"/>
                  </a:lnTo>
                  <a:lnTo>
                    <a:pt x="85" y="218"/>
                  </a:lnTo>
                  <a:lnTo>
                    <a:pt x="85" y="219"/>
                  </a:lnTo>
                  <a:lnTo>
                    <a:pt x="86" y="220"/>
                  </a:lnTo>
                  <a:lnTo>
                    <a:pt x="86" y="222"/>
                  </a:lnTo>
                  <a:lnTo>
                    <a:pt x="86" y="223"/>
                  </a:lnTo>
                  <a:lnTo>
                    <a:pt x="86" y="224"/>
                  </a:lnTo>
                  <a:lnTo>
                    <a:pt x="86" y="226"/>
                  </a:lnTo>
                  <a:lnTo>
                    <a:pt x="87" y="227"/>
                  </a:lnTo>
                  <a:lnTo>
                    <a:pt x="87" y="228"/>
                  </a:lnTo>
                  <a:lnTo>
                    <a:pt x="87" y="229"/>
                  </a:lnTo>
                  <a:lnTo>
                    <a:pt x="87" y="231"/>
                  </a:lnTo>
                  <a:lnTo>
                    <a:pt x="87" y="232"/>
                  </a:lnTo>
                  <a:lnTo>
                    <a:pt x="87" y="233"/>
                  </a:lnTo>
                  <a:lnTo>
                    <a:pt x="87" y="235"/>
                  </a:lnTo>
                  <a:lnTo>
                    <a:pt x="87" y="236"/>
                  </a:lnTo>
                  <a:lnTo>
                    <a:pt x="87" y="237"/>
                  </a:lnTo>
                  <a:lnTo>
                    <a:pt x="87" y="239"/>
                  </a:lnTo>
                  <a:lnTo>
                    <a:pt x="89" y="241"/>
                  </a:lnTo>
                  <a:lnTo>
                    <a:pt x="89" y="243"/>
                  </a:lnTo>
                  <a:lnTo>
                    <a:pt x="89" y="244"/>
                  </a:lnTo>
                  <a:lnTo>
                    <a:pt x="89" y="247"/>
                  </a:lnTo>
                  <a:lnTo>
                    <a:pt x="89" y="248"/>
                  </a:lnTo>
                  <a:lnTo>
                    <a:pt x="89" y="249"/>
                  </a:lnTo>
                  <a:lnTo>
                    <a:pt x="89" y="251"/>
                  </a:lnTo>
                  <a:lnTo>
                    <a:pt x="89" y="252"/>
                  </a:lnTo>
                  <a:lnTo>
                    <a:pt x="89" y="253"/>
                  </a:lnTo>
                  <a:lnTo>
                    <a:pt x="89" y="255"/>
                  </a:lnTo>
                  <a:lnTo>
                    <a:pt x="89" y="256"/>
                  </a:lnTo>
                  <a:lnTo>
                    <a:pt x="90" y="257"/>
                  </a:lnTo>
                  <a:lnTo>
                    <a:pt x="90" y="259"/>
                  </a:lnTo>
                  <a:lnTo>
                    <a:pt x="90" y="260"/>
                  </a:lnTo>
                  <a:lnTo>
                    <a:pt x="90" y="261"/>
                  </a:lnTo>
                  <a:lnTo>
                    <a:pt x="90" y="263"/>
                  </a:lnTo>
                  <a:lnTo>
                    <a:pt x="90" y="264"/>
                  </a:lnTo>
                  <a:lnTo>
                    <a:pt x="90" y="265"/>
                  </a:lnTo>
                  <a:lnTo>
                    <a:pt x="90" y="267"/>
                  </a:lnTo>
                  <a:lnTo>
                    <a:pt x="91" y="267"/>
                  </a:lnTo>
                  <a:lnTo>
                    <a:pt x="91" y="268"/>
                  </a:lnTo>
                  <a:lnTo>
                    <a:pt x="91" y="269"/>
                  </a:lnTo>
                  <a:lnTo>
                    <a:pt x="91" y="271"/>
                  </a:lnTo>
                  <a:lnTo>
                    <a:pt x="91" y="272"/>
                  </a:lnTo>
                  <a:lnTo>
                    <a:pt x="91" y="273"/>
                  </a:lnTo>
                  <a:lnTo>
                    <a:pt x="93" y="273"/>
                  </a:lnTo>
                  <a:lnTo>
                    <a:pt x="93" y="275"/>
                  </a:lnTo>
                  <a:lnTo>
                    <a:pt x="93" y="276"/>
                  </a:lnTo>
                  <a:lnTo>
                    <a:pt x="93" y="277"/>
                  </a:lnTo>
                  <a:lnTo>
                    <a:pt x="93" y="279"/>
                  </a:lnTo>
                  <a:lnTo>
                    <a:pt x="93" y="280"/>
                  </a:lnTo>
                  <a:lnTo>
                    <a:pt x="94" y="281"/>
                  </a:lnTo>
                  <a:lnTo>
                    <a:pt x="94" y="283"/>
                  </a:lnTo>
                  <a:lnTo>
                    <a:pt x="94" y="284"/>
                  </a:lnTo>
                  <a:lnTo>
                    <a:pt x="94" y="285"/>
                  </a:lnTo>
                  <a:lnTo>
                    <a:pt x="94" y="287"/>
                  </a:lnTo>
                  <a:lnTo>
                    <a:pt x="94" y="288"/>
                  </a:lnTo>
                  <a:lnTo>
                    <a:pt x="94" y="289"/>
                  </a:lnTo>
                  <a:lnTo>
                    <a:pt x="94" y="291"/>
                  </a:lnTo>
                  <a:lnTo>
                    <a:pt x="94" y="292"/>
                  </a:lnTo>
                  <a:lnTo>
                    <a:pt x="94" y="293"/>
                  </a:lnTo>
                  <a:lnTo>
                    <a:pt x="94" y="295"/>
                  </a:lnTo>
                  <a:lnTo>
                    <a:pt x="94" y="296"/>
                  </a:lnTo>
                  <a:lnTo>
                    <a:pt x="94" y="297"/>
                  </a:lnTo>
                  <a:lnTo>
                    <a:pt x="94" y="299"/>
                  </a:lnTo>
                  <a:lnTo>
                    <a:pt x="94" y="300"/>
                  </a:lnTo>
                  <a:lnTo>
                    <a:pt x="94" y="303"/>
                  </a:lnTo>
                  <a:lnTo>
                    <a:pt x="94" y="304"/>
                  </a:lnTo>
                  <a:lnTo>
                    <a:pt x="94" y="305"/>
                  </a:lnTo>
                  <a:lnTo>
                    <a:pt x="94" y="308"/>
                  </a:lnTo>
                  <a:lnTo>
                    <a:pt x="94" y="309"/>
                  </a:lnTo>
                  <a:lnTo>
                    <a:pt x="94" y="312"/>
                  </a:lnTo>
                  <a:lnTo>
                    <a:pt x="94" y="315"/>
                  </a:lnTo>
                  <a:lnTo>
                    <a:pt x="93" y="317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56" name="Freeform 22">
              <a:extLst>
                <a:ext uri="{FF2B5EF4-FFF2-40B4-BE49-F238E27FC236}">
                  <a16:creationId xmlns:a16="http://schemas.microsoft.com/office/drawing/2014/main" id="{8A1B0D4C-8BBA-164E-95EA-3EC456A69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4594225"/>
              <a:ext cx="74613" cy="252413"/>
            </a:xfrm>
            <a:custGeom>
              <a:avLst/>
              <a:gdLst>
                <a:gd name="T0" fmla="*/ 2147483646 w 94"/>
                <a:gd name="T1" fmla="*/ 2147483646 h 317"/>
                <a:gd name="T2" fmla="*/ 2147483646 w 94"/>
                <a:gd name="T3" fmla="*/ 2147483646 h 317"/>
                <a:gd name="T4" fmla="*/ 2147483646 w 94"/>
                <a:gd name="T5" fmla="*/ 2147483646 h 317"/>
                <a:gd name="T6" fmla="*/ 2147483646 w 94"/>
                <a:gd name="T7" fmla="*/ 2147483646 h 317"/>
                <a:gd name="T8" fmla="*/ 2147483646 w 94"/>
                <a:gd name="T9" fmla="*/ 2147483646 h 317"/>
                <a:gd name="T10" fmla="*/ 2147483646 w 94"/>
                <a:gd name="T11" fmla="*/ 2147483646 h 317"/>
                <a:gd name="T12" fmla="*/ 2147483646 w 94"/>
                <a:gd name="T13" fmla="*/ 2147483646 h 317"/>
                <a:gd name="T14" fmla="*/ 2147483646 w 94"/>
                <a:gd name="T15" fmla="*/ 2147483646 h 317"/>
                <a:gd name="T16" fmla="*/ 2147483646 w 94"/>
                <a:gd name="T17" fmla="*/ 2147483646 h 317"/>
                <a:gd name="T18" fmla="*/ 2147483646 w 94"/>
                <a:gd name="T19" fmla="*/ 2147483646 h 317"/>
                <a:gd name="T20" fmla="*/ 2147483646 w 94"/>
                <a:gd name="T21" fmla="*/ 2147483646 h 317"/>
                <a:gd name="T22" fmla="*/ 2147483646 w 94"/>
                <a:gd name="T23" fmla="*/ 2147483646 h 317"/>
                <a:gd name="T24" fmla="*/ 2147483646 w 94"/>
                <a:gd name="T25" fmla="*/ 2147483646 h 317"/>
                <a:gd name="T26" fmla="*/ 2147483646 w 94"/>
                <a:gd name="T27" fmla="*/ 2147483646 h 317"/>
                <a:gd name="T28" fmla="*/ 2147483646 w 94"/>
                <a:gd name="T29" fmla="*/ 2147483646 h 317"/>
                <a:gd name="T30" fmla="*/ 2147483646 w 94"/>
                <a:gd name="T31" fmla="*/ 2147483646 h 317"/>
                <a:gd name="T32" fmla="*/ 2147483646 w 94"/>
                <a:gd name="T33" fmla="*/ 2147483646 h 317"/>
                <a:gd name="T34" fmla="*/ 2147483646 w 94"/>
                <a:gd name="T35" fmla="*/ 2147483646 h 317"/>
                <a:gd name="T36" fmla="*/ 2147483646 w 94"/>
                <a:gd name="T37" fmla="*/ 2147483646 h 317"/>
                <a:gd name="T38" fmla="*/ 2147483646 w 94"/>
                <a:gd name="T39" fmla="*/ 2147483646 h 317"/>
                <a:gd name="T40" fmla="*/ 2147483646 w 94"/>
                <a:gd name="T41" fmla="*/ 2147483646 h 317"/>
                <a:gd name="T42" fmla="*/ 2147483646 w 94"/>
                <a:gd name="T43" fmla="*/ 2147483646 h 317"/>
                <a:gd name="T44" fmla="*/ 2147483646 w 94"/>
                <a:gd name="T45" fmla="*/ 2147483646 h 317"/>
                <a:gd name="T46" fmla="*/ 2147483646 w 94"/>
                <a:gd name="T47" fmla="*/ 2147483646 h 317"/>
                <a:gd name="T48" fmla="*/ 2147483646 w 94"/>
                <a:gd name="T49" fmla="*/ 2147483646 h 317"/>
                <a:gd name="T50" fmla="*/ 2147483646 w 94"/>
                <a:gd name="T51" fmla="*/ 2147483646 h 317"/>
                <a:gd name="T52" fmla="*/ 2147483646 w 94"/>
                <a:gd name="T53" fmla="*/ 2147483646 h 317"/>
                <a:gd name="T54" fmla="*/ 2147483646 w 94"/>
                <a:gd name="T55" fmla="*/ 2147483646 h 317"/>
                <a:gd name="T56" fmla="*/ 2147483646 w 94"/>
                <a:gd name="T57" fmla="*/ 2147483646 h 317"/>
                <a:gd name="T58" fmla="*/ 2147483646 w 94"/>
                <a:gd name="T59" fmla="*/ 2147483646 h 317"/>
                <a:gd name="T60" fmla="*/ 2147483646 w 94"/>
                <a:gd name="T61" fmla="*/ 2147483646 h 317"/>
                <a:gd name="T62" fmla="*/ 2147483646 w 94"/>
                <a:gd name="T63" fmla="*/ 2147483646 h 317"/>
                <a:gd name="T64" fmla="*/ 2147483646 w 94"/>
                <a:gd name="T65" fmla="*/ 2147483646 h 317"/>
                <a:gd name="T66" fmla="*/ 2147483646 w 94"/>
                <a:gd name="T67" fmla="*/ 2147483646 h 317"/>
                <a:gd name="T68" fmla="*/ 2147483646 w 94"/>
                <a:gd name="T69" fmla="*/ 2147483646 h 317"/>
                <a:gd name="T70" fmla="*/ 2147483646 w 94"/>
                <a:gd name="T71" fmla="*/ 2147483646 h 317"/>
                <a:gd name="T72" fmla="*/ 2147483646 w 94"/>
                <a:gd name="T73" fmla="*/ 2147483646 h 317"/>
                <a:gd name="T74" fmla="*/ 2147483646 w 94"/>
                <a:gd name="T75" fmla="*/ 2147483646 h 317"/>
                <a:gd name="T76" fmla="*/ 2147483646 w 94"/>
                <a:gd name="T77" fmla="*/ 2147483646 h 317"/>
                <a:gd name="T78" fmla="*/ 2147483646 w 94"/>
                <a:gd name="T79" fmla="*/ 2147483646 h 317"/>
                <a:gd name="T80" fmla="*/ 2147483646 w 94"/>
                <a:gd name="T81" fmla="*/ 2147483646 h 317"/>
                <a:gd name="T82" fmla="*/ 2147483646 w 94"/>
                <a:gd name="T83" fmla="*/ 2147483646 h 317"/>
                <a:gd name="T84" fmla="*/ 2147483646 w 94"/>
                <a:gd name="T85" fmla="*/ 2147483646 h 317"/>
                <a:gd name="T86" fmla="*/ 2147483646 w 94"/>
                <a:gd name="T87" fmla="*/ 2147483646 h 317"/>
                <a:gd name="T88" fmla="*/ 2147483646 w 94"/>
                <a:gd name="T89" fmla="*/ 2147483646 h 317"/>
                <a:gd name="T90" fmla="*/ 2147483646 w 94"/>
                <a:gd name="T91" fmla="*/ 2147483646 h 317"/>
                <a:gd name="T92" fmla="*/ 2147483646 w 94"/>
                <a:gd name="T93" fmla="*/ 2147483646 h 317"/>
                <a:gd name="T94" fmla="*/ 2147483646 w 94"/>
                <a:gd name="T95" fmla="*/ 2147483646 h 317"/>
                <a:gd name="T96" fmla="*/ 2147483646 w 94"/>
                <a:gd name="T97" fmla="*/ 2147483646 h 317"/>
                <a:gd name="T98" fmla="*/ 2147483646 w 94"/>
                <a:gd name="T99" fmla="*/ 2147483646 h 317"/>
                <a:gd name="T100" fmla="*/ 2147483646 w 94"/>
                <a:gd name="T101" fmla="*/ 2147483646 h 317"/>
                <a:gd name="T102" fmla="*/ 2147483646 w 94"/>
                <a:gd name="T103" fmla="*/ 2147483646 h 317"/>
                <a:gd name="T104" fmla="*/ 2147483646 w 94"/>
                <a:gd name="T105" fmla="*/ 2147483646 h 317"/>
                <a:gd name="T106" fmla="*/ 2147483646 w 94"/>
                <a:gd name="T107" fmla="*/ 2147483646 h 317"/>
                <a:gd name="T108" fmla="*/ 2147483646 w 94"/>
                <a:gd name="T109" fmla="*/ 2147483646 h 317"/>
                <a:gd name="T110" fmla="*/ 2147483646 w 94"/>
                <a:gd name="T111" fmla="*/ 2147483646 h 317"/>
                <a:gd name="T112" fmla="*/ 2147483646 w 94"/>
                <a:gd name="T113" fmla="*/ 2147483646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4"/>
                <a:gd name="T172" fmla="*/ 0 h 317"/>
                <a:gd name="T173" fmla="*/ 94 w 94"/>
                <a:gd name="T174" fmla="*/ 317 h 31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4" h="317">
                  <a:moveTo>
                    <a:pt x="0" y="317"/>
                  </a:moveTo>
                  <a:lnTo>
                    <a:pt x="2" y="314"/>
                  </a:lnTo>
                  <a:lnTo>
                    <a:pt x="4" y="310"/>
                  </a:lnTo>
                  <a:lnTo>
                    <a:pt x="6" y="308"/>
                  </a:lnTo>
                  <a:lnTo>
                    <a:pt x="8" y="305"/>
                  </a:lnTo>
                  <a:lnTo>
                    <a:pt x="9" y="302"/>
                  </a:lnTo>
                  <a:lnTo>
                    <a:pt x="10" y="300"/>
                  </a:lnTo>
                  <a:lnTo>
                    <a:pt x="11" y="297"/>
                  </a:lnTo>
                  <a:lnTo>
                    <a:pt x="13" y="294"/>
                  </a:lnTo>
                  <a:lnTo>
                    <a:pt x="14" y="293"/>
                  </a:lnTo>
                  <a:lnTo>
                    <a:pt x="15" y="290"/>
                  </a:lnTo>
                  <a:lnTo>
                    <a:pt x="15" y="289"/>
                  </a:lnTo>
                  <a:lnTo>
                    <a:pt x="17" y="288"/>
                  </a:lnTo>
                  <a:lnTo>
                    <a:pt x="18" y="285"/>
                  </a:lnTo>
                  <a:lnTo>
                    <a:pt x="18" y="284"/>
                  </a:lnTo>
                  <a:lnTo>
                    <a:pt x="19" y="283"/>
                  </a:lnTo>
                  <a:lnTo>
                    <a:pt x="19" y="281"/>
                  </a:lnTo>
                  <a:lnTo>
                    <a:pt x="21" y="280"/>
                  </a:lnTo>
                  <a:lnTo>
                    <a:pt x="21" y="279"/>
                  </a:lnTo>
                  <a:lnTo>
                    <a:pt x="22" y="277"/>
                  </a:lnTo>
                  <a:lnTo>
                    <a:pt x="22" y="276"/>
                  </a:lnTo>
                  <a:lnTo>
                    <a:pt x="23" y="275"/>
                  </a:lnTo>
                  <a:lnTo>
                    <a:pt x="23" y="273"/>
                  </a:lnTo>
                  <a:lnTo>
                    <a:pt x="25" y="273"/>
                  </a:lnTo>
                  <a:lnTo>
                    <a:pt x="25" y="272"/>
                  </a:lnTo>
                  <a:lnTo>
                    <a:pt x="25" y="271"/>
                  </a:lnTo>
                  <a:lnTo>
                    <a:pt x="26" y="269"/>
                  </a:lnTo>
                  <a:lnTo>
                    <a:pt x="26" y="268"/>
                  </a:lnTo>
                  <a:lnTo>
                    <a:pt x="27" y="265"/>
                  </a:lnTo>
                  <a:lnTo>
                    <a:pt x="27" y="264"/>
                  </a:lnTo>
                  <a:lnTo>
                    <a:pt x="29" y="263"/>
                  </a:lnTo>
                  <a:lnTo>
                    <a:pt x="29" y="261"/>
                  </a:lnTo>
                  <a:lnTo>
                    <a:pt x="30" y="259"/>
                  </a:lnTo>
                  <a:lnTo>
                    <a:pt x="30" y="257"/>
                  </a:lnTo>
                  <a:lnTo>
                    <a:pt x="31" y="256"/>
                  </a:lnTo>
                  <a:lnTo>
                    <a:pt x="33" y="255"/>
                  </a:lnTo>
                  <a:lnTo>
                    <a:pt x="33" y="252"/>
                  </a:lnTo>
                  <a:lnTo>
                    <a:pt x="33" y="251"/>
                  </a:lnTo>
                  <a:lnTo>
                    <a:pt x="34" y="249"/>
                  </a:lnTo>
                  <a:lnTo>
                    <a:pt x="34" y="248"/>
                  </a:lnTo>
                  <a:lnTo>
                    <a:pt x="35" y="247"/>
                  </a:lnTo>
                  <a:lnTo>
                    <a:pt x="35" y="245"/>
                  </a:lnTo>
                  <a:lnTo>
                    <a:pt x="37" y="244"/>
                  </a:lnTo>
                  <a:lnTo>
                    <a:pt x="37" y="243"/>
                  </a:lnTo>
                  <a:lnTo>
                    <a:pt x="37" y="241"/>
                  </a:lnTo>
                  <a:lnTo>
                    <a:pt x="38" y="241"/>
                  </a:lnTo>
                  <a:lnTo>
                    <a:pt x="38" y="240"/>
                  </a:lnTo>
                  <a:lnTo>
                    <a:pt x="38" y="239"/>
                  </a:lnTo>
                  <a:lnTo>
                    <a:pt x="39" y="237"/>
                  </a:lnTo>
                  <a:lnTo>
                    <a:pt x="39" y="236"/>
                  </a:lnTo>
                  <a:lnTo>
                    <a:pt x="41" y="235"/>
                  </a:lnTo>
                  <a:lnTo>
                    <a:pt x="41" y="233"/>
                  </a:lnTo>
                  <a:lnTo>
                    <a:pt x="41" y="232"/>
                  </a:lnTo>
                  <a:lnTo>
                    <a:pt x="42" y="231"/>
                  </a:lnTo>
                  <a:lnTo>
                    <a:pt x="42" y="229"/>
                  </a:lnTo>
                  <a:lnTo>
                    <a:pt x="42" y="228"/>
                  </a:lnTo>
                  <a:lnTo>
                    <a:pt x="43" y="227"/>
                  </a:lnTo>
                  <a:lnTo>
                    <a:pt x="43" y="225"/>
                  </a:lnTo>
                  <a:lnTo>
                    <a:pt x="45" y="223"/>
                  </a:lnTo>
                  <a:lnTo>
                    <a:pt x="45" y="221"/>
                  </a:lnTo>
                  <a:lnTo>
                    <a:pt x="46" y="220"/>
                  </a:lnTo>
                  <a:lnTo>
                    <a:pt x="46" y="217"/>
                  </a:lnTo>
                  <a:lnTo>
                    <a:pt x="47" y="215"/>
                  </a:lnTo>
                  <a:lnTo>
                    <a:pt x="49" y="213"/>
                  </a:lnTo>
                  <a:lnTo>
                    <a:pt x="49" y="211"/>
                  </a:lnTo>
                  <a:lnTo>
                    <a:pt x="50" y="209"/>
                  </a:lnTo>
                  <a:lnTo>
                    <a:pt x="50" y="207"/>
                  </a:lnTo>
                  <a:lnTo>
                    <a:pt x="51" y="205"/>
                  </a:lnTo>
                  <a:lnTo>
                    <a:pt x="51" y="204"/>
                  </a:lnTo>
                  <a:lnTo>
                    <a:pt x="53" y="203"/>
                  </a:lnTo>
                  <a:lnTo>
                    <a:pt x="53" y="201"/>
                  </a:lnTo>
                  <a:lnTo>
                    <a:pt x="53" y="200"/>
                  </a:lnTo>
                  <a:lnTo>
                    <a:pt x="54" y="199"/>
                  </a:lnTo>
                  <a:lnTo>
                    <a:pt x="54" y="197"/>
                  </a:lnTo>
                  <a:lnTo>
                    <a:pt x="55" y="196"/>
                  </a:lnTo>
                  <a:lnTo>
                    <a:pt x="55" y="195"/>
                  </a:lnTo>
                  <a:lnTo>
                    <a:pt x="55" y="194"/>
                  </a:lnTo>
                  <a:lnTo>
                    <a:pt x="55" y="192"/>
                  </a:lnTo>
                  <a:lnTo>
                    <a:pt x="57" y="191"/>
                  </a:lnTo>
                  <a:lnTo>
                    <a:pt x="57" y="190"/>
                  </a:lnTo>
                  <a:lnTo>
                    <a:pt x="58" y="188"/>
                  </a:lnTo>
                  <a:lnTo>
                    <a:pt x="58" y="187"/>
                  </a:lnTo>
                  <a:lnTo>
                    <a:pt x="58" y="186"/>
                  </a:lnTo>
                  <a:lnTo>
                    <a:pt x="59" y="184"/>
                  </a:lnTo>
                  <a:lnTo>
                    <a:pt x="59" y="183"/>
                  </a:lnTo>
                  <a:lnTo>
                    <a:pt x="59" y="182"/>
                  </a:lnTo>
                  <a:lnTo>
                    <a:pt x="59" y="180"/>
                  </a:lnTo>
                  <a:lnTo>
                    <a:pt x="61" y="179"/>
                  </a:lnTo>
                  <a:lnTo>
                    <a:pt x="61" y="176"/>
                  </a:lnTo>
                  <a:lnTo>
                    <a:pt x="62" y="175"/>
                  </a:lnTo>
                  <a:lnTo>
                    <a:pt x="62" y="174"/>
                  </a:lnTo>
                  <a:lnTo>
                    <a:pt x="63" y="171"/>
                  </a:lnTo>
                  <a:lnTo>
                    <a:pt x="63" y="170"/>
                  </a:lnTo>
                  <a:lnTo>
                    <a:pt x="63" y="167"/>
                  </a:lnTo>
                  <a:lnTo>
                    <a:pt x="65" y="164"/>
                  </a:lnTo>
                  <a:lnTo>
                    <a:pt x="66" y="163"/>
                  </a:lnTo>
                  <a:lnTo>
                    <a:pt x="66" y="160"/>
                  </a:lnTo>
                  <a:lnTo>
                    <a:pt x="66" y="159"/>
                  </a:lnTo>
                  <a:lnTo>
                    <a:pt x="67" y="158"/>
                  </a:lnTo>
                  <a:lnTo>
                    <a:pt x="67" y="156"/>
                  </a:lnTo>
                  <a:lnTo>
                    <a:pt x="69" y="154"/>
                  </a:lnTo>
                  <a:lnTo>
                    <a:pt x="69" y="152"/>
                  </a:lnTo>
                  <a:lnTo>
                    <a:pt x="69" y="151"/>
                  </a:lnTo>
                  <a:lnTo>
                    <a:pt x="70" y="150"/>
                  </a:lnTo>
                  <a:lnTo>
                    <a:pt x="70" y="148"/>
                  </a:lnTo>
                  <a:lnTo>
                    <a:pt x="70" y="147"/>
                  </a:lnTo>
                  <a:lnTo>
                    <a:pt x="71" y="146"/>
                  </a:lnTo>
                  <a:lnTo>
                    <a:pt x="71" y="144"/>
                  </a:lnTo>
                  <a:lnTo>
                    <a:pt x="71" y="143"/>
                  </a:lnTo>
                  <a:lnTo>
                    <a:pt x="73" y="142"/>
                  </a:lnTo>
                  <a:lnTo>
                    <a:pt x="73" y="140"/>
                  </a:lnTo>
                  <a:lnTo>
                    <a:pt x="73" y="139"/>
                  </a:lnTo>
                  <a:lnTo>
                    <a:pt x="74" y="138"/>
                  </a:lnTo>
                  <a:lnTo>
                    <a:pt x="74" y="136"/>
                  </a:lnTo>
                  <a:lnTo>
                    <a:pt x="74" y="135"/>
                  </a:lnTo>
                  <a:lnTo>
                    <a:pt x="75" y="134"/>
                  </a:lnTo>
                  <a:lnTo>
                    <a:pt x="75" y="132"/>
                  </a:lnTo>
                  <a:lnTo>
                    <a:pt x="75" y="130"/>
                  </a:lnTo>
                  <a:lnTo>
                    <a:pt x="77" y="128"/>
                  </a:lnTo>
                  <a:lnTo>
                    <a:pt x="77" y="127"/>
                  </a:lnTo>
                  <a:lnTo>
                    <a:pt x="77" y="126"/>
                  </a:lnTo>
                  <a:lnTo>
                    <a:pt x="78" y="123"/>
                  </a:lnTo>
                  <a:lnTo>
                    <a:pt x="78" y="120"/>
                  </a:lnTo>
                  <a:lnTo>
                    <a:pt x="79" y="119"/>
                  </a:lnTo>
                  <a:lnTo>
                    <a:pt x="79" y="116"/>
                  </a:lnTo>
                  <a:lnTo>
                    <a:pt x="81" y="115"/>
                  </a:lnTo>
                  <a:lnTo>
                    <a:pt x="81" y="112"/>
                  </a:lnTo>
                  <a:lnTo>
                    <a:pt x="82" y="111"/>
                  </a:lnTo>
                  <a:lnTo>
                    <a:pt x="82" y="110"/>
                  </a:lnTo>
                  <a:lnTo>
                    <a:pt x="82" y="107"/>
                  </a:lnTo>
                  <a:lnTo>
                    <a:pt x="83" y="106"/>
                  </a:lnTo>
                  <a:lnTo>
                    <a:pt x="83" y="104"/>
                  </a:lnTo>
                  <a:lnTo>
                    <a:pt x="83" y="103"/>
                  </a:lnTo>
                  <a:lnTo>
                    <a:pt x="85" y="102"/>
                  </a:lnTo>
                  <a:lnTo>
                    <a:pt x="85" y="101"/>
                  </a:lnTo>
                  <a:lnTo>
                    <a:pt x="85" y="99"/>
                  </a:lnTo>
                  <a:lnTo>
                    <a:pt x="86" y="98"/>
                  </a:lnTo>
                  <a:lnTo>
                    <a:pt x="86" y="97"/>
                  </a:lnTo>
                  <a:lnTo>
                    <a:pt x="86" y="95"/>
                  </a:lnTo>
                  <a:lnTo>
                    <a:pt x="86" y="94"/>
                  </a:lnTo>
                  <a:lnTo>
                    <a:pt x="86" y="93"/>
                  </a:lnTo>
                  <a:lnTo>
                    <a:pt x="86" y="91"/>
                  </a:lnTo>
                  <a:lnTo>
                    <a:pt x="87" y="90"/>
                  </a:lnTo>
                  <a:lnTo>
                    <a:pt x="87" y="89"/>
                  </a:lnTo>
                  <a:lnTo>
                    <a:pt x="87" y="87"/>
                  </a:lnTo>
                  <a:lnTo>
                    <a:pt x="87" y="86"/>
                  </a:lnTo>
                  <a:lnTo>
                    <a:pt x="87" y="85"/>
                  </a:lnTo>
                  <a:lnTo>
                    <a:pt x="87" y="83"/>
                  </a:lnTo>
                  <a:lnTo>
                    <a:pt x="87" y="82"/>
                  </a:lnTo>
                  <a:lnTo>
                    <a:pt x="87" y="81"/>
                  </a:lnTo>
                  <a:lnTo>
                    <a:pt x="87" y="79"/>
                  </a:lnTo>
                  <a:lnTo>
                    <a:pt x="87" y="78"/>
                  </a:lnTo>
                  <a:lnTo>
                    <a:pt x="89" y="75"/>
                  </a:lnTo>
                  <a:lnTo>
                    <a:pt x="89" y="74"/>
                  </a:lnTo>
                  <a:lnTo>
                    <a:pt x="89" y="73"/>
                  </a:lnTo>
                  <a:lnTo>
                    <a:pt x="89" y="70"/>
                  </a:lnTo>
                  <a:lnTo>
                    <a:pt x="89" y="69"/>
                  </a:lnTo>
                  <a:lnTo>
                    <a:pt x="89" y="67"/>
                  </a:lnTo>
                  <a:lnTo>
                    <a:pt x="89" y="66"/>
                  </a:lnTo>
                  <a:lnTo>
                    <a:pt x="89" y="65"/>
                  </a:lnTo>
                  <a:lnTo>
                    <a:pt x="89" y="63"/>
                  </a:lnTo>
                  <a:lnTo>
                    <a:pt x="89" y="62"/>
                  </a:lnTo>
                  <a:lnTo>
                    <a:pt x="89" y="61"/>
                  </a:lnTo>
                  <a:lnTo>
                    <a:pt x="90" y="59"/>
                  </a:lnTo>
                  <a:lnTo>
                    <a:pt x="90" y="58"/>
                  </a:lnTo>
                  <a:lnTo>
                    <a:pt x="90" y="57"/>
                  </a:lnTo>
                  <a:lnTo>
                    <a:pt x="90" y="55"/>
                  </a:lnTo>
                  <a:lnTo>
                    <a:pt x="90" y="54"/>
                  </a:lnTo>
                  <a:lnTo>
                    <a:pt x="90" y="53"/>
                  </a:lnTo>
                  <a:lnTo>
                    <a:pt x="90" y="51"/>
                  </a:lnTo>
                  <a:lnTo>
                    <a:pt x="90" y="50"/>
                  </a:lnTo>
                  <a:lnTo>
                    <a:pt x="91" y="50"/>
                  </a:lnTo>
                  <a:lnTo>
                    <a:pt x="91" y="49"/>
                  </a:lnTo>
                  <a:lnTo>
                    <a:pt x="91" y="47"/>
                  </a:lnTo>
                  <a:lnTo>
                    <a:pt x="91" y="46"/>
                  </a:lnTo>
                  <a:lnTo>
                    <a:pt x="91" y="45"/>
                  </a:lnTo>
                  <a:lnTo>
                    <a:pt x="91" y="43"/>
                  </a:lnTo>
                  <a:lnTo>
                    <a:pt x="93" y="43"/>
                  </a:lnTo>
                  <a:lnTo>
                    <a:pt x="93" y="42"/>
                  </a:lnTo>
                  <a:lnTo>
                    <a:pt x="93" y="41"/>
                  </a:lnTo>
                  <a:lnTo>
                    <a:pt x="93" y="39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4" y="35"/>
                  </a:lnTo>
                  <a:lnTo>
                    <a:pt x="94" y="34"/>
                  </a:lnTo>
                  <a:lnTo>
                    <a:pt x="94" y="33"/>
                  </a:lnTo>
                  <a:lnTo>
                    <a:pt x="94" y="31"/>
                  </a:lnTo>
                  <a:lnTo>
                    <a:pt x="94" y="30"/>
                  </a:lnTo>
                  <a:lnTo>
                    <a:pt x="94" y="29"/>
                  </a:lnTo>
                  <a:lnTo>
                    <a:pt x="94" y="27"/>
                  </a:lnTo>
                  <a:lnTo>
                    <a:pt x="94" y="26"/>
                  </a:lnTo>
                  <a:lnTo>
                    <a:pt x="94" y="25"/>
                  </a:lnTo>
                  <a:lnTo>
                    <a:pt x="94" y="23"/>
                  </a:lnTo>
                  <a:lnTo>
                    <a:pt x="94" y="22"/>
                  </a:lnTo>
                  <a:lnTo>
                    <a:pt x="94" y="21"/>
                  </a:lnTo>
                  <a:lnTo>
                    <a:pt x="94" y="19"/>
                  </a:lnTo>
                  <a:lnTo>
                    <a:pt x="94" y="18"/>
                  </a:lnTo>
                  <a:lnTo>
                    <a:pt x="94" y="17"/>
                  </a:lnTo>
                  <a:lnTo>
                    <a:pt x="94" y="15"/>
                  </a:lnTo>
                  <a:lnTo>
                    <a:pt x="94" y="13"/>
                  </a:lnTo>
                  <a:lnTo>
                    <a:pt x="94" y="11"/>
                  </a:lnTo>
                  <a:lnTo>
                    <a:pt x="94" y="10"/>
                  </a:lnTo>
                  <a:lnTo>
                    <a:pt x="94" y="7"/>
                  </a:lnTo>
                  <a:lnTo>
                    <a:pt x="94" y="5"/>
                  </a:lnTo>
                  <a:lnTo>
                    <a:pt x="94" y="2"/>
                  </a:lnTo>
                  <a:lnTo>
                    <a:pt x="93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8257" name="Group 122">
              <a:extLst>
                <a:ext uri="{FF2B5EF4-FFF2-40B4-BE49-F238E27FC236}">
                  <a16:creationId xmlns:a16="http://schemas.microsoft.com/office/drawing/2014/main" id="{25CBC2CF-A4F2-A341-A149-1FABFFF3CA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10025" y="3895725"/>
              <a:ext cx="719138" cy="501650"/>
              <a:chOff x="2526" y="1741"/>
              <a:chExt cx="453" cy="316"/>
            </a:xfrm>
          </p:grpSpPr>
          <p:sp>
            <p:nvSpPr>
              <p:cNvPr id="138293" name="Freeform 64">
                <a:extLst>
                  <a:ext uri="{FF2B5EF4-FFF2-40B4-BE49-F238E27FC236}">
                    <a16:creationId xmlns:a16="http://schemas.microsoft.com/office/drawing/2014/main" id="{6671E265-0C13-184A-94D0-C8C6F3321A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2" y="1741"/>
                <a:ext cx="397" cy="157"/>
              </a:xfrm>
              <a:custGeom>
                <a:avLst/>
                <a:gdLst>
                  <a:gd name="T0" fmla="*/ 1 w 793"/>
                  <a:gd name="T1" fmla="*/ 0 h 315"/>
                  <a:gd name="T2" fmla="*/ 1 w 793"/>
                  <a:gd name="T3" fmla="*/ 0 h 315"/>
                  <a:gd name="T4" fmla="*/ 1 w 793"/>
                  <a:gd name="T5" fmla="*/ 0 h 315"/>
                  <a:gd name="T6" fmla="*/ 1 w 793"/>
                  <a:gd name="T7" fmla="*/ 0 h 315"/>
                  <a:gd name="T8" fmla="*/ 1 w 793"/>
                  <a:gd name="T9" fmla="*/ 0 h 315"/>
                  <a:gd name="T10" fmla="*/ 1 w 793"/>
                  <a:gd name="T11" fmla="*/ 0 h 315"/>
                  <a:gd name="T12" fmla="*/ 1 w 793"/>
                  <a:gd name="T13" fmla="*/ 0 h 315"/>
                  <a:gd name="T14" fmla="*/ 1 w 793"/>
                  <a:gd name="T15" fmla="*/ 0 h 315"/>
                  <a:gd name="T16" fmla="*/ 1 w 793"/>
                  <a:gd name="T17" fmla="*/ 0 h 315"/>
                  <a:gd name="T18" fmla="*/ 1 w 793"/>
                  <a:gd name="T19" fmla="*/ 0 h 315"/>
                  <a:gd name="T20" fmla="*/ 1 w 793"/>
                  <a:gd name="T21" fmla="*/ 0 h 315"/>
                  <a:gd name="T22" fmla="*/ 1 w 793"/>
                  <a:gd name="T23" fmla="*/ 0 h 315"/>
                  <a:gd name="T24" fmla="*/ 1 w 793"/>
                  <a:gd name="T25" fmla="*/ 0 h 315"/>
                  <a:gd name="T26" fmla="*/ 1 w 793"/>
                  <a:gd name="T27" fmla="*/ 0 h 315"/>
                  <a:gd name="T28" fmla="*/ 1 w 793"/>
                  <a:gd name="T29" fmla="*/ 0 h 315"/>
                  <a:gd name="T30" fmla="*/ 1 w 793"/>
                  <a:gd name="T31" fmla="*/ 0 h 315"/>
                  <a:gd name="T32" fmla="*/ 1 w 793"/>
                  <a:gd name="T33" fmla="*/ 0 h 315"/>
                  <a:gd name="T34" fmla="*/ 1 w 793"/>
                  <a:gd name="T35" fmla="*/ 0 h 315"/>
                  <a:gd name="T36" fmla="*/ 1 w 793"/>
                  <a:gd name="T37" fmla="*/ 0 h 315"/>
                  <a:gd name="T38" fmla="*/ 1 w 793"/>
                  <a:gd name="T39" fmla="*/ 0 h 315"/>
                  <a:gd name="T40" fmla="*/ 1 w 793"/>
                  <a:gd name="T41" fmla="*/ 0 h 315"/>
                  <a:gd name="T42" fmla="*/ 1 w 793"/>
                  <a:gd name="T43" fmla="*/ 0 h 315"/>
                  <a:gd name="T44" fmla="*/ 1 w 793"/>
                  <a:gd name="T45" fmla="*/ 0 h 315"/>
                  <a:gd name="T46" fmla="*/ 1 w 793"/>
                  <a:gd name="T47" fmla="*/ 0 h 315"/>
                  <a:gd name="T48" fmla="*/ 1 w 793"/>
                  <a:gd name="T49" fmla="*/ 0 h 315"/>
                  <a:gd name="T50" fmla="*/ 1 w 793"/>
                  <a:gd name="T51" fmla="*/ 0 h 315"/>
                  <a:gd name="T52" fmla="*/ 1 w 793"/>
                  <a:gd name="T53" fmla="*/ 0 h 315"/>
                  <a:gd name="T54" fmla="*/ 1 w 793"/>
                  <a:gd name="T55" fmla="*/ 0 h 315"/>
                  <a:gd name="T56" fmla="*/ 1 w 793"/>
                  <a:gd name="T57" fmla="*/ 0 h 315"/>
                  <a:gd name="T58" fmla="*/ 1 w 793"/>
                  <a:gd name="T59" fmla="*/ 0 h 315"/>
                  <a:gd name="T60" fmla="*/ 1 w 793"/>
                  <a:gd name="T61" fmla="*/ 0 h 315"/>
                  <a:gd name="T62" fmla="*/ 1 w 793"/>
                  <a:gd name="T63" fmla="*/ 0 h 315"/>
                  <a:gd name="T64" fmla="*/ 1 w 793"/>
                  <a:gd name="T65" fmla="*/ 0 h 315"/>
                  <a:gd name="T66" fmla="*/ 1 w 793"/>
                  <a:gd name="T67" fmla="*/ 0 h 315"/>
                  <a:gd name="T68" fmla="*/ 1 w 793"/>
                  <a:gd name="T69" fmla="*/ 0 h 315"/>
                  <a:gd name="T70" fmla="*/ 1 w 793"/>
                  <a:gd name="T71" fmla="*/ 0 h 315"/>
                  <a:gd name="T72" fmla="*/ 1 w 793"/>
                  <a:gd name="T73" fmla="*/ 0 h 315"/>
                  <a:gd name="T74" fmla="*/ 1 w 793"/>
                  <a:gd name="T75" fmla="*/ 0 h 315"/>
                  <a:gd name="T76" fmla="*/ 1 w 793"/>
                  <a:gd name="T77" fmla="*/ 0 h 315"/>
                  <a:gd name="T78" fmla="*/ 1 w 793"/>
                  <a:gd name="T79" fmla="*/ 0 h 315"/>
                  <a:gd name="T80" fmla="*/ 1 w 793"/>
                  <a:gd name="T81" fmla="*/ 0 h 315"/>
                  <a:gd name="T82" fmla="*/ 1 w 793"/>
                  <a:gd name="T83" fmla="*/ 0 h 315"/>
                  <a:gd name="T84" fmla="*/ 1 w 793"/>
                  <a:gd name="T85" fmla="*/ 0 h 315"/>
                  <a:gd name="T86" fmla="*/ 1 w 793"/>
                  <a:gd name="T87" fmla="*/ 0 h 315"/>
                  <a:gd name="T88" fmla="*/ 1 w 793"/>
                  <a:gd name="T89" fmla="*/ 0 h 315"/>
                  <a:gd name="T90" fmla="*/ 1 w 793"/>
                  <a:gd name="T91" fmla="*/ 0 h 315"/>
                  <a:gd name="T92" fmla="*/ 1 w 793"/>
                  <a:gd name="T93" fmla="*/ 0 h 315"/>
                  <a:gd name="T94" fmla="*/ 1 w 793"/>
                  <a:gd name="T95" fmla="*/ 0 h 315"/>
                  <a:gd name="T96" fmla="*/ 1 w 793"/>
                  <a:gd name="T97" fmla="*/ 0 h 315"/>
                  <a:gd name="T98" fmla="*/ 1 w 793"/>
                  <a:gd name="T99" fmla="*/ 0 h 315"/>
                  <a:gd name="T100" fmla="*/ 1 w 793"/>
                  <a:gd name="T101" fmla="*/ 0 h 315"/>
                  <a:gd name="T102" fmla="*/ 1 w 793"/>
                  <a:gd name="T103" fmla="*/ 0 h 315"/>
                  <a:gd name="T104" fmla="*/ 1 w 793"/>
                  <a:gd name="T105" fmla="*/ 0 h 315"/>
                  <a:gd name="T106" fmla="*/ 1 w 793"/>
                  <a:gd name="T107" fmla="*/ 0 h 315"/>
                  <a:gd name="T108" fmla="*/ 1 w 793"/>
                  <a:gd name="T109" fmla="*/ 0 h 315"/>
                  <a:gd name="T110" fmla="*/ 1 w 793"/>
                  <a:gd name="T111" fmla="*/ 0 h 315"/>
                  <a:gd name="T112" fmla="*/ 1 w 793"/>
                  <a:gd name="T113" fmla="*/ 0 h 315"/>
                  <a:gd name="T114" fmla="*/ 1 w 793"/>
                  <a:gd name="T115" fmla="*/ 0 h 315"/>
                  <a:gd name="T116" fmla="*/ 1 w 793"/>
                  <a:gd name="T117" fmla="*/ 0 h 315"/>
                  <a:gd name="T118" fmla="*/ 1 w 793"/>
                  <a:gd name="T119" fmla="*/ 0 h 315"/>
                  <a:gd name="T120" fmla="*/ 1 w 793"/>
                  <a:gd name="T121" fmla="*/ 0 h 3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93"/>
                  <a:gd name="T184" fmla="*/ 0 h 315"/>
                  <a:gd name="T185" fmla="*/ 793 w 793"/>
                  <a:gd name="T186" fmla="*/ 315 h 31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93" h="315">
                    <a:moveTo>
                      <a:pt x="0" y="0"/>
                    </a:moveTo>
                    <a:lnTo>
                      <a:pt x="31" y="0"/>
                    </a:lnTo>
                    <a:lnTo>
                      <a:pt x="59" y="0"/>
                    </a:lnTo>
                    <a:lnTo>
                      <a:pt x="85" y="0"/>
                    </a:lnTo>
                    <a:lnTo>
                      <a:pt x="110" y="0"/>
                    </a:lnTo>
                    <a:lnTo>
                      <a:pt x="133" y="0"/>
                    </a:lnTo>
                    <a:lnTo>
                      <a:pt x="154" y="0"/>
                    </a:lnTo>
                    <a:lnTo>
                      <a:pt x="174" y="0"/>
                    </a:lnTo>
                    <a:lnTo>
                      <a:pt x="193" y="0"/>
                    </a:lnTo>
                    <a:lnTo>
                      <a:pt x="210" y="0"/>
                    </a:lnTo>
                    <a:lnTo>
                      <a:pt x="226" y="0"/>
                    </a:lnTo>
                    <a:lnTo>
                      <a:pt x="241" y="0"/>
                    </a:lnTo>
                    <a:lnTo>
                      <a:pt x="254" y="0"/>
                    </a:lnTo>
                    <a:lnTo>
                      <a:pt x="266" y="0"/>
                    </a:lnTo>
                    <a:lnTo>
                      <a:pt x="276" y="0"/>
                    </a:lnTo>
                    <a:lnTo>
                      <a:pt x="286" y="0"/>
                    </a:lnTo>
                    <a:lnTo>
                      <a:pt x="295" y="0"/>
                    </a:lnTo>
                    <a:lnTo>
                      <a:pt x="303" y="0"/>
                    </a:lnTo>
                    <a:lnTo>
                      <a:pt x="310" y="0"/>
                    </a:lnTo>
                    <a:lnTo>
                      <a:pt x="316" y="0"/>
                    </a:lnTo>
                    <a:lnTo>
                      <a:pt x="322" y="0"/>
                    </a:lnTo>
                    <a:lnTo>
                      <a:pt x="327" y="0"/>
                    </a:lnTo>
                    <a:lnTo>
                      <a:pt x="331" y="0"/>
                    </a:lnTo>
                    <a:lnTo>
                      <a:pt x="335" y="0"/>
                    </a:lnTo>
                    <a:lnTo>
                      <a:pt x="339" y="0"/>
                    </a:lnTo>
                    <a:lnTo>
                      <a:pt x="342" y="0"/>
                    </a:lnTo>
                    <a:lnTo>
                      <a:pt x="344" y="0"/>
                    </a:lnTo>
                    <a:lnTo>
                      <a:pt x="347" y="1"/>
                    </a:lnTo>
                    <a:lnTo>
                      <a:pt x="349" y="1"/>
                    </a:lnTo>
                    <a:lnTo>
                      <a:pt x="351" y="1"/>
                    </a:lnTo>
                    <a:lnTo>
                      <a:pt x="353" y="1"/>
                    </a:lnTo>
                    <a:lnTo>
                      <a:pt x="355" y="1"/>
                    </a:lnTo>
                    <a:lnTo>
                      <a:pt x="357" y="1"/>
                    </a:lnTo>
                    <a:lnTo>
                      <a:pt x="360" y="1"/>
                    </a:lnTo>
                    <a:lnTo>
                      <a:pt x="361" y="1"/>
                    </a:lnTo>
                    <a:lnTo>
                      <a:pt x="364" y="1"/>
                    </a:lnTo>
                    <a:lnTo>
                      <a:pt x="365" y="1"/>
                    </a:lnTo>
                    <a:lnTo>
                      <a:pt x="367" y="3"/>
                    </a:lnTo>
                    <a:lnTo>
                      <a:pt x="369" y="3"/>
                    </a:lnTo>
                    <a:lnTo>
                      <a:pt x="371" y="3"/>
                    </a:lnTo>
                    <a:lnTo>
                      <a:pt x="372" y="3"/>
                    </a:lnTo>
                    <a:lnTo>
                      <a:pt x="373" y="3"/>
                    </a:lnTo>
                    <a:lnTo>
                      <a:pt x="375" y="3"/>
                    </a:lnTo>
                    <a:lnTo>
                      <a:pt x="376" y="3"/>
                    </a:lnTo>
                    <a:lnTo>
                      <a:pt x="377" y="3"/>
                    </a:lnTo>
                    <a:lnTo>
                      <a:pt x="379" y="3"/>
                    </a:lnTo>
                    <a:lnTo>
                      <a:pt x="380" y="3"/>
                    </a:lnTo>
                    <a:lnTo>
                      <a:pt x="381" y="3"/>
                    </a:lnTo>
                    <a:lnTo>
                      <a:pt x="383" y="4"/>
                    </a:lnTo>
                    <a:lnTo>
                      <a:pt x="384" y="4"/>
                    </a:lnTo>
                    <a:lnTo>
                      <a:pt x="385" y="4"/>
                    </a:lnTo>
                    <a:lnTo>
                      <a:pt x="387" y="4"/>
                    </a:lnTo>
                    <a:lnTo>
                      <a:pt x="388" y="4"/>
                    </a:lnTo>
                    <a:lnTo>
                      <a:pt x="389" y="4"/>
                    </a:lnTo>
                    <a:lnTo>
                      <a:pt x="391" y="4"/>
                    </a:lnTo>
                    <a:lnTo>
                      <a:pt x="392" y="4"/>
                    </a:lnTo>
                    <a:lnTo>
                      <a:pt x="393" y="5"/>
                    </a:lnTo>
                    <a:lnTo>
                      <a:pt x="396" y="5"/>
                    </a:lnTo>
                    <a:lnTo>
                      <a:pt x="397" y="5"/>
                    </a:lnTo>
                    <a:lnTo>
                      <a:pt x="399" y="5"/>
                    </a:lnTo>
                    <a:lnTo>
                      <a:pt x="401" y="5"/>
                    </a:lnTo>
                    <a:lnTo>
                      <a:pt x="403" y="7"/>
                    </a:lnTo>
                    <a:lnTo>
                      <a:pt x="405" y="7"/>
                    </a:lnTo>
                    <a:lnTo>
                      <a:pt x="407" y="7"/>
                    </a:lnTo>
                    <a:lnTo>
                      <a:pt x="409" y="7"/>
                    </a:lnTo>
                    <a:lnTo>
                      <a:pt x="411" y="7"/>
                    </a:lnTo>
                    <a:lnTo>
                      <a:pt x="412" y="8"/>
                    </a:lnTo>
                    <a:lnTo>
                      <a:pt x="415" y="8"/>
                    </a:lnTo>
                    <a:lnTo>
                      <a:pt x="416" y="8"/>
                    </a:lnTo>
                    <a:lnTo>
                      <a:pt x="417" y="8"/>
                    </a:lnTo>
                    <a:lnTo>
                      <a:pt x="419" y="8"/>
                    </a:lnTo>
                    <a:lnTo>
                      <a:pt x="420" y="8"/>
                    </a:lnTo>
                    <a:lnTo>
                      <a:pt x="421" y="9"/>
                    </a:lnTo>
                    <a:lnTo>
                      <a:pt x="423" y="9"/>
                    </a:lnTo>
                    <a:lnTo>
                      <a:pt x="424" y="9"/>
                    </a:lnTo>
                    <a:lnTo>
                      <a:pt x="425" y="9"/>
                    </a:lnTo>
                    <a:lnTo>
                      <a:pt x="427" y="9"/>
                    </a:lnTo>
                    <a:lnTo>
                      <a:pt x="428" y="11"/>
                    </a:lnTo>
                    <a:lnTo>
                      <a:pt x="429" y="11"/>
                    </a:lnTo>
                    <a:lnTo>
                      <a:pt x="431" y="11"/>
                    </a:lnTo>
                    <a:lnTo>
                      <a:pt x="432" y="11"/>
                    </a:lnTo>
                    <a:lnTo>
                      <a:pt x="433" y="12"/>
                    </a:lnTo>
                    <a:lnTo>
                      <a:pt x="435" y="12"/>
                    </a:lnTo>
                    <a:lnTo>
                      <a:pt x="436" y="12"/>
                    </a:lnTo>
                    <a:lnTo>
                      <a:pt x="437" y="13"/>
                    </a:lnTo>
                    <a:lnTo>
                      <a:pt x="438" y="13"/>
                    </a:lnTo>
                    <a:lnTo>
                      <a:pt x="440" y="13"/>
                    </a:lnTo>
                    <a:lnTo>
                      <a:pt x="442" y="15"/>
                    </a:lnTo>
                    <a:lnTo>
                      <a:pt x="444" y="15"/>
                    </a:lnTo>
                    <a:lnTo>
                      <a:pt x="445" y="16"/>
                    </a:lnTo>
                    <a:lnTo>
                      <a:pt x="448" y="16"/>
                    </a:lnTo>
                    <a:lnTo>
                      <a:pt x="450" y="17"/>
                    </a:lnTo>
                    <a:lnTo>
                      <a:pt x="452" y="17"/>
                    </a:lnTo>
                    <a:lnTo>
                      <a:pt x="454" y="19"/>
                    </a:lnTo>
                    <a:lnTo>
                      <a:pt x="457" y="19"/>
                    </a:lnTo>
                    <a:lnTo>
                      <a:pt x="460" y="20"/>
                    </a:lnTo>
                    <a:lnTo>
                      <a:pt x="461" y="20"/>
                    </a:lnTo>
                    <a:lnTo>
                      <a:pt x="464" y="21"/>
                    </a:lnTo>
                    <a:lnTo>
                      <a:pt x="465" y="21"/>
                    </a:lnTo>
                    <a:lnTo>
                      <a:pt x="466" y="23"/>
                    </a:lnTo>
                    <a:lnTo>
                      <a:pt x="469" y="23"/>
                    </a:lnTo>
                    <a:lnTo>
                      <a:pt x="470" y="23"/>
                    </a:lnTo>
                    <a:lnTo>
                      <a:pt x="472" y="24"/>
                    </a:lnTo>
                    <a:lnTo>
                      <a:pt x="473" y="24"/>
                    </a:lnTo>
                    <a:lnTo>
                      <a:pt x="474" y="24"/>
                    </a:lnTo>
                    <a:lnTo>
                      <a:pt x="476" y="25"/>
                    </a:lnTo>
                    <a:lnTo>
                      <a:pt x="477" y="25"/>
                    </a:lnTo>
                    <a:lnTo>
                      <a:pt x="478" y="25"/>
                    </a:lnTo>
                    <a:lnTo>
                      <a:pt x="480" y="27"/>
                    </a:lnTo>
                    <a:lnTo>
                      <a:pt x="481" y="27"/>
                    </a:lnTo>
                    <a:lnTo>
                      <a:pt x="482" y="28"/>
                    </a:lnTo>
                    <a:lnTo>
                      <a:pt x="484" y="28"/>
                    </a:lnTo>
                    <a:lnTo>
                      <a:pt x="485" y="29"/>
                    </a:lnTo>
                    <a:lnTo>
                      <a:pt x="486" y="29"/>
                    </a:lnTo>
                    <a:lnTo>
                      <a:pt x="488" y="31"/>
                    </a:lnTo>
                    <a:lnTo>
                      <a:pt x="489" y="31"/>
                    </a:lnTo>
                    <a:lnTo>
                      <a:pt x="490" y="31"/>
                    </a:lnTo>
                    <a:lnTo>
                      <a:pt x="492" y="32"/>
                    </a:lnTo>
                    <a:lnTo>
                      <a:pt x="493" y="33"/>
                    </a:lnTo>
                    <a:lnTo>
                      <a:pt x="496" y="33"/>
                    </a:lnTo>
                    <a:lnTo>
                      <a:pt x="497" y="35"/>
                    </a:lnTo>
                    <a:lnTo>
                      <a:pt x="498" y="35"/>
                    </a:lnTo>
                    <a:lnTo>
                      <a:pt x="501" y="36"/>
                    </a:lnTo>
                    <a:lnTo>
                      <a:pt x="502" y="37"/>
                    </a:lnTo>
                    <a:lnTo>
                      <a:pt x="505" y="39"/>
                    </a:lnTo>
                    <a:lnTo>
                      <a:pt x="506" y="39"/>
                    </a:lnTo>
                    <a:lnTo>
                      <a:pt x="509" y="40"/>
                    </a:lnTo>
                    <a:lnTo>
                      <a:pt x="510" y="41"/>
                    </a:lnTo>
                    <a:lnTo>
                      <a:pt x="512" y="41"/>
                    </a:lnTo>
                    <a:lnTo>
                      <a:pt x="514" y="43"/>
                    </a:lnTo>
                    <a:lnTo>
                      <a:pt x="516" y="44"/>
                    </a:lnTo>
                    <a:lnTo>
                      <a:pt x="517" y="44"/>
                    </a:lnTo>
                    <a:lnTo>
                      <a:pt x="518" y="45"/>
                    </a:lnTo>
                    <a:lnTo>
                      <a:pt x="520" y="45"/>
                    </a:lnTo>
                    <a:lnTo>
                      <a:pt x="521" y="47"/>
                    </a:lnTo>
                    <a:lnTo>
                      <a:pt x="522" y="47"/>
                    </a:lnTo>
                    <a:lnTo>
                      <a:pt x="524" y="48"/>
                    </a:lnTo>
                    <a:lnTo>
                      <a:pt x="525" y="48"/>
                    </a:lnTo>
                    <a:lnTo>
                      <a:pt x="526" y="49"/>
                    </a:lnTo>
                    <a:lnTo>
                      <a:pt x="528" y="49"/>
                    </a:lnTo>
                    <a:lnTo>
                      <a:pt x="529" y="50"/>
                    </a:lnTo>
                    <a:lnTo>
                      <a:pt x="530" y="52"/>
                    </a:lnTo>
                    <a:lnTo>
                      <a:pt x="531" y="52"/>
                    </a:lnTo>
                    <a:lnTo>
                      <a:pt x="533" y="52"/>
                    </a:lnTo>
                    <a:lnTo>
                      <a:pt x="534" y="53"/>
                    </a:lnTo>
                    <a:lnTo>
                      <a:pt x="535" y="54"/>
                    </a:lnTo>
                    <a:lnTo>
                      <a:pt x="537" y="54"/>
                    </a:lnTo>
                    <a:lnTo>
                      <a:pt x="538" y="56"/>
                    </a:lnTo>
                    <a:lnTo>
                      <a:pt x="539" y="56"/>
                    </a:lnTo>
                    <a:lnTo>
                      <a:pt x="542" y="57"/>
                    </a:lnTo>
                    <a:lnTo>
                      <a:pt x="543" y="58"/>
                    </a:lnTo>
                    <a:lnTo>
                      <a:pt x="545" y="58"/>
                    </a:lnTo>
                    <a:lnTo>
                      <a:pt x="546" y="60"/>
                    </a:lnTo>
                    <a:lnTo>
                      <a:pt x="549" y="61"/>
                    </a:lnTo>
                    <a:lnTo>
                      <a:pt x="550" y="62"/>
                    </a:lnTo>
                    <a:lnTo>
                      <a:pt x="551" y="64"/>
                    </a:lnTo>
                    <a:lnTo>
                      <a:pt x="554" y="64"/>
                    </a:lnTo>
                    <a:lnTo>
                      <a:pt x="555" y="65"/>
                    </a:lnTo>
                    <a:lnTo>
                      <a:pt x="557" y="66"/>
                    </a:lnTo>
                    <a:lnTo>
                      <a:pt x="558" y="66"/>
                    </a:lnTo>
                    <a:lnTo>
                      <a:pt x="559" y="68"/>
                    </a:lnTo>
                    <a:lnTo>
                      <a:pt x="561" y="68"/>
                    </a:lnTo>
                    <a:lnTo>
                      <a:pt x="562" y="69"/>
                    </a:lnTo>
                    <a:lnTo>
                      <a:pt x="563" y="69"/>
                    </a:lnTo>
                    <a:lnTo>
                      <a:pt x="563" y="70"/>
                    </a:lnTo>
                    <a:lnTo>
                      <a:pt x="565" y="70"/>
                    </a:lnTo>
                    <a:lnTo>
                      <a:pt x="566" y="72"/>
                    </a:lnTo>
                    <a:lnTo>
                      <a:pt x="567" y="72"/>
                    </a:lnTo>
                    <a:lnTo>
                      <a:pt x="569" y="73"/>
                    </a:lnTo>
                    <a:lnTo>
                      <a:pt x="570" y="73"/>
                    </a:lnTo>
                    <a:lnTo>
                      <a:pt x="570" y="74"/>
                    </a:lnTo>
                    <a:lnTo>
                      <a:pt x="571" y="74"/>
                    </a:lnTo>
                    <a:lnTo>
                      <a:pt x="573" y="74"/>
                    </a:lnTo>
                    <a:lnTo>
                      <a:pt x="573" y="76"/>
                    </a:lnTo>
                    <a:lnTo>
                      <a:pt x="574" y="76"/>
                    </a:lnTo>
                    <a:lnTo>
                      <a:pt x="575" y="77"/>
                    </a:lnTo>
                    <a:lnTo>
                      <a:pt x="577" y="78"/>
                    </a:lnTo>
                    <a:lnTo>
                      <a:pt x="578" y="78"/>
                    </a:lnTo>
                    <a:lnTo>
                      <a:pt x="579" y="80"/>
                    </a:lnTo>
                    <a:lnTo>
                      <a:pt x="581" y="80"/>
                    </a:lnTo>
                    <a:lnTo>
                      <a:pt x="582" y="81"/>
                    </a:lnTo>
                    <a:lnTo>
                      <a:pt x="583" y="82"/>
                    </a:lnTo>
                    <a:lnTo>
                      <a:pt x="585" y="82"/>
                    </a:lnTo>
                    <a:lnTo>
                      <a:pt x="586" y="84"/>
                    </a:lnTo>
                    <a:lnTo>
                      <a:pt x="587" y="85"/>
                    </a:lnTo>
                    <a:lnTo>
                      <a:pt x="589" y="85"/>
                    </a:lnTo>
                    <a:lnTo>
                      <a:pt x="590" y="86"/>
                    </a:lnTo>
                    <a:lnTo>
                      <a:pt x="591" y="88"/>
                    </a:lnTo>
                    <a:lnTo>
                      <a:pt x="593" y="88"/>
                    </a:lnTo>
                    <a:lnTo>
                      <a:pt x="594" y="89"/>
                    </a:lnTo>
                    <a:lnTo>
                      <a:pt x="595" y="90"/>
                    </a:lnTo>
                    <a:lnTo>
                      <a:pt x="597" y="90"/>
                    </a:lnTo>
                    <a:lnTo>
                      <a:pt x="598" y="92"/>
                    </a:lnTo>
                    <a:lnTo>
                      <a:pt x="599" y="92"/>
                    </a:lnTo>
                    <a:lnTo>
                      <a:pt x="599" y="93"/>
                    </a:lnTo>
                    <a:lnTo>
                      <a:pt x="601" y="93"/>
                    </a:lnTo>
                    <a:lnTo>
                      <a:pt x="601" y="94"/>
                    </a:lnTo>
                    <a:lnTo>
                      <a:pt x="602" y="94"/>
                    </a:lnTo>
                    <a:lnTo>
                      <a:pt x="603" y="96"/>
                    </a:lnTo>
                    <a:lnTo>
                      <a:pt x="605" y="96"/>
                    </a:lnTo>
                    <a:lnTo>
                      <a:pt x="605" y="97"/>
                    </a:lnTo>
                    <a:lnTo>
                      <a:pt x="606" y="97"/>
                    </a:lnTo>
                    <a:lnTo>
                      <a:pt x="607" y="98"/>
                    </a:lnTo>
                    <a:lnTo>
                      <a:pt x="609" y="100"/>
                    </a:lnTo>
                    <a:lnTo>
                      <a:pt x="610" y="100"/>
                    </a:lnTo>
                    <a:lnTo>
                      <a:pt x="610" y="101"/>
                    </a:lnTo>
                    <a:lnTo>
                      <a:pt x="611" y="101"/>
                    </a:lnTo>
                    <a:lnTo>
                      <a:pt x="613" y="102"/>
                    </a:lnTo>
                    <a:lnTo>
                      <a:pt x="614" y="104"/>
                    </a:lnTo>
                    <a:lnTo>
                      <a:pt x="615" y="105"/>
                    </a:lnTo>
                    <a:lnTo>
                      <a:pt x="617" y="105"/>
                    </a:lnTo>
                    <a:lnTo>
                      <a:pt x="617" y="106"/>
                    </a:lnTo>
                    <a:lnTo>
                      <a:pt x="618" y="106"/>
                    </a:lnTo>
                    <a:lnTo>
                      <a:pt x="619" y="108"/>
                    </a:lnTo>
                    <a:lnTo>
                      <a:pt x="621" y="109"/>
                    </a:lnTo>
                    <a:lnTo>
                      <a:pt x="622" y="109"/>
                    </a:lnTo>
                    <a:lnTo>
                      <a:pt x="622" y="110"/>
                    </a:lnTo>
                    <a:lnTo>
                      <a:pt x="623" y="110"/>
                    </a:lnTo>
                    <a:lnTo>
                      <a:pt x="623" y="112"/>
                    </a:lnTo>
                    <a:lnTo>
                      <a:pt x="624" y="112"/>
                    </a:lnTo>
                    <a:lnTo>
                      <a:pt x="626" y="113"/>
                    </a:lnTo>
                    <a:lnTo>
                      <a:pt x="627" y="113"/>
                    </a:lnTo>
                    <a:lnTo>
                      <a:pt x="627" y="114"/>
                    </a:lnTo>
                    <a:lnTo>
                      <a:pt x="628" y="114"/>
                    </a:lnTo>
                    <a:lnTo>
                      <a:pt x="630" y="116"/>
                    </a:lnTo>
                    <a:lnTo>
                      <a:pt x="631" y="117"/>
                    </a:lnTo>
                    <a:lnTo>
                      <a:pt x="632" y="117"/>
                    </a:lnTo>
                    <a:lnTo>
                      <a:pt x="634" y="118"/>
                    </a:lnTo>
                    <a:lnTo>
                      <a:pt x="635" y="118"/>
                    </a:lnTo>
                    <a:lnTo>
                      <a:pt x="635" y="120"/>
                    </a:lnTo>
                    <a:lnTo>
                      <a:pt x="636" y="120"/>
                    </a:lnTo>
                    <a:lnTo>
                      <a:pt x="638" y="121"/>
                    </a:lnTo>
                    <a:lnTo>
                      <a:pt x="639" y="122"/>
                    </a:lnTo>
                    <a:lnTo>
                      <a:pt x="640" y="122"/>
                    </a:lnTo>
                    <a:lnTo>
                      <a:pt x="642" y="124"/>
                    </a:lnTo>
                    <a:lnTo>
                      <a:pt x="643" y="125"/>
                    </a:lnTo>
                    <a:lnTo>
                      <a:pt x="644" y="125"/>
                    </a:lnTo>
                    <a:lnTo>
                      <a:pt x="646" y="126"/>
                    </a:lnTo>
                    <a:lnTo>
                      <a:pt x="647" y="128"/>
                    </a:lnTo>
                    <a:lnTo>
                      <a:pt x="648" y="129"/>
                    </a:lnTo>
                    <a:lnTo>
                      <a:pt x="650" y="130"/>
                    </a:lnTo>
                    <a:lnTo>
                      <a:pt x="651" y="130"/>
                    </a:lnTo>
                    <a:lnTo>
                      <a:pt x="651" y="132"/>
                    </a:lnTo>
                    <a:lnTo>
                      <a:pt x="652" y="132"/>
                    </a:lnTo>
                    <a:lnTo>
                      <a:pt x="652" y="133"/>
                    </a:lnTo>
                    <a:lnTo>
                      <a:pt x="654" y="133"/>
                    </a:lnTo>
                    <a:lnTo>
                      <a:pt x="654" y="134"/>
                    </a:lnTo>
                    <a:lnTo>
                      <a:pt x="655" y="134"/>
                    </a:lnTo>
                    <a:lnTo>
                      <a:pt x="655" y="136"/>
                    </a:lnTo>
                    <a:lnTo>
                      <a:pt x="656" y="136"/>
                    </a:lnTo>
                    <a:lnTo>
                      <a:pt x="658" y="137"/>
                    </a:lnTo>
                    <a:lnTo>
                      <a:pt x="659" y="138"/>
                    </a:lnTo>
                    <a:lnTo>
                      <a:pt x="660" y="140"/>
                    </a:lnTo>
                    <a:lnTo>
                      <a:pt x="662" y="141"/>
                    </a:lnTo>
                    <a:lnTo>
                      <a:pt x="663" y="142"/>
                    </a:lnTo>
                    <a:lnTo>
                      <a:pt x="664" y="143"/>
                    </a:lnTo>
                    <a:lnTo>
                      <a:pt x="666" y="145"/>
                    </a:lnTo>
                    <a:lnTo>
                      <a:pt x="666" y="146"/>
                    </a:lnTo>
                    <a:lnTo>
                      <a:pt x="667" y="147"/>
                    </a:lnTo>
                    <a:lnTo>
                      <a:pt x="668" y="149"/>
                    </a:lnTo>
                    <a:lnTo>
                      <a:pt x="670" y="150"/>
                    </a:lnTo>
                    <a:lnTo>
                      <a:pt x="671" y="151"/>
                    </a:lnTo>
                    <a:lnTo>
                      <a:pt x="672" y="151"/>
                    </a:lnTo>
                    <a:lnTo>
                      <a:pt x="672" y="153"/>
                    </a:lnTo>
                    <a:lnTo>
                      <a:pt x="674" y="154"/>
                    </a:lnTo>
                    <a:lnTo>
                      <a:pt x="675" y="155"/>
                    </a:lnTo>
                    <a:lnTo>
                      <a:pt x="676" y="157"/>
                    </a:lnTo>
                    <a:lnTo>
                      <a:pt x="678" y="157"/>
                    </a:lnTo>
                    <a:lnTo>
                      <a:pt x="678" y="158"/>
                    </a:lnTo>
                    <a:lnTo>
                      <a:pt x="679" y="159"/>
                    </a:lnTo>
                    <a:lnTo>
                      <a:pt x="680" y="161"/>
                    </a:lnTo>
                    <a:lnTo>
                      <a:pt x="680" y="162"/>
                    </a:lnTo>
                    <a:lnTo>
                      <a:pt x="682" y="162"/>
                    </a:lnTo>
                    <a:lnTo>
                      <a:pt x="682" y="163"/>
                    </a:lnTo>
                    <a:lnTo>
                      <a:pt x="683" y="163"/>
                    </a:lnTo>
                    <a:lnTo>
                      <a:pt x="684" y="165"/>
                    </a:lnTo>
                    <a:lnTo>
                      <a:pt x="684" y="166"/>
                    </a:lnTo>
                    <a:lnTo>
                      <a:pt x="686" y="167"/>
                    </a:lnTo>
                    <a:lnTo>
                      <a:pt x="687" y="167"/>
                    </a:lnTo>
                    <a:lnTo>
                      <a:pt x="687" y="169"/>
                    </a:lnTo>
                    <a:lnTo>
                      <a:pt x="688" y="170"/>
                    </a:lnTo>
                    <a:lnTo>
                      <a:pt x="690" y="171"/>
                    </a:lnTo>
                    <a:lnTo>
                      <a:pt x="691" y="173"/>
                    </a:lnTo>
                    <a:lnTo>
                      <a:pt x="692" y="174"/>
                    </a:lnTo>
                    <a:lnTo>
                      <a:pt x="692" y="175"/>
                    </a:lnTo>
                    <a:lnTo>
                      <a:pt x="694" y="177"/>
                    </a:lnTo>
                    <a:lnTo>
                      <a:pt x="696" y="179"/>
                    </a:lnTo>
                    <a:lnTo>
                      <a:pt x="698" y="181"/>
                    </a:lnTo>
                    <a:lnTo>
                      <a:pt x="699" y="182"/>
                    </a:lnTo>
                    <a:lnTo>
                      <a:pt x="700" y="185"/>
                    </a:lnTo>
                    <a:lnTo>
                      <a:pt x="702" y="186"/>
                    </a:lnTo>
                    <a:lnTo>
                      <a:pt x="703" y="187"/>
                    </a:lnTo>
                    <a:lnTo>
                      <a:pt x="704" y="189"/>
                    </a:lnTo>
                    <a:lnTo>
                      <a:pt x="706" y="190"/>
                    </a:lnTo>
                    <a:lnTo>
                      <a:pt x="706" y="191"/>
                    </a:lnTo>
                    <a:lnTo>
                      <a:pt x="707" y="193"/>
                    </a:lnTo>
                    <a:lnTo>
                      <a:pt x="708" y="194"/>
                    </a:lnTo>
                    <a:lnTo>
                      <a:pt x="708" y="195"/>
                    </a:lnTo>
                    <a:lnTo>
                      <a:pt x="710" y="197"/>
                    </a:lnTo>
                    <a:lnTo>
                      <a:pt x="711" y="197"/>
                    </a:lnTo>
                    <a:lnTo>
                      <a:pt x="711" y="198"/>
                    </a:lnTo>
                    <a:lnTo>
                      <a:pt x="712" y="199"/>
                    </a:lnTo>
                    <a:lnTo>
                      <a:pt x="714" y="201"/>
                    </a:lnTo>
                    <a:lnTo>
                      <a:pt x="715" y="202"/>
                    </a:lnTo>
                    <a:lnTo>
                      <a:pt x="715" y="203"/>
                    </a:lnTo>
                    <a:lnTo>
                      <a:pt x="716" y="205"/>
                    </a:lnTo>
                    <a:lnTo>
                      <a:pt x="717" y="206"/>
                    </a:lnTo>
                    <a:lnTo>
                      <a:pt x="719" y="207"/>
                    </a:lnTo>
                    <a:lnTo>
                      <a:pt x="719" y="209"/>
                    </a:lnTo>
                    <a:lnTo>
                      <a:pt x="720" y="210"/>
                    </a:lnTo>
                    <a:lnTo>
                      <a:pt x="721" y="211"/>
                    </a:lnTo>
                    <a:lnTo>
                      <a:pt x="723" y="213"/>
                    </a:lnTo>
                    <a:lnTo>
                      <a:pt x="724" y="215"/>
                    </a:lnTo>
                    <a:lnTo>
                      <a:pt x="725" y="217"/>
                    </a:lnTo>
                    <a:lnTo>
                      <a:pt x="725" y="218"/>
                    </a:lnTo>
                    <a:lnTo>
                      <a:pt x="727" y="221"/>
                    </a:lnTo>
                    <a:lnTo>
                      <a:pt x="729" y="222"/>
                    </a:lnTo>
                    <a:lnTo>
                      <a:pt x="731" y="225"/>
                    </a:lnTo>
                    <a:lnTo>
                      <a:pt x="732" y="226"/>
                    </a:lnTo>
                    <a:lnTo>
                      <a:pt x="733" y="229"/>
                    </a:lnTo>
                    <a:lnTo>
                      <a:pt x="735" y="230"/>
                    </a:lnTo>
                    <a:lnTo>
                      <a:pt x="736" y="231"/>
                    </a:lnTo>
                    <a:lnTo>
                      <a:pt x="737" y="234"/>
                    </a:lnTo>
                    <a:lnTo>
                      <a:pt x="739" y="235"/>
                    </a:lnTo>
                    <a:lnTo>
                      <a:pt x="739" y="236"/>
                    </a:lnTo>
                    <a:lnTo>
                      <a:pt x="740" y="238"/>
                    </a:lnTo>
                    <a:lnTo>
                      <a:pt x="741" y="239"/>
                    </a:lnTo>
                    <a:lnTo>
                      <a:pt x="741" y="240"/>
                    </a:lnTo>
                    <a:lnTo>
                      <a:pt x="743" y="242"/>
                    </a:lnTo>
                    <a:lnTo>
                      <a:pt x="744" y="243"/>
                    </a:lnTo>
                    <a:lnTo>
                      <a:pt x="744" y="244"/>
                    </a:lnTo>
                    <a:lnTo>
                      <a:pt x="745" y="244"/>
                    </a:lnTo>
                    <a:lnTo>
                      <a:pt x="747" y="246"/>
                    </a:lnTo>
                    <a:lnTo>
                      <a:pt x="747" y="247"/>
                    </a:lnTo>
                    <a:lnTo>
                      <a:pt x="748" y="248"/>
                    </a:lnTo>
                    <a:lnTo>
                      <a:pt x="748" y="250"/>
                    </a:lnTo>
                    <a:lnTo>
                      <a:pt x="749" y="251"/>
                    </a:lnTo>
                    <a:lnTo>
                      <a:pt x="751" y="252"/>
                    </a:lnTo>
                    <a:lnTo>
                      <a:pt x="752" y="254"/>
                    </a:lnTo>
                    <a:lnTo>
                      <a:pt x="753" y="255"/>
                    </a:lnTo>
                    <a:lnTo>
                      <a:pt x="753" y="256"/>
                    </a:lnTo>
                    <a:lnTo>
                      <a:pt x="755" y="259"/>
                    </a:lnTo>
                    <a:lnTo>
                      <a:pt x="756" y="260"/>
                    </a:lnTo>
                    <a:lnTo>
                      <a:pt x="757" y="262"/>
                    </a:lnTo>
                    <a:lnTo>
                      <a:pt x="759" y="263"/>
                    </a:lnTo>
                    <a:lnTo>
                      <a:pt x="760" y="266"/>
                    </a:lnTo>
                    <a:lnTo>
                      <a:pt x="761" y="267"/>
                    </a:lnTo>
                    <a:lnTo>
                      <a:pt x="763" y="270"/>
                    </a:lnTo>
                    <a:lnTo>
                      <a:pt x="764" y="271"/>
                    </a:lnTo>
                    <a:lnTo>
                      <a:pt x="765" y="274"/>
                    </a:lnTo>
                    <a:lnTo>
                      <a:pt x="768" y="275"/>
                    </a:lnTo>
                    <a:lnTo>
                      <a:pt x="769" y="278"/>
                    </a:lnTo>
                    <a:lnTo>
                      <a:pt x="771" y="279"/>
                    </a:lnTo>
                    <a:lnTo>
                      <a:pt x="772" y="280"/>
                    </a:lnTo>
                    <a:lnTo>
                      <a:pt x="772" y="283"/>
                    </a:lnTo>
                    <a:lnTo>
                      <a:pt x="773" y="284"/>
                    </a:lnTo>
                    <a:lnTo>
                      <a:pt x="775" y="286"/>
                    </a:lnTo>
                    <a:lnTo>
                      <a:pt x="776" y="287"/>
                    </a:lnTo>
                    <a:lnTo>
                      <a:pt x="776" y="288"/>
                    </a:lnTo>
                    <a:lnTo>
                      <a:pt x="777" y="290"/>
                    </a:lnTo>
                    <a:lnTo>
                      <a:pt x="779" y="291"/>
                    </a:lnTo>
                    <a:lnTo>
                      <a:pt x="780" y="292"/>
                    </a:lnTo>
                    <a:lnTo>
                      <a:pt x="780" y="294"/>
                    </a:lnTo>
                    <a:lnTo>
                      <a:pt x="781" y="295"/>
                    </a:lnTo>
                    <a:lnTo>
                      <a:pt x="781" y="296"/>
                    </a:lnTo>
                    <a:lnTo>
                      <a:pt x="783" y="296"/>
                    </a:lnTo>
                    <a:lnTo>
                      <a:pt x="783" y="298"/>
                    </a:lnTo>
                    <a:lnTo>
                      <a:pt x="784" y="299"/>
                    </a:lnTo>
                    <a:lnTo>
                      <a:pt x="784" y="300"/>
                    </a:lnTo>
                    <a:lnTo>
                      <a:pt x="785" y="302"/>
                    </a:lnTo>
                    <a:lnTo>
                      <a:pt x="787" y="303"/>
                    </a:lnTo>
                    <a:lnTo>
                      <a:pt x="787" y="304"/>
                    </a:lnTo>
                    <a:lnTo>
                      <a:pt x="788" y="306"/>
                    </a:lnTo>
                    <a:lnTo>
                      <a:pt x="789" y="307"/>
                    </a:lnTo>
                    <a:lnTo>
                      <a:pt x="789" y="308"/>
                    </a:lnTo>
                    <a:lnTo>
                      <a:pt x="791" y="310"/>
                    </a:lnTo>
                    <a:lnTo>
                      <a:pt x="792" y="312"/>
                    </a:lnTo>
                    <a:lnTo>
                      <a:pt x="792" y="314"/>
                    </a:lnTo>
                    <a:lnTo>
                      <a:pt x="793" y="315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294" name="Freeform 65">
                <a:extLst>
                  <a:ext uri="{FF2B5EF4-FFF2-40B4-BE49-F238E27FC236}">
                    <a16:creationId xmlns:a16="http://schemas.microsoft.com/office/drawing/2014/main" id="{9217E207-6997-8445-BC81-6154F5CD53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2" y="1900"/>
                <a:ext cx="397" cy="157"/>
              </a:xfrm>
              <a:custGeom>
                <a:avLst/>
                <a:gdLst>
                  <a:gd name="T0" fmla="*/ 1 w 793"/>
                  <a:gd name="T1" fmla="*/ 1 h 314"/>
                  <a:gd name="T2" fmla="*/ 1 w 793"/>
                  <a:gd name="T3" fmla="*/ 1 h 314"/>
                  <a:gd name="T4" fmla="*/ 1 w 793"/>
                  <a:gd name="T5" fmla="*/ 1 h 314"/>
                  <a:gd name="T6" fmla="*/ 1 w 793"/>
                  <a:gd name="T7" fmla="*/ 1 h 314"/>
                  <a:gd name="T8" fmla="*/ 1 w 793"/>
                  <a:gd name="T9" fmla="*/ 1 h 314"/>
                  <a:gd name="T10" fmla="*/ 1 w 793"/>
                  <a:gd name="T11" fmla="*/ 1 h 314"/>
                  <a:gd name="T12" fmla="*/ 1 w 793"/>
                  <a:gd name="T13" fmla="*/ 1 h 314"/>
                  <a:gd name="T14" fmla="*/ 1 w 793"/>
                  <a:gd name="T15" fmla="*/ 1 h 314"/>
                  <a:gd name="T16" fmla="*/ 1 w 793"/>
                  <a:gd name="T17" fmla="*/ 1 h 314"/>
                  <a:gd name="T18" fmla="*/ 1 w 793"/>
                  <a:gd name="T19" fmla="*/ 1 h 314"/>
                  <a:gd name="T20" fmla="*/ 1 w 793"/>
                  <a:gd name="T21" fmla="*/ 1 h 314"/>
                  <a:gd name="T22" fmla="*/ 1 w 793"/>
                  <a:gd name="T23" fmla="*/ 1 h 314"/>
                  <a:gd name="T24" fmla="*/ 1 w 793"/>
                  <a:gd name="T25" fmla="*/ 1 h 314"/>
                  <a:gd name="T26" fmla="*/ 1 w 793"/>
                  <a:gd name="T27" fmla="*/ 1 h 314"/>
                  <a:gd name="T28" fmla="*/ 1 w 793"/>
                  <a:gd name="T29" fmla="*/ 1 h 314"/>
                  <a:gd name="T30" fmla="*/ 1 w 793"/>
                  <a:gd name="T31" fmla="*/ 1 h 314"/>
                  <a:gd name="T32" fmla="*/ 1 w 793"/>
                  <a:gd name="T33" fmla="*/ 1 h 314"/>
                  <a:gd name="T34" fmla="*/ 1 w 793"/>
                  <a:gd name="T35" fmla="*/ 1 h 314"/>
                  <a:gd name="T36" fmla="*/ 1 w 793"/>
                  <a:gd name="T37" fmla="*/ 1 h 314"/>
                  <a:gd name="T38" fmla="*/ 1 w 793"/>
                  <a:gd name="T39" fmla="*/ 1 h 314"/>
                  <a:gd name="T40" fmla="*/ 1 w 793"/>
                  <a:gd name="T41" fmla="*/ 1 h 314"/>
                  <a:gd name="T42" fmla="*/ 1 w 793"/>
                  <a:gd name="T43" fmla="*/ 1 h 314"/>
                  <a:gd name="T44" fmla="*/ 1 w 793"/>
                  <a:gd name="T45" fmla="*/ 1 h 314"/>
                  <a:gd name="T46" fmla="*/ 1 w 793"/>
                  <a:gd name="T47" fmla="*/ 1 h 314"/>
                  <a:gd name="T48" fmla="*/ 1 w 793"/>
                  <a:gd name="T49" fmla="*/ 1 h 314"/>
                  <a:gd name="T50" fmla="*/ 1 w 793"/>
                  <a:gd name="T51" fmla="*/ 1 h 314"/>
                  <a:gd name="T52" fmla="*/ 1 w 793"/>
                  <a:gd name="T53" fmla="*/ 1 h 314"/>
                  <a:gd name="T54" fmla="*/ 1 w 793"/>
                  <a:gd name="T55" fmla="*/ 1 h 314"/>
                  <a:gd name="T56" fmla="*/ 1 w 793"/>
                  <a:gd name="T57" fmla="*/ 1 h 314"/>
                  <a:gd name="T58" fmla="*/ 1 w 793"/>
                  <a:gd name="T59" fmla="*/ 1 h 314"/>
                  <a:gd name="T60" fmla="*/ 1 w 793"/>
                  <a:gd name="T61" fmla="*/ 1 h 314"/>
                  <a:gd name="T62" fmla="*/ 1 w 793"/>
                  <a:gd name="T63" fmla="*/ 1 h 314"/>
                  <a:gd name="T64" fmla="*/ 1 w 793"/>
                  <a:gd name="T65" fmla="*/ 1 h 314"/>
                  <a:gd name="T66" fmla="*/ 1 w 793"/>
                  <a:gd name="T67" fmla="*/ 1 h 314"/>
                  <a:gd name="T68" fmla="*/ 1 w 793"/>
                  <a:gd name="T69" fmla="*/ 1 h 314"/>
                  <a:gd name="T70" fmla="*/ 1 w 793"/>
                  <a:gd name="T71" fmla="*/ 1 h 314"/>
                  <a:gd name="T72" fmla="*/ 1 w 793"/>
                  <a:gd name="T73" fmla="*/ 1 h 314"/>
                  <a:gd name="T74" fmla="*/ 1 w 793"/>
                  <a:gd name="T75" fmla="*/ 1 h 314"/>
                  <a:gd name="T76" fmla="*/ 1 w 793"/>
                  <a:gd name="T77" fmla="*/ 1 h 314"/>
                  <a:gd name="T78" fmla="*/ 1 w 793"/>
                  <a:gd name="T79" fmla="*/ 1 h 314"/>
                  <a:gd name="T80" fmla="*/ 1 w 793"/>
                  <a:gd name="T81" fmla="*/ 1 h 314"/>
                  <a:gd name="T82" fmla="*/ 1 w 793"/>
                  <a:gd name="T83" fmla="*/ 1 h 314"/>
                  <a:gd name="T84" fmla="*/ 1 w 793"/>
                  <a:gd name="T85" fmla="*/ 1 h 314"/>
                  <a:gd name="T86" fmla="*/ 1 w 793"/>
                  <a:gd name="T87" fmla="*/ 1 h 314"/>
                  <a:gd name="T88" fmla="*/ 1 w 793"/>
                  <a:gd name="T89" fmla="*/ 1 h 314"/>
                  <a:gd name="T90" fmla="*/ 1 w 793"/>
                  <a:gd name="T91" fmla="*/ 1 h 314"/>
                  <a:gd name="T92" fmla="*/ 1 w 793"/>
                  <a:gd name="T93" fmla="*/ 1 h 314"/>
                  <a:gd name="T94" fmla="*/ 1 w 793"/>
                  <a:gd name="T95" fmla="*/ 1 h 314"/>
                  <a:gd name="T96" fmla="*/ 1 w 793"/>
                  <a:gd name="T97" fmla="*/ 1 h 314"/>
                  <a:gd name="T98" fmla="*/ 1 w 793"/>
                  <a:gd name="T99" fmla="*/ 1 h 314"/>
                  <a:gd name="T100" fmla="*/ 1 w 793"/>
                  <a:gd name="T101" fmla="*/ 1 h 314"/>
                  <a:gd name="T102" fmla="*/ 1 w 793"/>
                  <a:gd name="T103" fmla="*/ 1 h 314"/>
                  <a:gd name="T104" fmla="*/ 1 w 793"/>
                  <a:gd name="T105" fmla="*/ 1 h 314"/>
                  <a:gd name="T106" fmla="*/ 1 w 793"/>
                  <a:gd name="T107" fmla="*/ 1 h 314"/>
                  <a:gd name="T108" fmla="*/ 1 w 793"/>
                  <a:gd name="T109" fmla="*/ 1 h 314"/>
                  <a:gd name="T110" fmla="*/ 1 w 793"/>
                  <a:gd name="T111" fmla="*/ 1 h 314"/>
                  <a:gd name="T112" fmla="*/ 1 w 793"/>
                  <a:gd name="T113" fmla="*/ 1 h 314"/>
                  <a:gd name="T114" fmla="*/ 1 w 793"/>
                  <a:gd name="T115" fmla="*/ 1 h 314"/>
                  <a:gd name="T116" fmla="*/ 1 w 793"/>
                  <a:gd name="T117" fmla="*/ 1 h 314"/>
                  <a:gd name="T118" fmla="*/ 1 w 793"/>
                  <a:gd name="T119" fmla="*/ 1 h 314"/>
                  <a:gd name="T120" fmla="*/ 1 w 793"/>
                  <a:gd name="T121" fmla="*/ 1 h 31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93"/>
                  <a:gd name="T184" fmla="*/ 0 h 314"/>
                  <a:gd name="T185" fmla="*/ 793 w 793"/>
                  <a:gd name="T186" fmla="*/ 314 h 31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93" h="314">
                    <a:moveTo>
                      <a:pt x="0" y="314"/>
                    </a:moveTo>
                    <a:lnTo>
                      <a:pt x="31" y="314"/>
                    </a:lnTo>
                    <a:lnTo>
                      <a:pt x="59" y="314"/>
                    </a:lnTo>
                    <a:lnTo>
                      <a:pt x="85" y="314"/>
                    </a:lnTo>
                    <a:lnTo>
                      <a:pt x="110" y="314"/>
                    </a:lnTo>
                    <a:lnTo>
                      <a:pt x="133" y="314"/>
                    </a:lnTo>
                    <a:lnTo>
                      <a:pt x="154" y="314"/>
                    </a:lnTo>
                    <a:lnTo>
                      <a:pt x="174" y="314"/>
                    </a:lnTo>
                    <a:lnTo>
                      <a:pt x="193" y="314"/>
                    </a:lnTo>
                    <a:lnTo>
                      <a:pt x="210" y="314"/>
                    </a:lnTo>
                    <a:lnTo>
                      <a:pt x="226" y="314"/>
                    </a:lnTo>
                    <a:lnTo>
                      <a:pt x="241" y="314"/>
                    </a:lnTo>
                    <a:lnTo>
                      <a:pt x="254" y="314"/>
                    </a:lnTo>
                    <a:lnTo>
                      <a:pt x="266" y="314"/>
                    </a:lnTo>
                    <a:lnTo>
                      <a:pt x="276" y="314"/>
                    </a:lnTo>
                    <a:lnTo>
                      <a:pt x="286" y="314"/>
                    </a:lnTo>
                    <a:lnTo>
                      <a:pt x="295" y="314"/>
                    </a:lnTo>
                    <a:lnTo>
                      <a:pt x="303" y="314"/>
                    </a:lnTo>
                    <a:lnTo>
                      <a:pt x="310" y="314"/>
                    </a:lnTo>
                    <a:lnTo>
                      <a:pt x="316" y="314"/>
                    </a:lnTo>
                    <a:lnTo>
                      <a:pt x="322" y="314"/>
                    </a:lnTo>
                    <a:lnTo>
                      <a:pt x="327" y="314"/>
                    </a:lnTo>
                    <a:lnTo>
                      <a:pt x="331" y="314"/>
                    </a:lnTo>
                    <a:lnTo>
                      <a:pt x="335" y="314"/>
                    </a:lnTo>
                    <a:lnTo>
                      <a:pt x="339" y="314"/>
                    </a:lnTo>
                    <a:lnTo>
                      <a:pt x="342" y="313"/>
                    </a:lnTo>
                    <a:lnTo>
                      <a:pt x="344" y="313"/>
                    </a:lnTo>
                    <a:lnTo>
                      <a:pt x="347" y="313"/>
                    </a:lnTo>
                    <a:lnTo>
                      <a:pt x="349" y="313"/>
                    </a:lnTo>
                    <a:lnTo>
                      <a:pt x="351" y="313"/>
                    </a:lnTo>
                    <a:lnTo>
                      <a:pt x="353" y="313"/>
                    </a:lnTo>
                    <a:lnTo>
                      <a:pt x="355" y="313"/>
                    </a:lnTo>
                    <a:lnTo>
                      <a:pt x="357" y="313"/>
                    </a:lnTo>
                    <a:lnTo>
                      <a:pt x="360" y="313"/>
                    </a:lnTo>
                    <a:lnTo>
                      <a:pt x="361" y="313"/>
                    </a:lnTo>
                    <a:lnTo>
                      <a:pt x="364" y="313"/>
                    </a:lnTo>
                    <a:lnTo>
                      <a:pt x="365" y="312"/>
                    </a:lnTo>
                    <a:lnTo>
                      <a:pt x="367" y="312"/>
                    </a:lnTo>
                    <a:lnTo>
                      <a:pt x="369" y="312"/>
                    </a:lnTo>
                    <a:lnTo>
                      <a:pt x="371" y="312"/>
                    </a:lnTo>
                    <a:lnTo>
                      <a:pt x="372" y="312"/>
                    </a:lnTo>
                    <a:lnTo>
                      <a:pt x="373" y="312"/>
                    </a:lnTo>
                    <a:lnTo>
                      <a:pt x="375" y="312"/>
                    </a:lnTo>
                    <a:lnTo>
                      <a:pt x="376" y="312"/>
                    </a:lnTo>
                    <a:lnTo>
                      <a:pt x="377" y="312"/>
                    </a:lnTo>
                    <a:lnTo>
                      <a:pt x="379" y="312"/>
                    </a:lnTo>
                    <a:lnTo>
                      <a:pt x="380" y="312"/>
                    </a:lnTo>
                    <a:lnTo>
                      <a:pt x="381" y="310"/>
                    </a:lnTo>
                    <a:lnTo>
                      <a:pt x="383" y="310"/>
                    </a:lnTo>
                    <a:lnTo>
                      <a:pt x="384" y="310"/>
                    </a:lnTo>
                    <a:lnTo>
                      <a:pt x="385" y="310"/>
                    </a:lnTo>
                    <a:lnTo>
                      <a:pt x="387" y="310"/>
                    </a:lnTo>
                    <a:lnTo>
                      <a:pt x="388" y="310"/>
                    </a:lnTo>
                    <a:lnTo>
                      <a:pt x="389" y="310"/>
                    </a:lnTo>
                    <a:lnTo>
                      <a:pt x="391" y="310"/>
                    </a:lnTo>
                    <a:lnTo>
                      <a:pt x="392" y="309"/>
                    </a:lnTo>
                    <a:lnTo>
                      <a:pt x="393" y="309"/>
                    </a:lnTo>
                    <a:lnTo>
                      <a:pt x="396" y="309"/>
                    </a:lnTo>
                    <a:lnTo>
                      <a:pt x="397" y="309"/>
                    </a:lnTo>
                    <a:lnTo>
                      <a:pt x="399" y="309"/>
                    </a:lnTo>
                    <a:lnTo>
                      <a:pt x="401" y="308"/>
                    </a:lnTo>
                    <a:lnTo>
                      <a:pt x="403" y="308"/>
                    </a:lnTo>
                    <a:lnTo>
                      <a:pt x="405" y="308"/>
                    </a:lnTo>
                    <a:lnTo>
                      <a:pt x="407" y="308"/>
                    </a:lnTo>
                    <a:lnTo>
                      <a:pt x="409" y="308"/>
                    </a:lnTo>
                    <a:lnTo>
                      <a:pt x="411" y="306"/>
                    </a:lnTo>
                    <a:lnTo>
                      <a:pt x="412" y="306"/>
                    </a:lnTo>
                    <a:lnTo>
                      <a:pt x="415" y="306"/>
                    </a:lnTo>
                    <a:lnTo>
                      <a:pt x="416" y="306"/>
                    </a:lnTo>
                    <a:lnTo>
                      <a:pt x="417" y="306"/>
                    </a:lnTo>
                    <a:lnTo>
                      <a:pt x="419" y="306"/>
                    </a:lnTo>
                    <a:lnTo>
                      <a:pt x="420" y="305"/>
                    </a:lnTo>
                    <a:lnTo>
                      <a:pt x="421" y="305"/>
                    </a:lnTo>
                    <a:lnTo>
                      <a:pt x="423" y="305"/>
                    </a:lnTo>
                    <a:lnTo>
                      <a:pt x="424" y="305"/>
                    </a:lnTo>
                    <a:lnTo>
                      <a:pt x="425" y="305"/>
                    </a:lnTo>
                    <a:lnTo>
                      <a:pt x="427" y="305"/>
                    </a:lnTo>
                    <a:lnTo>
                      <a:pt x="428" y="304"/>
                    </a:lnTo>
                    <a:lnTo>
                      <a:pt x="429" y="304"/>
                    </a:lnTo>
                    <a:lnTo>
                      <a:pt x="431" y="304"/>
                    </a:lnTo>
                    <a:lnTo>
                      <a:pt x="432" y="302"/>
                    </a:lnTo>
                    <a:lnTo>
                      <a:pt x="433" y="302"/>
                    </a:lnTo>
                    <a:lnTo>
                      <a:pt x="435" y="302"/>
                    </a:lnTo>
                    <a:lnTo>
                      <a:pt x="436" y="302"/>
                    </a:lnTo>
                    <a:lnTo>
                      <a:pt x="437" y="301"/>
                    </a:lnTo>
                    <a:lnTo>
                      <a:pt x="438" y="301"/>
                    </a:lnTo>
                    <a:lnTo>
                      <a:pt x="440" y="301"/>
                    </a:lnTo>
                    <a:lnTo>
                      <a:pt x="442" y="300"/>
                    </a:lnTo>
                    <a:lnTo>
                      <a:pt x="444" y="300"/>
                    </a:lnTo>
                    <a:lnTo>
                      <a:pt x="445" y="298"/>
                    </a:lnTo>
                    <a:lnTo>
                      <a:pt x="448" y="298"/>
                    </a:lnTo>
                    <a:lnTo>
                      <a:pt x="450" y="297"/>
                    </a:lnTo>
                    <a:lnTo>
                      <a:pt x="452" y="297"/>
                    </a:lnTo>
                    <a:lnTo>
                      <a:pt x="454" y="296"/>
                    </a:lnTo>
                    <a:lnTo>
                      <a:pt x="457" y="296"/>
                    </a:lnTo>
                    <a:lnTo>
                      <a:pt x="460" y="294"/>
                    </a:lnTo>
                    <a:lnTo>
                      <a:pt x="461" y="294"/>
                    </a:lnTo>
                    <a:lnTo>
                      <a:pt x="464" y="293"/>
                    </a:lnTo>
                    <a:lnTo>
                      <a:pt x="465" y="293"/>
                    </a:lnTo>
                    <a:lnTo>
                      <a:pt x="466" y="292"/>
                    </a:lnTo>
                    <a:lnTo>
                      <a:pt x="469" y="292"/>
                    </a:lnTo>
                    <a:lnTo>
                      <a:pt x="470" y="292"/>
                    </a:lnTo>
                    <a:lnTo>
                      <a:pt x="472" y="290"/>
                    </a:lnTo>
                    <a:lnTo>
                      <a:pt x="473" y="290"/>
                    </a:lnTo>
                    <a:lnTo>
                      <a:pt x="474" y="289"/>
                    </a:lnTo>
                    <a:lnTo>
                      <a:pt x="476" y="289"/>
                    </a:lnTo>
                    <a:lnTo>
                      <a:pt x="477" y="289"/>
                    </a:lnTo>
                    <a:lnTo>
                      <a:pt x="478" y="288"/>
                    </a:lnTo>
                    <a:lnTo>
                      <a:pt x="480" y="288"/>
                    </a:lnTo>
                    <a:lnTo>
                      <a:pt x="481" y="288"/>
                    </a:lnTo>
                    <a:lnTo>
                      <a:pt x="482" y="287"/>
                    </a:lnTo>
                    <a:lnTo>
                      <a:pt x="484" y="287"/>
                    </a:lnTo>
                    <a:lnTo>
                      <a:pt x="485" y="285"/>
                    </a:lnTo>
                    <a:lnTo>
                      <a:pt x="486" y="285"/>
                    </a:lnTo>
                    <a:lnTo>
                      <a:pt x="488" y="284"/>
                    </a:lnTo>
                    <a:lnTo>
                      <a:pt x="489" y="284"/>
                    </a:lnTo>
                    <a:lnTo>
                      <a:pt x="490" y="283"/>
                    </a:lnTo>
                    <a:lnTo>
                      <a:pt x="492" y="283"/>
                    </a:lnTo>
                    <a:lnTo>
                      <a:pt x="493" y="281"/>
                    </a:lnTo>
                    <a:lnTo>
                      <a:pt x="496" y="281"/>
                    </a:lnTo>
                    <a:lnTo>
                      <a:pt x="497" y="280"/>
                    </a:lnTo>
                    <a:lnTo>
                      <a:pt x="498" y="279"/>
                    </a:lnTo>
                    <a:lnTo>
                      <a:pt x="501" y="279"/>
                    </a:lnTo>
                    <a:lnTo>
                      <a:pt x="502" y="277"/>
                    </a:lnTo>
                    <a:lnTo>
                      <a:pt x="505" y="276"/>
                    </a:lnTo>
                    <a:lnTo>
                      <a:pt x="506" y="275"/>
                    </a:lnTo>
                    <a:lnTo>
                      <a:pt x="509" y="275"/>
                    </a:lnTo>
                    <a:lnTo>
                      <a:pt x="510" y="273"/>
                    </a:lnTo>
                    <a:lnTo>
                      <a:pt x="512" y="272"/>
                    </a:lnTo>
                    <a:lnTo>
                      <a:pt x="514" y="272"/>
                    </a:lnTo>
                    <a:lnTo>
                      <a:pt x="516" y="271"/>
                    </a:lnTo>
                    <a:lnTo>
                      <a:pt x="517" y="271"/>
                    </a:lnTo>
                    <a:lnTo>
                      <a:pt x="518" y="269"/>
                    </a:lnTo>
                    <a:lnTo>
                      <a:pt x="520" y="269"/>
                    </a:lnTo>
                    <a:lnTo>
                      <a:pt x="521" y="268"/>
                    </a:lnTo>
                    <a:lnTo>
                      <a:pt x="522" y="268"/>
                    </a:lnTo>
                    <a:lnTo>
                      <a:pt x="524" y="267"/>
                    </a:lnTo>
                    <a:lnTo>
                      <a:pt x="525" y="265"/>
                    </a:lnTo>
                    <a:lnTo>
                      <a:pt x="526" y="265"/>
                    </a:lnTo>
                    <a:lnTo>
                      <a:pt x="528" y="265"/>
                    </a:lnTo>
                    <a:lnTo>
                      <a:pt x="529" y="264"/>
                    </a:lnTo>
                    <a:lnTo>
                      <a:pt x="530" y="263"/>
                    </a:lnTo>
                    <a:lnTo>
                      <a:pt x="531" y="263"/>
                    </a:lnTo>
                    <a:lnTo>
                      <a:pt x="533" y="261"/>
                    </a:lnTo>
                    <a:lnTo>
                      <a:pt x="534" y="261"/>
                    </a:lnTo>
                    <a:lnTo>
                      <a:pt x="535" y="260"/>
                    </a:lnTo>
                    <a:lnTo>
                      <a:pt x="537" y="260"/>
                    </a:lnTo>
                    <a:lnTo>
                      <a:pt x="538" y="259"/>
                    </a:lnTo>
                    <a:lnTo>
                      <a:pt x="539" y="257"/>
                    </a:lnTo>
                    <a:lnTo>
                      <a:pt x="542" y="257"/>
                    </a:lnTo>
                    <a:lnTo>
                      <a:pt x="543" y="256"/>
                    </a:lnTo>
                    <a:lnTo>
                      <a:pt x="545" y="255"/>
                    </a:lnTo>
                    <a:lnTo>
                      <a:pt x="546" y="255"/>
                    </a:lnTo>
                    <a:lnTo>
                      <a:pt x="549" y="253"/>
                    </a:lnTo>
                    <a:lnTo>
                      <a:pt x="550" y="252"/>
                    </a:lnTo>
                    <a:lnTo>
                      <a:pt x="551" y="251"/>
                    </a:lnTo>
                    <a:lnTo>
                      <a:pt x="554" y="251"/>
                    </a:lnTo>
                    <a:lnTo>
                      <a:pt x="555" y="249"/>
                    </a:lnTo>
                    <a:lnTo>
                      <a:pt x="557" y="248"/>
                    </a:lnTo>
                    <a:lnTo>
                      <a:pt x="558" y="248"/>
                    </a:lnTo>
                    <a:lnTo>
                      <a:pt x="559" y="247"/>
                    </a:lnTo>
                    <a:lnTo>
                      <a:pt x="561" y="247"/>
                    </a:lnTo>
                    <a:lnTo>
                      <a:pt x="562" y="245"/>
                    </a:lnTo>
                    <a:lnTo>
                      <a:pt x="563" y="245"/>
                    </a:lnTo>
                    <a:lnTo>
                      <a:pt x="563" y="244"/>
                    </a:lnTo>
                    <a:lnTo>
                      <a:pt x="565" y="244"/>
                    </a:lnTo>
                    <a:lnTo>
                      <a:pt x="566" y="243"/>
                    </a:lnTo>
                    <a:lnTo>
                      <a:pt x="567" y="243"/>
                    </a:lnTo>
                    <a:lnTo>
                      <a:pt x="569" y="241"/>
                    </a:lnTo>
                    <a:lnTo>
                      <a:pt x="570" y="241"/>
                    </a:lnTo>
                    <a:lnTo>
                      <a:pt x="570" y="240"/>
                    </a:lnTo>
                    <a:lnTo>
                      <a:pt x="571" y="240"/>
                    </a:lnTo>
                    <a:lnTo>
                      <a:pt x="573" y="240"/>
                    </a:lnTo>
                    <a:lnTo>
                      <a:pt x="573" y="239"/>
                    </a:lnTo>
                    <a:lnTo>
                      <a:pt x="574" y="239"/>
                    </a:lnTo>
                    <a:lnTo>
                      <a:pt x="575" y="237"/>
                    </a:lnTo>
                    <a:lnTo>
                      <a:pt x="577" y="236"/>
                    </a:lnTo>
                    <a:lnTo>
                      <a:pt x="578" y="236"/>
                    </a:lnTo>
                    <a:lnTo>
                      <a:pt x="579" y="235"/>
                    </a:lnTo>
                    <a:lnTo>
                      <a:pt x="581" y="235"/>
                    </a:lnTo>
                    <a:lnTo>
                      <a:pt x="582" y="233"/>
                    </a:lnTo>
                    <a:lnTo>
                      <a:pt x="583" y="232"/>
                    </a:lnTo>
                    <a:lnTo>
                      <a:pt x="585" y="232"/>
                    </a:lnTo>
                    <a:lnTo>
                      <a:pt x="586" y="231"/>
                    </a:lnTo>
                    <a:lnTo>
                      <a:pt x="587" y="229"/>
                    </a:lnTo>
                    <a:lnTo>
                      <a:pt x="589" y="229"/>
                    </a:lnTo>
                    <a:lnTo>
                      <a:pt x="590" y="228"/>
                    </a:lnTo>
                    <a:lnTo>
                      <a:pt x="591" y="227"/>
                    </a:lnTo>
                    <a:lnTo>
                      <a:pt x="593" y="227"/>
                    </a:lnTo>
                    <a:lnTo>
                      <a:pt x="594" y="225"/>
                    </a:lnTo>
                    <a:lnTo>
                      <a:pt x="595" y="224"/>
                    </a:lnTo>
                    <a:lnTo>
                      <a:pt x="597" y="224"/>
                    </a:lnTo>
                    <a:lnTo>
                      <a:pt x="598" y="223"/>
                    </a:lnTo>
                    <a:lnTo>
                      <a:pt x="599" y="221"/>
                    </a:lnTo>
                    <a:lnTo>
                      <a:pt x="601" y="221"/>
                    </a:lnTo>
                    <a:lnTo>
                      <a:pt x="601" y="220"/>
                    </a:lnTo>
                    <a:lnTo>
                      <a:pt x="602" y="220"/>
                    </a:lnTo>
                    <a:lnTo>
                      <a:pt x="603" y="219"/>
                    </a:lnTo>
                    <a:lnTo>
                      <a:pt x="605" y="219"/>
                    </a:lnTo>
                    <a:lnTo>
                      <a:pt x="605" y="217"/>
                    </a:lnTo>
                    <a:lnTo>
                      <a:pt x="606" y="217"/>
                    </a:lnTo>
                    <a:lnTo>
                      <a:pt x="606" y="216"/>
                    </a:lnTo>
                    <a:lnTo>
                      <a:pt x="607" y="216"/>
                    </a:lnTo>
                    <a:lnTo>
                      <a:pt x="609" y="215"/>
                    </a:lnTo>
                    <a:lnTo>
                      <a:pt x="610" y="215"/>
                    </a:lnTo>
                    <a:lnTo>
                      <a:pt x="610" y="213"/>
                    </a:lnTo>
                    <a:lnTo>
                      <a:pt x="611" y="213"/>
                    </a:lnTo>
                    <a:lnTo>
                      <a:pt x="613" y="212"/>
                    </a:lnTo>
                    <a:lnTo>
                      <a:pt x="614" y="211"/>
                    </a:lnTo>
                    <a:lnTo>
                      <a:pt x="615" y="209"/>
                    </a:lnTo>
                    <a:lnTo>
                      <a:pt x="617" y="209"/>
                    </a:lnTo>
                    <a:lnTo>
                      <a:pt x="617" y="208"/>
                    </a:lnTo>
                    <a:lnTo>
                      <a:pt x="618" y="208"/>
                    </a:lnTo>
                    <a:lnTo>
                      <a:pt x="619" y="207"/>
                    </a:lnTo>
                    <a:lnTo>
                      <a:pt x="621" y="205"/>
                    </a:lnTo>
                    <a:lnTo>
                      <a:pt x="622" y="204"/>
                    </a:lnTo>
                    <a:lnTo>
                      <a:pt x="623" y="204"/>
                    </a:lnTo>
                    <a:lnTo>
                      <a:pt x="623" y="203"/>
                    </a:lnTo>
                    <a:lnTo>
                      <a:pt x="624" y="203"/>
                    </a:lnTo>
                    <a:lnTo>
                      <a:pt x="626" y="201"/>
                    </a:lnTo>
                    <a:lnTo>
                      <a:pt x="627" y="200"/>
                    </a:lnTo>
                    <a:lnTo>
                      <a:pt x="628" y="200"/>
                    </a:lnTo>
                    <a:lnTo>
                      <a:pt x="628" y="199"/>
                    </a:lnTo>
                    <a:lnTo>
                      <a:pt x="630" y="199"/>
                    </a:lnTo>
                    <a:lnTo>
                      <a:pt x="631" y="197"/>
                    </a:lnTo>
                    <a:lnTo>
                      <a:pt x="632" y="197"/>
                    </a:lnTo>
                    <a:lnTo>
                      <a:pt x="632" y="196"/>
                    </a:lnTo>
                    <a:lnTo>
                      <a:pt x="634" y="196"/>
                    </a:lnTo>
                    <a:lnTo>
                      <a:pt x="635" y="195"/>
                    </a:lnTo>
                    <a:lnTo>
                      <a:pt x="636" y="194"/>
                    </a:lnTo>
                    <a:lnTo>
                      <a:pt x="638" y="194"/>
                    </a:lnTo>
                    <a:lnTo>
                      <a:pt x="639" y="192"/>
                    </a:lnTo>
                    <a:lnTo>
                      <a:pt x="640" y="192"/>
                    </a:lnTo>
                    <a:lnTo>
                      <a:pt x="642" y="191"/>
                    </a:lnTo>
                    <a:lnTo>
                      <a:pt x="642" y="190"/>
                    </a:lnTo>
                    <a:lnTo>
                      <a:pt x="643" y="190"/>
                    </a:lnTo>
                    <a:lnTo>
                      <a:pt x="644" y="188"/>
                    </a:lnTo>
                    <a:lnTo>
                      <a:pt x="646" y="188"/>
                    </a:lnTo>
                    <a:lnTo>
                      <a:pt x="646" y="187"/>
                    </a:lnTo>
                    <a:lnTo>
                      <a:pt x="647" y="187"/>
                    </a:lnTo>
                    <a:lnTo>
                      <a:pt x="648" y="186"/>
                    </a:lnTo>
                    <a:lnTo>
                      <a:pt x="650" y="184"/>
                    </a:lnTo>
                    <a:lnTo>
                      <a:pt x="651" y="184"/>
                    </a:lnTo>
                    <a:lnTo>
                      <a:pt x="651" y="183"/>
                    </a:lnTo>
                    <a:lnTo>
                      <a:pt x="652" y="183"/>
                    </a:lnTo>
                    <a:lnTo>
                      <a:pt x="652" y="182"/>
                    </a:lnTo>
                    <a:lnTo>
                      <a:pt x="654" y="182"/>
                    </a:lnTo>
                    <a:lnTo>
                      <a:pt x="654" y="180"/>
                    </a:lnTo>
                    <a:lnTo>
                      <a:pt x="655" y="180"/>
                    </a:lnTo>
                    <a:lnTo>
                      <a:pt x="655" y="179"/>
                    </a:lnTo>
                    <a:lnTo>
                      <a:pt x="656" y="179"/>
                    </a:lnTo>
                    <a:lnTo>
                      <a:pt x="658" y="178"/>
                    </a:lnTo>
                    <a:lnTo>
                      <a:pt x="659" y="176"/>
                    </a:lnTo>
                    <a:lnTo>
                      <a:pt x="660" y="175"/>
                    </a:lnTo>
                    <a:lnTo>
                      <a:pt x="662" y="174"/>
                    </a:lnTo>
                    <a:lnTo>
                      <a:pt x="663" y="172"/>
                    </a:lnTo>
                    <a:lnTo>
                      <a:pt x="664" y="171"/>
                    </a:lnTo>
                    <a:lnTo>
                      <a:pt x="666" y="170"/>
                    </a:lnTo>
                    <a:lnTo>
                      <a:pt x="666" y="168"/>
                    </a:lnTo>
                    <a:lnTo>
                      <a:pt x="667" y="167"/>
                    </a:lnTo>
                    <a:lnTo>
                      <a:pt x="668" y="166"/>
                    </a:lnTo>
                    <a:lnTo>
                      <a:pt x="670" y="164"/>
                    </a:lnTo>
                    <a:lnTo>
                      <a:pt x="671" y="163"/>
                    </a:lnTo>
                    <a:lnTo>
                      <a:pt x="672" y="163"/>
                    </a:lnTo>
                    <a:lnTo>
                      <a:pt x="672" y="162"/>
                    </a:lnTo>
                    <a:lnTo>
                      <a:pt x="674" y="160"/>
                    </a:lnTo>
                    <a:lnTo>
                      <a:pt x="675" y="159"/>
                    </a:lnTo>
                    <a:lnTo>
                      <a:pt x="676" y="158"/>
                    </a:lnTo>
                    <a:lnTo>
                      <a:pt x="678" y="156"/>
                    </a:lnTo>
                    <a:lnTo>
                      <a:pt x="679" y="155"/>
                    </a:lnTo>
                    <a:lnTo>
                      <a:pt x="680" y="154"/>
                    </a:lnTo>
                    <a:lnTo>
                      <a:pt x="680" y="152"/>
                    </a:lnTo>
                    <a:lnTo>
                      <a:pt x="682" y="152"/>
                    </a:lnTo>
                    <a:lnTo>
                      <a:pt x="682" y="151"/>
                    </a:lnTo>
                    <a:lnTo>
                      <a:pt x="683" y="150"/>
                    </a:lnTo>
                    <a:lnTo>
                      <a:pt x="684" y="150"/>
                    </a:lnTo>
                    <a:lnTo>
                      <a:pt x="684" y="148"/>
                    </a:lnTo>
                    <a:lnTo>
                      <a:pt x="686" y="147"/>
                    </a:lnTo>
                    <a:lnTo>
                      <a:pt x="687" y="147"/>
                    </a:lnTo>
                    <a:lnTo>
                      <a:pt x="687" y="146"/>
                    </a:lnTo>
                    <a:lnTo>
                      <a:pt x="688" y="144"/>
                    </a:lnTo>
                    <a:lnTo>
                      <a:pt x="690" y="143"/>
                    </a:lnTo>
                    <a:lnTo>
                      <a:pt x="691" y="142"/>
                    </a:lnTo>
                    <a:lnTo>
                      <a:pt x="692" y="140"/>
                    </a:lnTo>
                    <a:lnTo>
                      <a:pt x="692" y="139"/>
                    </a:lnTo>
                    <a:lnTo>
                      <a:pt x="694" y="136"/>
                    </a:lnTo>
                    <a:lnTo>
                      <a:pt x="696" y="135"/>
                    </a:lnTo>
                    <a:lnTo>
                      <a:pt x="698" y="134"/>
                    </a:lnTo>
                    <a:lnTo>
                      <a:pt x="699" y="131"/>
                    </a:lnTo>
                    <a:lnTo>
                      <a:pt x="700" y="130"/>
                    </a:lnTo>
                    <a:lnTo>
                      <a:pt x="702" y="128"/>
                    </a:lnTo>
                    <a:lnTo>
                      <a:pt x="703" y="127"/>
                    </a:lnTo>
                    <a:lnTo>
                      <a:pt x="704" y="126"/>
                    </a:lnTo>
                    <a:lnTo>
                      <a:pt x="706" y="124"/>
                    </a:lnTo>
                    <a:lnTo>
                      <a:pt x="706" y="123"/>
                    </a:lnTo>
                    <a:lnTo>
                      <a:pt x="707" y="122"/>
                    </a:lnTo>
                    <a:lnTo>
                      <a:pt x="708" y="120"/>
                    </a:lnTo>
                    <a:lnTo>
                      <a:pt x="708" y="119"/>
                    </a:lnTo>
                    <a:lnTo>
                      <a:pt x="710" y="118"/>
                    </a:lnTo>
                    <a:lnTo>
                      <a:pt x="711" y="118"/>
                    </a:lnTo>
                    <a:lnTo>
                      <a:pt x="711" y="116"/>
                    </a:lnTo>
                    <a:lnTo>
                      <a:pt x="712" y="115"/>
                    </a:lnTo>
                    <a:lnTo>
                      <a:pt x="714" y="114"/>
                    </a:lnTo>
                    <a:lnTo>
                      <a:pt x="715" y="112"/>
                    </a:lnTo>
                    <a:lnTo>
                      <a:pt x="715" y="111"/>
                    </a:lnTo>
                    <a:lnTo>
                      <a:pt x="716" y="110"/>
                    </a:lnTo>
                    <a:lnTo>
                      <a:pt x="717" y="108"/>
                    </a:lnTo>
                    <a:lnTo>
                      <a:pt x="717" y="107"/>
                    </a:lnTo>
                    <a:lnTo>
                      <a:pt x="719" y="107"/>
                    </a:lnTo>
                    <a:lnTo>
                      <a:pt x="719" y="106"/>
                    </a:lnTo>
                    <a:lnTo>
                      <a:pt x="720" y="104"/>
                    </a:lnTo>
                    <a:lnTo>
                      <a:pt x="721" y="103"/>
                    </a:lnTo>
                    <a:lnTo>
                      <a:pt x="723" y="101"/>
                    </a:lnTo>
                    <a:lnTo>
                      <a:pt x="724" y="99"/>
                    </a:lnTo>
                    <a:lnTo>
                      <a:pt x="725" y="98"/>
                    </a:lnTo>
                    <a:lnTo>
                      <a:pt x="725" y="97"/>
                    </a:lnTo>
                    <a:lnTo>
                      <a:pt x="727" y="94"/>
                    </a:lnTo>
                    <a:lnTo>
                      <a:pt x="729" y="93"/>
                    </a:lnTo>
                    <a:lnTo>
                      <a:pt x="731" y="90"/>
                    </a:lnTo>
                    <a:lnTo>
                      <a:pt x="732" y="89"/>
                    </a:lnTo>
                    <a:lnTo>
                      <a:pt x="733" y="86"/>
                    </a:lnTo>
                    <a:lnTo>
                      <a:pt x="735" y="85"/>
                    </a:lnTo>
                    <a:lnTo>
                      <a:pt x="736" y="82"/>
                    </a:lnTo>
                    <a:lnTo>
                      <a:pt x="737" y="81"/>
                    </a:lnTo>
                    <a:lnTo>
                      <a:pt x="739" y="79"/>
                    </a:lnTo>
                    <a:lnTo>
                      <a:pt x="739" y="78"/>
                    </a:lnTo>
                    <a:lnTo>
                      <a:pt x="740" y="77"/>
                    </a:lnTo>
                    <a:lnTo>
                      <a:pt x="741" y="75"/>
                    </a:lnTo>
                    <a:lnTo>
                      <a:pt x="741" y="74"/>
                    </a:lnTo>
                    <a:lnTo>
                      <a:pt x="743" y="73"/>
                    </a:lnTo>
                    <a:lnTo>
                      <a:pt x="744" y="71"/>
                    </a:lnTo>
                    <a:lnTo>
                      <a:pt x="744" y="70"/>
                    </a:lnTo>
                    <a:lnTo>
                      <a:pt x="745" y="69"/>
                    </a:lnTo>
                    <a:lnTo>
                      <a:pt x="747" y="69"/>
                    </a:lnTo>
                    <a:lnTo>
                      <a:pt x="747" y="67"/>
                    </a:lnTo>
                    <a:lnTo>
                      <a:pt x="748" y="66"/>
                    </a:lnTo>
                    <a:lnTo>
                      <a:pt x="748" y="65"/>
                    </a:lnTo>
                    <a:lnTo>
                      <a:pt x="749" y="63"/>
                    </a:lnTo>
                    <a:lnTo>
                      <a:pt x="751" y="62"/>
                    </a:lnTo>
                    <a:lnTo>
                      <a:pt x="751" y="61"/>
                    </a:lnTo>
                    <a:lnTo>
                      <a:pt x="752" y="59"/>
                    </a:lnTo>
                    <a:lnTo>
                      <a:pt x="753" y="58"/>
                    </a:lnTo>
                    <a:lnTo>
                      <a:pt x="753" y="57"/>
                    </a:lnTo>
                    <a:lnTo>
                      <a:pt x="755" y="55"/>
                    </a:lnTo>
                    <a:lnTo>
                      <a:pt x="756" y="54"/>
                    </a:lnTo>
                    <a:lnTo>
                      <a:pt x="757" y="53"/>
                    </a:lnTo>
                    <a:lnTo>
                      <a:pt x="759" y="51"/>
                    </a:lnTo>
                    <a:lnTo>
                      <a:pt x="760" y="49"/>
                    </a:lnTo>
                    <a:lnTo>
                      <a:pt x="761" y="47"/>
                    </a:lnTo>
                    <a:lnTo>
                      <a:pt x="763" y="45"/>
                    </a:lnTo>
                    <a:lnTo>
                      <a:pt x="764" y="43"/>
                    </a:lnTo>
                    <a:lnTo>
                      <a:pt x="765" y="41"/>
                    </a:lnTo>
                    <a:lnTo>
                      <a:pt x="768" y="38"/>
                    </a:lnTo>
                    <a:lnTo>
                      <a:pt x="769" y="37"/>
                    </a:lnTo>
                    <a:lnTo>
                      <a:pt x="771" y="35"/>
                    </a:lnTo>
                    <a:lnTo>
                      <a:pt x="772" y="33"/>
                    </a:lnTo>
                    <a:lnTo>
                      <a:pt x="772" y="31"/>
                    </a:lnTo>
                    <a:lnTo>
                      <a:pt x="773" y="30"/>
                    </a:lnTo>
                    <a:lnTo>
                      <a:pt x="775" y="29"/>
                    </a:lnTo>
                    <a:lnTo>
                      <a:pt x="776" y="27"/>
                    </a:lnTo>
                    <a:lnTo>
                      <a:pt x="776" y="26"/>
                    </a:lnTo>
                    <a:lnTo>
                      <a:pt x="777" y="25"/>
                    </a:lnTo>
                    <a:lnTo>
                      <a:pt x="779" y="23"/>
                    </a:lnTo>
                    <a:lnTo>
                      <a:pt x="779" y="22"/>
                    </a:lnTo>
                    <a:lnTo>
                      <a:pt x="780" y="22"/>
                    </a:lnTo>
                    <a:lnTo>
                      <a:pt x="780" y="21"/>
                    </a:lnTo>
                    <a:lnTo>
                      <a:pt x="781" y="19"/>
                    </a:lnTo>
                    <a:lnTo>
                      <a:pt x="781" y="18"/>
                    </a:lnTo>
                    <a:lnTo>
                      <a:pt x="783" y="17"/>
                    </a:lnTo>
                    <a:lnTo>
                      <a:pt x="784" y="15"/>
                    </a:lnTo>
                    <a:lnTo>
                      <a:pt x="784" y="14"/>
                    </a:lnTo>
                    <a:lnTo>
                      <a:pt x="785" y="13"/>
                    </a:lnTo>
                    <a:lnTo>
                      <a:pt x="785" y="11"/>
                    </a:lnTo>
                    <a:lnTo>
                      <a:pt x="787" y="11"/>
                    </a:lnTo>
                    <a:lnTo>
                      <a:pt x="787" y="10"/>
                    </a:lnTo>
                    <a:lnTo>
                      <a:pt x="788" y="9"/>
                    </a:lnTo>
                    <a:lnTo>
                      <a:pt x="789" y="8"/>
                    </a:lnTo>
                    <a:lnTo>
                      <a:pt x="789" y="6"/>
                    </a:lnTo>
                    <a:lnTo>
                      <a:pt x="791" y="4"/>
                    </a:lnTo>
                    <a:lnTo>
                      <a:pt x="792" y="2"/>
                    </a:lnTo>
                    <a:lnTo>
                      <a:pt x="792" y="1"/>
                    </a:lnTo>
                    <a:lnTo>
                      <a:pt x="793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295" name="Freeform 66">
                <a:extLst>
                  <a:ext uri="{FF2B5EF4-FFF2-40B4-BE49-F238E27FC236}">
                    <a16:creationId xmlns:a16="http://schemas.microsoft.com/office/drawing/2014/main" id="{2DB55C77-00A2-8C46-BDE7-3D1C66A242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7" y="1741"/>
                <a:ext cx="48" cy="159"/>
              </a:xfrm>
              <a:custGeom>
                <a:avLst/>
                <a:gdLst>
                  <a:gd name="T0" fmla="*/ 1 w 94"/>
                  <a:gd name="T1" fmla="*/ 1 h 318"/>
                  <a:gd name="T2" fmla="*/ 1 w 94"/>
                  <a:gd name="T3" fmla="*/ 1 h 318"/>
                  <a:gd name="T4" fmla="*/ 1 w 94"/>
                  <a:gd name="T5" fmla="*/ 1 h 318"/>
                  <a:gd name="T6" fmla="*/ 1 w 94"/>
                  <a:gd name="T7" fmla="*/ 1 h 318"/>
                  <a:gd name="T8" fmla="*/ 1 w 94"/>
                  <a:gd name="T9" fmla="*/ 1 h 318"/>
                  <a:gd name="T10" fmla="*/ 1 w 94"/>
                  <a:gd name="T11" fmla="*/ 1 h 318"/>
                  <a:gd name="T12" fmla="*/ 1 w 94"/>
                  <a:gd name="T13" fmla="*/ 1 h 318"/>
                  <a:gd name="T14" fmla="*/ 1 w 94"/>
                  <a:gd name="T15" fmla="*/ 1 h 318"/>
                  <a:gd name="T16" fmla="*/ 1 w 94"/>
                  <a:gd name="T17" fmla="*/ 1 h 318"/>
                  <a:gd name="T18" fmla="*/ 1 w 94"/>
                  <a:gd name="T19" fmla="*/ 1 h 318"/>
                  <a:gd name="T20" fmla="*/ 1 w 94"/>
                  <a:gd name="T21" fmla="*/ 1 h 318"/>
                  <a:gd name="T22" fmla="*/ 1 w 94"/>
                  <a:gd name="T23" fmla="*/ 1 h 318"/>
                  <a:gd name="T24" fmla="*/ 1 w 94"/>
                  <a:gd name="T25" fmla="*/ 1 h 318"/>
                  <a:gd name="T26" fmla="*/ 1 w 94"/>
                  <a:gd name="T27" fmla="*/ 1 h 318"/>
                  <a:gd name="T28" fmla="*/ 1 w 94"/>
                  <a:gd name="T29" fmla="*/ 1 h 318"/>
                  <a:gd name="T30" fmla="*/ 1 w 94"/>
                  <a:gd name="T31" fmla="*/ 1 h 318"/>
                  <a:gd name="T32" fmla="*/ 1 w 94"/>
                  <a:gd name="T33" fmla="*/ 1 h 318"/>
                  <a:gd name="T34" fmla="*/ 1 w 94"/>
                  <a:gd name="T35" fmla="*/ 1 h 318"/>
                  <a:gd name="T36" fmla="*/ 1 w 94"/>
                  <a:gd name="T37" fmla="*/ 1 h 318"/>
                  <a:gd name="T38" fmla="*/ 1 w 94"/>
                  <a:gd name="T39" fmla="*/ 1 h 318"/>
                  <a:gd name="T40" fmla="*/ 1 w 94"/>
                  <a:gd name="T41" fmla="*/ 1 h 318"/>
                  <a:gd name="T42" fmla="*/ 1 w 94"/>
                  <a:gd name="T43" fmla="*/ 1 h 318"/>
                  <a:gd name="T44" fmla="*/ 1 w 94"/>
                  <a:gd name="T45" fmla="*/ 1 h 318"/>
                  <a:gd name="T46" fmla="*/ 1 w 94"/>
                  <a:gd name="T47" fmla="*/ 1 h 318"/>
                  <a:gd name="T48" fmla="*/ 1 w 94"/>
                  <a:gd name="T49" fmla="*/ 1 h 318"/>
                  <a:gd name="T50" fmla="*/ 1 w 94"/>
                  <a:gd name="T51" fmla="*/ 1 h 318"/>
                  <a:gd name="T52" fmla="*/ 1 w 94"/>
                  <a:gd name="T53" fmla="*/ 1 h 318"/>
                  <a:gd name="T54" fmla="*/ 1 w 94"/>
                  <a:gd name="T55" fmla="*/ 1 h 318"/>
                  <a:gd name="T56" fmla="*/ 1 w 94"/>
                  <a:gd name="T57" fmla="*/ 1 h 318"/>
                  <a:gd name="T58" fmla="*/ 1 w 94"/>
                  <a:gd name="T59" fmla="*/ 1 h 318"/>
                  <a:gd name="T60" fmla="*/ 1 w 94"/>
                  <a:gd name="T61" fmla="*/ 1 h 318"/>
                  <a:gd name="T62" fmla="*/ 1 w 94"/>
                  <a:gd name="T63" fmla="*/ 1 h 318"/>
                  <a:gd name="T64" fmla="*/ 1 w 94"/>
                  <a:gd name="T65" fmla="*/ 1 h 318"/>
                  <a:gd name="T66" fmla="*/ 1 w 94"/>
                  <a:gd name="T67" fmla="*/ 1 h 318"/>
                  <a:gd name="T68" fmla="*/ 1 w 94"/>
                  <a:gd name="T69" fmla="*/ 1 h 318"/>
                  <a:gd name="T70" fmla="*/ 1 w 94"/>
                  <a:gd name="T71" fmla="*/ 1 h 318"/>
                  <a:gd name="T72" fmla="*/ 1 w 94"/>
                  <a:gd name="T73" fmla="*/ 1 h 318"/>
                  <a:gd name="T74" fmla="*/ 1 w 94"/>
                  <a:gd name="T75" fmla="*/ 1 h 318"/>
                  <a:gd name="T76" fmla="*/ 1 w 94"/>
                  <a:gd name="T77" fmla="*/ 1 h 318"/>
                  <a:gd name="T78" fmla="*/ 1 w 94"/>
                  <a:gd name="T79" fmla="*/ 1 h 318"/>
                  <a:gd name="T80" fmla="*/ 1 w 94"/>
                  <a:gd name="T81" fmla="*/ 1 h 318"/>
                  <a:gd name="T82" fmla="*/ 1 w 94"/>
                  <a:gd name="T83" fmla="*/ 1 h 318"/>
                  <a:gd name="T84" fmla="*/ 1 w 94"/>
                  <a:gd name="T85" fmla="*/ 1 h 318"/>
                  <a:gd name="T86" fmla="*/ 1 w 94"/>
                  <a:gd name="T87" fmla="*/ 1 h 318"/>
                  <a:gd name="T88" fmla="*/ 1 w 94"/>
                  <a:gd name="T89" fmla="*/ 1 h 318"/>
                  <a:gd name="T90" fmla="*/ 1 w 94"/>
                  <a:gd name="T91" fmla="*/ 1 h 318"/>
                  <a:gd name="T92" fmla="*/ 1 w 94"/>
                  <a:gd name="T93" fmla="*/ 1 h 318"/>
                  <a:gd name="T94" fmla="*/ 1 w 94"/>
                  <a:gd name="T95" fmla="*/ 1 h 318"/>
                  <a:gd name="T96" fmla="*/ 1 w 94"/>
                  <a:gd name="T97" fmla="*/ 1 h 318"/>
                  <a:gd name="T98" fmla="*/ 1 w 94"/>
                  <a:gd name="T99" fmla="*/ 1 h 318"/>
                  <a:gd name="T100" fmla="*/ 1 w 94"/>
                  <a:gd name="T101" fmla="*/ 1 h 318"/>
                  <a:gd name="T102" fmla="*/ 1 w 94"/>
                  <a:gd name="T103" fmla="*/ 1 h 318"/>
                  <a:gd name="T104" fmla="*/ 1 w 94"/>
                  <a:gd name="T105" fmla="*/ 1 h 318"/>
                  <a:gd name="T106" fmla="*/ 1 w 94"/>
                  <a:gd name="T107" fmla="*/ 1 h 318"/>
                  <a:gd name="T108" fmla="*/ 1 w 94"/>
                  <a:gd name="T109" fmla="*/ 1 h 318"/>
                  <a:gd name="T110" fmla="*/ 1 w 94"/>
                  <a:gd name="T111" fmla="*/ 1 h 318"/>
                  <a:gd name="T112" fmla="*/ 1 w 94"/>
                  <a:gd name="T113" fmla="*/ 1 h 31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94"/>
                  <a:gd name="T172" fmla="*/ 0 h 318"/>
                  <a:gd name="T173" fmla="*/ 94 w 94"/>
                  <a:gd name="T174" fmla="*/ 318 h 31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94" h="318">
                    <a:moveTo>
                      <a:pt x="0" y="0"/>
                    </a:moveTo>
                    <a:lnTo>
                      <a:pt x="2" y="3"/>
                    </a:lnTo>
                    <a:lnTo>
                      <a:pt x="4" y="7"/>
                    </a:lnTo>
                    <a:lnTo>
                      <a:pt x="5" y="9"/>
                    </a:lnTo>
                    <a:lnTo>
                      <a:pt x="8" y="12"/>
                    </a:lnTo>
                    <a:lnTo>
                      <a:pt x="9" y="15"/>
                    </a:lnTo>
                    <a:lnTo>
                      <a:pt x="10" y="17"/>
                    </a:lnTo>
                    <a:lnTo>
                      <a:pt x="12" y="20"/>
                    </a:lnTo>
                    <a:lnTo>
                      <a:pt x="13" y="23"/>
                    </a:lnTo>
                    <a:lnTo>
                      <a:pt x="14" y="24"/>
                    </a:lnTo>
                    <a:lnTo>
                      <a:pt x="16" y="27"/>
                    </a:lnTo>
                    <a:lnTo>
                      <a:pt x="16" y="28"/>
                    </a:lnTo>
                    <a:lnTo>
                      <a:pt x="17" y="29"/>
                    </a:lnTo>
                    <a:lnTo>
                      <a:pt x="18" y="32"/>
                    </a:lnTo>
                    <a:lnTo>
                      <a:pt x="18" y="33"/>
                    </a:lnTo>
                    <a:lnTo>
                      <a:pt x="20" y="35"/>
                    </a:lnTo>
                    <a:lnTo>
                      <a:pt x="20" y="36"/>
                    </a:lnTo>
                    <a:lnTo>
                      <a:pt x="21" y="37"/>
                    </a:lnTo>
                    <a:lnTo>
                      <a:pt x="21" y="39"/>
                    </a:lnTo>
                    <a:lnTo>
                      <a:pt x="22" y="40"/>
                    </a:lnTo>
                    <a:lnTo>
                      <a:pt x="22" y="41"/>
                    </a:lnTo>
                    <a:lnTo>
                      <a:pt x="24" y="43"/>
                    </a:lnTo>
                    <a:lnTo>
                      <a:pt x="24" y="44"/>
                    </a:lnTo>
                    <a:lnTo>
                      <a:pt x="25" y="45"/>
                    </a:lnTo>
                    <a:lnTo>
                      <a:pt x="25" y="47"/>
                    </a:lnTo>
                    <a:lnTo>
                      <a:pt x="26" y="48"/>
                    </a:lnTo>
                    <a:lnTo>
                      <a:pt x="26" y="50"/>
                    </a:lnTo>
                    <a:lnTo>
                      <a:pt x="28" y="52"/>
                    </a:lnTo>
                    <a:lnTo>
                      <a:pt x="28" y="53"/>
                    </a:lnTo>
                    <a:lnTo>
                      <a:pt x="29" y="54"/>
                    </a:lnTo>
                    <a:lnTo>
                      <a:pt x="29" y="56"/>
                    </a:lnTo>
                    <a:lnTo>
                      <a:pt x="30" y="58"/>
                    </a:lnTo>
                    <a:lnTo>
                      <a:pt x="30" y="60"/>
                    </a:lnTo>
                    <a:lnTo>
                      <a:pt x="32" y="61"/>
                    </a:lnTo>
                    <a:lnTo>
                      <a:pt x="32" y="62"/>
                    </a:lnTo>
                    <a:lnTo>
                      <a:pt x="33" y="65"/>
                    </a:lnTo>
                    <a:lnTo>
                      <a:pt x="33" y="66"/>
                    </a:lnTo>
                    <a:lnTo>
                      <a:pt x="34" y="68"/>
                    </a:lnTo>
                    <a:lnTo>
                      <a:pt x="34" y="69"/>
                    </a:lnTo>
                    <a:lnTo>
                      <a:pt x="36" y="70"/>
                    </a:lnTo>
                    <a:lnTo>
                      <a:pt x="36" y="72"/>
                    </a:lnTo>
                    <a:lnTo>
                      <a:pt x="37" y="73"/>
                    </a:lnTo>
                    <a:lnTo>
                      <a:pt x="37" y="74"/>
                    </a:lnTo>
                    <a:lnTo>
                      <a:pt x="37" y="76"/>
                    </a:lnTo>
                    <a:lnTo>
                      <a:pt x="38" y="76"/>
                    </a:lnTo>
                    <a:lnTo>
                      <a:pt x="38" y="77"/>
                    </a:lnTo>
                    <a:lnTo>
                      <a:pt x="38" y="78"/>
                    </a:lnTo>
                    <a:lnTo>
                      <a:pt x="38" y="80"/>
                    </a:lnTo>
                    <a:lnTo>
                      <a:pt x="40" y="81"/>
                    </a:lnTo>
                    <a:lnTo>
                      <a:pt x="40" y="82"/>
                    </a:lnTo>
                    <a:lnTo>
                      <a:pt x="41" y="84"/>
                    </a:lnTo>
                    <a:lnTo>
                      <a:pt x="41" y="85"/>
                    </a:lnTo>
                    <a:lnTo>
                      <a:pt x="42" y="86"/>
                    </a:lnTo>
                    <a:lnTo>
                      <a:pt x="42" y="88"/>
                    </a:lnTo>
                    <a:lnTo>
                      <a:pt x="42" y="89"/>
                    </a:lnTo>
                    <a:lnTo>
                      <a:pt x="44" y="90"/>
                    </a:lnTo>
                    <a:lnTo>
                      <a:pt x="44" y="92"/>
                    </a:lnTo>
                    <a:lnTo>
                      <a:pt x="45" y="94"/>
                    </a:lnTo>
                    <a:lnTo>
                      <a:pt x="45" y="96"/>
                    </a:lnTo>
                    <a:lnTo>
                      <a:pt x="46" y="97"/>
                    </a:lnTo>
                    <a:lnTo>
                      <a:pt x="46" y="100"/>
                    </a:lnTo>
                    <a:lnTo>
                      <a:pt x="48" y="102"/>
                    </a:lnTo>
                    <a:lnTo>
                      <a:pt x="49" y="104"/>
                    </a:lnTo>
                    <a:lnTo>
                      <a:pt x="49" y="106"/>
                    </a:lnTo>
                    <a:lnTo>
                      <a:pt x="50" y="108"/>
                    </a:lnTo>
                    <a:lnTo>
                      <a:pt x="50" y="110"/>
                    </a:lnTo>
                    <a:lnTo>
                      <a:pt x="52" y="112"/>
                    </a:lnTo>
                    <a:lnTo>
                      <a:pt x="52" y="113"/>
                    </a:lnTo>
                    <a:lnTo>
                      <a:pt x="53" y="114"/>
                    </a:lnTo>
                    <a:lnTo>
                      <a:pt x="53" y="116"/>
                    </a:lnTo>
                    <a:lnTo>
                      <a:pt x="53" y="117"/>
                    </a:lnTo>
                    <a:lnTo>
                      <a:pt x="54" y="118"/>
                    </a:lnTo>
                    <a:lnTo>
                      <a:pt x="54" y="120"/>
                    </a:lnTo>
                    <a:lnTo>
                      <a:pt x="56" y="121"/>
                    </a:lnTo>
                    <a:lnTo>
                      <a:pt x="56" y="122"/>
                    </a:lnTo>
                    <a:lnTo>
                      <a:pt x="56" y="124"/>
                    </a:lnTo>
                    <a:lnTo>
                      <a:pt x="56" y="125"/>
                    </a:lnTo>
                    <a:lnTo>
                      <a:pt x="57" y="126"/>
                    </a:lnTo>
                    <a:lnTo>
                      <a:pt x="57" y="128"/>
                    </a:lnTo>
                    <a:lnTo>
                      <a:pt x="57" y="129"/>
                    </a:lnTo>
                    <a:lnTo>
                      <a:pt x="58" y="129"/>
                    </a:lnTo>
                    <a:lnTo>
                      <a:pt x="58" y="130"/>
                    </a:lnTo>
                    <a:lnTo>
                      <a:pt x="58" y="132"/>
                    </a:lnTo>
                    <a:lnTo>
                      <a:pt x="60" y="133"/>
                    </a:lnTo>
                    <a:lnTo>
                      <a:pt x="60" y="134"/>
                    </a:lnTo>
                    <a:lnTo>
                      <a:pt x="60" y="136"/>
                    </a:lnTo>
                    <a:lnTo>
                      <a:pt x="60" y="137"/>
                    </a:lnTo>
                    <a:lnTo>
                      <a:pt x="61" y="138"/>
                    </a:lnTo>
                    <a:lnTo>
                      <a:pt x="61" y="141"/>
                    </a:lnTo>
                    <a:lnTo>
                      <a:pt x="62" y="142"/>
                    </a:lnTo>
                    <a:lnTo>
                      <a:pt x="62" y="143"/>
                    </a:lnTo>
                    <a:lnTo>
                      <a:pt x="64" y="146"/>
                    </a:lnTo>
                    <a:lnTo>
                      <a:pt x="64" y="147"/>
                    </a:lnTo>
                    <a:lnTo>
                      <a:pt x="64" y="150"/>
                    </a:lnTo>
                    <a:lnTo>
                      <a:pt x="65" y="153"/>
                    </a:lnTo>
                    <a:lnTo>
                      <a:pt x="65" y="154"/>
                    </a:lnTo>
                    <a:lnTo>
                      <a:pt x="66" y="157"/>
                    </a:lnTo>
                    <a:lnTo>
                      <a:pt x="66" y="158"/>
                    </a:lnTo>
                    <a:lnTo>
                      <a:pt x="68" y="159"/>
                    </a:lnTo>
                    <a:lnTo>
                      <a:pt x="68" y="162"/>
                    </a:lnTo>
                    <a:lnTo>
                      <a:pt x="68" y="163"/>
                    </a:lnTo>
                    <a:lnTo>
                      <a:pt x="69" y="165"/>
                    </a:lnTo>
                    <a:lnTo>
                      <a:pt x="69" y="166"/>
                    </a:lnTo>
                    <a:lnTo>
                      <a:pt x="69" y="167"/>
                    </a:lnTo>
                    <a:lnTo>
                      <a:pt x="70" y="169"/>
                    </a:lnTo>
                    <a:lnTo>
                      <a:pt x="70" y="170"/>
                    </a:lnTo>
                    <a:lnTo>
                      <a:pt x="72" y="171"/>
                    </a:lnTo>
                    <a:lnTo>
                      <a:pt x="72" y="173"/>
                    </a:lnTo>
                    <a:lnTo>
                      <a:pt x="72" y="174"/>
                    </a:lnTo>
                    <a:lnTo>
                      <a:pt x="72" y="175"/>
                    </a:lnTo>
                    <a:lnTo>
                      <a:pt x="73" y="177"/>
                    </a:lnTo>
                    <a:lnTo>
                      <a:pt x="73" y="178"/>
                    </a:lnTo>
                    <a:lnTo>
                      <a:pt x="73" y="179"/>
                    </a:lnTo>
                    <a:lnTo>
                      <a:pt x="74" y="181"/>
                    </a:lnTo>
                    <a:lnTo>
                      <a:pt x="74" y="182"/>
                    </a:lnTo>
                    <a:lnTo>
                      <a:pt x="74" y="183"/>
                    </a:lnTo>
                    <a:lnTo>
                      <a:pt x="75" y="186"/>
                    </a:lnTo>
                    <a:lnTo>
                      <a:pt x="75" y="187"/>
                    </a:lnTo>
                    <a:lnTo>
                      <a:pt x="75" y="189"/>
                    </a:lnTo>
                    <a:lnTo>
                      <a:pt x="77" y="190"/>
                    </a:lnTo>
                    <a:lnTo>
                      <a:pt x="77" y="193"/>
                    </a:lnTo>
                    <a:lnTo>
                      <a:pt x="78" y="194"/>
                    </a:lnTo>
                    <a:lnTo>
                      <a:pt x="78" y="197"/>
                    </a:lnTo>
                    <a:lnTo>
                      <a:pt x="79" y="198"/>
                    </a:lnTo>
                    <a:lnTo>
                      <a:pt x="79" y="201"/>
                    </a:lnTo>
                    <a:lnTo>
                      <a:pt x="81" y="202"/>
                    </a:lnTo>
                    <a:lnTo>
                      <a:pt x="81" y="205"/>
                    </a:lnTo>
                    <a:lnTo>
                      <a:pt x="82" y="206"/>
                    </a:lnTo>
                    <a:lnTo>
                      <a:pt x="82" y="207"/>
                    </a:lnTo>
                    <a:lnTo>
                      <a:pt x="82" y="210"/>
                    </a:lnTo>
                    <a:lnTo>
                      <a:pt x="83" y="211"/>
                    </a:lnTo>
                    <a:lnTo>
                      <a:pt x="83" y="213"/>
                    </a:lnTo>
                    <a:lnTo>
                      <a:pt x="83" y="214"/>
                    </a:lnTo>
                    <a:lnTo>
                      <a:pt x="85" y="215"/>
                    </a:lnTo>
                    <a:lnTo>
                      <a:pt x="85" y="217"/>
                    </a:lnTo>
                    <a:lnTo>
                      <a:pt x="85" y="218"/>
                    </a:lnTo>
                    <a:lnTo>
                      <a:pt x="85" y="219"/>
                    </a:lnTo>
                    <a:lnTo>
                      <a:pt x="86" y="221"/>
                    </a:lnTo>
                    <a:lnTo>
                      <a:pt x="86" y="222"/>
                    </a:lnTo>
                    <a:lnTo>
                      <a:pt x="86" y="223"/>
                    </a:lnTo>
                    <a:lnTo>
                      <a:pt x="86" y="225"/>
                    </a:lnTo>
                    <a:lnTo>
                      <a:pt x="86" y="226"/>
                    </a:lnTo>
                    <a:lnTo>
                      <a:pt x="86" y="227"/>
                    </a:lnTo>
                    <a:lnTo>
                      <a:pt x="87" y="229"/>
                    </a:lnTo>
                    <a:lnTo>
                      <a:pt x="87" y="230"/>
                    </a:lnTo>
                    <a:lnTo>
                      <a:pt x="87" y="231"/>
                    </a:lnTo>
                    <a:lnTo>
                      <a:pt x="87" y="233"/>
                    </a:lnTo>
                    <a:lnTo>
                      <a:pt x="87" y="234"/>
                    </a:lnTo>
                    <a:lnTo>
                      <a:pt x="87" y="235"/>
                    </a:lnTo>
                    <a:lnTo>
                      <a:pt x="87" y="236"/>
                    </a:lnTo>
                    <a:lnTo>
                      <a:pt x="87" y="238"/>
                    </a:lnTo>
                    <a:lnTo>
                      <a:pt x="87" y="239"/>
                    </a:lnTo>
                    <a:lnTo>
                      <a:pt x="89" y="242"/>
                    </a:lnTo>
                    <a:lnTo>
                      <a:pt x="89" y="243"/>
                    </a:lnTo>
                    <a:lnTo>
                      <a:pt x="89" y="244"/>
                    </a:lnTo>
                    <a:lnTo>
                      <a:pt x="89" y="247"/>
                    </a:lnTo>
                    <a:lnTo>
                      <a:pt x="89" y="248"/>
                    </a:lnTo>
                    <a:lnTo>
                      <a:pt x="89" y="250"/>
                    </a:lnTo>
                    <a:lnTo>
                      <a:pt x="89" y="251"/>
                    </a:lnTo>
                    <a:lnTo>
                      <a:pt x="89" y="252"/>
                    </a:lnTo>
                    <a:lnTo>
                      <a:pt x="89" y="254"/>
                    </a:lnTo>
                    <a:lnTo>
                      <a:pt x="89" y="255"/>
                    </a:lnTo>
                    <a:lnTo>
                      <a:pt x="89" y="256"/>
                    </a:lnTo>
                    <a:lnTo>
                      <a:pt x="90" y="258"/>
                    </a:lnTo>
                    <a:lnTo>
                      <a:pt x="90" y="259"/>
                    </a:lnTo>
                    <a:lnTo>
                      <a:pt x="90" y="260"/>
                    </a:lnTo>
                    <a:lnTo>
                      <a:pt x="90" y="262"/>
                    </a:lnTo>
                    <a:lnTo>
                      <a:pt x="90" y="263"/>
                    </a:lnTo>
                    <a:lnTo>
                      <a:pt x="90" y="264"/>
                    </a:lnTo>
                    <a:lnTo>
                      <a:pt x="90" y="266"/>
                    </a:lnTo>
                    <a:lnTo>
                      <a:pt x="90" y="267"/>
                    </a:lnTo>
                    <a:lnTo>
                      <a:pt x="91" y="268"/>
                    </a:lnTo>
                    <a:lnTo>
                      <a:pt x="91" y="270"/>
                    </a:lnTo>
                    <a:lnTo>
                      <a:pt x="91" y="271"/>
                    </a:lnTo>
                    <a:lnTo>
                      <a:pt x="91" y="272"/>
                    </a:lnTo>
                    <a:lnTo>
                      <a:pt x="91" y="274"/>
                    </a:lnTo>
                    <a:lnTo>
                      <a:pt x="93" y="275"/>
                    </a:lnTo>
                    <a:lnTo>
                      <a:pt x="93" y="276"/>
                    </a:lnTo>
                    <a:lnTo>
                      <a:pt x="93" y="278"/>
                    </a:lnTo>
                    <a:lnTo>
                      <a:pt x="93" y="279"/>
                    </a:lnTo>
                    <a:lnTo>
                      <a:pt x="93" y="280"/>
                    </a:lnTo>
                    <a:lnTo>
                      <a:pt x="93" y="282"/>
                    </a:lnTo>
                    <a:lnTo>
                      <a:pt x="94" y="282"/>
                    </a:lnTo>
                    <a:lnTo>
                      <a:pt x="94" y="283"/>
                    </a:lnTo>
                    <a:lnTo>
                      <a:pt x="94" y="284"/>
                    </a:lnTo>
                    <a:lnTo>
                      <a:pt x="94" y="286"/>
                    </a:lnTo>
                    <a:lnTo>
                      <a:pt x="94" y="287"/>
                    </a:lnTo>
                    <a:lnTo>
                      <a:pt x="94" y="288"/>
                    </a:lnTo>
                    <a:lnTo>
                      <a:pt x="94" y="290"/>
                    </a:lnTo>
                    <a:lnTo>
                      <a:pt x="94" y="291"/>
                    </a:lnTo>
                    <a:lnTo>
                      <a:pt x="94" y="292"/>
                    </a:lnTo>
                    <a:lnTo>
                      <a:pt x="94" y="294"/>
                    </a:lnTo>
                    <a:lnTo>
                      <a:pt x="94" y="295"/>
                    </a:lnTo>
                    <a:lnTo>
                      <a:pt x="94" y="296"/>
                    </a:lnTo>
                    <a:lnTo>
                      <a:pt x="94" y="298"/>
                    </a:lnTo>
                    <a:lnTo>
                      <a:pt x="94" y="299"/>
                    </a:lnTo>
                    <a:lnTo>
                      <a:pt x="94" y="300"/>
                    </a:lnTo>
                    <a:lnTo>
                      <a:pt x="94" y="302"/>
                    </a:lnTo>
                    <a:lnTo>
                      <a:pt x="94" y="304"/>
                    </a:lnTo>
                    <a:lnTo>
                      <a:pt x="94" y="306"/>
                    </a:lnTo>
                    <a:lnTo>
                      <a:pt x="94" y="308"/>
                    </a:lnTo>
                    <a:lnTo>
                      <a:pt x="94" y="310"/>
                    </a:lnTo>
                    <a:lnTo>
                      <a:pt x="94" y="312"/>
                    </a:lnTo>
                    <a:lnTo>
                      <a:pt x="93" y="315"/>
                    </a:lnTo>
                    <a:lnTo>
                      <a:pt x="93" y="318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296" name="Freeform 67">
                <a:extLst>
                  <a:ext uri="{FF2B5EF4-FFF2-40B4-BE49-F238E27FC236}">
                    <a16:creationId xmlns:a16="http://schemas.microsoft.com/office/drawing/2014/main" id="{E2E79904-4C7D-CE49-834A-2ED5A3800E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7" y="1898"/>
                <a:ext cx="48" cy="159"/>
              </a:xfrm>
              <a:custGeom>
                <a:avLst/>
                <a:gdLst>
                  <a:gd name="T0" fmla="*/ 1 w 94"/>
                  <a:gd name="T1" fmla="*/ 1 h 317"/>
                  <a:gd name="T2" fmla="*/ 1 w 94"/>
                  <a:gd name="T3" fmla="*/ 1 h 317"/>
                  <a:gd name="T4" fmla="*/ 1 w 94"/>
                  <a:gd name="T5" fmla="*/ 1 h 317"/>
                  <a:gd name="T6" fmla="*/ 1 w 94"/>
                  <a:gd name="T7" fmla="*/ 1 h 317"/>
                  <a:gd name="T8" fmla="*/ 1 w 94"/>
                  <a:gd name="T9" fmla="*/ 1 h 317"/>
                  <a:gd name="T10" fmla="*/ 1 w 94"/>
                  <a:gd name="T11" fmla="*/ 1 h 317"/>
                  <a:gd name="T12" fmla="*/ 1 w 94"/>
                  <a:gd name="T13" fmla="*/ 1 h 317"/>
                  <a:gd name="T14" fmla="*/ 1 w 94"/>
                  <a:gd name="T15" fmla="*/ 1 h 317"/>
                  <a:gd name="T16" fmla="*/ 1 w 94"/>
                  <a:gd name="T17" fmla="*/ 1 h 317"/>
                  <a:gd name="T18" fmla="*/ 1 w 94"/>
                  <a:gd name="T19" fmla="*/ 1 h 317"/>
                  <a:gd name="T20" fmla="*/ 1 w 94"/>
                  <a:gd name="T21" fmla="*/ 1 h 317"/>
                  <a:gd name="T22" fmla="*/ 1 w 94"/>
                  <a:gd name="T23" fmla="*/ 1 h 317"/>
                  <a:gd name="T24" fmla="*/ 1 w 94"/>
                  <a:gd name="T25" fmla="*/ 1 h 317"/>
                  <a:gd name="T26" fmla="*/ 1 w 94"/>
                  <a:gd name="T27" fmla="*/ 1 h 317"/>
                  <a:gd name="T28" fmla="*/ 1 w 94"/>
                  <a:gd name="T29" fmla="*/ 1 h 317"/>
                  <a:gd name="T30" fmla="*/ 1 w 94"/>
                  <a:gd name="T31" fmla="*/ 1 h 317"/>
                  <a:gd name="T32" fmla="*/ 1 w 94"/>
                  <a:gd name="T33" fmla="*/ 1 h 317"/>
                  <a:gd name="T34" fmla="*/ 1 w 94"/>
                  <a:gd name="T35" fmla="*/ 1 h 317"/>
                  <a:gd name="T36" fmla="*/ 1 w 94"/>
                  <a:gd name="T37" fmla="*/ 1 h 317"/>
                  <a:gd name="T38" fmla="*/ 1 w 94"/>
                  <a:gd name="T39" fmla="*/ 1 h 317"/>
                  <a:gd name="T40" fmla="*/ 1 w 94"/>
                  <a:gd name="T41" fmla="*/ 1 h 317"/>
                  <a:gd name="T42" fmla="*/ 1 w 94"/>
                  <a:gd name="T43" fmla="*/ 1 h 317"/>
                  <a:gd name="T44" fmla="*/ 1 w 94"/>
                  <a:gd name="T45" fmla="*/ 1 h 317"/>
                  <a:gd name="T46" fmla="*/ 1 w 94"/>
                  <a:gd name="T47" fmla="*/ 1 h 317"/>
                  <a:gd name="T48" fmla="*/ 1 w 94"/>
                  <a:gd name="T49" fmla="*/ 1 h 317"/>
                  <a:gd name="T50" fmla="*/ 1 w 94"/>
                  <a:gd name="T51" fmla="*/ 1 h 317"/>
                  <a:gd name="T52" fmla="*/ 1 w 94"/>
                  <a:gd name="T53" fmla="*/ 1 h 317"/>
                  <a:gd name="T54" fmla="*/ 1 w 94"/>
                  <a:gd name="T55" fmla="*/ 1 h 317"/>
                  <a:gd name="T56" fmla="*/ 1 w 94"/>
                  <a:gd name="T57" fmla="*/ 1 h 317"/>
                  <a:gd name="T58" fmla="*/ 1 w 94"/>
                  <a:gd name="T59" fmla="*/ 1 h 317"/>
                  <a:gd name="T60" fmla="*/ 1 w 94"/>
                  <a:gd name="T61" fmla="*/ 1 h 317"/>
                  <a:gd name="T62" fmla="*/ 1 w 94"/>
                  <a:gd name="T63" fmla="*/ 1 h 317"/>
                  <a:gd name="T64" fmla="*/ 1 w 94"/>
                  <a:gd name="T65" fmla="*/ 1 h 317"/>
                  <a:gd name="T66" fmla="*/ 1 w 94"/>
                  <a:gd name="T67" fmla="*/ 1 h 317"/>
                  <a:gd name="T68" fmla="*/ 1 w 94"/>
                  <a:gd name="T69" fmla="*/ 1 h 317"/>
                  <a:gd name="T70" fmla="*/ 1 w 94"/>
                  <a:gd name="T71" fmla="*/ 1 h 317"/>
                  <a:gd name="T72" fmla="*/ 1 w 94"/>
                  <a:gd name="T73" fmla="*/ 1 h 317"/>
                  <a:gd name="T74" fmla="*/ 1 w 94"/>
                  <a:gd name="T75" fmla="*/ 1 h 317"/>
                  <a:gd name="T76" fmla="*/ 1 w 94"/>
                  <a:gd name="T77" fmla="*/ 1 h 317"/>
                  <a:gd name="T78" fmla="*/ 1 w 94"/>
                  <a:gd name="T79" fmla="*/ 1 h 317"/>
                  <a:gd name="T80" fmla="*/ 1 w 94"/>
                  <a:gd name="T81" fmla="*/ 1 h 317"/>
                  <a:gd name="T82" fmla="*/ 1 w 94"/>
                  <a:gd name="T83" fmla="*/ 1 h 317"/>
                  <a:gd name="T84" fmla="*/ 1 w 94"/>
                  <a:gd name="T85" fmla="*/ 1 h 317"/>
                  <a:gd name="T86" fmla="*/ 1 w 94"/>
                  <a:gd name="T87" fmla="*/ 1 h 317"/>
                  <a:gd name="T88" fmla="*/ 1 w 94"/>
                  <a:gd name="T89" fmla="*/ 1 h 317"/>
                  <a:gd name="T90" fmla="*/ 1 w 94"/>
                  <a:gd name="T91" fmla="*/ 1 h 317"/>
                  <a:gd name="T92" fmla="*/ 1 w 94"/>
                  <a:gd name="T93" fmla="*/ 1 h 317"/>
                  <a:gd name="T94" fmla="*/ 1 w 94"/>
                  <a:gd name="T95" fmla="*/ 1 h 317"/>
                  <a:gd name="T96" fmla="*/ 1 w 94"/>
                  <a:gd name="T97" fmla="*/ 1 h 317"/>
                  <a:gd name="T98" fmla="*/ 1 w 94"/>
                  <a:gd name="T99" fmla="*/ 1 h 317"/>
                  <a:gd name="T100" fmla="*/ 1 w 94"/>
                  <a:gd name="T101" fmla="*/ 1 h 317"/>
                  <a:gd name="T102" fmla="*/ 1 w 94"/>
                  <a:gd name="T103" fmla="*/ 1 h 317"/>
                  <a:gd name="T104" fmla="*/ 1 w 94"/>
                  <a:gd name="T105" fmla="*/ 1 h 317"/>
                  <a:gd name="T106" fmla="*/ 1 w 94"/>
                  <a:gd name="T107" fmla="*/ 1 h 317"/>
                  <a:gd name="T108" fmla="*/ 1 w 94"/>
                  <a:gd name="T109" fmla="*/ 1 h 317"/>
                  <a:gd name="T110" fmla="*/ 1 w 94"/>
                  <a:gd name="T111" fmla="*/ 1 h 317"/>
                  <a:gd name="T112" fmla="*/ 1 w 94"/>
                  <a:gd name="T113" fmla="*/ 1 h 31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94"/>
                  <a:gd name="T172" fmla="*/ 0 h 317"/>
                  <a:gd name="T173" fmla="*/ 94 w 94"/>
                  <a:gd name="T174" fmla="*/ 317 h 31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94" h="317">
                    <a:moveTo>
                      <a:pt x="0" y="317"/>
                    </a:moveTo>
                    <a:lnTo>
                      <a:pt x="2" y="313"/>
                    </a:lnTo>
                    <a:lnTo>
                      <a:pt x="4" y="311"/>
                    </a:lnTo>
                    <a:lnTo>
                      <a:pt x="5" y="308"/>
                    </a:lnTo>
                    <a:lnTo>
                      <a:pt x="8" y="305"/>
                    </a:lnTo>
                    <a:lnTo>
                      <a:pt x="9" y="301"/>
                    </a:lnTo>
                    <a:lnTo>
                      <a:pt x="10" y="300"/>
                    </a:lnTo>
                    <a:lnTo>
                      <a:pt x="12" y="297"/>
                    </a:lnTo>
                    <a:lnTo>
                      <a:pt x="13" y="295"/>
                    </a:lnTo>
                    <a:lnTo>
                      <a:pt x="14" y="293"/>
                    </a:lnTo>
                    <a:lnTo>
                      <a:pt x="16" y="291"/>
                    </a:lnTo>
                    <a:lnTo>
                      <a:pt x="16" y="290"/>
                    </a:lnTo>
                    <a:lnTo>
                      <a:pt x="17" y="287"/>
                    </a:lnTo>
                    <a:lnTo>
                      <a:pt x="18" y="286"/>
                    </a:lnTo>
                    <a:lnTo>
                      <a:pt x="18" y="284"/>
                    </a:lnTo>
                    <a:lnTo>
                      <a:pt x="20" y="283"/>
                    </a:lnTo>
                    <a:lnTo>
                      <a:pt x="20" y="282"/>
                    </a:lnTo>
                    <a:lnTo>
                      <a:pt x="21" y="280"/>
                    </a:lnTo>
                    <a:lnTo>
                      <a:pt x="21" y="279"/>
                    </a:lnTo>
                    <a:lnTo>
                      <a:pt x="22" y="278"/>
                    </a:lnTo>
                    <a:lnTo>
                      <a:pt x="22" y="276"/>
                    </a:lnTo>
                    <a:lnTo>
                      <a:pt x="24" y="275"/>
                    </a:lnTo>
                    <a:lnTo>
                      <a:pt x="24" y="274"/>
                    </a:lnTo>
                    <a:lnTo>
                      <a:pt x="25" y="272"/>
                    </a:lnTo>
                    <a:lnTo>
                      <a:pt x="25" y="271"/>
                    </a:lnTo>
                    <a:lnTo>
                      <a:pt x="25" y="270"/>
                    </a:lnTo>
                    <a:lnTo>
                      <a:pt x="26" y="268"/>
                    </a:lnTo>
                    <a:lnTo>
                      <a:pt x="26" y="267"/>
                    </a:lnTo>
                    <a:lnTo>
                      <a:pt x="28" y="266"/>
                    </a:lnTo>
                    <a:lnTo>
                      <a:pt x="28" y="264"/>
                    </a:lnTo>
                    <a:lnTo>
                      <a:pt x="29" y="263"/>
                    </a:lnTo>
                    <a:lnTo>
                      <a:pt x="29" y="262"/>
                    </a:lnTo>
                    <a:lnTo>
                      <a:pt x="30" y="259"/>
                    </a:lnTo>
                    <a:lnTo>
                      <a:pt x="30" y="258"/>
                    </a:lnTo>
                    <a:lnTo>
                      <a:pt x="32" y="256"/>
                    </a:lnTo>
                    <a:lnTo>
                      <a:pt x="32" y="254"/>
                    </a:lnTo>
                    <a:lnTo>
                      <a:pt x="33" y="252"/>
                    </a:lnTo>
                    <a:lnTo>
                      <a:pt x="33" y="251"/>
                    </a:lnTo>
                    <a:lnTo>
                      <a:pt x="34" y="250"/>
                    </a:lnTo>
                    <a:lnTo>
                      <a:pt x="34" y="248"/>
                    </a:lnTo>
                    <a:lnTo>
                      <a:pt x="36" y="247"/>
                    </a:lnTo>
                    <a:lnTo>
                      <a:pt x="36" y="246"/>
                    </a:lnTo>
                    <a:lnTo>
                      <a:pt x="37" y="244"/>
                    </a:lnTo>
                    <a:lnTo>
                      <a:pt x="37" y="243"/>
                    </a:lnTo>
                    <a:lnTo>
                      <a:pt x="37" y="242"/>
                    </a:lnTo>
                    <a:lnTo>
                      <a:pt x="38" y="240"/>
                    </a:lnTo>
                    <a:lnTo>
                      <a:pt x="38" y="239"/>
                    </a:lnTo>
                    <a:lnTo>
                      <a:pt x="38" y="238"/>
                    </a:lnTo>
                    <a:lnTo>
                      <a:pt x="40" y="236"/>
                    </a:lnTo>
                    <a:lnTo>
                      <a:pt x="40" y="235"/>
                    </a:lnTo>
                    <a:lnTo>
                      <a:pt x="41" y="234"/>
                    </a:lnTo>
                    <a:lnTo>
                      <a:pt x="41" y="232"/>
                    </a:lnTo>
                    <a:lnTo>
                      <a:pt x="42" y="231"/>
                    </a:lnTo>
                    <a:lnTo>
                      <a:pt x="42" y="230"/>
                    </a:lnTo>
                    <a:lnTo>
                      <a:pt x="42" y="228"/>
                    </a:lnTo>
                    <a:lnTo>
                      <a:pt x="44" y="227"/>
                    </a:lnTo>
                    <a:lnTo>
                      <a:pt x="44" y="224"/>
                    </a:lnTo>
                    <a:lnTo>
                      <a:pt x="45" y="223"/>
                    </a:lnTo>
                    <a:lnTo>
                      <a:pt x="45" y="222"/>
                    </a:lnTo>
                    <a:lnTo>
                      <a:pt x="46" y="219"/>
                    </a:lnTo>
                    <a:lnTo>
                      <a:pt x="46" y="218"/>
                    </a:lnTo>
                    <a:lnTo>
                      <a:pt x="48" y="215"/>
                    </a:lnTo>
                    <a:lnTo>
                      <a:pt x="49" y="214"/>
                    </a:lnTo>
                    <a:lnTo>
                      <a:pt x="49" y="211"/>
                    </a:lnTo>
                    <a:lnTo>
                      <a:pt x="50" y="210"/>
                    </a:lnTo>
                    <a:lnTo>
                      <a:pt x="50" y="207"/>
                    </a:lnTo>
                    <a:lnTo>
                      <a:pt x="52" y="206"/>
                    </a:lnTo>
                    <a:lnTo>
                      <a:pt x="52" y="204"/>
                    </a:lnTo>
                    <a:lnTo>
                      <a:pt x="53" y="203"/>
                    </a:lnTo>
                    <a:lnTo>
                      <a:pt x="53" y="200"/>
                    </a:lnTo>
                    <a:lnTo>
                      <a:pt x="53" y="199"/>
                    </a:lnTo>
                    <a:lnTo>
                      <a:pt x="54" y="198"/>
                    </a:lnTo>
                    <a:lnTo>
                      <a:pt x="54" y="197"/>
                    </a:lnTo>
                    <a:lnTo>
                      <a:pt x="56" y="197"/>
                    </a:lnTo>
                    <a:lnTo>
                      <a:pt x="56" y="195"/>
                    </a:lnTo>
                    <a:lnTo>
                      <a:pt x="56" y="194"/>
                    </a:lnTo>
                    <a:lnTo>
                      <a:pt x="56" y="193"/>
                    </a:lnTo>
                    <a:lnTo>
                      <a:pt x="57" y="191"/>
                    </a:lnTo>
                    <a:lnTo>
                      <a:pt x="57" y="190"/>
                    </a:lnTo>
                    <a:lnTo>
                      <a:pt x="57" y="189"/>
                    </a:lnTo>
                    <a:lnTo>
                      <a:pt x="58" y="187"/>
                    </a:lnTo>
                    <a:lnTo>
                      <a:pt x="58" y="186"/>
                    </a:lnTo>
                    <a:lnTo>
                      <a:pt x="60" y="185"/>
                    </a:lnTo>
                    <a:lnTo>
                      <a:pt x="60" y="183"/>
                    </a:lnTo>
                    <a:lnTo>
                      <a:pt x="60" y="182"/>
                    </a:lnTo>
                    <a:lnTo>
                      <a:pt x="60" y="181"/>
                    </a:lnTo>
                    <a:lnTo>
                      <a:pt x="61" y="179"/>
                    </a:lnTo>
                    <a:lnTo>
                      <a:pt x="61" y="177"/>
                    </a:lnTo>
                    <a:lnTo>
                      <a:pt x="62" y="175"/>
                    </a:lnTo>
                    <a:lnTo>
                      <a:pt x="62" y="174"/>
                    </a:lnTo>
                    <a:lnTo>
                      <a:pt x="64" y="171"/>
                    </a:lnTo>
                    <a:lnTo>
                      <a:pt x="64" y="170"/>
                    </a:lnTo>
                    <a:lnTo>
                      <a:pt x="64" y="167"/>
                    </a:lnTo>
                    <a:lnTo>
                      <a:pt x="65" y="165"/>
                    </a:lnTo>
                    <a:lnTo>
                      <a:pt x="65" y="163"/>
                    </a:lnTo>
                    <a:lnTo>
                      <a:pt x="66" y="161"/>
                    </a:lnTo>
                    <a:lnTo>
                      <a:pt x="66" y="159"/>
                    </a:lnTo>
                    <a:lnTo>
                      <a:pt x="68" y="158"/>
                    </a:lnTo>
                    <a:lnTo>
                      <a:pt x="68" y="155"/>
                    </a:lnTo>
                    <a:lnTo>
                      <a:pt x="68" y="154"/>
                    </a:lnTo>
                    <a:lnTo>
                      <a:pt x="69" y="153"/>
                    </a:lnTo>
                    <a:lnTo>
                      <a:pt x="69" y="151"/>
                    </a:lnTo>
                    <a:lnTo>
                      <a:pt x="69" y="150"/>
                    </a:lnTo>
                    <a:lnTo>
                      <a:pt x="70" y="149"/>
                    </a:lnTo>
                    <a:lnTo>
                      <a:pt x="70" y="147"/>
                    </a:lnTo>
                    <a:lnTo>
                      <a:pt x="70" y="146"/>
                    </a:lnTo>
                    <a:lnTo>
                      <a:pt x="72" y="146"/>
                    </a:lnTo>
                    <a:lnTo>
                      <a:pt x="72" y="145"/>
                    </a:lnTo>
                    <a:lnTo>
                      <a:pt x="72" y="143"/>
                    </a:lnTo>
                    <a:lnTo>
                      <a:pt x="72" y="142"/>
                    </a:lnTo>
                    <a:lnTo>
                      <a:pt x="73" y="141"/>
                    </a:lnTo>
                    <a:lnTo>
                      <a:pt x="73" y="139"/>
                    </a:lnTo>
                    <a:lnTo>
                      <a:pt x="73" y="138"/>
                    </a:lnTo>
                    <a:lnTo>
                      <a:pt x="73" y="137"/>
                    </a:lnTo>
                    <a:lnTo>
                      <a:pt x="74" y="135"/>
                    </a:lnTo>
                    <a:lnTo>
                      <a:pt x="74" y="134"/>
                    </a:lnTo>
                    <a:lnTo>
                      <a:pt x="74" y="133"/>
                    </a:lnTo>
                    <a:lnTo>
                      <a:pt x="75" y="131"/>
                    </a:lnTo>
                    <a:lnTo>
                      <a:pt x="75" y="130"/>
                    </a:lnTo>
                    <a:lnTo>
                      <a:pt x="75" y="129"/>
                    </a:lnTo>
                    <a:lnTo>
                      <a:pt x="77" y="127"/>
                    </a:lnTo>
                    <a:lnTo>
                      <a:pt x="77" y="125"/>
                    </a:lnTo>
                    <a:lnTo>
                      <a:pt x="78" y="123"/>
                    </a:lnTo>
                    <a:lnTo>
                      <a:pt x="78" y="121"/>
                    </a:lnTo>
                    <a:lnTo>
                      <a:pt x="79" y="119"/>
                    </a:lnTo>
                    <a:lnTo>
                      <a:pt x="79" y="117"/>
                    </a:lnTo>
                    <a:lnTo>
                      <a:pt x="81" y="114"/>
                    </a:lnTo>
                    <a:lnTo>
                      <a:pt x="81" y="113"/>
                    </a:lnTo>
                    <a:lnTo>
                      <a:pt x="82" y="111"/>
                    </a:lnTo>
                    <a:lnTo>
                      <a:pt x="82" y="109"/>
                    </a:lnTo>
                    <a:lnTo>
                      <a:pt x="82" y="107"/>
                    </a:lnTo>
                    <a:lnTo>
                      <a:pt x="83" y="106"/>
                    </a:lnTo>
                    <a:lnTo>
                      <a:pt x="83" y="105"/>
                    </a:lnTo>
                    <a:lnTo>
                      <a:pt x="83" y="104"/>
                    </a:lnTo>
                    <a:lnTo>
                      <a:pt x="85" y="102"/>
                    </a:lnTo>
                    <a:lnTo>
                      <a:pt x="85" y="101"/>
                    </a:lnTo>
                    <a:lnTo>
                      <a:pt x="85" y="100"/>
                    </a:lnTo>
                    <a:lnTo>
                      <a:pt x="85" y="98"/>
                    </a:lnTo>
                    <a:lnTo>
                      <a:pt x="86" y="97"/>
                    </a:lnTo>
                    <a:lnTo>
                      <a:pt x="86" y="96"/>
                    </a:lnTo>
                    <a:lnTo>
                      <a:pt x="86" y="94"/>
                    </a:lnTo>
                    <a:lnTo>
                      <a:pt x="86" y="93"/>
                    </a:lnTo>
                    <a:lnTo>
                      <a:pt x="86" y="92"/>
                    </a:lnTo>
                    <a:lnTo>
                      <a:pt x="86" y="90"/>
                    </a:lnTo>
                    <a:lnTo>
                      <a:pt x="87" y="89"/>
                    </a:lnTo>
                    <a:lnTo>
                      <a:pt x="87" y="88"/>
                    </a:lnTo>
                    <a:lnTo>
                      <a:pt x="87" y="86"/>
                    </a:lnTo>
                    <a:lnTo>
                      <a:pt x="87" y="85"/>
                    </a:lnTo>
                    <a:lnTo>
                      <a:pt x="87" y="84"/>
                    </a:lnTo>
                    <a:lnTo>
                      <a:pt x="87" y="82"/>
                    </a:lnTo>
                    <a:lnTo>
                      <a:pt x="87" y="81"/>
                    </a:lnTo>
                    <a:lnTo>
                      <a:pt x="87" y="80"/>
                    </a:lnTo>
                    <a:lnTo>
                      <a:pt x="87" y="78"/>
                    </a:lnTo>
                    <a:lnTo>
                      <a:pt x="89" y="76"/>
                    </a:lnTo>
                    <a:lnTo>
                      <a:pt x="89" y="74"/>
                    </a:lnTo>
                    <a:lnTo>
                      <a:pt x="89" y="73"/>
                    </a:lnTo>
                    <a:lnTo>
                      <a:pt x="89" y="70"/>
                    </a:lnTo>
                    <a:lnTo>
                      <a:pt x="89" y="69"/>
                    </a:lnTo>
                    <a:lnTo>
                      <a:pt x="89" y="68"/>
                    </a:lnTo>
                    <a:lnTo>
                      <a:pt x="89" y="66"/>
                    </a:lnTo>
                    <a:lnTo>
                      <a:pt x="89" y="65"/>
                    </a:lnTo>
                    <a:lnTo>
                      <a:pt x="89" y="64"/>
                    </a:lnTo>
                    <a:lnTo>
                      <a:pt x="89" y="62"/>
                    </a:lnTo>
                    <a:lnTo>
                      <a:pt x="89" y="61"/>
                    </a:lnTo>
                    <a:lnTo>
                      <a:pt x="90" y="60"/>
                    </a:lnTo>
                    <a:lnTo>
                      <a:pt x="90" y="58"/>
                    </a:lnTo>
                    <a:lnTo>
                      <a:pt x="90" y="57"/>
                    </a:lnTo>
                    <a:lnTo>
                      <a:pt x="90" y="56"/>
                    </a:lnTo>
                    <a:lnTo>
                      <a:pt x="90" y="54"/>
                    </a:lnTo>
                    <a:lnTo>
                      <a:pt x="90" y="53"/>
                    </a:lnTo>
                    <a:lnTo>
                      <a:pt x="90" y="52"/>
                    </a:lnTo>
                    <a:lnTo>
                      <a:pt x="90" y="50"/>
                    </a:lnTo>
                    <a:lnTo>
                      <a:pt x="91" y="49"/>
                    </a:lnTo>
                    <a:lnTo>
                      <a:pt x="91" y="48"/>
                    </a:lnTo>
                    <a:lnTo>
                      <a:pt x="91" y="46"/>
                    </a:lnTo>
                    <a:lnTo>
                      <a:pt x="91" y="45"/>
                    </a:lnTo>
                    <a:lnTo>
                      <a:pt x="91" y="44"/>
                    </a:lnTo>
                    <a:lnTo>
                      <a:pt x="93" y="42"/>
                    </a:lnTo>
                    <a:lnTo>
                      <a:pt x="93" y="41"/>
                    </a:lnTo>
                    <a:lnTo>
                      <a:pt x="93" y="40"/>
                    </a:lnTo>
                    <a:lnTo>
                      <a:pt x="93" y="38"/>
                    </a:lnTo>
                    <a:lnTo>
                      <a:pt x="93" y="37"/>
                    </a:lnTo>
                    <a:lnTo>
                      <a:pt x="93" y="36"/>
                    </a:lnTo>
                    <a:lnTo>
                      <a:pt x="94" y="36"/>
                    </a:lnTo>
                    <a:lnTo>
                      <a:pt x="94" y="34"/>
                    </a:lnTo>
                    <a:lnTo>
                      <a:pt x="94" y="33"/>
                    </a:lnTo>
                    <a:lnTo>
                      <a:pt x="94" y="32"/>
                    </a:lnTo>
                    <a:lnTo>
                      <a:pt x="94" y="30"/>
                    </a:lnTo>
                    <a:lnTo>
                      <a:pt x="94" y="29"/>
                    </a:lnTo>
                    <a:lnTo>
                      <a:pt x="94" y="28"/>
                    </a:lnTo>
                    <a:lnTo>
                      <a:pt x="94" y="26"/>
                    </a:lnTo>
                    <a:lnTo>
                      <a:pt x="94" y="25"/>
                    </a:lnTo>
                    <a:lnTo>
                      <a:pt x="94" y="24"/>
                    </a:lnTo>
                    <a:lnTo>
                      <a:pt x="94" y="22"/>
                    </a:lnTo>
                    <a:lnTo>
                      <a:pt x="94" y="21"/>
                    </a:lnTo>
                    <a:lnTo>
                      <a:pt x="94" y="20"/>
                    </a:lnTo>
                    <a:lnTo>
                      <a:pt x="94" y="18"/>
                    </a:lnTo>
                    <a:lnTo>
                      <a:pt x="94" y="17"/>
                    </a:lnTo>
                    <a:lnTo>
                      <a:pt x="94" y="16"/>
                    </a:lnTo>
                    <a:lnTo>
                      <a:pt x="94" y="13"/>
                    </a:lnTo>
                    <a:lnTo>
                      <a:pt x="94" y="12"/>
                    </a:lnTo>
                    <a:lnTo>
                      <a:pt x="94" y="9"/>
                    </a:lnTo>
                    <a:lnTo>
                      <a:pt x="94" y="8"/>
                    </a:lnTo>
                    <a:lnTo>
                      <a:pt x="94" y="5"/>
                    </a:lnTo>
                    <a:lnTo>
                      <a:pt x="93" y="3"/>
                    </a:lnTo>
                    <a:lnTo>
                      <a:pt x="93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297" name="Freeform 68">
                <a:extLst>
                  <a:ext uri="{FF2B5EF4-FFF2-40B4-BE49-F238E27FC236}">
                    <a16:creationId xmlns:a16="http://schemas.microsoft.com/office/drawing/2014/main" id="{6CF1A743-630C-6F4B-92E7-B5B313E0AC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6" y="1741"/>
                <a:ext cx="47" cy="159"/>
              </a:xfrm>
              <a:custGeom>
                <a:avLst/>
                <a:gdLst>
                  <a:gd name="T0" fmla="*/ 1 w 94"/>
                  <a:gd name="T1" fmla="*/ 1 h 318"/>
                  <a:gd name="T2" fmla="*/ 1 w 94"/>
                  <a:gd name="T3" fmla="*/ 1 h 318"/>
                  <a:gd name="T4" fmla="*/ 1 w 94"/>
                  <a:gd name="T5" fmla="*/ 1 h 318"/>
                  <a:gd name="T6" fmla="*/ 1 w 94"/>
                  <a:gd name="T7" fmla="*/ 1 h 318"/>
                  <a:gd name="T8" fmla="*/ 1 w 94"/>
                  <a:gd name="T9" fmla="*/ 1 h 318"/>
                  <a:gd name="T10" fmla="*/ 1 w 94"/>
                  <a:gd name="T11" fmla="*/ 1 h 318"/>
                  <a:gd name="T12" fmla="*/ 1 w 94"/>
                  <a:gd name="T13" fmla="*/ 1 h 318"/>
                  <a:gd name="T14" fmla="*/ 1 w 94"/>
                  <a:gd name="T15" fmla="*/ 1 h 318"/>
                  <a:gd name="T16" fmla="*/ 1 w 94"/>
                  <a:gd name="T17" fmla="*/ 1 h 318"/>
                  <a:gd name="T18" fmla="*/ 1 w 94"/>
                  <a:gd name="T19" fmla="*/ 1 h 318"/>
                  <a:gd name="T20" fmla="*/ 1 w 94"/>
                  <a:gd name="T21" fmla="*/ 1 h 318"/>
                  <a:gd name="T22" fmla="*/ 1 w 94"/>
                  <a:gd name="T23" fmla="*/ 1 h 318"/>
                  <a:gd name="T24" fmla="*/ 1 w 94"/>
                  <a:gd name="T25" fmla="*/ 1 h 318"/>
                  <a:gd name="T26" fmla="*/ 1 w 94"/>
                  <a:gd name="T27" fmla="*/ 1 h 318"/>
                  <a:gd name="T28" fmla="*/ 1 w 94"/>
                  <a:gd name="T29" fmla="*/ 1 h 318"/>
                  <a:gd name="T30" fmla="*/ 1 w 94"/>
                  <a:gd name="T31" fmla="*/ 1 h 318"/>
                  <a:gd name="T32" fmla="*/ 1 w 94"/>
                  <a:gd name="T33" fmla="*/ 1 h 318"/>
                  <a:gd name="T34" fmla="*/ 1 w 94"/>
                  <a:gd name="T35" fmla="*/ 1 h 318"/>
                  <a:gd name="T36" fmla="*/ 1 w 94"/>
                  <a:gd name="T37" fmla="*/ 1 h 318"/>
                  <a:gd name="T38" fmla="*/ 1 w 94"/>
                  <a:gd name="T39" fmla="*/ 1 h 318"/>
                  <a:gd name="T40" fmla="*/ 1 w 94"/>
                  <a:gd name="T41" fmla="*/ 1 h 318"/>
                  <a:gd name="T42" fmla="*/ 1 w 94"/>
                  <a:gd name="T43" fmla="*/ 1 h 318"/>
                  <a:gd name="T44" fmla="*/ 1 w 94"/>
                  <a:gd name="T45" fmla="*/ 1 h 318"/>
                  <a:gd name="T46" fmla="*/ 1 w 94"/>
                  <a:gd name="T47" fmla="*/ 1 h 318"/>
                  <a:gd name="T48" fmla="*/ 1 w 94"/>
                  <a:gd name="T49" fmla="*/ 1 h 318"/>
                  <a:gd name="T50" fmla="*/ 1 w 94"/>
                  <a:gd name="T51" fmla="*/ 1 h 318"/>
                  <a:gd name="T52" fmla="*/ 1 w 94"/>
                  <a:gd name="T53" fmla="*/ 1 h 318"/>
                  <a:gd name="T54" fmla="*/ 1 w 94"/>
                  <a:gd name="T55" fmla="*/ 1 h 318"/>
                  <a:gd name="T56" fmla="*/ 1 w 94"/>
                  <a:gd name="T57" fmla="*/ 1 h 318"/>
                  <a:gd name="T58" fmla="*/ 1 w 94"/>
                  <a:gd name="T59" fmla="*/ 1 h 318"/>
                  <a:gd name="T60" fmla="*/ 1 w 94"/>
                  <a:gd name="T61" fmla="*/ 1 h 318"/>
                  <a:gd name="T62" fmla="*/ 1 w 94"/>
                  <a:gd name="T63" fmla="*/ 1 h 318"/>
                  <a:gd name="T64" fmla="*/ 1 w 94"/>
                  <a:gd name="T65" fmla="*/ 1 h 318"/>
                  <a:gd name="T66" fmla="*/ 1 w 94"/>
                  <a:gd name="T67" fmla="*/ 1 h 318"/>
                  <a:gd name="T68" fmla="*/ 1 w 94"/>
                  <a:gd name="T69" fmla="*/ 1 h 318"/>
                  <a:gd name="T70" fmla="*/ 1 w 94"/>
                  <a:gd name="T71" fmla="*/ 1 h 318"/>
                  <a:gd name="T72" fmla="*/ 1 w 94"/>
                  <a:gd name="T73" fmla="*/ 1 h 318"/>
                  <a:gd name="T74" fmla="*/ 1 w 94"/>
                  <a:gd name="T75" fmla="*/ 1 h 318"/>
                  <a:gd name="T76" fmla="*/ 1 w 94"/>
                  <a:gd name="T77" fmla="*/ 1 h 318"/>
                  <a:gd name="T78" fmla="*/ 1 w 94"/>
                  <a:gd name="T79" fmla="*/ 1 h 318"/>
                  <a:gd name="T80" fmla="*/ 1 w 94"/>
                  <a:gd name="T81" fmla="*/ 1 h 318"/>
                  <a:gd name="T82" fmla="*/ 1 w 94"/>
                  <a:gd name="T83" fmla="*/ 1 h 318"/>
                  <a:gd name="T84" fmla="*/ 1 w 94"/>
                  <a:gd name="T85" fmla="*/ 1 h 318"/>
                  <a:gd name="T86" fmla="*/ 1 w 94"/>
                  <a:gd name="T87" fmla="*/ 1 h 318"/>
                  <a:gd name="T88" fmla="*/ 1 w 94"/>
                  <a:gd name="T89" fmla="*/ 1 h 318"/>
                  <a:gd name="T90" fmla="*/ 1 w 94"/>
                  <a:gd name="T91" fmla="*/ 1 h 318"/>
                  <a:gd name="T92" fmla="*/ 1 w 94"/>
                  <a:gd name="T93" fmla="*/ 1 h 318"/>
                  <a:gd name="T94" fmla="*/ 1 w 94"/>
                  <a:gd name="T95" fmla="*/ 1 h 318"/>
                  <a:gd name="T96" fmla="*/ 1 w 94"/>
                  <a:gd name="T97" fmla="*/ 1 h 318"/>
                  <a:gd name="T98" fmla="*/ 1 w 94"/>
                  <a:gd name="T99" fmla="*/ 1 h 318"/>
                  <a:gd name="T100" fmla="*/ 1 w 94"/>
                  <a:gd name="T101" fmla="*/ 1 h 318"/>
                  <a:gd name="T102" fmla="*/ 1 w 94"/>
                  <a:gd name="T103" fmla="*/ 1 h 318"/>
                  <a:gd name="T104" fmla="*/ 1 w 94"/>
                  <a:gd name="T105" fmla="*/ 1 h 318"/>
                  <a:gd name="T106" fmla="*/ 1 w 94"/>
                  <a:gd name="T107" fmla="*/ 1 h 318"/>
                  <a:gd name="T108" fmla="*/ 1 w 94"/>
                  <a:gd name="T109" fmla="*/ 1 h 318"/>
                  <a:gd name="T110" fmla="*/ 1 w 94"/>
                  <a:gd name="T111" fmla="*/ 1 h 318"/>
                  <a:gd name="T112" fmla="*/ 1 w 94"/>
                  <a:gd name="T113" fmla="*/ 1 h 31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94"/>
                  <a:gd name="T172" fmla="*/ 0 h 318"/>
                  <a:gd name="T173" fmla="*/ 94 w 94"/>
                  <a:gd name="T174" fmla="*/ 318 h 31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94" h="318">
                    <a:moveTo>
                      <a:pt x="0" y="0"/>
                    </a:moveTo>
                    <a:lnTo>
                      <a:pt x="3" y="3"/>
                    </a:lnTo>
                    <a:lnTo>
                      <a:pt x="4" y="7"/>
                    </a:lnTo>
                    <a:lnTo>
                      <a:pt x="5" y="9"/>
                    </a:lnTo>
                    <a:lnTo>
                      <a:pt x="7" y="12"/>
                    </a:lnTo>
                    <a:lnTo>
                      <a:pt x="9" y="15"/>
                    </a:lnTo>
                    <a:lnTo>
                      <a:pt x="11" y="17"/>
                    </a:lnTo>
                    <a:lnTo>
                      <a:pt x="12" y="20"/>
                    </a:lnTo>
                    <a:lnTo>
                      <a:pt x="13" y="23"/>
                    </a:lnTo>
                    <a:lnTo>
                      <a:pt x="13" y="24"/>
                    </a:lnTo>
                    <a:lnTo>
                      <a:pt x="15" y="27"/>
                    </a:lnTo>
                    <a:lnTo>
                      <a:pt x="16" y="28"/>
                    </a:lnTo>
                    <a:lnTo>
                      <a:pt x="17" y="29"/>
                    </a:lnTo>
                    <a:lnTo>
                      <a:pt x="17" y="32"/>
                    </a:lnTo>
                    <a:lnTo>
                      <a:pt x="19" y="33"/>
                    </a:lnTo>
                    <a:lnTo>
                      <a:pt x="19" y="35"/>
                    </a:lnTo>
                    <a:lnTo>
                      <a:pt x="20" y="36"/>
                    </a:lnTo>
                    <a:lnTo>
                      <a:pt x="21" y="37"/>
                    </a:lnTo>
                    <a:lnTo>
                      <a:pt x="21" y="39"/>
                    </a:lnTo>
                    <a:lnTo>
                      <a:pt x="21" y="40"/>
                    </a:lnTo>
                    <a:lnTo>
                      <a:pt x="23" y="41"/>
                    </a:lnTo>
                    <a:lnTo>
                      <a:pt x="23" y="43"/>
                    </a:lnTo>
                    <a:lnTo>
                      <a:pt x="24" y="44"/>
                    </a:lnTo>
                    <a:lnTo>
                      <a:pt x="24" y="45"/>
                    </a:lnTo>
                    <a:lnTo>
                      <a:pt x="25" y="47"/>
                    </a:lnTo>
                    <a:lnTo>
                      <a:pt x="27" y="48"/>
                    </a:lnTo>
                    <a:lnTo>
                      <a:pt x="27" y="50"/>
                    </a:lnTo>
                    <a:lnTo>
                      <a:pt x="27" y="52"/>
                    </a:lnTo>
                    <a:lnTo>
                      <a:pt x="28" y="53"/>
                    </a:lnTo>
                    <a:lnTo>
                      <a:pt x="28" y="54"/>
                    </a:lnTo>
                    <a:lnTo>
                      <a:pt x="29" y="56"/>
                    </a:lnTo>
                    <a:lnTo>
                      <a:pt x="29" y="58"/>
                    </a:lnTo>
                    <a:lnTo>
                      <a:pt x="31" y="60"/>
                    </a:lnTo>
                    <a:lnTo>
                      <a:pt x="32" y="61"/>
                    </a:lnTo>
                    <a:lnTo>
                      <a:pt x="32" y="62"/>
                    </a:lnTo>
                    <a:lnTo>
                      <a:pt x="33" y="65"/>
                    </a:lnTo>
                    <a:lnTo>
                      <a:pt x="33" y="66"/>
                    </a:lnTo>
                    <a:lnTo>
                      <a:pt x="33" y="68"/>
                    </a:lnTo>
                    <a:lnTo>
                      <a:pt x="35" y="69"/>
                    </a:lnTo>
                    <a:lnTo>
                      <a:pt x="35" y="70"/>
                    </a:lnTo>
                    <a:lnTo>
                      <a:pt x="36" y="70"/>
                    </a:lnTo>
                    <a:lnTo>
                      <a:pt x="36" y="72"/>
                    </a:lnTo>
                    <a:lnTo>
                      <a:pt x="36" y="73"/>
                    </a:lnTo>
                    <a:lnTo>
                      <a:pt x="37" y="74"/>
                    </a:lnTo>
                    <a:lnTo>
                      <a:pt x="37" y="76"/>
                    </a:lnTo>
                    <a:lnTo>
                      <a:pt x="37" y="77"/>
                    </a:lnTo>
                    <a:lnTo>
                      <a:pt x="39" y="78"/>
                    </a:lnTo>
                    <a:lnTo>
                      <a:pt x="39" y="80"/>
                    </a:lnTo>
                    <a:lnTo>
                      <a:pt x="39" y="81"/>
                    </a:lnTo>
                    <a:lnTo>
                      <a:pt x="40" y="81"/>
                    </a:lnTo>
                    <a:lnTo>
                      <a:pt x="40" y="82"/>
                    </a:lnTo>
                    <a:lnTo>
                      <a:pt x="40" y="84"/>
                    </a:lnTo>
                    <a:lnTo>
                      <a:pt x="41" y="85"/>
                    </a:lnTo>
                    <a:lnTo>
                      <a:pt x="41" y="86"/>
                    </a:lnTo>
                    <a:lnTo>
                      <a:pt x="43" y="88"/>
                    </a:lnTo>
                    <a:lnTo>
                      <a:pt x="43" y="89"/>
                    </a:lnTo>
                    <a:lnTo>
                      <a:pt x="43" y="90"/>
                    </a:lnTo>
                    <a:lnTo>
                      <a:pt x="44" y="92"/>
                    </a:lnTo>
                    <a:lnTo>
                      <a:pt x="44" y="94"/>
                    </a:lnTo>
                    <a:lnTo>
                      <a:pt x="45" y="96"/>
                    </a:lnTo>
                    <a:lnTo>
                      <a:pt x="45" y="97"/>
                    </a:lnTo>
                    <a:lnTo>
                      <a:pt x="47" y="100"/>
                    </a:lnTo>
                    <a:lnTo>
                      <a:pt x="48" y="102"/>
                    </a:lnTo>
                    <a:lnTo>
                      <a:pt x="48" y="104"/>
                    </a:lnTo>
                    <a:lnTo>
                      <a:pt x="49" y="106"/>
                    </a:lnTo>
                    <a:lnTo>
                      <a:pt x="49" y="108"/>
                    </a:lnTo>
                    <a:lnTo>
                      <a:pt x="51" y="110"/>
                    </a:lnTo>
                    <a:lnTo>
                      <a:pt x="51" y="112"/>
                    </a:lnTo>
                    <a:lnTo>
                      <a:pt x="52" y="113"/>
                    </a:lnTo>
                    <a:lnTo>
                      <a:pt x="52" y="114"/>
                    </a:lnTo>
                    <a:lnTo>
                      <a:pt x="53" y="116"/>
                    </a:lnTo>
                    <a:lnTo>
                      <a:pt x="53" y="117"/>
                    </a:lnTo>
                    <a:lnTo>
                      <a:pt x="53" y="118"/>
                    </a:lnTo>
                    <a:lnTo>
                      <a:pt x="55" y="120"/>
                    </a:lnTo>
                    <a:lnTo>
                      <a:pt x="55" y="121"/>
                    </a:lnTo>
                    <a:lnTo>
                      <a:pt x="55" y="122"/>
                    </a:lnTo>
                    <a:lnTo>
                      <a:pt x="56" y="124"/>
                    </a:lnTo>
                    <a:lnTo>
                      <a:pt x="56" y="125"/>
                    </a:lnTo>
                    <a:lnTo>
                      <a:pt x="56" y="126"/>
                    </a:lnTo>
                    <a:lnTo>
                      <a:pt x="57" y="128"/>
                    </a:lnTo>
                    <a:lnTo>
                      <a:pt x="57" y="129"/>
                    </a:lnTo>
                    <a:lnTo>
                      <a:pt x="57" y="130"/>
                    </a:lnTo>
                    <a:lnTo>
                      <a:pt x="59" y="132"/>
                    </a:lnTo>
                    <a:lnTo>
                      <a:pt x="59" y="133"/>
                    </a:lnTo>
                    <a:lnTo>
                      <a:pt x="59" y="134"/>
                    </a:lnTo>
                    <a:lnTo>
                      <a:pt x="60" y="136"/>
                    </a:lnTo>
                    <a:lnTo>
                      <a:pt x="60" y="137"/>
                    </a:lnTo>
                    <a:lnTo>
                      <a:pt x="60" y="138"/>
                    </a:lnTo>
                    <a:lnTo>
                      <a:pt x="61" y="141"/>
                    </a:lnTo>
                    <a:lnTo>
                      <a:pt x="61" y="142"/>
                    </a:lnTo>
                    <a:lnTo>
                      <a:pt x="63" y="143"/>
                    </a:lnTo>
                    <a:lnTo>
                      <a:pt x="63" y="146"/>
                    </a:lnTo>
                    <a:lnTo>
                      <a:pt x="64" y="147"/>
                    </a:lnTo>
                    <a:lnTo>
                      <a:pt x="64" y="150"/>
                    </a:lnTo>
                    <a:lnTo>
                      <a:pt x="65" y="153"/>
                    </a:lnTo>
                    <a:lnTo>
                      <a:pt x="65" y="154"/>
                    </a:lnTo>
                    <a:lnTo>
                      <a:pt x="67" y="157"/>
                    </a:lnTo>
                    <a:lnTo>
                      <a:pt x="67" y="158"/>
                    </a:lnTo>
                    <a:lnTo>
                      <a:pt x="67" y="159"/>
                    </a:lnTo>
                    <a:lnTo>
                      <a:pt x="68" y="162"/>
                    </a:lnTo>
                    <a:lnTo>
                      <a:pt x="68" y="163"/>
                    </a:lnTo>
                    <a:lnTo>
                      <a:pt x="68" y="165"/>
                    </a:lnTo>
                    <a:lnTo>
                      <a:pt x="69" y="166"/>
                    </a:lnTo>
                    <a:lnTo>
                      <a:pt x="69" y="167"/>
                    </a:lnTo>
                    <a:lnTo>
                      <a:pt x="69" y="169"/>
                    </a:lnTo>
                    <a:lnTo>
                      <a:pt x="71" y="170"/>
                    </a:lnTo>
                    <a:lnTo>
                      <a:pt x="71" y="171"/>
                    </a:lnTo>
                    <a:lnTo>
                      <a:pt x="71" y="173"/>
                    </a:lnTo>
                    <a:lnTo>
                      <a:pt x="72" y="174"/>
                    </a:lnTo>
                    <a:lnTo>
                      <a:pt x="72" y="175"/>
                    </a:lnTo>
                    <a:lnTo>
                      <a:pt x="72" y="177"/>
                    </a:lnTo>
                    <a:lnTo>
                      <a:pt x="73" y="178"/>
                    </a:lnTo>
                    <a:lnTo>
                      <a:pt x="73" y="179"/>
                    </a:lnTo>
                    <a:lnTo>
                      <a:pt x="73" y="181"/>
                    </a:lnTo>
                    <a:lnTo>
                      <a:pt x="75" y="182"/>
                    </a:lnTo>
                    <a:lnTo>
                      <a:pt x="75" y="183"/>
                    </a:lnTo>
                    <a:lnTo>
                      <a:pt x="75" y="186"/>
                    </a:lnTo>
                    <a:lnTo>
                      <a:pt x="76" y="187"/>
                    </a:lnTo>
                    <a:lnTo>
                      <a:pt x="76" y="189"/>
                    </a:lnTo>
                    <a:lnTo>
                      <a:pt x="77" y="190"/>
                    </a:lnTo>
                    <a:lnTo>
                      <a:pt x="77" y="193"/>
                    </a:lnTo>
                    <a:lnTo>
                      <a:pt x="77" y="194"/>
                    </a:lnTo>
                    <a:lnTo>
                      <a:pt x="79" y="197"/>
                    </a:lnTo>
                    <a:lnTo>
                      <a:pt x="79" y="198"/>
                    </a:lnTo>
                    <a:lnTo>
                      <a:pt x="80" y="201"/>
                    </a:lnTo>
                    <a:lnTo>
                      <a:pt x="80" y="202"/>
                    </a:lnTo>
                    <a:lnTo>
                      <a:pt x="81" y="205"/>
                    </a:lnTo>
                    <a:lnTo>
                      <a:pt x="81" y="206"/>
                    </a:lnTo>
                    <a:lnTo>
                      <a:pt x="83" y="207"/>
                    </a:lnTo>
                    <a:lnTo>
                      <a:pt x="83" y="210"/>
                    </a:lnTo>
                    <a:lnTo>
                      <a:pt x="83" y="211"/>
                    </a:lnTo>
                    <a:lnTo>
                      <a:pt x="84" y="213"/>
                    </a:lnTo>
                    <a:lnTo>
                      <a:pt x="84" y="214"/>
                    </a:lnTo>
                    <a:lnTo>
                      <a:pt x="84" y="215"/>
                    </a:lnTo>
                    <a:lnTo>
                      <a:pt x="85" y="217"/>
                    </a:lnTo>
                    <a:lnTo>
                      <a:pt x="85" y="218"/>
                    </a:lnTo>
                    <a:lnTo>
                      <a:pt x="85" y="219"/>
                    </a:lnTo>
                    <a:lnTo>
                      <a:pt x="85" y="221"/>
                    </a:lnTo>
                    <a:lnTo>
                      <a:pt x="86" y="222"/>
                    </a:lnTo>
                    <a:lnTo>
                      <a:pt x="86" y="223"/>
                    </a:lnTo>
                    <a:lnTo>
                      <a:pt x="86" y="225"/>
                    </a:lnTo>
                    <a:lnTo>
                      <a:pt x="86" y="226"/>
                    </a:lnTo>
                    <a:lnTo>
                      <a:pt x="86" y="227"/>
                    </a:lnTo>
                    <a:lnTo>
                      <a:pt x="86" y="229"/>
                    </a:lnTo>
                    <a:lnTo>
                      <a:pt x="86" y="230"/>
                    </a:lnTo>
                    <a:lnTo>
                      <a:pt x="88" y="231"/>
                    </a:lnTo>
                    <a:lnTo>
                      <a:pt x="88" y="233"/>
                    </a:lnTo>
                    <a:lnTo>
                      <a:pt x="88" y="234"/>
                    </a:lnTo>
                    <a:lnTo>
                      <a:pt x="88" y="235"/>
                    </a:lnTo>
                    <a:lnTo>
                      <a:pt x="88" y="236"/>
                    </a:lnTo>
                    <a:lnTo>
                      <a:pt x="88" y="238"/>
                    </a:lnTo>
                    <a:lnTo>
                      <a:pt x="88" y="239"/>
                    </a:lnTo>
                    <a:lnTo>
                      <a:pt x="88" y="242"/>
                    </a:lnTo>
                    <a:lnTo>
                      <a:pt x="88" y="243"/>
                    </a:lnTo>
                    <a:lnTo>
                      <a:pt x="88" y="244"/>
                    </a:lnTo>
                    <a:lnTo>
                      <a:pt x="88" y="247"/>
                    </a:lnTo>
                    <a:lnTo>
                      <a:pt x="89" y="248"/>
                    </a:lnTo>
                    <a:lnTo>
                      <a:pt x="89" y="250"/>
                    </a:lnTo>
                    <a:lnTo>
                      <a:pt x="89" y="251"/>
                    </a:lnTo>
                    <a:lnTo>
                      <a:pt x="89" y="252"/>
                    </a:lnTo>
                    <a:lnTo>
                      <a:pt x="89" y="254"/>
                    </a:lnTo>
                    <a:lnTo>
                      <a:pt x="89" y="255"/>
                    </a:lnTo>
                    <a:lnTo>
                      <a:pt x="89" y="256"/>
                    </a:lnTo>
                    <a:lnTo>
                      <a:pt x="89" y="258"/>
                    </a:lnTo>
                    <a:lnTo>
                      <a:pt x="89" y="259"/>
                    </a:lnTo>
                    <a:lnTo>
                      <a:pt x="89" y="260"/>
                    </a:lnTo>
                    <a:lnTo>
                      <a:pt x="89" y="262"/>
                    </a:lnTo>
                    <a:lnTo>
                      <a:pt x="90" y="262"/>
                    </a:lnTo>
                    <a:lnTo>
                      <a:pt x="90" y="263"/>
                    </a:lnTo>
                    <a:lnTo>
                      <a:pt x="90" y="264"/>
                    </a:lnTo>
                    <a:lnTo>
                      <a:pt x="90" y="266"/>
                    </a:lnTo>
                    <a:lnTo>
                      <a:pt x="90" y="267"/>
                    </a:lnTo>
                    <a:lnTo>
                      <a:pt x="90" y="268"/>
                    </a:lnTo>
                    <a:lnTo>
                      <a:pt x="90" y="270"/>
                    </a:lnTo>
                    <a:lnTo>
                      <a:pt x="92" y="271"/>
                    </a:lnTo>
                    <a:lnTo>
                      <a:pt x="92" y="272"/>
                    </a:lnTo>
                    <a:lnTo>
                      <a:pt x="92" y="274"/>
                    </a:lnTo>
                    <a:lnTo>
                      <a:pt x="92" y="275"/>
                    </a:lnTo>
                    <a:lnTo>
                      <a:pt x="92" y="276"/>
                    </a:lnTo>
                    <a:lnTo>
                      <a:pt x="93" y="278"/>
                    </a:lnTo>
                    <a:lnTo>
                      <a:pt x="93" y="279"/>
                    </a:lnTo>
                    <a:lnTo>
                      <a:pt x="93" y="280"/>
                    </a:lnTo>
                    <a:lnTo>
                      <a:pt x="93" y="282"/>
                    </a:lnTo>
                    <a:lnTo>
                      <a:pt x="93" y="283"/>
                    </a:lnTo>
                    <a:lnTo>
                      <a:pt x="94" y="284"/>
                    </a:lnTo>
                    <a:lnTo>
                      <a:pt x="94" y="286"/>
                    </a:lnTo>
                    <a:lnTo>
                      <a:pt x="94" y="287"/>
                    </a:lnTo>
                    <a:lnTo>
                      <a:pt x="94" y="288"/>
                    </a:lnTo>
                    <a:lnTo>
                      <a:pt x="94" y="290"/>
                    </a:lnTo>
                    <a:lnTo>
                      <a:pt x="94" y="291"/>
                    </a:lnTo>
                    <a:lnTo>
                      <a:pt x="94" y="292"/>
                    </a:lnTo>
                    <a:lnTo>
                      <a:pt x="94" y="294"/>
                    </a:lnTo>
                    <a:lnTo>
                      <a:pt x="94" y="295"/>
                    </a:lnTo>
                    <a:lnTo>
                      <a:pt x="94" y="296"/>
                    </a:lnTo>
                    <a:lnTo>
                      <a:pt x="94" y="298"/>
                    </a:lnTo>
                    <a:lnTo>
                      <a:pt x="94" y="299"/>
                    </a:lnTo>
                    <a:lnTo>
                      <a:pt x="94" y="300"/>
                    </a:lnTo>
                    <a:lnTo>
                      <a:pt x="94" y="302"/>
                    </a:lnTo>
                    <a:lnTo>
                      <a:pt x="94" y="304"/>
                    </a:lnTo>
                    <a:lnTo>
                      <a:pt x="94" y="306"/>
                    </a:lnTo>
                    <a:lnTo>
                      <a:pt x="93" y="308"/>
                    </a:lnTo>
                    <a:lnTo>
                      <a:pt x="93" y="310"/>
                    </a:lnTo>
                    <a:lnTo>
                      <a:pt x="93" y="312"/>
                    </a:lnTo>
                    <a:lnTo>
                      <a:pt x="93" y="315"/>
                    </a:lnTo>
                    <a:lnTo>
                      <a:pt x="93" y="318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298" name="Freeform 69">
                <a:extLst>
                  <a:ext uri="{FF2B5EF4-FFF2-40B4-BE49-F238E27FC236}">
                    <a16:creationId xmlns:a16="http://schemas.microsoft.com/office/drawing/2014/main" id="{446984C1-D016-FC46-9D4C-1F706FD51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6" y="1898"/>
                <a:ext cx="47" cy="159"/>
              </a:xfrm>
              <a:custGeom>
                <a:avLst/>
                <a:gdLst>
                  <a:gd name="T0" fmla="*/ 1 w 94"/>
                  <a:gd name="T1" fmla="*/ 1 h 317"/>
                  <a:gd name="T2" fmla="*/ 1 w 94"/>
                  <a:gd name="T3" fmla="*/ 1 h 317"/>
                  <a:gd name="T4" fmla="*/ 1 w 94"/>
                  <a:gd name="T5" fmla="*/ 1 h 317"/>
                  <a:gd name="T6" fmla="*/ 1 w 94"/>
                  <a:gd name="T7" fmla="*/ 1 h 317"/>
                  <a:gd name="T8" fmla="*/ 1 w 94"/>
                  <a:gd name="T9" fmla="*/ 1 h 317"/>
                  <a:gd name="T10" fmla="*/ 1 w 94"/>
                  <a:gd name="T11" fmla="*/ 1 h 317"/>
                  <a:gd name="T12" fmla="*/ 1 w 94"/>
                  <a:gd name="T13" fmla="*/ 1 h 317"/>
                  <a:gd name="T14" fmla="*/ 1 w 94"/>
                  <a:gd name="T15" fmla="*/ 1 h 317"/>
                  <a:gd name="T16" fmla="*/ 1 w 94"/>
                  <a:gd name="T17" fmla="*/ 1 h 317"/>
                  <a:gd name="T18" fmla="*/ 1 w 94"/>
                  <a:gd name="T19" fmla="*/ 1 h 317"/>
                  <a:gd name="T20" fmla="*/ 1 w 94"/>
                  <a:gd name="T21" fmla="*/ 1 h 317"/>
                  <a:gd name="T22" fmla="*/ 1 w 94"/>
                  <a:gd name="T23" fmla="*/ 1 h 317"/>
                  <a:gd name="T24" fmla="*/ 1 w 94"/>
                  <a:gd name="T25" fmla="*/ 1 h 317"/>
                  <a:gd name="T26" fmla="*/ 1 w 94"/>
                  <a:gd name="T27" fmla="*/ 1 h 317"/>
                  <a:gd name="T28" fmla="*/ 1 w 94"/>
                  <a:gd name="T29" fmla="*/ 1 h 317"/>
                  <a:gd name="T30" fmla="*/ 1 w 94"/>
                  <a:gd name="T31" fmla="*/ 1 h 317"/>
                  <a:gd name="T32" fmla="*/ 1 w 94"/>
                  <a:gd name="T33" fmla="*/ 1 h 317"/>
                  <a:gd name="T34" fmla="*/ 1 w 94"/>
                  <a:gd name="T35" fmla="*/ 1 h 317"/>
                  <a:gd name="T36" fmla="*/ 1 w 94"/>
                  <a:gd name="T37" fmla="*/ 1 h 317"/>
                  <a:gd name="T38" fmla="*/ 1 w 94"/>
                  <a:gd name="T39" fmla="*/ 1 h 317"/>
                  <a:gd name="T40" fmla="*/ 1 w 94"/>
                  <a:gd name="T41" fmla="*/ 1 h 317"/>
                  <a:gd name="T42" fmla="*/ 1 w 94"/>
                  <a:gd name="T43" fmla="*/ 1 h 317"/>
                  <a:gd name="T44" fmla="*/ 1 w 94"/>
                  <a:gd name="T45" fmla="*/ 1 h 317"/>
                  <a:gd name="T46" fmla="*/ 1 w 94"/>
                  <a:gd name="T47" fmla="*/ 1 h 317"/>
                  <a:gd name="T48" fmla="*/ 1 w 94"/>
                  <a:gd name="T49" fmla="*/ 1 h 317"/>
                  <a:gd name="T50" fmla="*/ 1 w 94"/>
                  <a:gd name="T51" fmla="*/ 1 h 317"/>
                  <a:gd name="T52" fmla="*/ 1 w 94"/>
                  <a:gd name="T53" fmla="*/ 1 h 317"/>
                  <a:gd name="T54" fmla="*/ 1 w 94"/>
                  <a:gd name="T55" fmla="*/ 1 h 317"/>
                  <a:gd name="T56" fmla="*/ 1 w 94"/>
                  <a:gd name="T57" fmla="*/ 1 h 317"/>
                  <a:gd name="T58" fmla="*/ 1 w 94"/>
                  <a:gd name="T59" fmla="*/ 1 h 317"/>
                  <a:gd name="T60" fmla="*/ 1 w 94"/>
                  <a:gd name="T61" fmla="*/ 1 h 317"/>
                  <a:gd name="T62" fmla="*/ 1 w 94"/>
                  <a:gd name="T63" fmla="*/ 1 h 317"/>
                  <a:gd name="T64" fmla="*/ 1 w 94"/>
                  <a:gd name="T65" fmla="*/ 1 h 317"/>
                  <a:gd name="T66" fmla="*/ 1 w 94"/>
                  <a:gd name="T67" fmla="*/ 1 h 317"/>
                  <a:gd name="T68" fmla="*/ 1 w 94"/>
                  <a:gd name="T69" fmla="*/ 1 h 317"/>
                  <a:gd name="T70" fmla="*/ 1 w 94"/>
                  <a:gd name="T71" fmla="*/ 1 h 317"/>
                  <a:gd name="T72" fmla="*/ 1 w 94"/>
                  <a:gd name="T73" fmla="*/ 1 h 317"/>
                  <a:gd name="T74" fmla="*/ 1 w 94"/>
                  <a:gd name="T75" fmla="*/ 1 h 317"/>
                  <a:gd name="T76" fmla="*/ 1 w 94"/>
                  <a:gd name="T77" fmla="*/ 1 h 317"/>
                  <a:gd name="T78" fmla="*/ 1 w 94"/>
                  <a:gd name="T79" fmla="*/ 1 h 317"/>
                  <a:gd name="T80" fmla="*/ 1 w 94"/>
                  <a:gd name="T81" fmla="*/ 1 h 317"/>
                  <a:gd name="T82" fmla="*/ 1 w 94"/>
                  <a:gd name="T83" fmla="*/ 1 h 317"/>
                  <a:gd name="T84" fmla="*/ 1 w 94"/>
                  <a:gd name="T85" fmla="*/ 1 h 317"/>
                  <a:gd name="T86" fmla="*/ 1 w 94"/>
                  <a:gd name="T87" fmla="*/ 1 h 317"/>
                  <a:gd name="T88" fmla="*/ 1 w 94"/>
                  <a:gd name="T89" fmla="*/ 1 h 317"/>
                  <a:gd name="T90" fmla="*/ 1 w 94"/>
                  <a:gd name="T91" fmla="*/ 1 h 317"/>
                  <a:gd name="T92" fmla="*/ 1 w 94"/>
                  <a:gd name="T93" fmla="*/ 1 h 317"/>
                  <a:gd name="T94" fmla="*/ 1 w 94"/>
                  <a:gd name="T95" fmla="*/ 1 h 317"/>
                  <a:gd name="T96" fmla="*/ 1 w 94"/>
                  <a:gd name="T97" fmla="*/ 1 h 317"/>
                  <a:gd name="T98" fmla="*/ 1 w 94"/>
                  <a:gd name="T99" fmla="*/ 1 h 317"/>
                  <a:gd name="T100" fmla="*/ 1 w 94"/>
                  <a:gd name="T101" fmla="*/ 1 h 317"/>
                  <a:gd name="T102" fmla="*/ 1 w 94"/>
                  <a:gd name="T103" fmla="*/ 1 h 317"/>
                  <a:gd name="T104" fmla="*/ 1 w 94"/>
                  <a:gd name="T105" fmla="*/ 1 h 317"/>
                  <a:gd name="T106" fmla="*/ 1 w 94"/>
                  <a:gd name="T107" fmla="*/ 1 h 317"/>
                  <a:gd name="T108" fmla="*/ 1 w 94"/>
                  <a:gd name="T109" fmla="*/ 1 h 317"/>
                  <a:gd name="T110" fmla="*/ 1 w 94"/>
                  <a:gd name="T111" fmla="*/ 1 h 317"/>
                  <a:gd name="T112" fmla="*/ 1 w 94"/>
                  <a:gd name="T113" fmla="*/ 1 h 31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94"/>
                  <a:gd name="T172" fmla="*/ 0 h 317"/>
                  <a:gd name="T173" fmla="*/ 94 w 94"/>
                  <a:gd name="T174" fmla="*/ 317 h 31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94" h="317">
                    <a:moveTo>
                      <a:pt x="0" y="317"/>
                    </a:moveTo>
                    <a:lnTo>
                      <a:pt x="3" y="313"/>
                    </a:lnTo>
                    <a:lnTo>
                      <a:pt x="4" y="311"/>
                    </a:lnTo>
                    <a:lnTo>
                      <a:pt x="5" y="308"/>
                    </a:lnTo>
                    <a:lnTo>
                      <a:pt x="7" y="305"/>
                    </a:lnTo>
                    <a:lnTo>
                      <a:pt x="9" y="301"/>
                    </a:lnTo>
                    <a:lnTo>
                      <a:pt x="11" y="300"/>
                    </a:lnTo>
                    <a:lnTo>
                      <a:pt x="12" y="297"/>
                    </a:lnTo>
                    <a:lnTo>
                      <a:pt x="13" y="295"/>
                    </a:lnTo>
                    <a:lnTo>
                      <a:pt x="13" y="293"/>
                    </a:lnTo>
                    <a:lnTo>
                      <a:pt x="15" y="291"/>
                    </a:lnTo>
                    <a:lnTo>
                      <a:pt x="16" y="290"/>
                    </a:lnTo>
                    <a:lnTo>
                      <a:pt x="17" y="287"/>
                    </a:lnTo>
                    <a:lnTo>
                      <a:pt x="17" y="286"/>
                    </a:lnTo>
                    <a:lnTo>
                      <a:pt x="19" y="284"/>
                    </a:lnTo>
                    <a:lnTo>
                      <a:pt x="19" y="283"/>
                    </a:lnTo>
                    <a:lnTo>
                      <a:pt x="20" y="282"/>
                    </a:lnTo>
                    <a:lnTo>
                      <a:pt x="21" y="280"/>
                    </a:lnTo>
                    <a:lnTo>
                      <a:pt x="21" y="279"/>
                    </a:lnTo>
                    <a:lnTo>
                      <a:pt x="21" y="278"/>
                    </a:lnTo>
                    <a:lnTo>
                      <a:pt x="23" y="276"/>
                    </a:lnTo>
                    <a:lnTo>
                      <a:pt x="23" y="275"/>
                    </a:lnTo>
                    <a:lnTo>
                      <a:pt x="24" y="274"/>
                    </a:lnTo>
                    <a:lnTo>
                      <a:pt x="24" y="272"/>
                    </a:lnTo>
                    <a:lnTo>
                      <a:pt x="25" y="271"/>
                    </a:lnTo>
                    <a:lnTo>
                      <a:pt x="25" y="270"/>
                    </a:lnTo>
                    <a:lnTo>
                      <a:pt x="27" y="268"/>
                    </a:lnTo>
                    <a:lnTo>
                      <a:pt x="27" y="267"/>
                    </a:lnTo>
                    <a:lnTo>
                      <a:pt x="27" y="266"/>
                    </a:lnTo>
                    <a:lnTo>
                      <a:pt x="28" y="264"/>
                    </a:lnTo>
                    <a:lnTo>
                      <a:pt x="28" y="263"/>
                    </a:lnTo>
                    <a:lnTo>
                      <a:pt x="29" y="262"/>
                    </a:lnTo>
                    <a:lnTo>
                      <a:pt x="29" y="259"/>
                    </a:lnTo>
                    <a:lnTo>
                      <a:pt x="31" y="258"/>
                    </a:lnTo>
                    <a:lnTo>
                      <a:pt x="32" y="256"/>
                    </a:lnTo>
                    <a:lnTo>
                      <a:pt x="32" y="254"/>
                    </a:lnTo>
                    <a:lnTo>
                      <a:pt x="33" y="252"/>
                    </a:lnTo>
                    <a:lnTo>
                      <a:pt x="33" y="251"/>
                    </a:lnTo>
                    <a:lnTo>
                      <a:pt x="33" y="250"/>
                    </a:lnTo>
                    <a:lnTo>
                      <a:pt x="35" y="248"/>
                    </a:lnTo>
                    <a:lnTo>
                      <a:pt x="35" y="247"/>
                    </a:lnTo>
                    <a:lnTo>
                      <a:pt x="36" y="246"/>
                    </a:lnTo>
                    <a:lnTo>
                      <a:pt x="36" y="244"/>
                    </a:lnTo>
                    <a:lnTo>
                      <a:pt x="37" y="243"/>
                    </a:lnTo>
                    <a:lnTo>
                      <a:pt x="37" y="242"/>
                    </a:lnTo>
                    <a:lnTo>
                      <a:pt x="37" y="240"/>
                    </a:lnTo>
                    <a:lnTo>
                      <a:pt x="39" y="239"/>
                    </a:lnTo>
                    <a:lnTo>
                      <a:pt x="39" y="238"/>
                    </a:lnTo>
                    <a:lnTo>
                      <a:pt x="39" y="236"/>
                    </a:lnTo>
                    <a:lnTo>
                      <a:pt x="40" y="235"/>
                    </a:lnTo>
                    <a:lnTo>
                      <a:pt x="40" y="234"/>
                    </a:lnTo>
                    <a:lnTo>
                      <a:pt x="41" y="232"/>
                    </a:lnTo>
                    <a:lnTo>
                      <a:pt x="41" y="231"/>
                    </a:lnTo>
                    <a:lnTo>
                      <a:pt x="43" y="230"/>
                    </a:lnTo>
                    <a:lnTo>
                      <a:pt x="43" y="228"/>
                    </a:lnTo>
                    <a:lnTo>
                      <a:pt x="43" y="227"/>
                    </a:lnTo>
                    <a:lnTo>
                      <a:pt x="44" y="224"/>
                    </a:lnTo>
                    <a:lnTo>
                      <a:pt x="44" y="223"/>
                    </a:lnTo>
                    <a:lnTo>
                      <a:pt x="45" y="222"/>
                    </a:lnTo>
                    <a:lnTo>
                      <a:pt x="45" y="219"/>
                    </a:lnTo>
                    <a:lnTo>
                      <a:pt x="47" y="218"/>
                    </a:lnTo>
                    <a:lnTo>
                      <a:pt x="48" y="215"/>
                    </a:lnTo>
                    <a:lnTo>
                      <a:pt x="48" y="214"/>
                    </a:lnTo>
                    <a:lnTo>
                      <a:pt x="49" y="211"/>
                    </a:lnTo>
                    <a:lnTo>
                      <a:pt x="49" y="210"/>
                    </a:lnTo>
                    <a:lnTo>
                      <a:pt x="51" y="207"/>
                    </a:lnTo>
                    <a:lnTo>
                      <a:pt x="51" y="206"/>
                    </a:lnTo>
                    <a:lnTo>
                      <a:pt x="52" y="204"/>
                    </a:lnTo>
                    <a:lnTo>
                      <a:pt x="52" y="203"/>
                    </a:lnTo>
                    <a:lnTo>
                      <a:pt x="53" y="200"/>
                    </a:lnTo>
                    <a:lnTo>
                      <a:pt x="53" y="199"/>
                    </a:lnTo>
                    <a:lnTo>
                      <a:pt x="53" y="198"/>
                    </a:lnTo>
                    <a:lnTo>
                      <a:pt x="55" y="197"/>
                    </a:lnTo>
                    <a:lnTo>
                      <a:pt x="55" y="195"/>
                    </a:lnTo>
                    <a:lnTo>
                      <a:pt x="56" y="194"/>
                    </a:lnTo>
                    <a:lnTo>
                      <a:pt x="56" y="193"/>
                    </a:lnTo>
                    <a:lnTo>
                      <a:pt x="56" y="191"/>
                    </a:lnTo>
                    <a:lnTo>
                      <a:pt x="57" y="190"/>
                    </a:lnTo>
                    <a:lnTo>
                      <a:pt x="57" y="189"/>
                    </a:lnTo>
                    <a:lnTo>
                      <a:pt x="57" y="187"/>
                    </a:lnTo>
                    <a:lnTo>
                      <a:pt x="59" y="186"/>
                    </a:lnTo>
                    <a:lnTo>
                      <a:pt x="59" y="185"/>
                    </a:lnTo>
                    <a:lnTo>
                      <a:pt x="59" y="183"/>
                    </a:lnTo>
                    <a:lnTo>
                      <a:pt x="60" y="182"/>
                    </a:lnTo>
                    <a:lnTo>
                      <a:pt x="60" y="181"/>
                    </a:lnTo>
                    <a:lnTo>
                      <a:pt x="60" y="179"/>
                    </a:lnTo>
                    <a:lnTo>
                      <a:pt x="61" y="177"/>
                    </a:lnTo>
                    <a:lnTo>
                      <a:pt x="61" y="175"/>
                    </a:lnTo>
                    <a:lnTo>
                      <a:pt x="63" y="174"/>
                    </a:lnTo>
                    <a:lnTo>
                      <a:pt x="63" y="171"/>
                    </a:lnTo>
                    <a:lnTo>
                      <a:pt x="64" y="170"/>
                    </a:lnTo>
                    <a:lnTo>
                      <a:pt x="64" y="167"/>
                    </a:lnTo>
                    <a:lnTo>
                      <a:pt x="65" y="165"/>
                    </a:lnTo>
                    <a:lnTo>
                      <a:pt x="65" y="163"/>
                    </a:lnTo>
                    <a:lnTo>
                      <a:pt x="67" y="161"/>
                    </a:lnTo>
                    <a:lnTo>
                      <a:pt x="67" y="159"/>
                    </a:lnTo>
                    <a:lnTo>
                      <a:pt x="67" y="158"/>
                    </a:lnTo>
                    <a:lnTo>
                      <a:pt x="68" y="155"/>
                    </a:lnTo>
                    <a:lnTo>
                      <a:pt x="68" y="154"/>
                    </a:lnTo>
                    <a:lnTo>
                      <a:pt x="68" y="153"/>
                    </a:lnTo>
                    <a:lnTo>
                      <a:pt x="69" y="151"/>
                    </a:lnTo>
                    <a:lnTo>
                      <a:pt x="69" y="150"/>
                    </a:lnTo>
                    <a:lnTo>
                      <a:pt x="69" y="149"/>
                    </a:lnTo>
                    <a:lnTo>
                      <a:pt x="71" y="147"/>
                    </a:lnTo>
                    <a:lnTo>
                      <a:pt x="71" y="146"/>
                    </a:lnTo>
                    <a:lnTo>
                      <a:pt x="71" y="145"/>
                    </a:lnTo>
                    <a:lnTo>
                      <a:pt x="72" y="143"/>
                    </a:lnTo>
                    <a:lnTo>
                      <a:pt x="72" y="142"/>
                    </a:lnTo>
                    <a:lnTo>
                      <a:pt x="72" y="141"/>
                    </a:lnTo>
                    <a:lnTo>
                      <a:pt x="73" y="139"/>
                    </a:lnTo>
                    <a:lnTo>
                      <a:pt x="73" y="138"/>
                    </a:lnTo>
                    <a:lnTo>
                      <a:pt x="73" y="137"/>
                    </a:lnTo>
                    <a:lnTo>
                      <a:pt x="73" y="135"/>
                    </a:lnTo>
                    <a:lnTo>
                      <a:pt x="75" y="134"/>
                    </a:lnTo>
                    <a:lnTo>
                      <a:pt x="75" y="133"/>
                    </a:lnTo>
                    <a:lnTo>
                      <a:pt x="75" y="131"/>
                    </a:lnTo>
                    <a:lnTo>
                      <a:pt x="76" y="130"/>
                    </a:lnTo>
                    <a:lnTo>
                      <a:pt x="76" y="129"/>
                    </a:lnTo>
                    <a:lnTo>
                      <a:pt x="77" y="127"/>
                    </a:lnTo>
                    <a:lnTo>
                      <a:pt x="77" y="125"/>
                    </a:lnTo>
                    <a:lnTo>
                      <a:pt x="77" y="123"/>
                    </a:lnTo>
                    <a:lnTo>
                      <a:pt x="79" y="121"/>
                    </a:lnTo>
                    <a:lnTo>
                      <a:pt x="79" y="119"/>
                    </a:lnTo>
                    <a:lnTo>
                      <a:pt x="80" y="117"/>
                    </a:lnTo>
                    <a:lnTo>
                      <a:pt x="80" y="114"/>
                    </a:lnTo>
                    <a:lnTo>
                      <a:pt x="81" y="113"/>
                    </a:lnTo>
                    <a:lnTo>
                      <a:pt x="81" y="111"/>
                    </a:lnTo>
                    <a:lnTo>
                      <a:pt x="83" y="109"/>
                    </a:lnTo>
                    <a:lnTo>
                      <a:pt x="83" y="107"/>
                    </a:lnTo>
                    <a:lnTo>
                      <a:pt x="83" y="106"/>
                    </a:lnTo>
                    <a:lnTo>
                      <a:pt x="84" y="105"/>
                    </a:lnTo>
                    <a:lnTo>
                      <a:pt x="84" y="104"/>
                    </a:lnTo>
                    <a:lnTo>
                      <a:pt x="84" y="102"/>
                    </a:lnTo>
                    <a:lnTo>
                      <a:pt x="85" y="101"/>
                    </a:lnTo>
                    <a:lnTo>
                      <a:pt x="85" y="100"/>
                    </a:lnTo>
                    <a:lnTo>
                      <a:pt x="85" y="98"/>
                    </a:lnTo>
                    <a:lnTo>
                      <a:pt x="85" y="97"/>
                    </a:lnTo>
                    <a:lnTo>
                      <a:pt x="86" y="96"/>
                    </a:lnTo>
                    <a:lnTo>
                      <a:pt x="86" y="94"/>
                    </a:lnTo>
                    <a:lnTo>
                      <a:pt x="86" y="93"/>
                    </a:lnTo>
                    <a:lnTo>
                      <a:pt x="86" y="92"/>
                    </a:lnTo>
                    <a:lnTo>
                      <a:pt x="86" y="90"/>
                    </a:lnTo>
                    <a:lnTo>
                      <a:pt x="86" y="89"/>
                    </a:lnTo>
                    <a:lnTo>
                      <a:pt x="86" y="88"/>
                    </a:lnTo>
                    <a:lnTo>
                      <a:pt x="88" y="86"/>
                    </a:lnTo>
                    <a:lnTo>
                      <a:pt x="88" y="85"/>
                    </a:lnTo>
                    <a:lnTo>
                      <a:pt x="88" y="84"/>
                    </a:lnTo>
                    <a:lnTo>
                      <a:pt x="88" y="82"/>
                    </a:lnTo>
                    <a:lnTo>
                      <a:pt x="88" y="81"/>
                    </a:lnTo>
                    <a:lnTo>
                      <a:pt x="88" y="80"/>
                    </a:lnTo>
                    <a:lnTo>
                      <a:pt x="88" y="78"/>
                    </a:lnTo>
                    <a:lnTo>
                      <a:pt x="88" y="76"/>
                    </a:lnTo>
                    <a:lnTo>
                      <a:pt x="88" y="74"/>
                    </a:lnTo>
                    <a:lnTo>
                      <a:pt x="88" y="73"/>
                    </a:lnTo>
                    <a:lnTo>
                      <a:pt x="88" y="70"/>
                    </a:lnTo>
                    <a:lnTo>
                      <a:pt x="89" y="69"/>
                    </a:lnTo>
                    <a:lnTo>
                      <a:pt x="89" y="68"/>
                    </a:lnTo>
                    <a:lnTo>
                      <a:pt x="89" y="66"/>
                    </a:lnTo>
                    <a:lnTo>
                      <a:pt x="89" y="65"/>
                    </a:lnTo>
                    <a:lnTo>
                      <a:pt x="89" y="64"/>
                    </a:lnTo>
                    <a:lnTo>
                      <a:pt x="89" y="62"/>
                    </a:lnTo>
                    <a:lnTo>
                      <a:pt x="89" y="61"/>
                    </a:lnTo>
                    <a:lnTo>
                      <a:pt x="89" y="60"/>
                    </a:lnTo>
                    <a:lnTo>
                      <a:pt x="89" y="58"/>
                    </a:lnTo>
                    <a:lnTo>
                      <a:pt x="89" y="57"/>
                    </a:lnTo>
                    <a:lnTo>
                      <a:pt x="89" y="56"/>
                    </a:lnTo>
                    <a:lnTo>
                      <a:pt x="90" y="56"/>
                    </a:lnTo>
                    <a:lnTo>
                      <a:pt x="90" y="54"/>
                    </a:lnTo>
                    <a:lnTo>
                      <a:pt x="90" y="53"/>
                    </a:lnTo>
                    <a:lnTo>
                      <a:pt x="90" y="52"/>
                    </a:lnTo>
                    <a:lnTo>
                      <a:pt x="90" y="50"/>
                    </a:lnTo>
                    <a:lnTo>
                      <a:pt x="90" y="49"/>
                    </a:lnTo>
                    <a:lnTo>
                      <a:pt x="90" y="48"/>
                    </a:lnTo>
                    <a:lnTo>
                      <a:pt x="92" y="46"/>
                    </a:lnTo>
                    <a:lnTo>
                      <a:pt x="92" y="45"/>
                    </a:lnTo>
                    <a:lnTo>
                      <a:pt x="92" y="44"/>
                    </a:lnTo>
                    <a:lnTo>
                      <a:pt x="92" y="42"/>
                    </a:lnTo>
                    <a:lnTo>
                      <a:pt x="92" y="41"/>
                    </a:lnTo>
                    <a:lnTo>
                      <a:pt x="93" y="40"/>
                    </a:lnTo>
                    <a:lnTo>
                      <a:pt x="93" y="38"/>
                    </a:lnTo>
                    <a:lnTo>
                      <a:pt x="93" y="37"/>
                    </a:lnTo>
                    <a:lnTo>
                      <a:pt x="93" y="36"/>
                    </a:lnTo>
                    <a:lnTo>
                      <a:pt x="93" y="34"/>
                    </a:lnTo>
                    <a:lnTo>
                      <a:pt x="94" y="33"/>
                    </a:lnTo>
                    <a:lnTo>
                      <a:pt x="94" y="32"/>
                    </a:lnTo>
                    <a:lnTo>
                      <a:pt x="94" y="30"/>
                    </a:lnTo>
                    <a:lnTo>
                      <a:pt x="94" y="29"/>
                    </a:lnTo>
                    <a:lnTo>
                      <a:pt x="94" y="28"/>
                    </a:lnTo>
                    <a:lnTo>
                      <a:pt x="94" y="26"/>
                    </a:lnTo>
                    <a:lnTo>
                      <a:pt x="94" y="25"/>
                    </a:lnTo>
                    <a:lnTo>
                      <a:pt x="94" y="24"/>
                    </a:lnTo>
                    <a:lnTo>
                      <a:pt x="94" y="22"/>
                    </a:lnTo>
                    <a:lnTo>
                      <a:pt x="94" y="21"/>
                    </a:lnTo>
                    <a:lnTo>
                      <a:pt x="94" y="20"/>
                    </a:lnTo>
                    <a:lnTo>
                      <a:pt x="94" y="18"/>
                    </a:lnTo>
                    <a:lnTo>
                      <a:pt x="94" y="17"/>
                    </a:lnTo>
                    <a:lnTo>
                      <a:pt x="94" y="16"/>
                    </a:lnTo>
                    <a:lnTo>
                      <a:pt x="94" y="13"/>
                    </a:lnTo>
                    <a:lnTo>
                      <a:pt x="94" y="12"/>
                    </a:lnTo>
                    <a:lnTo>
                      <a:pt x="93" y="9"/>
                    </a:lnTo>
                    <a:lnTo>
                      <a:pt x="93" y="8"/>
                    </a:lnTo>
                    <a:lnTo>
                      <a:pt x="93" y="5"/>
                    </a:lnTo>
                    <a:lnTo>
                      <a:pt x="93" y="3"/>
                    </a:lnTo>
                    <a:lnTo>
                      <a:pt x="93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8258" name="Freeform 70">
              <a:extLst>
                <a:ext uri="{FF2B5EF4-FFF2-40B4-BE49-F238E27FC236}">
                  <a16:creationId xmlns:a16="http://schemas.microsoft.com/office/drawing/2014/main" id="{CBDB0A63-4C7E-8D47-8572-0E11D8624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8917" y="4301456"/>
              <a:ext cx="814012" cy="300944"/>
            </a:xfrm>
            <a:custGeom>
              <a:avLst/>
              <a:gdLst>
                <a:gd name="T0" fmla="*/ 2147483646 w 11912"/>
                <a:gd name="T1" fmla="*/ 0 h 10192"/>
                <a:gd name="T2" fmla="*/ 2147483646 w 11912"/>
                <a:gd name="T3" fmla="*/ 0 h 10192"/>
                <a:gd name="T4" fmla="*/ 2147483646 w 11912"/>
                <a:gd name="T5" fmla="*/ 2147483646 h 10192"/>
                <a:gd name="T6" fmla="*/ 0 w 11912"/>
                <a:gd name="T7" fmla="*/ 2147483646 h 101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912" h="10192">
                  <a:moveTo>
                    <a:pt x="11912" y="0"/>
                  </a:moveTo>
                  <a:lnTo>
                    <a:pt x="4412" y="0"/>
                  </a:lnTo>
                  <a:lnTo>
                    <a:pt x="4412" y="10000"/>
                  </a:lnTo>
                  <a:cubicBezTo>
                    <a:pt x="3579" y="10000"/>
                    <a:pt x="833" y="10192"/>
                    <a:pt x="0" y="1019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59" name="Freeform 71">
              <a:extLst>
                <a:ext uri="{FF2B5EF4-FFF2-40B4-BE49-F238E27FC236}">
                  <a16:creationId xmlns:a16="http://schemas.microsoft.com/office/drawing/2014/main" id="{C3D4AA5E-A12B-744B-97AD-4E12B9709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250" y="4591050"/>
              <a:ext cx="573088" cy="611188"/>
            </a:xfrm>
            <a:custGeom>
              <a:avLst/>
              <a:gdLst>
                <a:gd name="T0" fmla="*/ 2147483646 w 558"/>
                <a:gd name="T1" fmla="*/ 2147483646 h 770"/>
                <a:gd name="T2" fmla="*/ 0 w 558"/>
                <a:gd name="T3" fmla="*/ 2147483646 h 770"/>
                <a:gd name="T4" fmla="*/ 0 w 558"/>
                <a:gd name="T5" fmla="*/ 0 h 770"/>
                <a:gd name="T6" fmla="*/ 0 60000 65536"/>
                <a:gd name="T7" fmla="*/ 0 60000 65536"/>
                <a:gd name="T8" fmla="*/ 0 60000 65536"/>
                <a:gd name="T9" fmla="*/ 0 w 558"/>
                <a:gd name="T10" fmla="*/ 0 h 770"/>
                <a:gd name="T11" fmla="*/ 558 w 558"/>
                <a:gd name="T12" fmla="*/ 770 h 7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8" h="770">
                  <a:moveTo>
                    <a:pt x="558" y="770"/>
                  </a:moveTo>
                  <a:lnTo>
                    <a:pt x="0" y="77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60" name="Freeform 72">
              <a:extLst>
                <a:ext uri="{FF2B5EF4-FFF2-40B4-BE49-F238E27FC236}">
                  <a16:creationId xmlns:a16="http://schemas.microsoft.com/office/drawing/2014/main" id="{317A7085-3E1F-4E4B-A8DC-4ECF7FE12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9525" y="4011613"/>
              <a:ext cx="147638" cy="880155"/>
            </a:xfrm>
            <a:custGeom>
              <a:avLst/>
              <a:gdLst>
                <a:gd name="T0" fmla="*/ 2147483646 w 186"/>
                <a:gd name="T1" fmla="*/ 2147483646 h 1116"/>
                <a:gd name="T2" fmla="*/ 0 w 186"/>
                <a:gd name="T3" fmla="*/ 2147483646 h 1116"/>
                <a:gd name="T4" fmla="*/ 0 w 186"/>
                <a:gd name="T5" fmla="*/ 0 h 1116"/>
                <a:gd name="T6" fmla="*/ 0 60000 65536"/>
                <a:gd name="T7" fmla="*/ 0 60000 65536"/>
                <a:gd name="T8" fmla="*/ 0 60000 65536"/>
                <a:gd name="T9" fmla="*/ 0 w 186"/>
                <a:gd name="T10" fmla="*/ 0 h 1116"/>
                <a:gd name="T11" fmla="*/ 186 w 186"/>
                <a:gd name="T12" fmla="*/ 1116 h 11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6" h="1116">
                  <a:moveTo>
                    <a:pt x="186" y="1116"/>
                  </a:moveTo>
                  <a:lnTo>
                    <a:pt x="0" y="111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61" name="Freeform 76">
              <a:extLst>
                <a:ext uri="{FF2B5EF4-FFF2-40B4-BE49-F238E27FC236}">
                  <a16:creationId xmlns:a16="http://schemas.microsoft.com/office/drawing/2014/main" id="{C3F51F35-8535-DA4D-954D-9B29258F9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2513" y="5792788"/>
              <a:ext cx="295275" cy="1587"/>
            </a:xfrm>
            <a:custGeom>
              <a:avLst/>
              <a:gdLst>
                <a:gd name="T0" fmla="*/ 2147483646 w 372"/>
                <a:gd name="T1" fmla="*/ 0 h 1588"/>
                <a:gd name="T2" fmla="*/ 0 w 372"/>
                <a:gd name="T3" fmla="*/ 0 h 1588"/>
                <a:gd name="T4" fmla="*/ 2147483646 w 372"/>
                <a:gd name="T5" fmla="*/ 0 h 1588"/>
                <a:gd name="T6" fmla="*/ 0 60000 65536"/>
                <a:gd name="T7" fmla="*/ 0 60000 65536"/>
                <a:gd name="T8" fmla="*/ 0 60000 65536"/>
                <a:gd name="T9" fmla="*/ 0 w 372"/>
                <a:gd name="T10" fmla="*/ 0 h 1588"/>
                <a:gd name="T11" fmla="*/ 372 w 372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2" h="1588">
                  <a:moveTo>
                    <a:pt x="372" y="0"/>
                  </a:moveTo>
                  <a:lnTo>
                    <a:pt x="0" y="0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62" name="Freeform 78">
              <a:extLst>
                <a:ext uri="{FF2B5EF4-FFF2-40B4-BE49-F238E27FC236}">
                  <a16:creationId xmlns:a16="http://schemas.microsoft.com/office/drawing/2014/main" id="{813A3530-6CFB-464B-AEB9-6F59D3A93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2513" y="5497513"/>
              <a:ext cx="295275" cy="1587"/>
            </a:xfrm>
            <a:custGeom>
              <a:avLst/>
              <a:gdLst>
                <a:gd name="T0" fmla="*/ 2147483646 w 372"/>
                <a:gd name="T1" fmla="*/ 0 h 1588"/>
                <a:gd name="T2" fmla="*/ 0 w 372"/>
                <a:gd name="T3" fmla="*/ 0 h 1588"/>
                <a:gd name="T4" fmla="*/ 2147483646 w 372"/>
                <a:gd name="T5" fmla="*/ 0 h 1588"/>
                <a:gd name="T6" fmla="*/ 0 60000 65536"/>
                <a:gd name="T7" fmla="*/ 0 60000 65536"/>
                <a:gd name="T8" fmla="*/ 0 60000 65536"/>
                <a:gd name="T9" fmla="*/ 0 w 372"/>
                <a:gd name="T10" fmla="*/ 0 h 1588"/>
                <a:gd name="T11" fmla="*/ 372 w 372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2" h="1588">
                  <a:moveTo>
                    <a:pt x="372" y="0"/>
                  </a:moveTo>
                  <a:lnTo>
                    <a:pt x="0" y="0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63" name="Line 79">
              <a:extLst>
                <a:ext uri="{FF2B5EF4-FFF2-40B4-BE49-F238E27FC236}">
                  <a16:creationId xmlns:a16="http://schemas.microsoft.com/office/drawing/2014/main" id="{D1352FFA-4D3E-6841-9DE0-12791E3CE0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22513" y="5497513"/>
              <a:ext cx="295275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64" name="Line 82">
              <a:extLst>
                <a:ext uri="{FF2B5EF4-FFF2-40B4-BE49-F238E27FC236}">
                  <a16:creationId xmlns:a16="http://schemas.microsoft.com/office/drawing/2014/main" id="{A0359E5F-96EB-D049-837C-EB1418AD2D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11700" y="5035550"/>
              <a:ext cx="627063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65" name="Line 83">
              <a:extLst>
                <a:ext uri="{FF2B5EF4-FFF2-40B4-BE49-F238E27FC236}">
                  <a16:creationId xmlns:a16="http://schemas.microsoft.com/office/drawing/2014/main" id="{6934D546-2C61-7D4A-9021-67FC9968EF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1263" y="5349875"/>
              <a:ext cx="31750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66" name="Freeform 85">
              <a:extLst>
                <a:ext uri="{FF2B5EF4-FFF2-40B4-BE49-F238E27FC236}">
                  <a16:creationId xmlns:a16="http://schemas.microsoft.com/office/drawing/2014/main" id="{11E65F60-E8A3-4C47-8E9F-8D49D532D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1138" y="4941888"/>
              <a:ext cx="631825" cy="249237"/>
            </a:xfrm>
            <a:custGeom>
              <a:avLst/>
              <a:gdLst>
                <a:gd name="T0" fmla="*/ 2147483646 w 794"/>
                <a:gd name="T1" fmla="*/ 0 h 315"/>
                <a:gd name="T2" fmla="*/ 2147483646 w 794"/>
                <a:gd name="T3" fmla="*/ 0 h 315"/>
                <a:gd name="T4" fmla="*/ 2147483646 w 794"/>
                <a:gd name="T5" fmla="*/ 0 h 315"/>
                <a:gd name="T6" fmla="*/ 2147483646 w 794"/>
                <a:gd name="T7" fmla="*/ 2147483646 h 315"/>
                <a:gd name="T8" fmla="*/ 2147483646 w 794"/>
                <a:gd name="T9" fmla="*/ 2147483646 h 315"/>
                <a:gd name="T10" fmla="*/ 2147483646 w 794"/>
                <a:gd name="T11" fmla="*/ 2147483646 h 315"/>
                <a:gd name="T12" fmla="*/ 2147483646 w 794"/>
                <a:gd name="T13" fmla="*/ 2147483646 h 315"/>
                <a:gd name="T14" fmla="*/ 2147483646 w 794"/>
                <a:gd name="T15" fmla="*/ 2147483646 h 315"/>
                <a:gd name="T16" fmla="*/ 2147483646 w 794"/>
                <a:gd name="T17" fmla="*/ 2147483646 h 315"/>
                <a:gd name="T18" fmla="*/ 2147483646 w 794"/>
                <a:gd name="T19" fmla="*/ 2147483646 h 315"/>
                <a:gd name="T20" fmla="*/ 2147483646 w 794"/>
                <a:gd name="T21" fmla="*/ 2147483646 h 315"/>
                <a:gd name="T22" fmla="*/ 2147483646 w 794"/>
                <a:gd name="T23" fmla="*/ 2147483646 h 315"/>
                <a:gd name="T24" fmla="*/ 2147483646 w 794"/>
                <a:gd name="T25" fmla="*/ 2147483646 h 315"/>
                <a:gd name="T26" fmla="*/ 2147483646 w 794"/>
                <a:gd name="T27" fmla="*/ 2147483646 h 315"/>
                <a:gd name="T28" fmla="*/ 2147483646 w 794"/>
                <a:gd name="T29" fmla="*/ 2147483646 h 315"/>
                <a:gd name="T30" fmla="*/ 2147483646 w 794"/>
                <a:gd name="T31" fmla="*/ 2147483646 h 315"/>
                <a:gd name="T32" fmla="*/ 2147483646 w 794"/>
                <a:gd name="T33" fmla="*/ 2147483646 h 315"/>
                <a:gd name="T34" fmla="*/ 2147483646 w 794"/>
                <a:gd name="T35" fmla="*/ 2147483646 h 315"/>
                <a:gd name="T36" fmla="*/ 2147483646 w 794"/>
                <a:gd name="T37" fmla="*/ 2147483646 h 315"/>
                <a:gd name="T38" fmla="*/ 2147483646 w 794"/>
                <a:gd name="T39" fmla="*/ 2147483646 h 315"/>
                <a:gd name="T40" fmla="*/ 2147483646 w 794"/>
                <a:gd name="T41" fmla="*/ 2147483646 h 315"/>
                <a:gd name="T42" fmla="*/ 2147483646 w 794"/>
                <a:gd name="T43" fmla="*/ 2147483646 h 315"/>
                <a:gd name="T44" fmla="*/ 2147483646 w 794"/>
                <a:gd name="T45" fmla="*/ 2147483646 h 315"/>
                <a:gd name="T46" fmla="*/ 2147483646 w 794"/>
                <a:gd name="T47" fmla="*/ 2147483646 h 315"/>
                <a:gd name="T48" fmla="*/ 2147483646 w 794"/>
                <a:gd name="T49" fmla="*/ 2147483646 h 315"/>
                <a:gd name="T50" fmla="*/ 2147483646 w 794"/>
                <a:gd name="T51" fmla="*/ 2147483646 h 315"/>
                <a:gd name="T52" fmla="*/ 2147483646 w 794"/>
                <a:gd name="T53" fmla="*/ 2147483646 h 315"/>
                <a:gd name="T54" fmla="*/ 2147483646 w 794"/>
                <a:gd name="T55" fmla="*/ 2147483646 h 315"/>
                <a:gd name="T56" fmla="*/ 2147483646 w 794"/>
                <a:gd name="T57" fmla="*/ 2147483646 h 315"/>
                <a:gd name="T58" fmla="*/ 2147483646 w 794"/>
                <a:gd name="T59" fmla="*/ 2147483646 h 315"/>
                <a:gd name="T60" fmla="*/ 2147483646 w 794"/>
                <a:gd name="T61" fmla="*/ 2147483646 h 315"/>
                <a:gd name="T62" fmla="*/ 2147483646 w 794"/>
                <a:gd name="T63" fmla="*/ 2147483646 h 315"/>
                <a:gd name="T64" fmla="*/ 2147483646 w 794"/>
                <a:gd name="T65" fmla="*/ 2147483646 h 315"/>
                <a:gd name="T66" fmla="*/ 2147483646 w 794"/>
                <a:gd name="T67" fmla="*/ 2147483646 h 315"/>
                <a:gd name="T68" fmla="*/ 2147483646 w 794"/>
                <a:gd name="T69" fmla="*/ 2147483646 h 315"/>
                <a:gd name="T70" fmla="*/ 2147483646 w 794"/>
                <a:gd name="T71" fmla="*/ 2147483646 h 315"/>
                <a:gd name="T72" fmla="*/ 2147483646 w 794"/>
                <a:gd name="T73" fmla="*/ 2147483646 h 315"/>
                <a:gd name="T74" fmla="*/ 2147483646 w 794"/>
                <a:gd name="T75" fmla="*/ 2147483646 h 315"/>
                <a:gd name="T76" fmla="*/ 2147483646 w 794"/>
                <a:gd name="T77" fmla="*/ 2147483646 h 315"/>
                <a:gd name="T78" fmla="*/ 2147483646 w 794"/>
                <a:gd name="T79" fmla="*/ 2147483646 h 315"/>
                <a:gd name="T80" fmla="*/ 2147483646 w 794"/>
                <a:gd name="T81" fmla="*/ 2147483646 h 315"/>
                <a:gd name="T82" fmla="*/ 2147483646 w 794"/>
                <a:gd name="T83" fmla="*/ 2147483646 h 315"/>
                <a:gd name="T84" fmla="*/ 2147483646 w 794"/>
                <a:gd name="T85" fmla="*/ 2147483646 h 315"/>
                <a:gd name="T86" fmla="*/ 2147483646 w 794"/>
                <a:gd name="T87" fmla="*/ 2147483646 h 315"/>
                <a:gd name="T88" fmla="*/ 2147483646 w 794"/>
                <a:gd name="T89" fmla="*/ 2147483646 h 315"/>
                <a:gd name="T90" fmla="*/ 2147483646 w 794"/>
                <a:gd name="T91" fmla="*/ 2147483646 h 315"/>
                <a:gd name="T92" fmla="*/ 2147483646 w 794"/>
                <a:gd name="T93" fmla="*/ 2147483646 h 315"/>
                <a:gd name="T94" fmla="*/ 2147483646 w 794"/>
                <a:gd name="T95" fmla="*/ 2147483646 h 315"/>
                <a:gd name="T96" fmla="*/ 2147483646 w 794"/>
                <a:gd name="T97" fmla="*/ 2147483646 h 315"/>
                <a:gd name="T98" fmla="*/ 2147483646 w 794"/>
                <a:gd name="T99" fmla="*/ 2147483646 h 315"/>
                <a:gd name="T100" fmla="*/ 2147483646 w 794"/>
                <a:gd name="T101" fmla="*/ 2147483646 h 315"/>
                <a:gd name="T102" fmla="*/ 2147483646 w 794"/>
                <a:gd name="T103" fmla="*/ 2147483646 h 315"/>
                <a:gd name="T104" fmla="*/ 2147483646 w 794"/>
                <a:gd name="T105" fmla="*/ 2147483646 h 315"/>
                <a:gd name="T106" fmla="*/ 2147483646 w 794"/>
                <a:gd name="T107" fmla="*/ 2147483646 h 315"/>
                <a:gd name="T108" fmla="*/ 2147483646 w 794"/>
                <a:gd name="T109" fmla="*/ 2147483646 h 315"/>
                <a:gd name="T110" fmla="*/ 2147483646 w 794"/>
                <a:gd name="T111" fmla="*/ 2147483646 h 315"/>
                <a:gd name="T112" fmla="*/ 2147483646 w 794"/>
                <a:gd name="T113" fmla="*/ 2147483646 h 315"/>
                <a:gd name="T114" fmla="*/ 2147483646 w 794"/>
                <a:gd name="T115" fmla="*/ 2147483646 h 315"/>
                <a:gd name="T116" fmla="*/ 2147483646 w 794"/>
                <a:gd name="T117" fmla="*/ 2147483646 h 315"/>
                <a:gd name="T118" fmla="*/ 2147483646 w 794"/>
                <a:gd name="T119" fmla="*/ 2147483646 h 315"/>
                <a:gd name="T120" fmla="*/ 2147483646 w 794"/>
                <a:gd name="T121" fmla="*/ 2147483646 h 3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94"/>
                <a:gd name="T184" fmla="*/ 0 h 315"/>
                <a:gd name="T185" fmla="*/ 794 w 794"/>
                <a:gd name="T186" fmla="*/ 315 h 31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94" h="315">
                  <a:moveTo>
                    <a:pt x="0" y="0"/>
                  </a:moveTo>
                  <a:lnTo>
                    <a:pt x="30" y="0"/>
                  </a:lnTo>
                  <a:lnTo>
                    <a:pt x="59" y="0"/>
                  </a:lnTo>
                  <a:lnTo>
                    <a:pt x="86" y="0"/>
                  </a:lnTo>
                  <a:lnTo>
                    <a:pt x="110" y="0"/>
                  </a:lnTo>
                  <a:lnTo>
                    <a:pt x="134" y="0"/>
                  </a:lnTo>
                  <a:lnTo>
                    <a:pt x="155" y="0"/>
                  </a:lnTo>
                  <a:lnTo>
                    <a:pt x="175" y="0"/>
                  </a:lnTo>
                  <a:lnTo>
                    <a:pt x="194" y="0"/>
                  </a:lnTo>
                  <a:lnTo>
                    <a:pt x="211" y="0"/>
                  </a:lnTo>
                  <a:lnTo>
                    <a:pt x="226" y="0"/>
                  </a:lnTo>
                  <a:lnTo>
                    <a:pt x="240" y="0"/>
                  </a:lnTo>
                  <a:lnTo>
                    <a:pt x="253" y="0"/>
                  </a:lnTo>
                  <a:lnTo>
                    <a:pt x="265" y="0"/>
                  </a:lnTo>
                  <a:lnTo>
                    <a:pt x="276" y="0"/>
                  </a:lnTo>
                  <a:lnTo>
                    <a:pt x="287" y="0"/>
                  </a:lnTo>
                  <a:lnTo>
                    <a:pt x="295" y="0"/>
                  </a:lnTo>
                  <a:lnTo>
                    <a:pt x="303" y="0"/>
                  </a:lnTo>
                  <a:lnTo>
                    <a:pt x="311" y="0"/>
                  </a:lnTo>
                  <a:lnTo>
                    <a:pt x="316" y="0"/>
                  </a:lnTo>
                  <a:lnTo>
                    <a:pt x="323" y="0"/>
                  </a:lnTo>
                  <a:lnTo>
                    <a:pt x="327" y="0"/>
                  </a:lnTo>
                  <a:lnTo>
                    <a:pt x="332" y="0"/>
                  </a:lnTo>
                  <a:lnTo>
                    <a:pt x="336" y="0"/>
                  </a:lnTo>
                  <a:lnTo>
                    <a:pt x="338" y="1"/>
                  </a:lnTo>
                  <a:lnTo>
                    <a:pt x="341" y="1"/>
                  </a:lnTo>
                  <a:lnTo>
                    <a:pt x="344" y="1"/>
                  </a:lnTo>
                  <a:lnTo>
                    <a:pt x="346" y="1"/>
                  </a:lnTo>
                  <a:lnTo>
                    <a:pt x="349" y="1"/>
                  </a:lnTo>
                  <a:lnTo>
                    <a:pt x="352" y="1"/>
                  </a:lnTo>
                  <a:lnTo>
                    <a:pt x="353" y="1"/>
                  </a:lnTo>
                  <a:lnTo>
                    <a:pt x="356" y="1"/>
                  </a:lnTo>
                  <a:lnTo>
                    <a:pt x="357" y="1"/>
                  </a:lnTo>
                  <a:lnTo>
                    <a:pt x="360" y="1"/>
                  </a:lnTo>
                  <a:lnTo>
                    <a:pt x="362" y="1"/>
                  </a:lnTo>
                  <a:lnTo>
                    <a:pt x="364" y="3"/>
                  </a:lnTo>
                  <a:lnTo>
                    <a:pt x="366" y="3"/>
                  </a:lnTo>
                  <a:lnTo>
                    <a:pt x="368" y="3"/>
                  </a:lnTo>
                  <a:lnTo>
                    <a:pt x="369" y="3"/>
                  </a:lnTo>
                  <a:lnTo>
                    <a:pt x="370" y="3"/>
                  </a:lnTo>
                  <a:lnTo>
                    <a:pt x="372" y="3"/>
                  </a:lnTo>
                  <a:lnTo>
                    <a:pt x="373" y="3"/>
                  </a:lnTo>
                  <a:lnTo>
                    <a:pt x="374" y="3"/>
                  </a:lnTo>
                  <a:lnTo>
                    <a:pt x="376" y="3"/>
                  </a:lnTo>
                  <a:lnTo>
                    <a:pt x="377" y="3"/>
                  </a:lnTo>
                  <a:lnTo>
                    <a:pt x="378" y="3"/>
                  </a:lnTo>
                  <a:lnTo>
                    <a:pt x="380" y="3"/>
                  </a:lnTo>
                  <a:lnTo>
                    <a:pt x="381" y="4"/>
                  </a:lnTo>
                  <a:lnTo>
                    <a:pt x="382" y="4"/>
                  </a:lnTo>
                  <a:lnTo>
                    <a:pt x="384" y="4"/>
                  </a:lnTo>
                  <a:lnTo>
                    <a:pt x="385" y="4"/>
                  </a:lnTo>
                  <a:lnTo>
                    <a:pt x="386" y="4"/>
                  </a:lnTo>
                  <a:lnTo>
                    <a:pt x="388" y="4"/>
                  </a:lnTo>
                  <a:lnTo>
                    <a:pt x="389" y="4"/>
                  </a:lnTo>
                  <a:lnTo>
                    <a:pt x="390" y="4"/>
                  </a:lnTo>
                  <a:lnTo>
                    <a:pt x="392" y="5"/>
                  </a:lnTo>
                  <a:lnTo>
                    <a:pt x="393" y="5"/>
                  </a:lnTo>
                  <a:lnTo>
                    <a:pt x="394" y="5"/>
                  </a:lnTo>
                  <a:lnTo>
                    <a:pt x="396" y="5"/>
                  </a:lnTo>
                  <a:lnTo>
                    <a:pt x="397" y="5"/>
                  </a:lnTo>
                  <a:lnTo>
                    <a:pt x="400" y="5"/>
                  </a:lnTo>
                  <a:lnTo>
                    <a:pt x="401" y="7"/>
                  </a:lnTo>
                  <a:lnTo>
                    <a:pt x="404" y="7"/>
                  </a:lnTo>
                  <a:lnTo>
                    <a:pt x="405" y="7"/>
                  </a:lnTo>
                  <a:lnTo>
                    <a:pt x="408" y="7"/>
                  </a:lnTo>
                  <a:lnTo>
                    <a:pt x="409" y="7"/>
                  </a:lnTo>
                  <a:lnTo>
                    <a:pt x="412" y="8"/>
                  </a:lnTo>
                  <a:lnTo>
                    <a:pt x="413" y="8"/>
                  </a:lnTo>
                  <a:lnTo>
                    <a:pt x="414" y="8"/>
                  </a:lnTo>
                  <a:lnTo>
                    <a:pt x="416" y="8"/>
                  </a:lnTo>
                  <a:lnTo>
                    <a:pt x="418" y="8"/>
                  </a:lnTo>
                  <a:lnTo>
                    <a:pt x="420" y="9"/>
                  </a:lnTo>
                  <a:lnTo>
                    <a:pt x="421" y="9"/>
                  </a:lnTo>
                  <a:lnTo>
                    <a:pt x="422" y="9"/>
                  </a:lnTo>
                  <a:lnTo>
                    <a:pt x="424" y="9"/>
                  </a:lnTo>
                  <a:lnTo>
                    <a:pt x="425" y="9"/>
                  </a:lnTo>
                  <a:lnTo>
                    <a:pt x="426" y="11"/>
                  </a:lnTo>
                  <a:lnTo>
                    <a:pt x="427" y="11"/>
                  </a:lnTo>
                  <a:lnTo>
                    <a:pt x="429" y="11"/>
                  </a:lnTo>
                  <a:lnTo>
                    <a:pt x="430" y="11"/>
                  </a:lnTo>
                  <a:lnTo>
                    <a:pt x="431" y="11"/>
                  </a:lnTo>
                  <a:lnTo>
                    <a:pt x="433" y="12"/>
                  </a:lnTo>
                  <a:lnTo>
                    <a:pt x="434" y="12"/>
                  </a:lnTo>
                  <a:lnTo>
                    <a:pt x="435" y="12"/>
                  </a:lnTo>
                  <a:lnTo>
                    <a:pt x="437" y="12"/>
                  </a:lnTo>
                  <a:lnTo>
                    <a:pt x="438" y="13"/>
                  </a:lnTo>
                  <a:lnTo>
                    <a:pt x="439" y="13"/>
                  </a:lnTo>
                  <a:lnTo>
                    <a:pt x="441" y="13"/>
                  </a:lnTo>
                  <a:lnTo>
                    <a:pt x="442" y="15"/>
                  </a:lnTo>
                  <a:lnTo>
                    <a:pt x="445" y="15"/>
                  </a:lnTo>
                  <a:lnTo>
                    <a:pt x="446" y="16"/>
                  </a:lnTo>
                  <a:lnTo>
                    <a:pt x="449" y="16"/>
                  </a:lnTo>
                  <a:lnTo>
                    <a:pt x="450" y="17"/>
                  </a:lnTo>
                  <a:lnTo>
                    <a:pt x="453" y="17"/>
                  </a:lnTo>
                  <a:lnTo>
                    <a:pt x="455" y="19"/>
                  </a:lnTo>
                  <a:lnTo>
                    <a:pt x="458" y="19"/>
                  </a:lnTo>
                  <a:lnTo>
                    <a:pt x="459" y="20"/>
                  </a:lnTo>
                  <a:lnTo>
                    <a:pt x="462" y="20"/>
                  </a:lnTo>
                  <a:lnTo>
                    <a:pt x="463" y="21"/>
                  </a:lnTo>
                  <a:lnTo>
                    <a:pt x="466" y="21"/>
                  </a:lnTo>
                  <a:lnTo>
                    <a:pt x="467" y="23"/>
                  </a:lnTo>
                  <a:lnTo>
                    <a:pt x="469" y="23"/>
                  </a:lnTo>
                  <a:lnTo>
                    <a:pt x="471" y="23"/>
                  </a:lnTo>
                  <a:lnTo>
                    <a:pt x="473" y="24"/>
                  </a:lnTo>
                  <a:lnTo>
                    <a:pt x="474" y="24"/>
                  </a:lnTo>
                  <a:lnTo>
                    <a:pt x="475" y="25"/>
                  </a:lnTo>
                  <a:lnTo>
                    <a:pt x="477" y="25"/>
                  </a:lnTo>
                  <a:lnTo>
                    <a:pt x="478" y="25"/>
                  </a:lnTo>
                  <a:lnTo>
                    <a:pt x="479" y="27"/>
                  </a:lnTo>
                  <a:lnTo>
                    <a:pt x="481" y="27"/>
                  </a:lnTo>
                  <a:lnTo>
                    <a:pt x="482" y="28"/>
                  </a:lnTo>
                  <a:lnTo>
                    <a:pt x="483" y="28"/>
                  </a:lnTo>
                  <a:lnTo>
                    <a:pt x="485" y="28"/>
                  </a:lnTo>
                  <a:lnTo>
                    <a:pt x="486" y="29"/>
                  </a:lnTo>
                  <a:lnTo>
                    <a:pt x="487" y="29"/>
                  </a:lnTo>
                  <a:lnTo>
                    <a:pt x="489" y="31"/>
                  </a:lnTo>
                  <a:lnTo>
                    <a:pt x="490" y="31"/>
                  </a:lnTo>
                  <a:lnTo>
                    <a:pt x="491" y="32"/>
                  </a:lnTo>
                  <a:lnTo>
                    <a:pt x="493" y="32"/>
                  </a:lnTo>
                  <a:lnTo>
                    <a:pt x="494" y="33"/>
                  </a:lnTo>
                  <a:lnTo>
                    <a:pt x="495" y="33"/>
                  </a:lnTo>
                  <a:lnTo>
                    <a:pt x="497" y="35"/>
                  </a:lnTo>
                  <a:lnTo>
                    <a:pt x="499" y="35"/>
                  </a:lnTo>
                  <a:lnTo>
                    <a:pt x="501" y="36"/>
                  </a:lnTo>
                  <a:lnTo>
                    <a:pt x="503" y="37"/>
                  </a:lnTo>
                  <a:lnTo>
                    <a:pt x="505" y="38"/>
                  </a:lnTo>
                  <a:lnTo>
                    <a:pt x="507" y="38"/>
                  </a:lnTo>
                  <a:lnTo>
                    <a:pt x="509" y="40"/>
                  </a:lnTo>
                  <a:lnTo>
                    <a:pt x="511" y="41"/>
                  </a:lnTo>
                  <a:lnTo>
                    <a:pt x="513" y="42"/>
                  </a:lnTo>
                  <a:lnTo>
                    <a:pt x="514" y="42"/>
                  </a:lnTo>
                  <a:lnTo>
                    <a:pt x="515" y="44"/>
                  </a:lnTo>
                  <a:lnTo>
                    <a:pt x="518" y="44"/>
                  </a:lnTo>
                  <a:lnTo>
                    <a:pt x="519" y="45"/>
                  </a:lnTo>
                  <a:lnTo>
                    <a:pt x="520" y="45"/>
                  </a:lnTo>
                  <a:lnTo>
                    <a:pt x="522" y="46"/>
                  </a:lnTo>
                  <a:lnTo>
                    <a:pt x="523" y="48"/>
                  </a:lnTo>
                  <a:lnTo>
                    <a:pt x="524" y="48"/>
                  </a:lnTo>
                  <a:lnTo>
                    <a:pt x="526" y="49"/>
                  </a:lnTo>
                  <a:lnTo>
                    <a:pt x="527" y="49"/>
                  </a:lnTo>
                  <a:lnTo>
                    <a:pt x="528" y="50"/>
                  </a:lnTo>
                  <a:lnTo>
                    <a:pt x="530" y="50"/>
                  </a:lnTo>
                  <a:lnTo>
                    <a:pt x="531" y="52"/>
                  </a:lnTo>
                  <a:lnTo>
                    <a:pt x="532" y="52"/>
                  </a:lnTo>
                  <a:lnTo>
                    <a:pt x="532" y="53"/>
                  </a:lnTo>
                  <a:lnTo>
                    <a:pt x="534" y="53"/>
                  </a:lnTo>
                  <a:lnTo>
                    <a:pt x="535" y="54"/>
                  </a:lnTo>
                  <a:lnTo>
                    <a:pt x="536" y="54"/>
                  </a:lnTo>
                  <a:lnTo>
                    <a:pt x="538" y="56"/>
                  </a:lnTo>
                  <a:lnTo>
                    <a:pt x="539" y="56"/>
                  </a:lnTo>
                  <a:lnTo>
                    <a:pt x="540" y="57"/>
                  </a:lnTo>
                  <a:lnTo>
                    <a:pt x="542" y="57"/>
                  </a:lnTo>
                  <a:lnTo>
                    <a:pt x="543" y="58"/>
                  </a:lnTo>
                  <a:lnTo>
                    <a:pt x="546" y="60"/>
                  </a:lnTo>
                  <a:lnTo>
                    <a:pt x="547" y="60"/>
                  </a:lnTo>
                  <a:lnTo>
                    <a:pt x="548" y="61"/>
                  </a:lnTo>
                  <a:lnTo>
                    <a:pt x="551" y="62"/>
                  </a:lnTo>
                  <a:lnTo>
                    <a:pt x="552" y="64"/>
                  </a:lnTo>
                  <a:lnTo>
                    <a:pt x="554" y="64"/>
                  </a:lnTo>
                  <a:lnTo>
                    <a:pt x="555" y="65"/>
                  </a:lnTo>
                  <a:lnTo>
                    <a:pt x="558" y="66"/>
                  </a:lnTo>
                  <a:lnTo>
                    <a:pt x="559" y="66"/>
                  </a:lnTo>
                  <a:lnTo>
                    <a:pt x="560" y="68"/>
                  </a:lnTo>
                  <a:lnTo>
                    <a:pt x="562" y="68"/>
                  </a:lnTo>
                  <a:lnTo>
                    <a:pt x="562" y="69"/>
                  </a:lnTo>
                  <a:lnTo>
                    <a:pt x="563" y="69"/>
                  </a:lnTo>
                  <a:lnTo>
                    <a:pt x="564" y="70"/>
                  </a:lnTo>
                  <a:lnTo>
                    <a:pt x="566" y="70"/>
                  </a:lnTo>
                  <a:lnTo>
                    <a:pt x="566" y="72"/>
                  </a:lnTo>
                  <a:lnTo>
                    <a:pt x="567" y="72"/>
                  </a:lnTo>
                  <a:lnTo>
                    <a:pt x="568" y="72"/>
                  </a:lnTo>
                  <a:lnTo>
                    <a:pt x="570" y="73"/>
                  </a:lnTo>
                  <a:lnTo>
                    <a:pt x="571" y="74"/>
                  </a:lnTo>
                  <a:lnTo>
                    <a:pt x="572" y="74"/>
                  </a:lnTo>
                  <a:lnTo>
                    <a:pt x="574" y="76"/>
                  </a:lnTo>
                  <a:lnTo>
                    <a:pt x="575" y="76"/>
                  </a:lnTo>
                  <a:lnTo>
                    <a:pt x="575" y="77"/>
                  </a:lnTo>
                  <a:lnTo>
                    <a:pt x="576" y="77"/>
                  </a:lnTo>
                  <a:lnTo>
                    <a:pt x="578" y="78"/>
                  </a:lnTo>
                  <a:lnTo>
                    <a:pt x="579" y="78"/>
                  </a:lnTo>
                  <a:lnTo>
                    <a:pt x="579" y="80"/>
                  </a:lnTo>
                  <a:lnTo>
                    <a:pt x="580" y="80"/>
                  </a:lnTo>
                  <a:lnTo>
                    <a:pt x="582" y="81"/>
                  </a:lnTo>
                  <a:lnTo>
                    <a:pt x="583" y="82"/>
                  </a:lnTo>
                  <a:lnTo>
                    <a:pt x="584" y="82"/>
                  </a:lnTo>
                  <a:lnTo>
                    <a:pt x="586" y="84"/>
                  </a:lnTo>
                  <a:lnTo>
                    <a:pt x="588" y="85"/>
                  </a:lnTo>
                  <a:lnTo>
                    <a:pt x="590" y="85"/>
                  </a:lnTo>
                  <a:lnTo>
                    <a:pt x="591" y="86"/>
                  </a:lnTo>
                  <a:lnTo>
                    <a:pt x="592" y="88"/>
                  </a:lnTo>
                  <a:lnTo>
                    <a:pt x="594" y="89"/>
                  </a:lnTo>
                  <a:lnTo>
                    <a:pt x="595" y="89"/>
                  </a:lnTo>
                  <a:lnTo>
                    <a:pt x="596" y="90"/>
                  </a:lnTo>
                  <a:lnTo>
                    <a:pt x="598" y="92"/>
                  </a:lnTo>
                  <a:lnTo>
                    <a:pt x="599" y="92"/>
                  </a:lnTo>
                  <a:lnTo>
                    <a:pt x="599" y="93"/>
                  </a:lnTo>
                  <a:lnTo>
                    <a:pt x="600" y="93"/>
                  </a:lnTo>
                  <a:lnTo>
                    <a:pt x="602" y="94"/>
                  </a:lnTo>
                  <a:lnTo>
                    <a:pt x="603" y="94"/>
                  </a:lnTo>
                  <a:lnTo>
                    <a:pt x="603" y="96"/>
                  </a:lnTo>
                  <a:lnTo>
                    <a:pt x="604" y="96"/>
                  </a:lnTo>
                  <a:lnTo>
                    <a:pt x="606" y="97"/>
                  </a:lnTo>
                  <a:lnTo>
                    <a:pt x="607" y="98"/>
                  </a:lnTo>
                  <a:lnTo>
                    <a:pt x="608" y="98"/>
                  </a:lnTo>
                  <a:lnTo>
                    <a:pt x="610" y="100"/>
                  </a:lnTo>
                  <a:lnTo>
                    <a:pt x="611" y="101"/>
                  </a:lnTo>
                  <a:lnTo>
                    <a:pt x="612" y="102"/>
                  </a:lnTo>
                  <a:lnTo>
                    <a:pt x="613" y="102"/>
                  </a:lnTo>
                  <a:lnTo>
                    <a:pt x="615" y="104"/>
                  </a:lnTo>
                  <a:lnTo>
                    <a:pt x="615" y="105"/>
                  </a:lnTo>
                  <a:lnTo>
                    <a:pt x="616" y="105"/>
                  </a:lnTo>
                  <a:lnTo>
                    <a:pt x="617" y="106"/>
                  </a:lnTo>
                  <a:lnTo>
                    <a:pt x="619" y="106"/>
                  </a:lnTo>
                  <a:lnTo>
                    <a:pt x="619" y="108"/>
                  </a:lnTo>
                  <a:lnTo>
                    <a:pt x="620" y="108"/>
                  </a:lnTo>
                  <a:lnTo>
                    <a:pt x="620" y="109"/>
                  </a:lnTo>
                  <a:lnTo>
                    <a:pt x="621" y="109"/>
                  </a:lnTo>
                  <a:lnTo>
                    <a:pt x="623" y="110"/>
                  </a:lnTo>
                  <a:lnTo>
                    <a:pt x="624" y="112"/>
                  </a:lnTo>
                  <a:lnTo>
                    <a:pt x="625" y="112"/>
                  </a:lnTo>
                  <a:lnTo>
                    <a:pt x="625" y="113"/>
                  </a:lnTo>
                  <a:lnTo>
                    <a:pt x="627" y="113"/>
                  </a:lnTo>
                  <a:lnTo>
                    <a:pt x="628" y="114"/>
                  </a:lnTo>
                  <a:lnTo>
                    <a:pt x="629" y="116"/>
                  </a:lnTo>
                  <a:lnTo>
                    <a:pt x="631" y="116"/>
                  </a:lnTo>
                  <a:lnTo>
                    <a:pt x="632" y="117"/>
                  </a:lnTo>
                  <a:lnTo>
                    <a:pt x="633" y="118"/>
                  </a:lnTo>
                  <a:lnTo>
                    <a:pt x="635" y="120"/>
                  </a:lnTo>
                  <a:lnTo>
                    <a:pt x="636" y="120"/>
                  </a:lnTo>
                  <a:lnTo>
                    <a:pt x="637" y="121"/>
                  </a:lnTo>
                  <a:lnTo>
                    <a:pt x="639" y="121"/>
                  </a:lnTo>
                  <a:lnTo>
                    <a:pt x="639" y="122"/>
                  </a:lnTo>
                  <a:lnTo>
                    <a:pt x="640" y="122"/>
                  </a:lnTo>
                  <a:lnTo>
                    <a:pt x="641" y="124"/>
                  </a:lnTo>
                  <a:lnTo>
                    <a:pt x="643" y="125"/>
                  </a:lnTo>
                  <a:lnTo>
                    <a:pt x="644" y="125"/>
                  </a:lnTo>
                  <a:lnTo>
                    <a:pt x="645" y="126"/>
                  </a:lnTo>
                  <a:lnTo>
                    <a:pt x="647" y="128"/>
                  </a:lnTo>
                  <a:lnTo>
                    <a:pt x="648" y="128"/>
                  </a:lnTo>
                  <a:lnTo>
                    <a:pt x="649" y="129"/>
                  </a:lnTo>
                  <a:lnTo>
                    <a:pt x="651" y="130"/>
                  </a:lnTo>
                  <a:lnTo>
                    <a:pt x="652" y="130"/>
                  </a:lnTo>
                  <a:lnTo>
                    <a:pt x="652" y="131"/>
                  </a:lnTo>
                  <a:lnTo>
                    <a:pt x="653" y="131"/>
                  </a:lnTo>
                  <a:lnTo>
                    <a:pt x="653" y="133"/>
                  </a:lnTo>
                  <a:lnTo>
                    <a:pt x="655" y="133"/>
                  </a:lnTo>
                  <a:lnTo>
                    <a:pt x="655" y="134"/>
                  </a:lnTo>
                  <a:lnTo>
                    <a:pt x="656" y="134"/>
                  </a:lnTo>
                  <a:lnTo>
                    <a:pt x="656" y="135"/>
                  </a:lnTo>
                  <a:lnTo>
                    <a:pt x="657" y="135"/>
                  </a:lnTo>
                  <a:lnTo>
                    <a:pt x="657" y="137"/>
                  </a:lnTo>
                  <a:lnTo>
                    <a:pt x="659" y="137"/>
                  </a:lnTo>
                  <a:lnTo>
                    <a:pt x="659" y="138"/>
                  </a:lnTo>
                  <a:lnTo>
                    <a:pt x="660" y="139"/>
                  </a:lnTo>
                  <a:lnTo>
                    <a:pt x="661" y="139"/>
                  </a:lnTo>
                  <a:lnTo>
                    <a:pt x="663" y="141"/>
                  </a:lnTo>
                  <a:lnTo>
                    <a:pt x="663" y="142"/>
                  </a:lnTo>
                  <a:lnTo>
                    <a:pt x="664" y="143"/>
                  </a:lnTo>
                  <a:lnTo>
                    <a:pt x="665" y="145"/>
                  </a:lnTo>
                  <a:lnTo>
                    <a:pt x="667" y="146"/>
                  </a:lnTo>
                  <a:lnTo>
                    <a:pt x="668" y="147"/>
                  </a:lnTo>
                  <a:lnTo>
                    <a:pt x="669" y="149"/>
                  </a:lnTo>
                  <a:lnTo>
                    <a:pt x="671" y="150"/>
                  </a:lnTo>
                  <a:lnTo>
                    <a:pt x="672" y="151"/>
                  </a:lnTo>
                  <a:lnTo>
                    <a:pt x="673" y="153"/>
                  </a:lnTo>
                  <a:lnTo>
                    <a:pt x="675" y="154"/>
                  </a:lnTo>
                  <a:lnTo>
                    <a:pt x="675" y="155"/>
                  </a:lnTo>
                  <a:lnTo>
                    <a:pt x="676" y="155"/>
                  </a:lnTo>
                  <a:lnTo>
                    <a:pt x="677" y="157"/>
                  </a:lnTo>
                  <a:lnTo>
                    <a:pt x="677" y="158"/>
                  </a:lnTo>
                  <a:lnTo>
                    <a:pt x="679" y="158"/>
                  </a:lnTo>
                  <a:lnTo>
                    <a:pt x="679" y="159"/>
                  </a:lnTo>
                  <a:lnTo>
                    <a:pt x="680" y="159"/>
                  </a:lnTo>
                  <a:lnTo>
                    <a:pt x="680" y="161"/>
                  </a:lnTo>
                  <a:lnTo>
                    <a:pt x="681" y="162"/>
                  </a:lnTo>
                  <a:lnTo>
                    <a:pt x="683" y="163"/>
                  </a:lnTo>
                  <a:lnTo>
                    <a:pt x="684" y="165"/>
                  </a:lnTo>
                  <a:lnTo>
                    <a:pt x="685" y="166"/>
                  </a:lnTo>
                  <a:lnTo>
                    <a:pt x="685" y="167"/>
                  </a:lnTo>
                  <a:lnTo>
                    <a:pt x="687" y="169"/>
                  </a:lnTo>
                  <a:lnTo>
                    <a:pt x="688" y="169"/>
                  </a:lnTo>
                  <a:lnTo>
                    <a:pt x="689" y="170"/>
                  </a:lnTo>
                  <a:lnTo>
                    <a:pt x="689" y="171"/>
                  </a:lnTo>
                  <a:lnTo>
                    <a:pt x="691" y="173"/>
                  </a:lnTo>
                  <a:lnTo>
                    <a:pt x="692" y="174"/>
                  </a:lnTo>
                  <a:lnTo>
                    <a:pt x="693" y="175"/>
                  </a:lnTo>
                  <a:lnTo>
                    <a:pt x="695" y="178"/>
                  </a:lnTo>
                  <a:lnTo>
                    <a:pt x="696" y="179"/>
                  </a:lnTo>
                  <a:lnTo>
                    <a:pt x="697" y="181"/>
                  </a:lnTo>
                  <a:lnTo>
                    <a:pt x="699" y="183"/>
                  </a:lnTo>
                  <a:lnTo>
                    <a:pt x="700" y="185"/>
                  </a:lnTo>
                  <a:lnTo>
                    <a:pt x="701" y="186"/>
                  </a:lnTo>
                  <a:lnTo>
                    <a:pt x="703" y="187"/>
                  </a:lnTo>
                  <a:lnTo>
                    <a:pt x="704" y="189"/>
                  </a:lnTo>
                  <a:lnTo>
                    <a:pt x="705" y="190"/>
                  </a:lnTo>
                  <a:lnTo>
                    <a:pt x="706" y="191"/>
                  </a:lnTo>
                  <a:lnTo>
                    <a:pt x="708" y="193"/>
                  </a:lnTo>
                  <a:lnTo>
                    <a:pt x="708" y="194"/>
                  </a:lnTo>
                  <a:lnTo>
                    <a:pt x="709" y="195"/>
                  </a:lnTo>
                  <a:lnTo>
                    <a:pt x="710" y="197"/>
                  </a:lnTo>
                  <a:lnTo>
                    <a:pt x="712" y="198"/>
                  </a:lnTo>
                  <a:lnTo>
                    <a:pt x="713" y="199"/>
                  </a:lnTo>
                  <a:lnTo>
                    <a:pt x="713" y="201"/>
                  </a:lnTo>
                  <a:lnTo>
                    <a:pt x="714" y="202"/>
                  </a:lnTo>
                  <a:lnTo>
                    <a:pt x="716" y="203"/>
                  </a:lnTo>
                  <a:lnTo>
                    <a:pt x="716" y="205"/>
                  </a:lnTo>
                  <a:lnTo>
                    <a:pt x="717" y="206"/>
                  </a:lnTo>
                  <a:lnTo>
                    <a:pt x="718" y="207"/>
                  </a:lnTo>
                  <a:lnTo>
                    <a:pt x="720" y="209"/>
                  </a:lnTo>
                  <a:lnTo>
                    <a:pt x="721" y="210"/>
                  </a:lnTo>
                  <a:lnTo>
                    <a:pt x="722" y="211"/>
                  </a:lnTo>
                  <a:lnTo>
                    <a:pt x="722" y="213"/>
                  </a:lnTo>
                  <a:lnTo>
                    <a:pt x="724" y="215"/>
                  </a:lnTo>
                  <a:lnTo>
                    <a:pt x="725" y="217"/>
                  </a:lnTo>
                  <a:lnTo>
                    <a:pt x="726" y="218"/>
                  </a:lnTo>
                  <a:lnTo>
                    <a:pt x="728" y="221"/>
                  </a:lnTo>
                  <a:lnTo>
                    <a:pt x="729" y="222"/>
                  </a:lnTo>
                  <a:lnTo>
                    <a:pt x="730" y="224"/>
                  </a:lnTo>
                  <a:lnTo>
                    <a:pt x="732" y="226"/>
                  </a:lnTo>
                  <a:lnTo>
                    <a:pt x="733" y="228"/>
                  </a:lnTo>
                  <a:lnTo>
                    <a:pt x="734" y="230"/>
                  </a:lnTo>
                  <a:lnTo>
                    <a:pt x="736" y="231"/>
                  </a:lnTo>
                  <a:lnTo>
                    <a:pt x="737" y="234"/>
                  </a:lnTo>
                  <a:lnTo>
                    <a:pt x="738" y="235"/>
                  </a:lnTo>
                  <a:lnTo>
                    <a:pt x="740" y="236"/>
                  </a:lnTo>
                  <a:lnTo>
                    <a:pt x="741" y="238"/>
                  </a:lnTo>
                  <a:lnTo>
                    <a:pt x="741" y="239"/>
                  </a:lnTo>
                  <a:lnTo>
                    <a:pt x="742" y="240"/>
                  </a:lnTo>
                  <a:lnTo>
                    <a:pt x="744" y="242"/>
                  </a:lnTo>
                  <a:lnTo>
                    <a:pt x="744" y="243"/>
                  </a:lnTo>
                  <a:lnTo>
                    <a:pt x="745" y="244"/>
                  </a:lnTo>
                  <a:lnTo>
                    <a:pt x="746" y="246"/>
                  </a:lnTo>
                  <a:lnTo>
                    <a:pt x="748" y="247"/>
                  </a:lnTo>
                  <a:lnTo>
                    <a:pt x="748" y="248"/>
                  </a:lnTo>
                  <a:lnTo>
                    <a:pt x="749" y="250"/>
                  </a:lnTo>
                  <a:lnTo>
                    <a:pt x="750" y="251"/>
                  </a:lnTo>
                  <a:lnTo>
                    <a:pt x="750" y="252"/>
                  </a:lnTo>
                  <a:lnTo>
                    <a:pt x="752" y="254"/>
                  </a:lnTo>
                  <a:lnTo>
                    <a:pt x="753" y="255"/>
                  </a:lnTo>
                  <a:lnTo>
                    <a:pt x="753" y="256"/>
                  </a:lnTo>
                  <a:lnTo>
                    <a:pt x="754" y="258"/>
                  </a:lnTo>
                  <a:lnTo>
                    <a:pt x="756" y="259"/>
                  </a:lnTo>
                  <a:lnTo>
                    <a:pt x="757" y="260"/>
                  </a:lnTo>
                  <a:lnTo>
                    <a:pt x="758" y="262"/>
                  </a:lnTo>
                  <a:lnTo>
                    <a:pt x="760" y="263"/>
                  </a:lnTo>
                  <a:lnTo>
                    <a:pt x="760" y="266"/>
                  </a:lnTo>
                  <a:lnTo>
                    <a:pt x="762" y="267"/>
                  </a:lnTo>
                  <a:lnTo>
                    <a:pt x="764" y="270"/>
                  </a:lnTo>
                  <a:lnTo>
                    <a:pt x="765" y="271"/>
                  </a:lnTo>
                  <a:lnTo>
                    <a:pt x="766" y="274"/>
                  </a:lnTo>
                  <a:lnTo>
                    <a:pt x="768" y="275"/>
                  </a:lnTo>
                  <a:lnTo>
                    <a:pt x="769" y="278"/>
                  </a:lnTo>
                  <a:lnTo>
                    <a:pt x="770" y="279"/>
                  </a:lnTo>
                  <a:lnTo>
                    <a:pt x="772" y="282"/>
                  </a:lnTo>
                  <a:lnTo>
                    <a:pt x="773" y="283"/>
                  </a:lnTo>
                  <a:lnTo>
                    <a:pt x="774" y="284"/>
                  </a:lnTo>
                  <a:lnTo>
                    <a:pt x="776" y="286"/>
                  </a:lnTo>
                  <a:lnTo>
                    <a:pt x="776" y="287"/>
                  </a:lnTo>
                  <a:lnTo>
                    <a:pt x="777" y="288"/>
                  </a:lnTo>
                  <a:lnTo>
                    <a:pt x="778" y="290"/>
                  </a:lnTo>
                  <a:lnTo>
                    <a:pt x="778" y="291"/>
                  </a:lnTo>
                  <a:lnTo>
                    <a:pt x="780" y="292"/>
                  </a:lnTo>
                  <a:lnTo>
                    <a:pt x="781" y="294"/>
                  </a:lnTo>
                  <a:lnTo>
                    <a:pt x="781" y="295"/>
                  </a:lnTo>
                  <a:lnTo>
                    <a:pt x="782" y="296"/>
                  </a:lnTo>
                  <a:lnTo>
                    <a:pt x="782" y="298"/>
                  </a:lnTo>
                  <a:lnTo>
                    <a:pt x="784" y="298"/>
                  </a:lnTo>
                  <a:lnTo>
                    <a:pt x="784" y="299"/>
                  </a:lnTo>
                  <a:lnTo>
                    <a:pt x="785" y="300"/>
                  </a:lnTo>
                  <a:lnTo>
                    <a:pt x="785" y="302"/>
                  </a:lnTo>
                  <a:lnTo>
                    <a:pt x="786" y="303"/>
                  </a:lnTo>
                  <a:lnTo>
                    <a:pt x="788" y="304"/>
                  </a:lnTo>
                  <a:lnTo>
                    <a:pt x="789" y="306"/>
                  </a:lnTo>
                  <a:lnTo>
                    <a:pt x="789" y="307"/>
                  </a:lnTo>
                  <a:lnTo>
                    <a:pt x="790" y="308"/>
                  </a:lnTo>
                  <a:lnTo>
                    <a:pt x="790" y="311"/>
                  </a:lnTo>
                  <a:lnTo>
                    <a:pt x="792" y="312"/>
                  </a:lnTo>
                  <a:lnTo>
                    <a:pt x="793" y="314"/>
                  </a:lnTo>
                  <a:lnTo>
                    <a:pt x="794" y="31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67" name="Freeform 86">
              <a:extLst>
                <a:ext uri="{FF2B5EF4-FFF2-40B4-BE49-F238E27FC236}">
                  <a16:creationId xmlns:a16="http://schemas.microsoft.com/office/drawing/2014/main" id="{B4A10EFD-31B8-F445-9097-767F0F03D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1138" y="5194300"/>
              <a:ext cx="631825" cy="249238"/>
            </a:xfrm>
            <a:custGeom>
              <a:avLst/>
              <a:gdLst>
                <a:gd name="T0" fmla="*/ 2147483646 w 794"/>
                <a:gd name="T1" fmla="*/ 2147483646 h 315"/>
                <a:gd name="T2" fmla="*/ 2147483646 w 794"/>
                <a:gd name="T3" fmla="*/ 2147483646 h 315"/>
                <a:gd name="T4" fmla="*/ 2147483646 w 794"/>
                <a:gd name="T5" fmla="*/ 2147483646 h 315"/>
                <a:gd name="T6" fmla="*/ 2147483646 w 794"/>
                <a:gd name="T7" fmla="*/ 2147483646 h 315"/>
                <a:gd name="T8" fmla="*/ 2147483646 w 794"/>
                <a:gd name="T9" fmla="*/ 2147483646 h 315"/>
                <a:gd name="T10" fmla="*/ 2147483646 w 794"/>
                <a:gd name="T11" fmla="*/ 2147483646 h 315"/>
                <a:gd name="T12" fmla="*/ 2147483646 w 794"/>
                <a:gd name="T13" fmla="*/ 2147483646 h 315"/>
                <a:gd name="T14" fmla="*/ 2147483646 w 794"/>
                <a:gd name="T15" fmla="*/ 2147483646 h 315"/>
                <a:gd name="T16" fmla="*/ 2147483646 w 794"/>
                <a:gd name="T17" fmla="*/ 2147483646 h 315"/>
                <a:gd name="T18" fmla="*/ 2147483646 w 794"/>
                <a:gd name="T19" fmla="*/ 2147483646 h 315"/>
                <a:gd name="T20" fmla="*/ 2147483646 w 794"/>
                <a:gd name="T21" fmla="*/ 2147483646 h 315"/>
                <a:gd name="T22" fmla="*/ 2147483646 w 794"/>
                <a:gd name="T23" fmla="*/ 2147483646 h 315"/>
                <a:gd name="T24" fmla="*/ 2147483646 w 794"/>
                <a:gd name="T25" fmla="*/ 2147483646 h 315"/>
                <a:gd name="T26" fmla="*/ 2147483646 w 794"/>
                <a:gd name="T27" fmla="*/ 2147483646 h 315"/>
                <a:gd name="T28" fmla="*/ 2147483646 w 794"/>
                <a:gd name="T29" fmla="*/ 2147483646 h 315"/>
                <a:gd name="T30" fmla="*/ 2147483646 w 794"/>
                <a:gd name="T31" fmla="*/ 2147483646 h 315"/>
                <a:gd name="T32" fmla="*/ 2147483646 w 794"/>
                <a:gd name="T33" fmla="*/ 2147483646 h 315"/>
                <a:gd name="T34" fmla="*/ 2147483646 w 794"/>
                <a:gd name="T35" fmla="*/ 2147483646 h 315"/>
                <a:gd name="T36" fmla="*/ 2147483646 w 794"/>
                <a:gd name="T37" fmla="*/ 2147483646 h 315"/>
                <a:gd name="T38" fmla="*/ 2147483646 w 794"/>
                <a:gd name="T39" fmla="*/ 2147483646 h 315"/>
                <a:gd name="T40" fmla="*/ 2147483646 w 794"/>
                <a:gd name="T41" fmla="*/ 2147483646 h 315"/>
                <a:gd name="T42" fmla="*/ 2147483646 w 794"/>
                <a:gd name="T43" fmla="*/ 2147483646 h 315"/>
                <a:gd name="T44" fmla="*/ 2147483646 w 794"/>
                <a:gd name="T45" fmla="*/ 2147483646 h 315"/>
                <a:gd name="T46" fmla="*/ 2147483646 w 794"/>
                <a:gd name="T47" fmla="*/ 2147483646 h 315"/>
                <a:gd name="T48" fmla="*/ 2147483646 w 794"/>
                <a:gd name="T49" fmla="*/ 2147483646 h 315"/>
                <a:gd name="T50" fmla="*/ 2147483646 w 794"/>
                <a:gd name="T51" fmla="*/ 2147483646 h 315"/>
                <a:gd name="T52" fmla="*/ 2147483646 w 794"/>
                <a:gd name="T53" fmla="*/ 2147483646 h 315"/>
                <a:gd name="T54" fmla="*/ 2147483646 w 794"/>
                <a:gd name="T55" fmla="*/ 2147483646 h 315"/>
                <a:gd name="T56" fmla="*/ 2147483646 w 794"/>
                <a:gd name="T57" fmla="*/ 2147483646 h 315"/>
                <a:gd name="T58" fmla="*/ 2147483646 w 794"/>
                <a:gd name="T59" fmla="*/ 2147483646 h 315"/>
                <a:gd name="T60" fmla="*/ 2147483646 w 794"/>
                <a:gd name="T61" fmla="*/ 2147483646 h 315"/>
                <a:gd name="T62" fmla="*/ 2147483646 w 794"/>
                <a:gd name="T63" fmla="*/ 2147483646 h 315"/>
                <a:gd name="T64" fmla="*/ 2147483646 w 794"/>
                <a:gd name="T65" fmla="*/ 2147483646 h 315"/>
                <a:gd name="T66" fmla="*/ 2147483646 w 794"/>
                <a:gd name="T67" fmla="*/ 2147483646 h 315"/>
                <a:gd name="T68" fmla="*/ 2147483646 w 794"/>
                <a:gd name="T69" fmla="*/ 2147483646 h 315"/>
                <a:gd name="T70" fmla="*/ 2147483646 w 794"/>
                <a:gd name="T71" fmla="*/ 2147483646 h 315"/>
                <a:gd name="T72" fmla="*/ 2147483646 w 794"/>
                <a:gd name="T73" fmla="*/ 2147483646 h 315"/>
                <a:gd name="T74" fmla="*/ 2147483646 w 794"/>
                <a:gd name="T75" fmla="*/ 2147483646 h 315"/>
                <a:gd name="T76" fmla="*/ 2147483646 w 794"/>
                <a:gd name="T77" fmla="*/ 2147483646 h 315"/>
                <a:gd name="T78" fmla="*/ 2147483646 w 794"/>
                <a:gd name="T79" fmla="*/ 2147483646 h 315"/>
                <a:gd name="T80" fmla="*/ 2147483646 w 794"/>
                <a:gd name="T81" fmla="*/ 2147483646 h 315"/>
                <a:gd name="T82" fmla="*/ 2147483646 w 794"/>
                <a:gd name="T83" fmla="*/ 2147483646 h 315"/>
                <a:gd name="T84" fmla="*/ 2147483646 w 794"/>
                <a:gd name="T85" fmla="*/ 2147483646 h 315"/>
                <a:gd name="T86" fmla="*/ 2147483646 w 794"/>
                <a:gd name="T87" fmla="*/ 2147483646 h 315"/>
                <a:gd name="T88" fmla="*/ 2147483646 w 794"/>
                <a:gd name="T89" fmla="*/ 2147483646 h 315"/>
                <a:gd name="T90" fmla="*/ 2147483646 w 794"/>
                <a:gd name="T91" fmla="*/ 2147483646 h 315"/>
                <a:gd name="T92" fmla="*/ 2147483646 w 794"/>
                <a:gd name="T93" fmla="*/ 2147483646 h 315"/>
                <a:gd name="T94" fmla="*/ 2147483646 w 794"/>
                <a:gd name="T95" fmla="*/ 2147483646 h 315"/>
                <a:gd name="T96" fmla="*/ 2147483646 w 794"/>
                <a:gd name="T97" fmla="*/ 2147483646 h 315"/>
                <a:gd name="T98" fmla="*/ 2147483646 w 794"/>
                <a:gd name="T99" fmla="*/ 2147483646 h 315"/>
                <a:gd name="T100" fmla="*/ 2147483646 w 794"/>
                <a:gd name="T101" fmla="*/ 2147483646 h 315"/>
                <a:gd name="T102" fmla="*/ 2147483646 w 794"/>
                <a:gd name="T103" fmla="*/ 2147483646 h 315"/>
                <a:gd name="T104" fmla="*/ 2147483646 w 794"/>
                <a:gd name="T105" fmla="*/ 2147483646 h 315"/>
                <a:gd name="T106" fmla="*/ 2147483646 w 794"/>
                <a:gd name="T107" fmla="*/ 2147483646 h 315"/>
                <a:gd name="T108" fmla="*/ 2147483646 w 794"/>
                <a:gd name="T109" fmla="*/ 2147483646 h 315"/>
                <a:gd name="T110" fmla="*/ 2147483646 w 794"/>
                <a:gd name="T111" fmla="*/ 2147483646 h 315"/>
                <a:gd name="T112" fmla="*/ 2147483646 w 794"/>
                <a:gd name="T113" fmla="*/ 2147483646 h 315"/>
                <a:gd name="T114" fmla="*/ 2147483646 w 794"/>
                <a:gd name="T115" fmla="*/ 2147483646 h 315"/>
                <a:gd name="T116" fmla="*/ 2147483646 w 794"/>
                <a:gd name="T117" fmla="*/ 2147483646 h 315"/>
                <a:gd name="T118" fmla="*/ 2147483646 w 794"/>
                <a:gd name="T119" fmla="*/ 2147483646 h 315"/>
                <a:gd name="T120" fmla="*/ 2147483646 w 794"/>
                <a:gd name="T121" fmla="*/ 2147483646 h 3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94"/>
                <a:gd name="T184" fmla="*/ 0 h 315"/>
                <a:gd name="T185" fmla="*/ 794 w 794"/>
                <a:gd name="T186" fmla="*/ 315 h 31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94" h="315">
                  <a:moveTo>
                    <a:pt x="0" y="315"/>
                  </a:moveTo>
                  <a:lnTo>
                    <a:pt x="30" y="315"/>
                  </a:lnTo>
                  <a:lnTo>
                    <a:pt x="59" y="315"/>
                  </a:lnTo>
                  <a:lnTo>
                    <a:pt x="86" y="315"/>
                  </a:lnTo>
                  <a:lnTo>
                    <a:pt x="110" y="315"/>
                  </a:lnTo>
                  <a:lnTo>
                    <a:pt x="134" y="315"/>
                  </a:lnTo>
                  <a:lnTo>
                    <a:pt x="155" y="315"/>
                  </a:lnTo>
                  <a:lnTo>
                    <a:pt x="175" y="315"/>
                  </a:lnTo>
                  <a:lnTo>
                    <a:pt x="194" y="315"/>
                  </a:lnTo>
                  <a:lnTo>
                    <a:pt x="211" y="315"/>
                  </a:lnTo>
                  <a:lnTo>
                    <a:pt x="226" y="315"/>
                  </a:lnTo>
                  <a:lnTo>
                    <a:pt x="240" y="315"/>
                  </a:lnTo>
                  <a:lnTo>
                    <a:pt x="253" y="315"/>
                  </a:lnTo>
                  <a:lnTo>
                    <a:pt x="265" y="315"/>
                  </a:lnTo>
                  <a:lnTo>
                    <a:pt x="276" y="315"/>
                  </a:lnTo>
                  <a:lnTo>
                    <a:pt x="287" y="315"/>
                  </a:lnTo>
                  <a:lnTo>
                    <a:pt x="295" y="315"/>
                  </a:lnTo>
                  <a:lnTo>
                    <a:pt x="303" y="315"/>
                  </a:lnTo>
                  <a:lnTo>
                    <a:pt x="311" y="315"/>
                  </a:lnTo>
                  <a:lnTo>
                    <a:pt x="316" y="315"/>
                  </a:lnTo>
                  <a:lnTo>
                    <a:pt x="323" y="315"/>
                  </a:lnTo>
                  <a:lnTo>
                    <a:pt x="327" y="315"/>
                  </a:lnTo>
                  <a:lnTo>
                    <a:pt x="332" y="315"/>
                  </a:lnTo>
                  <a:lnTo>
                    <a:pt x="336" y="315"/>
                  </a:lnTo>
                  <a:lnTo>
                    <a:pt x="338" y="315"/>
                  </a:lnTo>
                  <a:lnTo>
                    <a:pt x="341" y="315"/>
                  </a:lnTo>
                  <a:lnTo>
                    <a:pt x="344" y="314"/>
                  </a:lnTo>
                  <a:lnTo>
                    <a:pt x="346" y="314"/>
                  </a:lnTo>
                  <a:lnTo>
                    <a:pt x="349" y="314"/>
                  </a:lnTo>
                  <a:lnTo>
                    <a:pt x="352" y="314"/>
                  </a:lnTo>
                  <a:lnTo>
                    <a:pt x="353" y="314"/>
                  </a:lnTo>
                  <a:lnTo>
                    <a:pt x="356" y="314"/>
                  </a:lnTo>
                  <a:lnTo>
                    <a:pt x="357" y="314"/>
                  </a:lnTo>
                  <a:lnTo>
                    <a:pt x="360" y="314"/>
                  </a:lnTo>
                  <a:lnTo>
                    <a:pt x="362" y="314"/>
                  </a:lnTo>
                  <a:lnTo>
                    <a:pt x="364" y="314"/>
                  </a:lnTo>
                  <a:lnTo>
                    <a:pt x="366" y="313"/>
                  </a:lnTo>
                  <a:lnTo>
                    <a:pt x="368" y="313"/>
                  </a:lnTo>
                  <a:lnTo>
                    <a:pt x="369" y="313"/>
                  </a:lnTo>
                  <a:lnTo>
                    <a:pt x="370" y="313"/>
                  </a:lnTo>
                  <a:lnTo>
                    <a:pt x="372" y="313"/>
                  </a:lnTo>
                  <a:lnTo>
                    <a:pt x="373" y="313"/>
                  </a:lnTo>
                  <a:lnTo>
                    <a:pt x="374" y="313"/>
                  </a:lnTo>
                  <a:lnTo>
                    <a:pt x="376" y="313"/>
                  </a:lnTo>
                  <a:lnTo>
                    <a:pt x="377" y="313"/>
                  </a:lnTo>
                  <a:lnTo>
                    <a:pt x="378" y="313"/>
                  </a:lnTo>
                  <a:lnTo>
                    <a:pt x="380" y="313"/>
                  </a:lnTo>
                  <a:lnTo>
                    <a:pt x="381" y="313"/>
                  </a:lnTo>
                  <a:lnTo>
                    <a:pt x="382" y="311"/>
                  </a:lnTo>
                  <a:lnTo>
                    <a:pt x="384" y="311"/>
                  </a:lnTo>
                  <a:lnTo>
                    <a:pt x="385" y="311"/>
                  </a:lnTo>
                  <a:lnTo>
                    <a:pt x="386" y="311"/>
                  </a:lnTo>
                  <a:lnTo>
                    <a:pt x="388" y="311"/>
                  </a:lnTo>
                  <a:lnTo>
                    <a:pt x="389" y="311"/>
                  </a:lnTo>
                  <a:lnTo>
                    <a:pt x="390" y="311"/>
                  </a:lnTo>
                  <a:lnTo>
                    <a:pt x="392" y="311"/>
                  </a:lnTo>
                  <a:lnTo>
                    <a:pt x="393" y="311"/>
                  </a:lnTo>
                  <a:lnTo>
                    <a:pt x="394" y="310"/>
                  </a:lnTo>
                  <a:lnTo>
                    <a:pt x="396" y="310"/>
                  </a:lnTo>
                  <a:lnTo>
                    <a:pt x="397" y="310"/>
                  </a:lnTo>
                  <a:lnTo>
                    <a:pt x="400" y="310"/>
                  </a:lnTo>
                  <a:lnTo>
                    <a:pt x="401" y="310"/>
                  </a:lnTo>
                  <a:lnTo>
                    <a:pt x="404" y="309"/>
                  </a:lnTo>
                  <a:lnTo>
                    <a:pt x="405" y="309"/>
                  </a:lnTo>
                  <a:lnTo>
                    <a:pt x="408" y="309"/>
                  </a:lnTo>
                  <a:lnTo>
                    <a:pt x="409" y="309"/>
                  </a:lnTo>
                  <a:lnTo>
                    <a:pt x="412" y="309"/>
                  </a:lnTo>
                  <a:lnTo>
                    <a:pt x="413" y="307"/>
                  </a:lnTo>
                  <a:lnTo>
                    <a:pt x="414" y="307"/>
                  </a:lnTo>
                  <a:lnTo>
                    <a:pt x="416" y="307"/>
                  </a:lnTo>
                  <a:lnTo>
                    <a:pt x="418" y="307"/>
                  </a:lnTo>
                  <a:lnTo>
                    <a:pt x="420" y="307"/>
                  </a:lnTo>
                  <a:lnTo>
                    <a:pt x="421" y="306"/>
                  </a:lnTo>
                  <a:lnTo>
                    <a:pt x="422" y="306"/>
                  </a:lnTo>
                  <a:lnTo>
                    <a:pt x="424" y="306"/>
                  </a:lnTo>
                  <a:lnTo>
                    <a:pt x="425" y="306"/>
                  </a:lnTo>
                  <a:lnTo>
                    <a:pt x="426" y="306"/>
                  </a:lnTo>
                  <a:lnTo>
                    <a:pt x="427" y="305"/>
                  </a:lnTo>
                  <a:lnTo>
                    <a:pt x="429" y="305"/>
                  </a:lnTo>
                  <a:lnTo>
                    <a:pt x="430" y="305"/>
                  </a:lnTo>
                  <a:lnTo>
                    <a:pt x="431" y="305"/>
                  </a:lnTo>
                  <a:lnTo>
                    <a:pt x="433" y="305"/>
                  </a:lnTo>
                  <a:lnTo>
                    <a:pt x="434" y="303"/>
                  </a:lnTo>
                  <a:lnTo>
                    <a:pt x="435" y="303"/>
                  </a:lnTo>
                  <a:lnTo>
                    <a:pt x="437" y="303"/>
                  </a:lnTo>
                  <a:lnTo>
                    <a:pt x="438" y="302"/>
                  </a:lnTo>
                  <a:lnTo>
                    <a:pt x="439" y="302"/>
                  </a:lnTo>
                  <a:lnTo>
                    <a:pt x="441" y="302"/>
                  </a:lnTo>
                  <a:lnTo>
                    <a:pt x="442" y="301"/>
                  </a:lnTo>
                  <a:lnTo>
                    <a:pt x="445" y="301"/>
                  </a:lnTo>
                  <a:lnTo>
                    <a:pt x="446" y="299"/>
                  </a:lnTo>
                  <a:lnTo>
                    <a:pt x="449" y="299"/>
                  </a:lnTo>
                  <a:lnTo>
                    <a:pt x="450" y="299"/>
                  </a:lnTo>
                  <a:lnTo>
                    <a:pt x="453" y="298"/>
                  </a:lnTo>
                  <a:lnTo>
                    <a:pt x="455" y="297"/>
                  </a:lnTo>
                  <a:lnTo>
                    <a:pt x="458" y="297"/>
                  </a:lnTo>
                  <a:lnTo>
                    <a:pt x="459" y="295"/>
                  </a:lnTo>
                  <a:lnTo>
                    <a:pt x="462" y="295"/>
                  </a:lnTo>
                  <a:lnTo>
                    <a:pt x="463" y="294"/>
                  </a:lnTo>
                  <a:lnTo>
                    <a:pt x="466" y="294"/>
                  </a:lnTo>
                  <a:lnTo>
                    <a:pt x="467" y="294"/>
                  </a:lnTo>
                  <a:lnTo>
                    <a:pt x="469" y="293"/>
                  </a:lnTo>
                  <a:lnTo>
                    <a:pt x="471" y="293"/>
                  </a:lnTo>
                  <a:lnTo>
                    <a:pt x="473" y="291"/>
                  </a:lnTo>
                  <a:lnTo>
                    <a:pt x="474" y="291"/>
                  </a:lnTo>
                  <a:lnTo>
                    <a:pt x="475" y="291"/>
                  </a:lnTo>
                  <a:lnTo>
                    <a:pt x="477" y="290"/>
                  </a:lnTo>
                  <a:lnTo>
                    <a:pt x="478" y="290"/>
                  </a:lnTo>
                  <a:lnTo>
                    <a:pt x="479" y="290"/>
                  </a:lnTo>
                  <a:lnTo>
                    <a:pt x="479" y="289"/>
                  </a:lnTo>
                  <a:lnTo>
                    <a:pt x="481" y="289"/>
                  </a:lnTo>
                  <a:lnTo>
                    <a:pt x="482" y="289"/>
                  </a:lnTo>
                  <a:lnTo>
                    <a:pt x="483" y="287"/>
                  </a:lnTo>
                  <a:lnTo>
                    <a:pt x="485" y="287"/>
                  </a:lnTo>
                  <a:lnTo>
                    <a:pt x="486" y="286"/>
                  </a:lnTo>
                  <a:lnTo>
                    <a:pt x="487" y="286"/>
                  </a:lnTo>
                  <a:lnTo>
                    <a:pt x="489" y="286"/>
                  </a:lnTo>
                  <a:lnTo>
                    <a:pt x="490" y="285"/>
                  </a:lnTo>
                  <a:lnTo>
                    <a:pt x="491" y="285"/>
                  </a:lnTo>
                  <a:lnTo>
                    <a:pt x="493" y="283"/>
                  </a:lnTo>
                  <a:lnTo>
                    <a:pt x="494" y="283"/>
                  </a:lnTo>
                  <a:lnTo>
                    <a:pt x="495" y="282"/>
                  </a:lnTo>
                  <a:lnTo>
                    <a:pt x="497" y="281"/>
                  </a:lnTo>
                  <a:lnTo>
                    <a:pt x="499" y="281"/>
                  </a:lnTo>
                  <a:lnTo>
                    <a:pt x="501" y="279"/>
                  </a:lnTo>
                  <a:lnTo>
                    <a:pt x="503" y="278"/>
                  </a:lnTo>
                  <a:lnTo>
                    <a:pt x="505" y="277"/>
                  </a:lnTo>
                  <a:lnTo>
                    <a:pt x="507" y="277"/>
                  </a:lnTo>
                  <a:lnTo>
                    <a:pt x="509" y="276"/>
                  </a:lnTo>
                  <a:lnTo>
                    <a:pt x="511" y="274"/>
                  </a:lnTo>
                  <a:lnTo>
                    <a:pt x="513" y="274"/>
                  </a:lnTo>
                  <a:lnTo>
                    <a:pt x="514" y="273"/>
                  </a:lnTo>
                  <a:lnTo>
                    <a:pt x="515" y="272"/>
                  </a:lnTo>
                  <a:lnTo>
                    <a:pt x="518" y="272"/>
                  </a:lnTo>
                  <a:lnTo>
                    <a:pt x="519" y="270"/>
                  </a:lnTo>
                  <a:lnTo>
                    <a:pt x="520" y="270"/>
                  </a:lnTo>
                  <a:lnTo>
                    <a:pt x="522" y="269"/>
                  </a:lnTo>
                  <a:lnTo>
                    <a:pt x="523" y="268"/>
                  </a:lnTo>
                  <a:lnTo>
                    <a:pt x="524" y="268"/>
                  </a:lnTo>
                  <a:lnTo>
                    <a:pt x="526" y="266"/>
                  </a:lnTo>
                  <a:lnTo>
                    <a:pt x="527" y="266"/>
                  </a:lnTo>
                  <a:lnTo>
                    <a:pt x="528" y="265"/>
                  </a:lnTo>
                  <a:lnTo>
                    <a:pt x="530" y="265"/>
                  </a:lnTo>
                  <a:lnTo>
                    <a:pt x="531" y="264"/>
                  </a:lnTo>
                  <a:lnTo>
                    <a:pt x="532" y="264"/>
                  </a:lnTo>
                  <a:lnTo>
                    <a:pt x="534" y="262"/>
                  </a:lnTo>
                  <a:lnTo>
                    <a:pt x="535" y="262"/>
                  </a:lnTo>
                  <a:lnTo>
                    <a:pt x="536" y="261"/>
                  </a:lnTo>
                  <a:lnTo>
                    <a:pt x="538" y="261"/>
                  </a:lnTo>
                  <a:lnTo>
                    <a:pt x="539" y="260"/>
                  </a:lnTo>
                  <a:lnTo>
                    <a:pt x="540" y="258"/>
                  </a:lnTo>
                  <a:lnTo>
                    <a:pt x="542" y="258"/>
                  </a:lnTo>
                  <a:lnTo>
                    <a:pt x="543" y="257"/>
                  </a:lnTo>
                  <a:lnTo>
                    <a:pt x="546" y="256"/>
                  </a:lnTo>
                  <a:lnTo>
                    <a:pt x="547" y="256"/>
                  </a:lnTo>
                  <a:lnTo>
                    <a:pt x="548" y="254"/>
                  </a:lnTo>
                  <a:lnTo>
                    <a:pt x="551" y="253"/>
                  </a:lnTo>
                  <a:lnTo>
                    <a:pt x="552" y="252"/>
                  </a:lnTo>
                  <a:lnTo>
                    <a:pt x="554" y="252"/>
                  </a:lnTo>
                  <a:lnTo>
                    <a:pt x="555" y="250"/>
                  </a:lnTo>
                  <a:lnTo>
                    <a:pt x="558" y="249"/>
                  </a:lnTo>
                  <a:lnTo>
                    <a:pt x="559" y="249"/>
                  </a:lnTo>
                  <a:lnTo>
                    <a:pt x="560" y="248"/>
                  </a:lnTo>
                  <a:lnTo>
                    <a:pt x="562" y="248"/>
                  </a:lnTo>
                  <a:lnTo>
                    <a:pt x="562" y="246"/>
                  </a:lnTo>
                  <a:lnTo>
                    <a:pt x="563" y="246"/>
                  </a:lnTo>
                  <a:lnTo>
                    <a:pt x="564" y="245"/>
                  </a:lnTo>
                  <a:lnTo>
                    <a:pt x="566" y="245"/>
                  </a:lnTo>
                  <a:lnTo>
                    <a:pt x="566" y="244"/>
                  </a:lnTo>
                  <a:lnTo>
                    <a:pt x="567" y="244"/>
                  </a:lnTo>
                  <a:lnTo>
                    <a:pt x="568" y="244"/>
                  </a:lnTo>
                  <a:lnTo>
                    <a:pt x="570" y="242"/>
                  </a:lnTo>
                  <a:lnTo>
                    <a:pt x="571" y="241"/>
                  </a:lnTo>
                  <a:lnTo>
                    <a:pt x="572" y="241"/>
                  </a:lnTo>
                  <a:lnTo>
                    <a:pt x="574" y="240"/>
                  </a:lnTo>
                  <a:lnTo>
                    <a:pt x="575" y="240"/>
                  </a:lnTo>
                  <a:lnTo>
                    <a:pt x="575" y="238"/>
                  </a:lnTo>
                  <a:lnTo>
                    <a:pt x="576" y="238"/>
                  </a:lnTo>
                  <a:lnTo>
                    <a:pt x="578" y="237"/>
                  </a:lnTo>
                  <a:lnTo>
                    <a:pt x="579" y="237"/>
                  </a:lnTo>
                  <a:lnTo>
                    <a:pt x="579" y="236"/>
                  </a:lnTo>
                  <a:lnTo>
                    <a:pt x="580" y="236"/>
                  </a:lnTo>
                  <a:lnTo>
                    <a:pt x="582" y="234"/>
                  </a:lnTo>
                  <a:lnTo>
                    <a:pt x="583" y="233"/>
                  </a:lnTo>
                  <a:lnTo>
                    <a:pt x="584" y="233"/>
                  </a:lnTo>
                  <a:lnTo>
                    <a:pt x="586" y="232"/>
                  </a:lnTo>
                  <a:lnTo>
                    <a:pt x="588" y="230"/>
                  </a:lnTo>
                  <a:lnTo>
                    <a:pt x="590" y="230"/>
                  </a:lnTo>
                  <a:lnTo>
                    <a:pt x="591" y="229"/>
                  </a:lnTo>
                  <a:lnTo>
                    <a:pt x="592" y="228"/>
                  </a:lnTo>
                  <a:lnTo>
                    <a:pt x="594" y="226"/>
                  </a:lnTo>
                  <a:lnTo>
                    <a:pt x="595" y="226"/>
                  </a:lnTo>
                  <a:lnTo>
                    <a:pt x="596" y="225"/>
                  </a:lnTo>
                  <a:lnTo>
                    <a:pt x="598" y="224"/>
                  </a:lnTo>
                  <a:lnTo>
                    <a:pt x="599" y="224"/>
                  </a:lnTo>
                  <a:lnTo>
                    <a:pt x="599" y="222"/>
                  </a:lnTo>
                  <a:lnTo>
                    <a:pt x="600" y="222"/>
                  </a:lnTo>
                  <a:lnTo>
                    <a:pt x="602" y="221"/>
                  </a:lnTo>
                  <a:lnTo>
                    <a:pt x="603" y="221"/>
                  </a:lnTo>
                  <a:lnTo>
                    <a:pt x="603" y="220"/>
                  </a:lnTo>
                  <a:lnTo>
                    <a:pt x="604" y="220"/>
                  </a:lnTo>
                  <a:lnTo>
                    <a:pt x="606" y="218"/>
                  </a:lnTo>
                  <a:lnTo>
                    <a:pt x="607" y="217"/>
                  </a:lnTo>
                  <a:lnTo>
                    <a:pt x="608" y="217"/>
                  </a:lnTo>
                  <a:lnTo>
                    <a:pt x="610" y="216"/>
                  </a:lnTo>
                  <a:lnTo>
                    <a:pt x="611" y="214"/>
                  </a:lnTo>
                  <a:lnTo>
                    <a:pt x="612" y="213"/>
                  </a:lnTo>
                  <a:lnTo>
                    <a:pt x="613" y="213"/>
                  </a:lnTo>
                  <a:lnTo>
                    <a:pt x="615" y="212"/>
                  </a:lnTo>
                  <a:lnTo>
                    <a:pt x="615" y="210"/>
                  </a:lnTo>
                  <a:lnTo>
                    <a:pt x="616" y="210"/>
                  </a:lnTo>
                  <a:lnTo>
                    <a:pt x="617" y="209"/>
                  </a:lnTo>
                  <a:lnTo>
                    <a:pt x="619" y="209"/>
                  </a:lnTo>
                  <a:lnTo>
                    <a:pt x="619" y="208"/>
                  </a:lnTo>
                  <a:lnTo>
                    <a:pt x="620" y="208"/>
                  </a:lnTo>
                  <a:lnTo>
                    <a:pt x="620" y="206"/>
                  </a:lnTo>
                  <a:lnTo>
                    <a:pt x="621" y="206"/>
                  </a:lnTo>
                  <a:lnTo>
                    <a:pt x="623" y="205"/>
                  </a:lnTo>
                  <a:lnTo>
                    <a:pt x="624" y="205"/>
                  </a:lnTo>
                  <a:lnTo>
                    <a:pt x="624" y="204"/>
                  </a:lnTo>
                  <a:lnTo>
                    <a:pt x="625" y="204"/>
                  </a:lnTo>
                  <a:lnTo>
                    <a:pt x="627" y="202"/>
                  </a:lnTo>
                  <a:lnTo>
                    <a:pt x="628" y="202"/>
                  </a:lnTo>
                  <a:lnTo>
                    <a:pt x="628" y="201"/>
                  </a:lnTo>
                  <a:lnTo>
                    <a:pt x="629" y="201"/>
                  </a:lnTo>
                  <a:lnTo>
                    <a:pt x="629" y="200"/>
                  </a:lnTo>
                  <a:lnTo>
                    <a:pt x="631" y="200"/>
                  </a:lnTo>
                  <a:lnTo>
                    <a:pt x="632" y="198"/>
                  </a:lnTo>
                  <a:lnTo>
                    <a:pt x="633" y="198"/>
                  </a:lnTo>
                  <a:lnTo>
                    <a:pt x="633" y="197"/>
                  </a:lnTo>
                  <a:lnTo>
                    <a:pt x="635" y="197"/>
                  </a:lnTo>
                  <a:lnTo>
                    <a:pt x="636" y="196"/>
                  </a:lnTo>
                  <a:lnTo>
                    <a:pt x="637" y="194"/>
                  </a:lnTo>
                  <a:lnTo>
                    <a:pt x="639" y="194"/>
                  </a:lnTo>
                  <a:lnTo>
                    <a:pt x="639" y="193"/>
                  </a:lnTo>
                  <a:lnTo>
                    <a:pt x="640" y="193"/>
                  </a:lnTo>
                  <a:lnTo>
                    <a:pt x="641" y="192"/>
                  </a:lnTo>
                  <a:lnTo>
                    <a:pt x="643" y="190"/>
                  </a:lnTo>
                  <a:lnTo>
                    <a:pt x="644" y="190"/>
                  </a:lnTo>
                  <a:lnTo>
                    <a:pt x="645" y="189"/>
                  </a:lnTo>
                  <a:lnTo>
                    <a:pt x="647" y="189"/>
                  </a:lnTo>
                  <a:lnTo>
                    <a:pt x="647" y="188"/>
                  </a:lnTo>
                  <a:lnTo>
                    <a:pt x="648" y="188"/>
                  </a:lnTo>
                  <a:lnTo>
                    <a:pt x="649" y="186"/>
                  </a:lnTo>
                  <a:lnTo>
                    <a:pt x="651" y="186"/>
                  </a:lnTo>
                  <a:lnTo>
                    <a:pt x="651" y="185"/>
                  </a:lnTo>
                  <a:lnTo>
                    <a:pt x="652" y="185"/>
                  </a:lnTo>
                  <a:lnTo>
                    <a:pt x="652" y="184"/>
                  </a:lnTo>
                  <a:lnTo>
                    <a:pt x="653" y="184"/>
                  </a:lnTo>
                  <a:lnTo>
                    <a:pt x="653" y="183"/>
                  </a:lnTo>
                  <a:lnTo>
                    <a:pt x="655" y="183"/>
                  </a:lnTo>
                  <a:lnTo>
                    <a:pt x="656" y="181"/>
                  </a:lnTo>
                  <a:lnTo>
                    <a:pt x="657" y="180"/>
                  </a:lnTo>
                  <a:lnTo>
                    <a:pt x="657" y="179"/>
                  </a:lnTo>
                  <a:lnTo>
                    <a:pt x="659" y="179"/>
                  </a:lnTo>
                  <a:lnTo>
                    <a:pt x="659" y="177"/>
                  </a:lnTo>
                  <a:lnTo>
                    <a:pt x="660" y="176"/>
                  </a:lnTo>
                  <a:lnTo>
                    <a:pt x="661" y="176"/>
                  </a:lnTo>
                  <a:lnTo>
                    <a:pt x="663" y="175"/>
                  </a:lnTo>
                  <a:lnTo>
                    <a:pt x="663" y="173"/>
                  </a:lnTo>
                  <a:lnTo>
                    <a:pt x="664" y="172"/>
                  </a:lnTo>
                  <a:lnTo>
                    <a:pt x="665" y="171"/>
                  </a:lnTo>
                  <a:lnTo>
                    <a:pt x="667" y="169"/>
                  </a:lnTo>
                  <a:lnTo>
                    <a:pt x="668" y="168"/>
                  </a:lnTo>
                  <a:lnTo>
                    <a:pt x="669" y="167"/>
                  </a:lnTo>
                  <a:lnTo>
                    <a:pt x="671" y="165"/>
                  </a:lnTo>
                  <a:lnTo>
                    <a:pt x="672" y="164"/>
                  </a:lnTo>
                  <a:lnTo>
                    <a:pt x="673" y="163"/>
                  </a:lnTo>
                  <a:lnTo>
                    <a:pt x="675" y="161"/>
                  </a:lnTo>
                  <a:lnTo>
                    <a:pt x="675" y="160"/>
                  </a:lnTo>
                  <a:lnTo>
                    <a:pt x="676" y="160"/>
                  </a:lnTo>
                  <a:lnTo>
                    <a:pt x="677" y="159"/>
                  </a:lnTo>
                  <a:lnTo>
                    <a:pt x="677" y="157"/>
                  </a:lnTo>
                  <a:lnTo>
                    <a:pt x="679" y="157"/>
                  </a:lnTo>
                  <a:lnTo>
                    <a:pt x="679" y="156"/>
                  </a:lnTo>
                  <a:lnTo>
                    <a:pt x="680" y="156"/>
                  </a:lnTo>
                  <a:lnTo>
                    <a:pt x="680" y="155"/>
                  </a:lnTo>
                  <a:lnTo>
                    <a:pt x="681" y="153"/>
                  </a:lnTo>
                  <a:lnTo>
                    <a:pt x="683" y="152"/>
                  </a:lnTo>
                  <a:lnTo>
                    <a:pt x="684" y="151"/>
                  </a:lnTo>
                  <a:lnTo>
                    <a:pt x="685" y="149"/>
                  </a:lnTo>
                  <a:lnTo>
                    <a:pt x="685" y="148"/>
                  </a:lnTo>
                  <a:lnTo>
                    <a:pt x="687" y="148"/>
                  </a:lnTo>
                  <a:lnTo>
                    <a:pt x="688" y="147"/>
                  </a:lnTo>
                  <a:lnTo>
                    <a:pt x="689" y="145"/>
                  </a:lnTo>
                  <a:lnTo>
                    <a:pt x="689" y="144"/>
                  </a:lnTo>
                  <a:lnTo>
                    <a:pt x="691" y="143"/>
                  </a:lnTo>
                  <a:lnTo>
                    <a:pt x="692" y="141"/>
                  </a:lnTo>
                  <a:lnTo>
                    <a:pt x="693" y="140"/>
                  </a:lnTo>
                  <a:lnTo>
                    <a:pt x="695" y="137"/>
                  </a:lnTo>
                  <a:lnTo>
                    <a:pt x="696" y="136"/>
                  </a:lnTo>
                  <a:lnTo>
                    <a:pt x="697" y="135"/>
                  </a:lnTo>
                  <a:lnTo>
                    <a:pt x="699" y="132"/>
                  </a:lnTo>
                  <a:lnTo>
                    <a:pt x="700" y="131"/>
                  </a:lnTo>
                  <a:lnTo>
                    <a:pt x="701" y="129"/>
                  </a:lnTo>
                  <a:lnTo>
                    <a:pt x="703" y="128"/>
                  </a:lnTo>
                  <a:lnTo>
                    <a:pt x="704" y="127"/>
                  </a:lnTo>
                  <a:lnTo>
                    <a:pt x="705" y="125"/>
                  </a:lnTo>
                  <a:lnTo>
                    <a:pt x="706" y="124"/>
                  </a:lnTo>
                  <a:lnTo>
                    <a:pt x="708" y="123"/>
                  </a:lnTo>
                  <a:lnTo>
                    <a:pt x="708" y="121"/>
                  </a:lnTo>
                  <a:lnTo>
                    <a:pt x="709" y="120"/>
                  </a:lnTo>
                  <a:lnTo>
                    <a:pt x="710" y="119"/>
                  </a:lnTo>
                  <a:lnTo>
                    <a:pt x="712" y="117"/>
                  </a:lnTo>
                  <a:lnTo>
                    <a:pt x="713" y="116"/>
                  </a:lnTo>
                  <a:lnTo>
                    <a:pt x="713" y="115"/>
                  </a:lnTo>
                  <a:lnTo>
                    <a:pt x="714" y="115"/>
                  </a:lnTo>
                  <a:lnTo>
                    <a:pt x="714" y="113"/>
                  </a:lnTo>
                  <a:lnTo>
                    <a:pt x="716" y="112"/>
                  </a:lnTo>
                  <a:lnTo>
                    <a:pt x="716" y="111"/>
                  </a:lnTo>
                  <a:lnTo>
                    <a:pt x="717" y="109"/>
                  </a:lnTo>
                  <a:lnTo>
                    <a:pt x="718" y="109"/>
                  </a:lnTo>
                  <a:lnTo>
                    <a:pt x="718" y="108"/>
                  </a:lnTo>
                  <a:lnTo>
                    <a:pt x="720" y="107"/>
                  </a:lnTo>
                  <a:lnTo>
                    <a:pt x="721" y="105"/>
                  </a:lnTo>
                  <a:lnTo>
                    <a:pt x="722" y="104"/>
                  </a:lnTo>
                  <a:lnTo>
                    <a:pt x="722" y="103"/>
                  </a:lnTo>
                  <a:lnTo>
                    <a:pt x="724" y="100"/>
                  </a:lnTo>
                  <a:lnTo>
                    <a:pt x="725" y="99"/>
                  </a:lnTo>
                  <a:lnTo>
                    <a:pt x="726" y="97"/>
                  </a:lnTo>
                  <a:lnTo>
                    <a:pt x="728" y="96"/>
                  </a:lnTo>
                  <a:lnTo>
                    <a:pt x="729" y="93"/>
                  </a:lnTo>
                  <a:lnTo>
                    <a:pt x="730" y="91"/>
                  </a:lnTo>
                  <a:lnTo>
                    <a:pt x="732" y="90"/>
                  </a:lnTo>
                  <a:lnTo>
                    <a:pt x="733" y="87"/>
                  </a:lnTo>
                  <a:lnTo>
                    <a:pt x="734" y="86"/>
                  </a:lnTo>
                  <a:lnTo>
                    <a:pt x="736" y="84"/>
                  </a:lnTo>
                  <a:lnTo>
                    <a:pt x="737" y="82"/>
                  </a:lnTo>
                  <a:lnTo>
                    <a:pt x="738" y="80"/>
                  </a:lnTo>
                  <a:lnTo>
                    <a:pt x="740" y="79"/>
                  </a:lnTo>
                  <a:lnTo>
                    <a:pt x="741" y="78"/>
                  </a:lnTo>
                  <a:lnTo>
                    <a:pt x="741" y="76"/>
                  </a:lnTo>
                  <a:lnTo>
                    <a:pt x="742" y="75"/>
                  </a:lnTo>
                  <a:lnTo>
                    <a:pt x="744" y="74"/>
                  </a:lnTo>
                  <a:lnTo>
                    <a:pt x="744" y="72"/>
                  </a:lnTo>
                  <a:lnTo>
                    <a:pt x="745" y="71"/>
                  </a:lnTo>
                  <a:lnTo>
                    <a:pt x="746" y="70"/>
                  </a:lnTo>
                  <a:lnTo>
                    <a:pt x="748" y="68"/>
                  </a:lnTo>
                  <a:lnTo>
                    <a:pt x="748" y="67"/>
                  </a:lnTo>
                  <a:lnTo>
                    <a:pt x="749" y="66"/>
                  </a:lnTo>
                  <a:lnTo>
                    <a:pt x="750" y="64"/>
                  </a:lnTo>
                  <a:lnTo>
                    <a:pt x="750" y="63"/>
                  </a:lnTo>
                  <a:lnTo>
                    <a:pt x="752" y="62"/>
                  </a:lnTo>
                  <a:lnTo>
                    <a:pt x="753" y="62"/>
                  </a:lnTo>
                  <a:lnTo>
                    <a:pt x="753" y="60"/>
                  </a:lnTo>
                  <a:lnTo>
                    <a:pt x="754" y="59"/>
                  </a:lnTo>
                  <a:lnTo>
                    <a:pt x="756" y="56"/>
                  </a:lnTo>
                  <a:lnTo>
                    <a:pt x="757" y="55"/>
                  </a:lnTo>
                  <a:lnTo>
                    <a:pt x="758" y="54"/>
                  </a:lnTo>
                  <a:lnTo>
                    <a:pt x="760" y="52"/>
                  </a:lnTo>
                  <a:lnTo>
                    <a:pt x="760" y="50"/>
                  </a:lnTo>
                  <a:lnTo>
                    <a:pt x="762" y="48"/>
                  </a:lnTo>
                  <a:lnTo>
                    <a:pt x="764" y="46"/>
                  </a:lnTo>
                  <a:lnTo>
                    <a:pt x="765" y="44"/>
                  </a:lnTo>
                  <a:lnTo>
                    <a:pt x="766" y="42"/>
                  </a:lnTo>
                  <a:lnTo>
                    <a:pt x="768" y="40"/>
                  </a:lnTo>
                  <a:lnTo>
                    <a:pt x="769" y="38"/>
                  </a:lnTo>
                  <a:lnTo>
                    <a:pt x="770" y="36"/>
                  </a:lnTo>
                  <a:lnTo>
                    <a:pt x="772" y="35"/>
                  </a:lnTo>
                  <a:lnTo>
                    <a:pt x="773" y="32"/>
                  </a:lnTo>
                  <a:lnTo>
                    <a:pt x="774" y="31"/>
                  </a:lnTo>
                  <a:lnTo>
                    <a:pt x="776" y="30"/>
                  </a:lnTo>
                  <a:lnTo>
                    <a:pt x="776" y="28"/>
                  </a:lnTo>
                  <a:lnTo>
                    <a:pt x="777" y="27"/>
                  </a:lnTo>
                  <a:lnTo>
                    <a:pt x="778" y="26"/>
                  </a:lnTo>
                  <a:lnTo>
                    <a:pt x="778" y="24"/>
                  </a:lnTo>
                  <a:lnTo>
                    <a:pt x="780" y="23"/>
                  </a:lnTo>
                  <a:lnTo>
                    <a:pt x="781" y="22"/>
                  </a:lnTo>
                  <a:lnTo>
                    <a:pt x="781" y="20"/>
                  </a:lnTo>
                  <a:lnTo>
                    <a:pt x="782" y="19"/>
                  </a:lnTo>
                  <a:lnTo>
                    <a:pt x="782" y="18"/>
                  </a:lnTo>
                  <a:lnTo>
                    <a:pt x="784" y="18"/>
                  </a:lnTo>
                  <a:lnTo>
                    <a:pt x="784" y="16"/>
                  </a:lnTo>
                  <a:lnTo>
                    <a:pt x="785" y="15"/>
                  </a:lnTo>
                  <a:lnTo>
                    <a:pt x="785" y="14"/>
                  </a:lnTo>
                  <a:lnTo>
                    <a:pt x="786" y="12"/>
                  </a:lnTo>
                  <a:lnTo>
                    <a:pt x="788" y="11"/>
                  </a:lnTo>
                  <a:lnTo>
                    <a:pt x="789" y="10"/>
                  </a:lnTo>
                  <a:lnTo>
                    <a:pt x="789" y="8"/>
                  </a:lnTo>
                  <a:lnTo>
                    <a:pt x="790" y="7"/>
                  </a:lnTo>
                  <a:lnTo>
                    <a:pt x="790" y="4"/>
                  </a:lnTo>
                  <a:lnTo>
                    <a:pt x="792" y="3"/>
                  </a:lnTo>
                  <a:lnTo>
                    <a:pt x="793" y="2"/>
                  </a:lnTo>
                  <a:lnTo>
                    <a:pt x="794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68" name="Freeform 87">
              <a:extLst>
                <a:ext uri="{FF2B5EF4-FFF2-40B4-BE49-F238E27FC236}">
                  <a16:creationId xmlns:a16="http://schemas.microsoft.com/office/drawing/2014/main" id="{28F0628E-5316-5F49-815A-585B6FE51B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788" y="4941888"/>
              <a:ext cx="76200" cy="252412"/>
            </a:xfrm>
            <a:custGeom>
              <a:avLst/>
              <a:gdLst>
                <a:gd name="T0" fmla="*/ 2147483646 w 94"/>
                <a:gd name="T1" fmla="*/ 2147483646 h 317"/>
                <a:gd name="T2" fmla="*/ 2147483646 w 94"/>
                <a:gd name="T3" fmla="*/ 2147483646 h 317"/>
                <a:gd name="T4" fmla="*/ 2147483646 w 94"/>
                <a:gd name="T5" fmla="*/ 2147483646 h 317"/>
                <a:gd name="T6" fmla="*/ 2147483646 w 94"/>
                <a:gd name="T7" fmla="*/ 2147483646 h 317"/>
                <a:gd name="T8" fmla="*/ 2147483646 w 94"/>
                <a:gd name="T9" fmla="*/ 2147483646 h 317"/>
                <a:gd name="T10" fmla="*/ 2147483646 w 94"/>
                <a:gd name="T11" fmla="*/ 2147483646 h 317"/>
                <a:gd name="T12" fmla="*/ 2147483646 w 94"/>
                <a:gd name="T13" fmla="*/ 2147483646 h 317"/>
                <a:gd name="T14" fmla="*/ 2147483646 w 94"/>
                <a:gd name="T15" fmla="*/ 2147483646 h 317"/>
                <a:gd name="T16" fmla="*/ 2147483646 w 94"/>
                <a:gd name="T17" fmla="*/ 2147483646 h 317"/>
                <a:gd name="T18" fmla="*/ 2147483646 w 94"/>
                <a:gd name="T19" fmla="*/ 2147483646 h 317"/>
                <a:gd name="T20" fmla="*/ 2147483646 w 94"/>
                <a:gd name="T21" fmla="*/ 2147483646 h 317"/>
                <a:gd name="T22" fmla="*/ 2147483646 w 94"/>
                <a:gd name="T23" fmla="*/ 2147483646 h 317"/>
                <a:gd name="T24" fmla="*/ 2147483646 w 94"/>
                <a:gd name="T25" fmla="*/ 2147483646 h 317"/>
                <a:gd name="T26" fmla="*/ 2147483646 w 94"/>
                <a:gd name="T27" fmla="*/ 2147483646 h 317"/>
                <a:gd name="T28" fmla="*/ 2147483646 w 94"/>
                <a:gd name="T29" fmla="*/ 2147483646 h 317"/>
                <a:gd name="T30" fmla="*/ 2147483646 w 94"/>
                <a:gd name="T31" fmla="*/ 2147483646 h 317"/>
                <a:gd name="T32" fmla="*/ 2147483646 w 94"/>
                <a:gd name="T33" fmla="*/ 2147483646 h 317"/>
                <a:gd name="T34" fmla="*/ 2147483646 w 94"/>
                <a:gd name="T35" fmla="*/ 2147483646 h 317"/>
                <a:gd name="T36" fmla="*/ 2147483646 w 94"/>
                <a:gd name="T37" fmla="*/ 2147483646 h 317"/>
                <a:gd name="T38" fmla="*/ 2147483646 w 94"/>
                <a:gd name="T39" fmla="*/ 2147483646 h 317"/>
                <a:gd name="T40" fmla="*/ 2147483646 w 94"/>
                <a:gd name="T41" fmla="*/ 2147483646 h 317"/>
                <a:gd name="T42" fmla="*/ 2147483646 w 94"/>
                <a:gd name="T43" fmla="*/ 2147483646 h 317"/>
                <a:gd name="T44" fmla="*/ 2147483646 w 94"/>
                <a:gd name="T45" fmla="*/ 2147483646 h 317"/>
                <a:gd name="T46" fmla="*/ 2147483646 w 94"/>
                <a:gd name="T47" fmla="*/ 2147483646 h 317"/>
                <a:gd name="T48" fmla="*/ 2147483646 w 94"/>
                <a:gd name="T49" fmla="*/ 2147483646 h 317"/>
                <a:gd name="T50" fmla="*/ 2147483646 w 94"/>
                <a:gd name="T51" fmla="*/ 2147483646 h 317"/>
                <a:gd name="T52" fmla="*/ 2147483646 w 94"/>
                <a:gd name="T53" fmla="*/ 2147483646 h 317"/>
                <a:gd name="T54" fmla="*/ 2147483646 w 94"/>
                <a:gd name="T55" fmla="*/ 2147483646 h 317"/>
                <a:gd name="T56" fmla="*/ 2147483646 w 94"/>
                <a:gd name="T57" fmla="*/ 2147483646 h 317"/>
                <a:gd name="T58" fmla="*/ 2147483646 w 94"/>
                <a:gd name="T59" fmla="*/ 2147483646 h 317"/>
                <a:gd name="T60" fmla="*/ 2147483646 w 94"/>
                <a:gd name="T61" fmla="*/ 2147483646 h 317"/>
                <a:gd name="T62" fmla="*/ 2147483646 w 94"/>
                <a:gd name="T63" fmla="*/ 2147483646 h 317"/>
                <a:gd name="T64" fmla="*/ 2147483646 w 94"/>
                <a:gd name="T65" fmla="*/ 2147483646 h 317"/>
                <a:gd name="T66" fmla="*/ 2147483646 w 94"/>
                <a:gd name="T67" fmla="*/ 2147483646 h 317"/>
                <a:gd name="T68" fmla="*/ 2147483646 w 94"/>
                <a:gd name="T69" fmla="*/ 2147483646 h 317"/>
                <a:gd name="T70" fmla="*/ 2147483646 w 94"/>
                <a:gd name="T71" fmla="*/ 2147483646 h 317"/>
                <a:gd name="T72" fmla="*/ 2147483646 w 94"/>
                <a:gd name="T73" fmla="*/ 2147483646 h 317"/>
                <a:gd name="T74" fmla="*/ 2147483646 w 94"/>
                <a:gd name="T75" fmla="*/ 2147483646 h 317"/>
                <a:gd name="T76" fmla="*/ 2147483646 w 94"/>
                <a:gd name="T77" fmla="*/ 2147483646 h 317"/>
                <a:gd name="T78" fmla="*/ 2147483646 w 94"/>
                <a:gd name="T79" fmla="*/ 2147483646 h 317"/>
                <a:gd name="T80" fmla="*/ 2147483646 w 94"/>
                <a:gd name="T81" fmla="*/ 2147483646 h 317"/>
                <a:gd name="T82" fmla="*/ 2147483646 w 94"/>
                <a:gd name="T83" fmla="*/ 2147483646 h 317"/>
                <a:gd name="T84" fmla="*/ 2147483646 w 94"/>
                <a:gd name="T85" fmla="*/ 2147483646 h 317"/>
                <a:gd name="T86" fmla="*/ 2147483646 w 94"/>
                <a:gd name="T87" fmla="*/ 2147483646 h 317"/>
                <a:gd name="T88" fmla="*/ 2147483646 w 94"/>
                <a:gd name="T89" fmla="*/ 2147483646 h 317"/>
                <a:gd name="T90" fmla="*/ 2147483646 w 94"/>
                <a:gd name="T91" fmla="*/ 2147483646 h 317"/>
                <a:gd name="T92" fmla="*/ 2147483646 w 94"/>
                <a:gd name="T93" fmla="*/ 2147483646 h 317"/>
                <a:gd name="T94" fmla="*/ 2147483646 w 94"/>
                <a:gd name="T95" fmla="*/ 2147483646 h 317"/>
                <a:gd name="T96" fmla="*/ 2147483646 w 94"/>
                <a:gd name="T97" fmla="*/ 2147483646 h 317"/>
                <a:gd name="T98" fmla="*/ 2147483646 w 94"/>
                <a:gd name="T99" fmla="*/ 2147483646 h 317"/>
                <a:gd name="T100" fmla="*/ 2147483646 w 94"/>
                <a:gd name="T101" fmla="*/ 2147483646 h 317"/>
                <a:gd name="T102" fmla="*/ 2147483646 w 94"/>
                <a:gd name="T103" fmla="*/ 2147483646 h 317"/>
                <a:gd name="T104" fmla="*/ 2147483646 w 94"/>
                <a:gd name="T105" fmla="*/ 2147483646 h 317"/>
                <a:gd name="T106" fmla="*/ 2147483646 w 94"/>
                <a:gd name="T107" fmla="*/ 2147483646 h 317"/>
                <a:gd name="T108" fmla="*/ 2147483646 w 94"/>
                <a:gd name="T109" fmla="*/ 2147483646 h 317"/>
                <a:gd name="T110" fmla="*/ 2147483646 w 94"/>
                <a:gd name="T111" fmla="*/ 2147483646 h 317"/>
                <a:gd name="T112" fmla="*/ 2147483646 w 94"/>
                <a:gd name="T113" fmla="*/ 2147483646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4"/>
                <a:gd name="T172" fmla="*/ 0 h 317"/>
                <a:gd name="T173" fmla="*/ 94 w 94"/>
                <a:gd name="T174" fmla="*/ 317 h 31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4" h="317">
                  <a:moveTo>
                    <a:pt x="0" y="0"/>
                  </a:moveTo>
                  <a:lnTo>
                    <a:pt x="1" y="4"/>
                  </a:lnTo>
                  <a:lnTo>
                    <a:pt x="4" y="7"/>
                  </a:lnTo>
                  <a:lnTo>
                    <a:pt x="5" y="9"/>
                  </a:lnTo>
                  <a:lnTo>
                    <a:pt x="6" y="13"/>
                  </a:lnTo>
                  <a:lnTo>
                    <a:pt x="8" y="16"/>
                  </a:lnTo>
                  <a:lnTo>
                    <a:pt x="10" y="17"/>
                  </a:lnTo>
                  <a:lnTo>
                    <a:pt x="12" y="20"/>
                  </a:lnTo>
                  <a:lnTo>
                    <a:pt x="12" y="23"/>
                  </a:lnTo>
                  <a:lnTo>
                    <a:pt x="13" y="24"/>
                  </a:lnTo>
                  <a:lnTo>
                    <a:pt x="14" y="27"/>
                  </a:lnTo>
                  <a:lnTo>
                    <a:pt x="16" y="28"/>
                  </a:lnTo>
                  <a:lnTo>
                    <a:pt x="17" y="29"/>
                  </a:lnTo>
                  <a:lnTo>
                    <a:pt x="17" y="32"/>
                  </a:lnTo>
                  <a:lnTo>
                    <a:pt x="18" y="33"/>
                  </a:lnTo>
                  <a:lnTo>
                    <a:pt x="18" y="35"/>
                  </a:lnTo>
                  <a:lnTo>
                    <a:pt x="20" y="36"/>
                  </a:lnTo>
                  <a:lnTo>
                    <a:pt x="21" y="37"/>
                  </a:lnTo>
                  <a:lnTo>
                    <a:pt x="21" y="38"/>
                  </a:lnTo>
                  <a:lnTo>
                    <a:pt x="21" y="40"/>
                  </a:lnTo>
                  <a:lnTo>
                    <a:pt x="22" y="41"/>
                  </a:lnTo>
                  <a:lnTo>
                    <a:pt x="22" y="42"/>
                  </a:lnTo>
                  <a:lnTo>
                    <a:pt x="24" y="44"/>
                  </a:lnTo>
                  <a:lnTo>
                    <a:pt x="24" y="45"/>
                  </a:lnTo>
                  <a:lnTo>
                    <a:pt x="25" y="46"/>
                  </a:lnTo>
                  <a:lnTo>
                    <a:pt x="26" y="48"/>
                  </a:lnTo>
                  <a:lnTo>
                    <a:pt x="26" y="50"/>
                  </a:lnTo>
                  <a:lnTo>
                    <a:pt x="26" y="52"/>
                  </a:lnTo>
                  <a:lnTo>
                    <a:pt x="28" y="53"/>
                  </a:lnTo>
                  <a:lnTo>
                    <a:pt x="28" y="54"/>
                  </a:lnTo>
                  <a:lnTo>
                    <a:pt x="29" y="56"/>
                  </a:lnTo>
                  <a:lnTo>
                    <a:pt x="29" y="58"/>
                  </a:lnTo>
                  <a:lnTo>
                    <a:pt x="30" y="60"/>
                  </a:lnTo>
                  <a:lnTo>
                    <a:pt x="32" y="61"/>
                  </a:lnTo>
                  <a:lnTo>
                    <a:pt x="32" y="62"/>
                  </a:lnTo>
                  <a:lnTo>
                    <a:pt x="33" y="65"/>
                  </a:lnTo>
                  <a:lnTo>
                    <a:pt x="33" y="66"/>
                  </a:lnTo>
                  <a:lnTo>
                    <a:pt x="33" y="68"/>
                  </a:lnTo>
                  <a:lnTo>
                    <a:pt x="34" y="69"/>
                  </a:lnTo>
                  <a:lnTo>
                    <a:pt x="34" y="70"/>
                  </a:lnTo>
                  <a:lnTo>
                    <a:pt x="36" y="70"/>
                  </a:lnTo>
                  <a:lnTo>
                    <a:pt x="36" y="72"/>
                  </a:lnTo>
                  <a:lnTo>
                    <a:pt x="36" y="73"/>
                  </a:lnTo>
                  <a:lnTo>
                    <a:pt x="37" y="74"/>
                  </a:lnTo>
                  <a:lnTo>
                    <a:pt x="37" y="76"/>
                  </a:lnTo>
                  <a:lnTo>
                    <a:pt x="37" y="77"/>
                  </a:lnTo>
                  <a:lnTo>
                    <a:pt x="38" y="78"/>
                  </a:lnTo>
                  <a:lnTo>
                    <a:pt x="38" y="80"/>
                  </a:lnTo>
                  <a:lnTo>
                    <a:pt x="38" y="81"/>
                  </a:lnTo>
                  <a:lnTo>
                    <a:pt x="40" y="81"/>
                  </a:lnTo>
                  <a:lnTo>
                    <a:pt x="40" y="82"/>
                  </a:lnTo>
                  <a:lnTo>
                    <a:pt x="40" y="84"/>
                  </a:lnTo>
                  <a:lnTo>
                    <a:pt x="41" y="85"/>
                  </a:lnTo>
                  <a:lnTo>
                    <a:pt x="41" y="86"/>
                  </a:lnTo>
                  <a:lnTo>
                    <a:pt x="41" y="88"/>
                  </a:lnTo>
                  <a:lnTo>
                    <a:pt x="42" y="89"/>
                  </a:lnTo>
                  <a:lnTo>
                    <a:pt x="42" y="90"/>
                  </a:lnTo>
                  <a:lnTo>
                    <a:pt x="44" y="93"/>
                  </a:lnTo>
                  <a:lnTo>
                    <a:pt x="44" y="94"/>
                  </a:lnTo>
                  <a:lnTo>
                    <a:pt x="45" y="96"/>
                  </a:lnTo>
                  <a:lnTo>
                    <a:pt x="45" y="98"/>
                  </a:lnTo>
                  <a:lnTo>
                    <a:pt x="46" y="100"/>
                  </a:lnTo>
                  <a:lnTo>
                    <a:pt x="46" y="102"/>
                  </a:lnTo>
                  <a:lnTo>
                    <a:pt x="48" y="104"/>
                  </a:lnTo>
                  <a:lnTo>
                    <a:pt x="49" y="106"/>
                  </a:lnTo>
                  <a:lnTo>
                    <a:pt x="49" y="108"/>
                  </a:lnTo>
                  <a:lnTo>
                    <a:pt x="50" y="110"/>
                  </a:lnTo>
                  <a:lnTo>
                    <a:pt x="50" y="112"/>
                  </a:lnTo>
                  <a:lnTo>
                    <a:pt x="52" y="113"/>
                  </a:lnTo>
                  <a:lnTo>
                    <a:pt x="52" y="114"/>
                  </a:lnTo>
                  <a:lnTo>
                    <a:pt x="53" y="117"/>
                  </a:lnTo>
                  <a:lnTo>
                    <a:pt x="53" y="118"/>
                  </a:lnTo>
                  <a:lnTo>
                    <a:pt x="53" y="120"/>
                  </a:lnTo>
                  <a:lnTo>
                    <a:pt x="54" y="120"/>
                  </a:lnTo>
                  <a:lnTo>
                    <a:pt x="54" y="121"/>
                  </a:lnTo>
                  <a:lnTo>
                    <a:pt x="54" y="122"/>
                  </a:lnTo>
                  <a:lnTo>
                    <a:pt x="56" y="124"/>
                  </a:lnTo>
                  <a:lnTo>
                    <a:pt x="56" y="125"/>
                  </a:lnTo>
                  <a:lnTo>
                    <a:pt x="56" y="126"/>
                  </a:lnTo>
                  <a:lnTo>
                    <a:pt x="57" y="128"/>
                  </a:lnTo>
                  <a:lnTo>
                    <a:pt x="57" y="129"/>
                  </a:lnTo>
                  <a:lnTo>
                    <a:pt x="57" y="130"/>
                  </a:lnTo>
                  <a:lnTo>
                    <a:pt x="58" y="131"/>
                  </a:lnTo>
                  <a:lnTo>
                    <a:pt x="58" y="133"/>
                  </a:lnTo>
                  <a:lnTo>
                    <a:pt x="58" y="134"/>
                  </a:lnTo>
                  <a:lnTo>
                    <a:pt x="60" y="135"/>
                  </a:lnTo>
                  <a:lnTo>
                    <a:pt x="60" y="137"/>
                  </a:lnTo>
                  <a:lnTo>
                    <a:pt x="60" y="138"/>
                  </a:lnTo>
                  <a:lnTo>
                    <a:pt x="61" y="141"/>
                  </a:lnTo>
                  <a:lnTo>
                    <a:pt x="61" y="142"/>
                  </a:lnTo>
                  <a:lnTo>
                    <a:pt x="62" y="143"/>
                  </a:lnTo>
                  <a:lnTo>
                    <a:pt x="62" y="146"/>
                  </a:lnTo>
                  <a:lnTo>
                    <a:pt x="63" y="147"/>
                  </a:lnTo>
                  <a:lnTo>
                    <a:pt x="63" y="150"/>
                  </a:lnTo>
                  <a:lnTo>
                    <a:pt x="65" y="153"/>
                  </a:lnTo>
                  <a:lnTo>
                    <a:pt x="65" y="154"/>
                  </a:lnTo>
                  <a:lnTo>
                    <a:pt x="66" y="157"/>
                  </a:lnTo>
                  <a:lnTo>
                    <a:pt x="66" y="158"/>
                  </a:lnTo>
                  <a:lnTo>
                    <a:pt x="66" y="159"/>
                  </a:lnTo>
                  <a:lnTo>
                    <a:pt x="67" y="162"/>
                  </a:lnTo>
                  <a:lnTo>
                    <a:pt x="67" y="163"/>
                  </a:lnTo>
                  <a:lnTo>
                    <a:pt x="67" y="165"/>
                  </a:lnTo>
                  <a:lnTo>
                    <a:pt x="69" y="166"/>
                  </a:lnTo>
                  <a:lnTo>
                    <a:pt x="69" y="167"/>
                  </a:lnTo>
                  <a:lnTo>
                    <a:pt x="69" y="169"/>
                  </a:lnTo>
                  <a:lnTo>
                    <a:pt x="70" y="170"/>
                  </a:lnTo>
                  <a:lnTo>
                    <a:pt x="70" y="171"/>
                  </a:lnTo>
                  <a:lnTo>
                    <a:pt x="70" y="173"/>
                  </a:lnTo>
                  <a:lnTo>
                    <a:pt x="71" y="174"/>
                  </a:lnTo>
                  <a:lnTo>
                    <a:pt x="71" y="175"/>
                  </a:lnTo>
                  <a:lnTo>
                    <a:pt x="71" y="177"/>
                  </a:lnTo>
                  <a:lnTo>
                    <a:pt x="71" y="178"/>
                  </a:lnTo>
                  <a:lnTo>
                    <a:pt x="73" y="179"/>
                  </a:lnTo>
                  <a:lnTo>
                    <a:pt x="73" y="181"/>
                  </a:lnTo>
                  <a:lnTo>
                    <a:pt x="73" y="182"/>
                  </a:lnTo>
                  <a:lnTo>
                    <a:pt x="74" y="183"/>
                  </a:lnTo>
                  <a:lnTo>
                    <a:pt x="74" y="185"/>
                  </a:lnTo>
                  <a:lnTo>
                    <a:pt x="74" y="186"/>
                  </a:lnTo>
                  <a:lnTo>
                    <a:pt x="75" y="187"/>
                  </a:lnTo>
                  <a:lnTo>
                    <a:pt x="75" y="189"/>
                  </a:lnTo>
                  <a:lnTo>
                    <a:pt x="75" y="190"/>
                  </a:lnTo>
                  <a:lnTo>
                    <a:pt x="77" y="193"/>
                  </a:lnTo>
                  <a:lnTo>
                    <a:pt x="77" y="194"/>
                  </a:lnTo>
                  <a:lnTo>
                    <a:pt x="78" y="197"/>
                  </a:lnTo>
                  <a:lnTo>
                    <a:pt x="78" y="198"/>
                  </a:lnTo>
                  <a:lnTo>
                    <a:pt x="79" y="201"/>
                  </a:lnTo>
                  <a:lnTo>
                    <a:pt x="79" y="202"/>
                  </a:lnTo>
                  <a:lnTo>
                    <a:pt x="81" y="205"/>
                  </a:lnTo>
                  <a:lnTo>
                    <a:pt x="81" y="206"/>
                  </a:lnTo>
                  <a:lnTo>
                    <a:pt x="82" y="209"/>
                  </a:lnTo>
                  <a:lnTo>
                    <a:pt x="82" y="210"/>
                  </a:lnTo>
                  <a:lnTo>
                    <a:pt x="82" y="211"/>
                  </a:lnTo>
                  <a:lnTo>
                    <a:pt x="83" y="213"/>
                  </a:lnTo>
                  <a:lnTo>
                    <a:pt x="83" y="214"/>
                  </a:lnTo>
                  <a:lnTo>
                    <a:pt x="83" y="215"/>
                  </a:lnTo>
                  <a:lnTo>
                    <a:pt x="83" y="217"/>
                  </a:lnTo>
                  <a:lnTo>
                    <a:pt x="85" y="218"/>
                  </a:lnTo>
                  <a:lnTo>
                    <a:pt x="85" y="219"/>
                  </a:lnTo>
                  <a:lnTo>
                    <a:pt x="85" y="221"/>
                  </a:lnTo>
                  <a:lnTo>
                    <a:pt x="85" y="222"/>
                  </a:lnTo>
                  <a:lnTo>
                    <a:pt x="86" y="223"/>
                  </a:lnTo>
                  <a:lnTo>
                    <a:pt x="86" y="224"/>
                  </a:lnTo>
                  <a:lnTo>
                    <a:pt x="86" y="226"/>
                  </a:lnTo>
                  <a:lnTo>
                    <a:pt x="86" y="227"/>
                  </a:lnTo>
                  <a:lnTo>
                    <a:pt x="86" y="228"/>
                  </a:lnTo>
                  <a:lnTo>
                    <a:pt x="86" y="230"/>
                  </a:lnTo>
                  <a:lnTo>
                    <a:pt x="86" y="231"/>
                  </a:lnTo>
                  <a:lnTo>
                    <a:pt x="86" y="232"/>
                  </a:lnTo>
                  <a:lnTo>
                    <a:pt x="87" y="234"/>
                  </a:lnTo>
                  <a:lnTo>
                    <a:pt x="87" y="235"/>
                  </a:lnTo>
                  <a:lnTo>
                    <a:pt x="87" y="236"/>
                  </a:lnTo>
                  <a:lnTo>
                    <a:pt x="87" y="238"/>
                  </a:lnTo>
                  <a:lnTo>
                    <a:pt x="87" y="239"/>
                  </a:lnTo>
                  <a:lnTo>
                    <a:pt x="87" y="242"/>
                  </a:lnTo>
                  <a:lnTo>
                    <a:pt x="87" y="243"/>
                  </a:lnTo>
                  <a:lnTo>
                    <a:pt x="87" y="244"/>
                  </a:lnTo>
                  <a:lnTo>
                    <a:pt x="87" y="247"/>
                  </a:lnTo>
                  <a:lnTo>
                    <a:pt x="89" y="248"/>
                  </a:lnTo>
                  <a:lnTo>
                    <a:pt x="89" y="250"/>
                  </a:lnTo>
                  <a:lnTo>
                    <a:pt x="89" y="251"/>
                  </a:lnTo>
                  <a:lnTo>
                    <a:pt x="89" y="252"/>
                  </a:lnTo>
                  <a:lnTo>
                    <a:pt x="89" y="254"/>
                  </a:lnTo>
                  <a:lnTo>
                    <a:pt x="89" y="255"/>
                  </a:lnTo>
                  <a:lnTo>
                    <a:pt x="89" y="256"/>
                  </a:lnTo>
                  <a:lnTo>
                    <a:pt x="89" y="258"/>
                  </a:lnTo>
                  <a:lnTo>
                    <a:pt x="89" y="259"/>
                  </a:lnTo>
                  <a:lnTo>
                    <a:pt x="89" y="260"/>
                  </a:lnTo>
                  <a:lnTo>
                    <a:pt x="89" y="262"/>
                  </a:lnTo>
                  <a:lnTo>
                    <a:pt x="90" y="263"/>
                  </a:lnTo>
                  <a:lnTo>
                    <a:pt x="90" y="264"/>
                  </a:lnTo>
                  <a:lnTo>
                    <a:pt x="90" y="266"/>
                  </a:lnTo>
                  <a:lnTo>
                    <a:pt x="90" y="267"/>
                  </a:lnTo>
                  <a:lnTo>
                    <a:pt x="90" y="268"/>
                  </a:lnTo>
                  <a:lnTo>
                    <a:pt x="90" y="270"/>
                  </a:lnTo>
                  <a:lnTo>
                    <a:pt x="90" y="271"/>
                  </a:lnTo>
                  <a:lnTo>
                    <a:pt x="91" y="271"/>
                  </a:lnTo>
                  <a:lnTo>
                    <a:pt x="91" y="272"/>
                  </a:lnTo>
                  <a:lnTo>
                    <a:pt x="91" y="274"/>
                  </a:lnTo>
                  <a:lnTo>
                    <a:pt x="91" y="275"/>
                  </a:lnTo>
                  <a:lnTo>
                    <a:pt x="91" y="276"/>
                  </a:lnTo>
                  <a:lnTo>
                    <a:pt x="91" y="278"/>
                  </a:lnTo>
                  <a:lnTo>
                    <a:pt x="93" y="279"/>
                  </a:lnTo>
                  <a:lnTo>
                    <a:pt x="93" y="280"/>
                  </a:lnTo>
                  <a:lnTo>
                    <a:pt x="93" y="282"/>
                  </a:lnTo>
                  <a:lnTo>
                    <a:pt x="93" y="283"/>
                  </a:lnTo>
                  <a:lnTo>
                    <a:pt x="93" y="284"/>
                  </a:lnTo>
                  <a:lnTo>
                    <a:pt x="94" y="284"/>
                  </a:lnTo>
                  <a:lnTo>
                    <a:pt x="94" y="286"/>
                  </a:lnTo>
                  <a:lnTo>
                    <a:pt x="94" y="287"/>
                  </a:lnTo>
                  <a:lnTo>
                    <a:pt x="94" y="288"/>
                  </a:lnTo>
                  <a:lnTo>
                    <a:pt x="94" y="290"/>
                  </a:lnTo>
                  <a:lnTo>
                    <a:pt x="94" y="291"/>
                  </a:lnTo>
                  <a:lnTo>
                    <a:pt x="94" y="292"/>
                  </a:lnTo>
                  <a:lnTo>
                    <a:pt x="94" y="294"/>
                  </a:lnTo>
                  <a:lnTo>
                    <a:pt x="94" y="295"/>
                  </a:lnTo>
                  <a:lnTo>
                    <a:pt x="94" y="296"/>
                  </a:lnTo>
                  <a:lnTo>
                    <a:pt x="94" y="298"/>
                  </a:lnTo>
                  <a:lnTo>
                    <a:pt x="94" y="299"/>
                  </a:lnTo>
                  <a:lnTo>
                    <a:pt x="94" y="300"/>
                  </a:lnTo>
                  <a:lnTo>
                    <a:pt x="94" y="302"/>
                  </a:lnTo>
                  <a:lnTo>
                    <a:pt x="94" y="304"/>
                  </a:lnTo>
                  <a:lnTo>
                    <a:pt x="93" y="306"/>
                  </a:lnTo>
                  <a:lnTo>
                    <a:pt x="93" y="308"/>
                  </a:lnTo>
                  <a:lnTo>
                    <a:pt x="93" y="310"/>
                  </a:lnTo>
                  <a:lnTo>
                    <a:pt x="93" y="312"/>
                  </a:lnTo>
                  <a:lnTo>
                    <a:pt x="93" y="315"/>
                  </a:lnTo>
                  <a:lnTo>
                    <a:pt x="93" y="317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69" name="Freeform 88">
              <a:extLst>
                <a:ext uri="{FF2B5EF4-FFF2-40B4-BE49-F238E27FC236}">
                  <a16:creationId xmlns:a16="http://schemas.microsoft.com/office/drawing/2014/main" id="{499F19BE-F869-3344-B97F-943DA6B507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788" y="5191125"/>
              <a:ext cx="76200" cy="252413"/>
            </a:xfrm>
            <a:custGeom>
              <a:avLst/>
              <a:gdLst>
                <a:gd name="T0" fmla="*/ 2147483646 w 94"/>
                <a:gd name="T1" fmla="*/ 2147483646 h 317"/>
                <a:gd name="T2" fmla="*/ 2147483646 w 94"/>
                <a:gd name="T3" fmla="*/ 2147483646 h 317"/>
                <a:gd name="T4" fmla="*/ 2147483646 w 94"/>
                <a:gd name="T5" fmla="*/ 2147483646 h 317"/>
                <a:gd name="T6" fmla="*/ 2147483646 w 94"/>
                <a:gd name="T7" fmla="*/ 2147483646 h 317"/>
                <a:gd name="T8" fmla="*/ 2147483646 w 94"/>
                <a:gd name="T9" fmla="*/ 2147483646 h 317"/>
                <a:gd name="T10" fmla="*/ 2147483646 w 94"/>
                <a:gd name="T11" fmla="*/ 2147483646 h 317"/>
                <a:gd name="T12" fmla="*/ 2147483646 w 94"/>
                <a:gd name="T13" fmla="*/ 2147483646 h 317"/>
                <a:gd name="T14" fmla="*/ 2147483646 w 94"/>
                <a:gd name="T15" fmla="*/ 2147483646 h 317"/>
                <a:gd name="T16" fmla="*/ 2147483646 w 94"/>
                <a:gd name="T17" fmla="*/ 2147483646 h 317"/>
                <a:gd name="T18" fmla="*/ 2147483646 w 94"/>
                <a:gd name="T19" fmla="*/ 2147483646 h 317"/>
                <a:gd name="T20" fmla="*/ 2147483646 w 94"/>
                <a:gd name="T21" fmla="*/ 2147483646 h 317"/>
                <a:gd name="T22" fmla="*/ 2147483646 w 94"/>
                <a:gd name="T23" fmla="*/ 2147483646 h 317"/>
                <a:gd name="T24" fmla="*/ 2147483646 w 94"/>
                <a:gd name="T25" fmla="*/ 2147483646 h 317"/>
                <a:gd name="T26" fmla="*/ 2147483646 w 94"/>
                <a:gd name="T27" fmla="*/ 2147483646 h 317"/>
                <a:gd name="T28" fmla="*/ 2147483646 w 94"/>
                <a:gd name="T29" fmla="*/ 2147483646 h 317"/>
                <a:gd name="T30" fmla="*/ 2147483646 w 94"/>
                <a:gd name="T31" fmla="*/ 2147483646 h 317"/>
                <a:gd name="T32" fmla="*/ 2147483646 w 94"/>
                <a:gd name="T33" fmla="*/ 2147483646 h 317"/>
                <a:gd name="T34" fmla="*/ 2147483646 w 94"/>
                <a:gd name="T35" fmla="*/ 2147483646 h 317"/>
                <a:gd name="T36" fmla="*/ 2147483646 w 94"/>
                <a:gd name="T37" fmla="*/ 2147483646 h 317"/>
                <a:gd name="T38" fmla="*/ 2147483646 w 94"/>
                <a:gd name="T39" fmla="*/ 2147483646 h 317"/>
                <a:gd name="T40" fmla="*/ 2147483646 w 94"/>
                <a:gd name="T41" fmla="*/ 2147483646 h 317"/>
                <a:gd name="T42" fmla="*/ 2147483646 w 94"/>
                <a:gd name="T43" fmla="*/ 2147483646 h 317"/>
                <a:gd name="T44" fmla="*/ 2147483646 w 94"/>
                <a:gd name="T45" fmla="*/ 2147483646 h 317"/>
                <a:gd name="T46" fmla="*/ 2147483646 w 94"/>
                <a:gd name="T47" fmla="*/ 2147483646 h 317"/>
                <a:gd name="T48" fmla="*/ 2147483646 w 94"/>
                <a:gd name="T49" fmla="*/ 2147483646 h 317"/>
                <a:gd name="T50" fmla="*/ 2147483646 w 94"/>
                <a:gd name="T51" fmla="*/ 2147483646 h 317"/>
                <a:gd name="T52" fmla="*/ 2147483646 w 94"/>
                <a:gd name="T53" fmla="*/ 2147483646 h 317"/>
                <a:gd name="T54" fmla="*/ 2147483646 w 94"/>
                <a:gd name="T55" fmla="*/ 2147483646 h 317"/>
                <a:gd name="T56" fmla="*/ 2147483646 w 94"/>
                <a:gd name="T57" fmla="*/ 2147483646 h 317"/>
                <a:gd name="T58" fmla="*/ 2147483646 w 94"/>
                <a:gd name="T59" fmla="*/ 2147483646 h 317"/>
                <a:gd name="T60" fmla="*/ 2147483646 w 94"/>
                <a:gd name="T61" fmla="*/ 2147483646 h 317"/>
                <a:gd name="T62" fmla="*/ 2147483646 w 94"/>
                <a:gd name="T63" fmla="*/ 2147483646 h 317"/>
                <a:gd name="T64" fmla="*/ 2147483646 w 94"/>
                <a:gd name="T65" fmla="*/ 2147483646 h 317"/>
                <a:gd name="T66" fmla="*/ 2147483646 w 94"/>
                <a:gd name="T67" fmla="*/ 2147483646 h 317"/>
                <a:gd name="T68" fmla="*/ 2147483646 w 94"/>
                <a:gd name="T69" fmla="*/ 2147483646 h 317"/>
                <a:gd name="T70" fmla="*/ 2147483646 w 94"/>
                <a:gd name="T71" fmla="*/ 2147483646 h 317"/>
                <a:gd name="T72" fmla="*/ 2147483646 w 94"/>
                <a:gd name="T73" fmla="*/ 2147483646 h 317"/>
                <a:gd name="T74" fmla="*/ 2147483646 w 94"/>
                <a:gd name="T75" fmla="*/ 2147483646 h 317"/>
                <a:gd name="T76" fmla="*/ 2147483646 w 94"/>
                <a:gd name="T77" fmla="*/ 2147483646 h 317"/>
                <a:gd name="T78" fmla="*/ 2147483646 w 94"/>
                <a:gd name="T79" fmla="*/ 2147483646 h 317"/>
                <a:gd name="T80" fmla="*/ 2147483646 w 94"/>
                <a:gd name="T81" fmla="*/ 2147483646 h 317"/>
                <a:gd name="T82" fmla="*/ 2147483646 w 94"/>
                <a:gd name="T83" fmla="*/ 2147483646 h 317"/>
                <a:gd name="T84" fmla="*/ 2147483646 w 94"/>
                <a:gd name="T85" fmla="*/ 2147483646 h 317"/>
                <a:gd name="T86" fmla="*/ 2147483646 w 94"/>
                <a:gd name="T87" fmla="*/ 2147483646 h 317"/>
                <a:gd name="T88" fmla="*/ 2147483646 w 94"/>
                <a:gd name="T89" fmla="*/ 2147483646 h 317"/>
                <a:gd name="T90" fmla="*/ 2147483646 w 94"/>
                <a:gd name="T91" fmla="*/ 2147483646 h 317"/>
                <a:gd name="T92" fmla="*/ 2147483646 w 94"/>
                <a:gd name="T93" fmla="*/ 2147483646 h 317"/>
                <a:gd name="T94" fmla="*/ 2147483646 w 94"/>
                <a:gd name="T95" fmla="*/ 2147483646 h 317"/>
                <a:gd name="T96" fmla="*/ 2147483646 w 94"/>
                <a:gd name="T97" fmla="*/ 2147483646 h 317"/>
                <a:gd name="T98" fmla="*/ 2147483646 w 94"/>
                <a:gd name="T99" fmla="*/ 2147483646 h 317"/>
                <a:gd name="T100" fmla="*/ 2147483646 w 94"/>
                <a:gd name="T101" fmla="*/ 2147483646 h 317"/>
                <a:gd name="T102" fmla="*/ 2147483646 w 94"/>
                <a:gd name="T103" fmla="*/ 2147483646 h 317"/>
                <a:gd name="T104" fmla="*/ 2147483646 w 94"/>
                <a:gd name="T105" fmla="*/ 2147483646 h 317"/>
                <a:gd name="T106" fmla="*/ 2147483646 w 94"/>
                <a:gd name="T107" fmla="*/ 2147483646 h 317"/>
                <a:gd name="T108" fmla="*/ 2147483646 w 94"/>
                <a:gd name="T109" fmla="*/ 2147483646 h 317"/>
                <a:gd name="T110" fmla="*/ 2147483646 w 94"/>
                <a:gd name="T111" fmla="*/ 2147483646 h 317"/>
                <a:gd name="T112" fmla="*/ 2147483646 w 94"/>
                <a:gd name="T113" fmla="*/ 2147483646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4"/>
                <a:gd name="T172" fmla="*/ 0 h 317"/>
                <a:gd name="T173" fmla="*/ 94 w 94"/>
                <a:gd name="T174" fmla="*/ 317 h 31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4" h="317">
                  <a:moveTo>
                    <a:pt x="0" y="317"/>
                  </a:moveTo>
                  <a:lnTo>
                    <a:pt x="1" y="315"/>
                  </a:lnTo>
                  <a:lnTo>
                    <a:pt x="4" y="311"/>
                  </a:lnTo>
                  <a:lnTo>
                    <a:pt x="5" y="308"/>
                  </a:lnTo>
                  <a:lnTo>
                    <a:pt x="6" y="305"/>
                  </a:lnTo>
                  <a:lnTo>
                    <a:pt x="8" y="303"/>
                  </a:lnTo>
                  <a:lnTo>
                    <a:pt x="10" y="300"/>
                  </a:lnTo>
                  <a:lnTo>
                    <a:pt x="12" y="297"/>
                  </a:lnTo>
                  <a:lnTo>
                    <a:pt x="12" y="295"/>
                  </a:lnTo>
                  <a:lnTo>
                    <a:pt x="13" y="293"/>
                  </a:lnTo>
                  <a:lnTo>
                    <a:pt x="14" y="291"/>
                  </a:lnTo>
                  <a:lnTo>
                    <a:pt x="16" y="289"/>
                  </a:lnTo>
                  <a:lnTo>
                    <a:pt x="17" y="288"/>
                  </a:lnTo>
                  <a:lnTo>
                    <a:pt x="17" y="285"/>
                  </a:lnTo>
                  <a:lnTo>
                    <a:pt x="18" y="284"/>
                  </a:lnTo>
                  <a:lnTo>
                    <a:pt x="18" y="283"/>
                  </a:lnTo>
                  <a:lnTo>
                    <a:pt x="20" y="281"/>
                  </a:lnTo>
                  <a:lnTo>
                    <a:pt x="21" y="280"/>
                  </a:lnTo>
                  <a:lnTo>
                    <a:pt x="21" y="279"/>
                  </a:lnTo>
                  <a:lnTo>
                    <a:pt x="21" y="278"/>
                  </a:lnTo>
                  <a:lnTo>
                    <a:pt x="22" y="276"/>
                  </a:lnTo>
                  <a:lnTo>
                    <a:pt x="22" y="275"/>
                  </a:lnTo>
                  <a:lnTo>
                    <a:pt x="24" y="274"/>
                  </a:lnTo>
                  <a:lnTo>
                    <a:pt x="25" y="272"/>
                  </a:lnTo>
                  <a:lnTo>
                    <a:pt x="25" y="271"/>
                  </a:lnTo>
                  <a:lnTo>
                    <a:pt x="26" y="270"/>
                  </a:lnTo>
                  <a:lnTo>
                    <a:pt x="26" y="268"/>
                  </a:lnTo>
                  <a:lnTo>
                    <a:pt x="26" y="266"/>
                  </a:lnTo>
                  <a:lnTo>
                    <a:pt x="28" y="264"/>
                  </a:lnTo>
                  <a:lnTo>
                    <a:pt x="28" y="263"/>
                  </a:lnTo>
                  <a:lnTo>
                    <a:pt x="29" y="262"/>
                  </a:lnTo>
                  <a:lnTo>
                    <a:pt x="29" y="259"/>
                  </a:lnTo>
                  <a:lnTo>
                    <a:pt x="30" y="258"/>
                  </a:lnTo>
                  <a:lnTo>
                    <a:pt x="32" y="256"/>
                  </a:lnTo>
                  <a:lnTo>
                    <a:pt x="32" y="255"/>
                  </a:lnTo>
                  <a:lnTo>
                    <a:pt x="33" y="252"/>
                  </a:lnTo>
                  <a:lnTo>
                    <a:pt x="33" y="251"/>
                  </a:lnTo>
                  <a:lnTo>
                    <a:pt x="33" y="250"/>
                  </a:lnTo>
                  <a:lnTo>
                    <a:pt x="34" y="248"/>
                  </a:lnTo>
                  <a:lnTo>
                    <a:pt x="34" y="247"/>
                  </a:lnTo>
                  <a:lnTo>
                    <a:pt x="36" y="247"/>
                  </a:lnTo>
                  <a:lnTo>
                    <a:pt x="36" y="246"/>
                  </a:lnTo>
                  <a:lnTo>
                    <a:pt x="36" y="244"/>
                  </a:lnTo>
                  <a:lnTo>
                    <a:pt x="37" y="243"/>
                  </a:lnTo>
                  <a:lnTo>
                    <a:pt x="37" y="242"/>
                  </a:lnTo>
                  <a:lnTo>
                    <a:pt x="37" y="240"/>
                  </a:lnTo>
                  <a:lnTo>
                    <a:pt x="38" y="239"/>
                  </a:lnTo>
                  <a:lnTo>
                    <a:pt x="38" y="238"/>
                  </a:lnTo>
                  <a:lnTo>
                    <a:pt x="38" y="236"/>
                  </a:lnTo>
                  <a:lnTo>
                    <a:pt x="40" y="236"/>
                  </a:lnTo>
                  <a:lnTo>
                    <a:pt x="40" y="235"/>
                  </a:lnTo>
                  <a:lnTo>
                    <a:pt x="40" y="234"/>
                  </a:lnTo>
                  <a:lnTo>
                    <a:pt x="41" y="232"/>
                  </a:lnTo>
                  <a:lnTo>
                    <a:pt x="41" y="231"/>
                  </a:lnTo>
                  <a:lnTo>
                    <a:pt x="41" y="230"/>
                  </a:lnTo>
                  <a:lnTo>
                    <a:pt x="42" y="228"/>
                  </a:lnTo>
                  <a:lnTo>
                    <a:pt x="42" y="227"/>
                  </a:lnTo>
                  <a:lnTo>
                    <a:pt x="44" y="226"/>
                  </a:lnTo>
                  <a:lnTo>
                    <a:pt x="44" y="223"/>
                  </a:lnTo>
                  <a:lnTo>
                    <a:pt x="45" y="222"/>
                  </a:lnTo>
                  <a:lnTo>
                    <a:pt x="45" y="219"/>
                  </a:lnTo>
                  <a:lnTo>
                    <a:pt x="46" y="218"/>
                  </a:lnTo>
                  <a:lnTo>
                    <a:pt x="46" y="215"/>
                  </a:lnTo>
                  <a:lnTo>
                    <a:pt x="48" y="214"/>
                  </a:lnTo>
                  <a:lnTo>
                    <a:pt x="49" y="211"/>
                  </a:lnTo>
                  <a:lnTo>
                    <a:pt x="49" y="210"/>
                  </a:lnTo>
                  <a:lnTo>
                    <a:pt x="50" y="207"/>
                  </a:lnTo>
                  <a:lnTo>
                    <a:pt x="50" y="206"/>
                  </a:lnTo>
                  <a:lnTo>
                    <a:pt x="52" y="204"/>
                  </a:lnTo>
                  <a:lnTo>
                    <a:pt x="52" y="203"/>
                  </a:lnTo>
                  <a:lnTo>
                    <a:pt x="53" y="202"/>
                  </a:lnTo>
                  <a:lnTo>
                    <a:pt x="53" y="200"/>
                  </a:lnTo>
                  <a:lnTo>
                    <a:pt x="53" y="199"/>
                  </a:lnTo>
                  <a:lnTo>
                    <a:pt x="54" y="198"/>
                  </a:lnTo>
                  <a:lnTo>
                    <a:pt x="54" y="196"/>
                  </a:lnTo>
                  <a:lnTo>
                    <a:pt x="54" y="195"/>
                  </a:lnTo>
                  <a:lnTo>
                    <a:pt x="56" y="194"/>
                  </a:lnTo>
                  <a:lnTo>
                    <a:pt x="56" y="192"/>
                  </a:lnTo>
                  <a:lnTo>
                    <a:pt x="56" y="191"/>
                  </a:lnTo>
                  <a:lnTo>
                    <a:pt x="57" y="190"/>
                  </a:lnTo>
                  <a:lnTo>
                    <a:pt x="57" y="188"/>
                  </a:lnTo>
                  <a:lnTo>
                    <a:pt x="57" y="187"/>
                  </a:lnTo>
                  <a:lnTo>
                    <a:pt x="58" y="186"/>
                  </a:lnTo>
                  <a:lnTo>
                    <a:pt x="58" y="185"/>
                  </a:lnTo>
                  <a:lnTo>
                    <a:pt x="58" y="183"/>
                  </a:lnTo>
                  <a:lnTo>
                    <a:pt x="60" y="182"/>
                  </a:lnTo>
                  <a:lnTo>
                    <a:pt x="60" y="181"/>
                  </a:lnTo>
                  <a:lnTo>
                    <a:pt x="60" y="179"/>
                  </a:lnTo>
                  <a:lnTo>
                    <a:pt x="61" y="177"/>
                  </a:lnTo>
                  <a:lnTo>
                    <a:pt x="61" y="175"/>
                  </a:lnTo>
                  <a:lnTo>
                    <a:pt x="62" y="174"/>
                  </a:lnTo>
                  <a:lnTo>
                    <a:pt x="62" y="171"/>
                  </a:lnTo>
                  <a:lnTo>
                    <a:pt x="63" y="170"/>
                  </a:lnTo>
                  <a:lnTo>
                    <a:pt x="63" y="167"/>
                  </a:lnTo>
                  <a:lnTo>
                    <a:pt x="65" y="165"/>
                  </a:lnTo>
                  <a:lnTo>
                    <a:pt x="65" y="163"/>
                  </a:lnTo>
                  <a:lnTo>
                    <a:pt x="66" y="161"/>
                  </a:lnTo>
                  <a:lnTo>
                    <a:pt x="66" y="159"/>
                  </a:lnTo>
                  <a:lnTo>
                    <a:pt x="66" y="158"/>
                  </a:lnTo>
                  <a:lnTo>
                    <a:pt x="67" y="155"/>
                  </a:lnTo>
                  <a:lnTo>
                    <a:pt x="67" y="154"/>
                  </a:lnTo>
                  <a:lnTo>
                    <a:pt x="67" y="153"/>
                  </a:lnTo>
                  <a:lnTo>
                    <a:pt x="69" y="151"/>
                  </a:lnTo>
                  <a:lnTo>
                    <a:pt x="69" y="150"/>
                  </a:lnTo>
                  <a:lnTo>
                    <a:pt x="69" y="149"/>
                  </a:lnTo>
                  <a:lnTo>
                    <a:pt x="70" y="147"/>
                  </a:lnTo>
                  <a:lnTo>
                    <a:pt x="70" y="146"/>
                  </a:lnTo>
                  <a:lnTo>
                    <a:pt x="70" y="145"/>
                  </a:lnTo>
                  <a:lnTo>
                    <a:pt x="71" y="143"/>
                  </a:lnTo>
                  <a:lnTo>
                    <a:pt x="71" y="142"/>
                  </a:lnTo>
                  <a:lnTo>
                    <a:pt x="71" y="141"/>
                  </a:lnTo>
                  <a:lnTo>
                    <a:pt x="71" y="139"/>
                  </a:lnTo>
                  <a:lnTo>
                    <a:pt x="73" y="138"/>
                  </a:lnTo>
                  <a:lnTo>
                    <a:pt x="73" y="137"/>
                  </a:lnTo>
                  <a:lnTo>
                    <a:pt x="74" y="135"/>
                  </a:lnTo>
                  <a:lnTo>
                    <a:pt x="74" y="134"/>
                  </a:lnTo>
                  <a:lnTo>
                    <a:pt x="74" y="131"/>
                  </a:lnTo>
                  <a:lnTo>
                    <a:pt x="75" y="130"/>
                  </a:lnTo>
                  <a:lnTo>
                    <a:pt x="75" y="129"/>
                  </a:lnTo>
                  <a:lnTo>
                    <a:pt x="75" y="127"/>
                  </a:lnTo>
                  <a:lnTo>
                    <a:pt x="77" y="125"/>
                  </a:lnTo>
                  <a:lnTo>
                    <a:pt x="77" y="123"/>
                  </a:lnTo>
                  <a:lnTo>
                    <a:pt x="78" y="121"/>
                  </a:lnTo>
                  <a:lnTo>
                    <a:pt x="78" y="119"/>
                  </a:lnTo>
                  <a:lnTo>
                    <a:pt x="79" y="117"/>
                  </a:lnTo>
                  <a:lnTo>
                    <a:pt x="79" y="115"/>
                  </a:lnTo>
                  <a:lnTo>
                    <a:pt x="81" y="113"/>
                  </a:lnTo>
                  <a:lnTo>
                    <a:pt x="81" y="111"/>
                  </a:lnTo>
                  <a:lnTo>
                    <a:pt x="82" y="110"/>
                  </a:lnTo>
                  <a:lnTo>
                    <a:pt x="82" y="107"/>
                  </a:lnTo>
                  <a:lnTo>
                    <a:pt x="82" y="106"/>
                  </a:lnTo>
                  <a:lnTo>
                    <a:pt x="83" y="105"/>
                  </a:lnTo>
                  <a:lnTo>
                    <a:pt x="83" y="103"/>
                  </a:lnTo>
                  <a:lnTo>
                    <a:pt x="83" y="102"/>
                  </a:lnTo>
                  <a:lnTo>
                    <a:pt x="83" y="101"/>
                  </a:lnTo>
                  <a:lnTo>
                    <a:pt x="85" y="99"/>
                  </a:lnTo>
                  <a:lnTo>
                    <a:pt x="85" y="98"/>
                  </a:lnTo>
                  <a:lnTo>
                    <a:pt x="85" y="97"/>
                  </a:lnTo>
                  <a:lnTo>
                    <a:pt x="85" y="95"/>
                  </a:lnTo>
                  <a:lnTo>
                    <a:pt x="86" y="94"/>
                  </a:lnTo>
                  <a:lnTo>
                    <a:pt x="86" y="93"/>
                  </a:lnTo>
                  <a:lnTo>
                    <a:pt x="86" y="92"/>
                  </a:lnTo>
                  <a:lnTo>
                    <a:pt x="86" y="90"/>
                  </a:lnTo>
                  <a:lnTo>
                    <a:pt x="86" y="89"/>
                  </a:lnTo>
                  <a:lnTo>
                    <a:pt x="86" y="88"/>
                  </a:lnTo>
                  <a:lnTo>
                    <a:pt x="86" y="86"/>
                  </a:lnTo>
                  <a:lnTo>
                    <a:pt x="86" y="85"/>
                  </a:lnTo>
                  <a:lnTo>
                    <a:pt x="87" y="84"/>
                  </a:lnTo>
                  <a:lnTo>
                    <a:pt x="87" y="82"/>
                  </a:lnTo>
                  <a:lnTo>
                    <a:pt x="87" y="81"/>
                  </a:lnTo>
                  <a:lnTo>
                    <a:pt x="87" y="80"/>
                  </a:lnTo>
                  <a:lnTo>
                    <a:pt x="87" y="78"/>
                  </a:lnTo>
                  <a:lnTo>
                    <a:pt x="87" y="76"/>
                  </a:lnTo>
                  <a:lnTo>
                    <a:pt x="87" y="74"/>
                  </a:lnTo>
                  <a:lnTo>
                    <a:pt x="87" y="73"/>
                  </a:lnTo>
                  <a:lnTo>
                    <a:pt x="87" y="70"/>
                  </a:lnTo>
                  <a:lnTo>
                    <a:pt x="89" y="69"/>
                  </a:lnTo>
                  <a:lnTo>
                    <a:pt x="89" y="68"/>
                  </a:lnTo>
                  <a:lnTo>
                    <a:pt x="89" y="66"/>
                  </a:lnTo>
                  <a:lnTo>
                    <a:pt x="89" y="65"/>
                  </a:lnTo>
                  <a:lnTo>
                    <a:pt x="89" y="64"/>
                  </a:lnTo>
                  <a:lnTo>
                    <a:pt x="89" y="62"/>
                  </a:lnTo>
                  <a:lnTo>
                    <a:pt x="89" y="61"/>
                  </a:lnTo>
                  <a:lnTo>
                    <a:pt x="89" y="60"/>
                  </a:lnTo>
                  <a:lnTo>
                    <a:pt x="89" y="58"/>
                  </a:lnTo>
                  <a:lnTo>
                    <a:pt x="89" y="57"/>
                  </a:lnTo>
                  <a:lnTo>
                    <a:pt x="89" y="56"/>
                  </a:lnTo>
                  <a:lnTo>
                    <a:pt x="90" y="54"/>
                  </a:lnTo>
                  <a:lnTo>
                    <a:pt x="90" y="53"/>
                  </a:lnTo>
                  <a:lnTo>
                    <a:pt x="90" y="52"/>
                  </a:lnTo>
                  <a:lnTo>
                    <a:pt x="90" y="50"/>
                  </a:lnTo>
                  <a:lnTo>
                    <a:pt x="90" y="49"/>
                  </a:lnTo>
                  <a:lnTo>
                    <a:pt x="90" y="48"/>
                  </a:lnTo>
                  <a:lnTo>
                    <a:pt x="90" y="46"/>
                  </a:lnTo>
                  <a:lnTo>
                    <a:pt x="91" y="46"/>
                  </a:lnTo>
                  <a:lnTo>
                    <a:pt x="91" y="45"/>
                  </a:lnTo>
                  <a:lnTo>
                    <a:pt x="91" y="44"/>
                  </a:lnTo>
                  <a:lnTo>
                    <a:pt x="91" y="42"/>
                  </a:lnTo>
                  <a:lnTo>
                    <a:pt x="91" y="41"/>
                  </a:lnTo>
                  <a:lnTo>
                    <a:pt x="91" y="40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3" y="36"/>
                  </a:lnTo>
                  <a:lnTo>
                    <a:pt x="93" y="34"/>
                  </a:lnTo>
                  <a:lnTo>
                    <a:pt x="93" y="33"/>
                  </a:lnTo>
                  <a:lnTo>
                    <a:pt x="94" y="33"/>
                  </a:lnTo>
                  <a:lnTo>
                    <a:pt x="94" y="32"/>
                  </a:lnTo>
                  <a:lnTo>
                    <a:pt x="94" y="30"/>
                  </a:lnTo>
                  <a:lnTo>
                    <a:pt x="94" y="29"/>
                  </a:lnTo>
                  <a:lnTo>
                    <a:pt x="94" y="28"/>
                  </a:lnTo>
                  <a:lnTo>
                    <a:pt x="94" y="26"/>
                  </a:lnTo>
                  <a:lnTo>
                    <a:pt x="94" y="25"/>
                  </a:lnTo>
                  <a:lnTo>
                    <a:pt x="94" y="24"/>
                  </a:lnTo>
                  <a:lnTo>
                    <a:pt x="94" y="22"/>
                  </a:lnTo>
                  <a:lnTo>
                    <a:pt x="94" y="21"/>
                  </a:lnTo>
                  <a:lnTo>
                    <a:pt x="94" y="20"/>
                  </a:lnTo>
                  <a:lnTo>
                    <a:pt x="94" y="18"/>
                  </a:lnTo>
                  <a:lnTo>
                    <a:pt x="94" y="17"/>
                  </a:lnTo>
                  <a:lnTo>
                    <a:pt x="94" y="16"/>
                  </a:lnTo>
                  <a:lnTo>
                    <a:pt x="94" y="13"/>
                  </a:lnTo>
                  <a:lnTo>
                    <a:pt x="93" y="12"/>
                  </a:lnTo>
                  <a:lnTo>
                    <a:pt x="93" y="9"/>
                  </a:lnTo>
                  <a:lnTo>
                    <a:pt x="93" y="8"/>
                  </a:lnTo>
                  <a:lnTo>
                    <a:pt x="93" y="5"/>
                  </a:lnTo>
                  <a:lnTo>
                    <a:pt x="93" y="2"/>
                  </a:lnTo>
                  <a:lnTo>
                    <a:pt x="93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70" name="Freeform 89">
              <a:extLst>
                <a:ext uri="{FF2B5EF4-FFF2-40B4-BE49-F238E27FC236}">
                  <a16:creationId xmlns:a16="http://schemas.microsoft.com/office/drawing/2014/main" id="{C65F0A0A-83A1-774C-8731-1772E6781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8813" y="5349875"/>
              <a:ext cx="1822450" cy="295275"/>
            </a:xfrm>
            <a:custGeom>
              <a:avLst/>
              <a:gdLst>
                <a:gd name="T0" fmla="*/ 2147483646 w 2073"/>
                <a:gd name="T1" fmla="*/ 0 h 372"/>
                <a:gd name="T2" fmla="*/ 2147483646 w 2073"/>
                <a:gd name="T3" fmla="*/ 2147483646 h 372"/>
                <a:gd name="T4" fmla="*/ 0 w 2073"/>
                <a:gd name="T5" fmla="*/ 2147483646 h 372"/>
                <a:gd name="T6" fmla="*/ 0 60000 65536"/>
                <a:gd name="T7" fmla="*/ 0 60000 65536"/>
                <a:gd name="T8" fmla="*/ 0 60000 65536"/>
                <a:gd name="T9" fmla="*/ 0 w 2073"/>
                <a:gd name="T10" fmla="*/ 0 h 372"/>
                <a:gd name="T11" fmla="*/ 2073 w 2073"/>
                <a:gd name="T12" fmla="*/ 372 h 3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3" h="372">
                  <a:moveTo>
                    <a:pt x="2073" y="0"/>
                  </a:moveTo>
                  <a:lnTo>
                    <a:pt x="2073" y="372"/>
                  </a:lnTo>
                  <a:lnTo>
                    <a:pt x="0" y="372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71" name="Line 90">
              <a:extLst>
                <a:ext uri="{FF2B5EF4-FFF2-40B4-BE49-F238E27FC236}">
                  <a16:creationId xmlns:a16="http://schemas.microsoft.com/office/drawing/2014/main" id="{0B036E6E-4540-D941-825B-A05527F776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17331" y="4143145"/>
              <a:ext cx="2236788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72" name="Line 91">
              <a:extLst>
                <a:ext uri="{FF2B5EF4-FFF2-40B4-BE49-F238E27FC236}">
                  <a16:creationId xmlns:a16="http://schemas.microsoft.com/office/drawing/2014/main" id="{BA385B82-EA11-5F40-B300-CAAE89C9D4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07088" y="5202238"/>
              <a:ext cx="1203325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73" name="Line 92">
              <a:extLst>
                <a:ext uri="{FF2B5EF4-FFF2-40B4-BE49-F238E27FC236}">
                  <a16:creationId xmlns:a16="http://schemas.microsoft.com/office/drawing/2014/main" id="{FB3829C1-8C93-4244-8B1B-E78379610E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22513" y="4443413"/>
              <a:ext cx="1587" cy="10541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74" name="Line 93">
              <a:extLst>
                <a:ext uri="{FF2B5EF4-FFF2-40B4-BE49-F238E27FC236}">
                  <a16:creationId xmlns:a16="http://schemas.microsoft.com/office/drawing/2014/main" id="{3F2080BB-3299-2D44-BAB0-64CF5D8DC1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1963" y="4738688"/>
              <a:ext cx="590550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75" name="Line 94">
              <a:extLst>
                <a:ext uri="{FF2B5EF4-FFF2-40B4-BE49-F238E27FC236}">
                  <a16:creationId xmlns:a16="http://schemas.microsoft.com/office/drawing/2014/main" id="{198B7632-2C57-4342-9754-1CC9B81536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1963" y="4443413"/>
              <a:ext cx="590550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76" name="Freeform 95">
              <a:extLst>
                <a:ext uri="{FF2B5EF4-FFF2-40B4-BE49-F238E27FC236}">
                  <a16:creationId xmlns:a16="http://schemas.microsoft.com/office/drawing/2014/main" id="{726265D2-E1A9-6A4D-8FE5-BEAC2B5A9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7238" y="4738688"/>
              <a:ext cx="558800" cy="1054100"/>
            </a:xfrm>
            <a:custGeom>
              <a:avLst/>
              <a:gdLst>
                <a:gd name="T0" fmla="*/ 2147483646 w 372"/>
                <a:gd name="T1" fmla="*/ 2147483646 h 1328"/>
                <a:gd name="T2" fmla="*/ 0 w 372"/>
                <a:gd name="T3" fmla="*/ 2147483646 h 1328"/>
                <a:gd name="T4" fmla="*/ 0 w 372"/>
                <a:gd name="T5" fmla="*/ 0 h 1328"/>
                <a:gd name="T6" fmla="*/ 0 60000 65536"/>
                <a:gd name="T7" fmla="*/ 0 60000 65536"/>
                <a:gd name="T8" fmla="*/ 0 60000 65536"/>
                <a:gd name="T9" fmla="*/ 0 w 372"/>
                <a:gd name="T10" fmla="*/ 0 h 1328"/>
                <a:gd name="T11" fmla="*/ 372 w 372"/>
                <a:gd name="T12" fmla="*/ 1328 h 1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2" h="1328">
                  <a:moveTo>
                    <a:pt x="372" y="1328"/>
                  </a:moveTo>
                  <a:lnTo>
                    <a:pt x="0" y="1328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77" name="Rectangle 97">
              <a:extLst>
                <a:ext uri="{FF2B5EF4-FFF2-40B4-BE49-F238E27FC236}">
                  <a16:creationId xmlns:a16="http://schemas.microsoft.com/office/drawing/2014/main" id="{E00501D1-7DD4-D94B-ACB6-797EBF8671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4313" y="3857625"/>
              <a:ext cx="13305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c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8278" name="Rectangle 98">
              <a:extLst>
                <a:ext uri="{FF2B5EF4-FFF2-40B4-BE49-F238E27FC236}">
                  <a16:creationId xmlns:a16="http://schemas.microsoft.com/office/drawing/2014/main" id="{98A1D0C8-7AAF-2546-B76F-75A17C8AF9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6388" y="3954463"/>
              <a:ext cx="8175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i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8279" name="Rectangle 101">
              <a:extLst>
                <a:ext uri="{FF2B5EF4-FFF2-40B4-BE49-F238E27FC236}">
                  <a16:creationId xmlns:a16="http://schemas.microsoft.com/office/drawing/2014/main" id="{3026C9D8-66A2-6D49-A3E2-3A8EEE31C3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7488" y="4614863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y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8280" name="Rectangle 103">
              <a:extLst>
                <a:ext uri="{FF2B5EF4-FFF2-40B4-BE49-F238E27FC236}">
                  <a16:creationId xmlns:a16="http://schemas.microsoft.com/office/drawing/2014/main" id="{1821ECDC-1768-504C-8548-115D14E3AB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7975" y="4710113"/>
              <a:ext cx="8175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i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8281" name="Rectangle 104">
              <a:extLst>
                <a:ext uri="{FF2B5EF4-FFF2-40B4-BE49-F238E27FC236}">
                  <a16:creationId xmlns:a16="http://schemas.microsoft.com/office/drawing/2014/main" id="{ADCA3241-F9B6-1147-94CC-88EBC836C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2338" y="5064125"/>
              <a:ext cx="13305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c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8282" name="Rectangle 105">
              <a:extLst>
                <a:ext uri="{FF2B5EF4-FFF2-40B4-BE49-F238E27FC236}">
                  <a16:creationId xmlns:a16="http://schemas.microsoft.com/office/drawing/2014/main" id="{721D4D17-286B-AA4E-80A5-62644E3383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4413" y="5160963"/>
              <a:ext cx="8175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i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8283" name="Rectangle 106">
              <a:extLst>
                <a:ext uri="{FF2B5EF4-FFF2-40B4-BE49-F238E27FC236}">
                  <a16:creationId xmlns:a16="http://schemas.microsoft.com/office/drawing/2014/main" id="{53642819-CC0D-3441-BABD-E1BBED2407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1263" y="5160963"/>
              <a:ext cx="11541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8284" name="Rectangle 107">
              <a:extLst>
                <a:ext uri="{FF2B5EF4-FFF2-40B4-BE49-F238E27FC236}">
                  <a16:creationId xmlns:a16="http://schemas.microsoft.com/office/drawing/2014/main" id="{AF1E3040-DB73-684E-B8A0-D53C4011D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0613" y="5160963"/>
              <a:ext cx="12503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+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8285" name="Rectangle 108">
              <a:extLst>
                <a:ext uri="{FF2B5EF4-FFF2-40B4-BE49-F238E27FC236}">
                  <a16:creationId xmlns:a16="http://schemas.microsoft.com/office/drawing/2014/main" id="{D7E0A70D-73FC-8F4D-9173-DF58E3573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2338" y="4027488"/>
              <a:ext cx="123432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s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8286" name="Rectangle 109">
              <a:extLst>
                <a:ext uri="{FF2B5EF4-FFF2-40B4-BE49-F238E27FC236}">
                  <a16:creationId xmlns:a16="http://schemas.microsoft.com/office/drawing/2014/main" id="{1AEE17ED-F5A7-3045-8CBE-6FCBD8506E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3300" y="4122738"/>
              <a:ext cx="8175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i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8287" name="Freeform 111">
              <a:extLst>
                <a:ext uri="{FF2B5EF4-FFF2-40B4-BE49-F238E27FC236}">
                  <a16:creationId xmlns:a16="http://schemas.microsoft.com/office/drawing/2014/main" id="{47F4FAB8-5BF9-A942-84A7-4878FB5C2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8888" y="3978275"/>
              <a:ext cx="41275" cy="42863"/>
            </a:xfrm>
            <a:custGeom>
              <a:avLst/>
              <a:gdLst>
                <a:gd name="T0" fmla="*/ 0 w 54"/>
                <a:gd name="T1" fmla="*/ 2147483646 h 53"/>
                <a:gd name="T2" fmla="*/ 2147483646 w 54"/>
                <a:gd name="T3" fmla="*/ 2147483646 h 53"/>
                <a:gd name="T4" fmla="*/ 2147483646 w 54"/>
                <a:gd name="T5" fmla="*/ 2147483646 h 53"/>
                <a:gd name="T6" fmla="*/ 2147483646 w 54"/>
                <a:gd name="T7" fmla="*/ 2147483646 h 53"/>
                <a:gd name="T8" fmla="*/ 2147483646 w 54"/>
                <a:gd name="T9" fmla="*/ 2147483646 h 53"/>
                <a:gd name="T10" fmla="*/ 2147483646 w 54"/>
                <a:gd name="T11" fmla="*/ 2147483646 h 53"/>
                <a:gd name="T12" fmla="*/ 2147483646 w 54"/>
                <a:gd name="T13" fmla="*/ 2147483646 h 53"/>
                <a:gd name="T14" fmla="*/ 2147483646 w 54"/>
                <a:gd name="T15" fmla="*/ 2147483646 h 53"/>
                <a:gd name="T16" fmla="*/ 2147483646 w 54"/>
                <a:gd name="T17" fmla="*/ 2147483646 h 53"/>
                <a:gd name="T18" fmla="*/ 2147483646 w 54"/>
                <a:gd name="T19" fmla="*/ 2147483646 h 53"/>
                <a:gd name="T20" fmla="*/ 2147483646 w 54"/>
                <a:gd name="T21" fmla="*/ 0 h 53"/>
                <a:gd name="T22" fmla="*/ 2147483646 w 54"/>
                <a:gd name="T23" fmla="*/ 0 h 53"/>
                <a:gd name="T24" fmla="*/ 2147483646 w 54"/>
                <a:gd name="T25" fmla="*/ 0 h 53"/>
                <a:gd name="T26" fmla="*/ 2147483646 w 54"/>
                <a:gd name="T27" fmla="*/ 2147483646 h 53"/>
                <a:gd name="T28" fmla="*/ 2147483646 w 54"/>
                <a:gd name="T29" fmla="*/ 2147483646 h 53"/>
                <a:gd name="T30" fmla="*/ 2147483646 w 54"/>
                <a:gd name="T31" fmla="*/ 2147483646 h 53"/>
                <a:gd name="T32" fmla="*/ 2147483646 w 54"/>
                <a:gd name="T33" fmla="*/ 2147483646 h 53"/>
                <a:gd name="T34" fmla="*/ 2147483646 w 54"/>
                <a:gd name="T35" fmla="*/ 2147483646 h 53"/>
                <a:gd name="T36" fmla="*/ 2147483646 w 54"/>
                <a:gd name="T37" fmla="*/ 2147483646 h 53"/>
                <a:gd name="T38" fmla="*/ 2147483646 w 54"/>
                <a:gd name="T39" fmla="*/ 2147483646 h 53"/>
                <a:gd name="T40" fmla="*/ 2147483646 w 54"/>
                <a:gd name="T41" fmla="*/ 2147483646 h 53"/>
                <a:gd name="T42" fmla="*/ 2147483646 w 54"/>
                <a:gd name="T43" fmla="*/ 2147483646 h 53"/>
                <a:gd name="T44" fmla="*/ 2147483646 w 54"/>
                <a:gd name="T45" fmla="*/ 2147483646 h 53"/>
                <a:gd name="T46" fmla="*/ 2147483646 w 54"/>
                <a:gd name="T47" fmla="*/ 2147483646 h 53"/>
                <a:gd name="T48" fmla="*/ 2147483646 w 54"/>
                <a:gd name="T49" fmla="*/ 2147483646 h 53"/>
                <a:gd name="T50" fmla="*/ 2147483646 w 54"/>
                <a:gd name="T51" fmla="*/ 2147483646 h 53"/>
                <a:gd name="T52" fmla="*/ 2147483646 w 54"/>
                <a:gd name="T53" fmla="*/ 2147483646 h 53"/>
                <a:gd name="T54" fmla="*/ 2147483646 w 54"/>
                <a:gd name="T55" fmla="*/ 2147483646 h 53"/>
                <a:gd name="T56" fmla="*/ 2147483646 w 54"/>
                <a:gd name="T57" fmla="*/ 2147483646 h 53"/>
                <a:gd name="T58" fmla="*/ 2147483646 w 54"/>
                <a:gd name="T59" fmla="*/ 2147483646 h 53"/>
                <a:gd name="T60" fmla="*/ 2147483646 w 54"/>
                <a:gd name="T61" fmla="*/ 2147483646 h 53"/>
                <a:gd name="T62" fmla="*/ 2147483646 w 54"/>
                <a:gd name="T63" fmla="*/ 2147483646 h 53"/>
                <a:gd name="T64" fmla="*/ 2147483646 w 54"/>
                <a:gd name="T65" fmla="*/ 2147483646 h 53"/>
                <a:gd name="T66" fmla="*/ 2147483646 w 54"/>
                <a:gd name="T67" fmla="*/ 2147483646 h 53"/>
                <a:gd name="T68" fmla="*/ 2147483646 w 54"/>
                <a:gd name="T69" fmla="*/ 2147483646 h 53"/>
                <a:gd name="T70" fmla="*/ 2147483646 w 54"/>
                <a:gd name="T71" fmla="*/ 2147483646 h 53"/>
                <a:gd name="T72" fmla="*/ 2147483646 w 54"/>
                <a:gd name="T73" fmla="*/ 2147483646 h 53"/>
                <a:gd name="T74" fmla="*/ 2147483646 w 54"/>
                <a:gd name="T75" fmla="*/ 2147483646 h 53"/>
                <a:gd name="T76" fmla="*/ 2147483646 w 54"/>
                <a:gd name="T77" fmla="*/ 2147483646 h 53"/>
                <a:gd name="T78" fmla="*/ 2147483646 w 54"/>
                <a:gd name="T79" fmla="*/ 2147483646 h 53"/>
                <a:gd name="T80" fmla="*/ 2147483646 w 54"/>
                <a:gd name="T81" fmla="*/ 2147483646 h 53"/>
                <a:gd name="T82" fmla="*/ 2147483646 w 54"/>
                <a:gd name="T83" fmla="*/ 2147483646 h 53"/>
                <a:gd name="T84" fmla="*/ 2147483646 w 54"/>
                <a:gd name="T85" fmla="*/ 2147483646 h 53"/>
                <a:gd name="T86" fmla="*/ 2147483646 w 54"/>
                <a:gd name="T87" fmla="*/ 2147483646 h 53"/>
                <a:gd name="T88" fmla="*/ 2147483646 w 54"/>
                <a:gd name="T89" fmla="*/ 2147483646 h 53"/>
                <a:gd name="T90" fmla="*/ 2147483646 w 54"/>
                <a:gd name="T91" fmla="*/ 2147483646 h 53"/>
                <a:gd name="T92" fmla="*/ 2147483646 w 54"/>
                <a:gd name="T93" fmla="*/ 2147483646 h 53"/>
                <a:gd name="T94" fmla="*/ 2147483646 w 54"/>
                <a:gd name="T95" fmla="*/ 2147483646 h 53"/>
                <a:gd name="T96" fmla="*/ 2147483646 w 54"/>
                <a:gd name="T97" fmla="*/ 2147483646 h 53"/>
                <a:gd name="T98" fmla="*/ 2147483646 w 54"/>
                <a:gd name="T99" fmla="*/ 2147483646 h 53"/>
                <a:gd name="T100" fmla="*/ 2147483646 w 54"/>
                <a:gd name="T101" fmla="*/ 2147483646 h 53"/>
                <a:gd name="T102" fmla="*/ 2147483646 w 54"/>
                <a:gd name="T103" fmla="*/ 2147483646 h 53"/>
                <a:gd name="T104" fmla="*/ 2147483646 w 54"/>
                <a:gd name="T105" fmla="*/ 2147483646 h 53"/>
                <a:gd name="T106" fmla="*/ 2147483646 w 54"/>
                <a:gd name="T107" fmla="*/ 2147483646 h 53"/>
                <a:gd name="T108" fmla="*/ 2147483646 w 54"/>
                <a:gd name="T109" fmla="*/ 2147483646 h 53"/>
                <a:gd name="T110" fmla="*/ 0 w 54"/>
                <a:gd name="T111" fmla="*/ 2147483646 h 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"/>
                <a:gd name="T169" fmla="*/ 0 h 53"/>
                <a:gd name="T170" fmla="*/ 54 w 54"/>
                <a:gd name="T171" fmla="*/ 53 h 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" h="53">
                  <a:moveTo>
                    <a:pt x="0" y="21"/>
                  </a:moveTo>
                  <a:lnTo>
                    <a:pt x="0" y="32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4" y="17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4" y="7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8" y="4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6" y="1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6" y="4"/>
                  </a:lnTo>
                  <a:lnTo>
                    <a:pt x="38" y="5"/>
                  </a:lnTo>
                  <a:lnTo>
                    <a:pt x="39" y="5"/>
                  </a:lnTo>
                  <a:lnTo>
                    <a:pt x="40" y="7"/>
                  </a:lnTo>
                  <a:lnTo>
                    <a:pt x="42" y="8"/>
                  </a:lnTo>
                  <a:lnTo>
                    <a:pt x="43" y="8"/>
                  </a:lnTo>
                  <a:lnTo>
                    <a:pt x="44" y="9"/>
                  </a:lnTo>
                  <a:lnTo>
                    <a:pt x="46" y="11"/>
                  </a:lnTo>
                  <a:lnTo>
                    <a:pt x="47" y="12"/>
                  </a:lnTo>
                  <a:lnTo>
                    <a:pt x="47" y="13"/>
                  </a:lnTo>
                  <a:lnTo>
                    <a:pt x="48" y="15"/>
                  </a:lnTo>
                  <a:lnTo>
                    <a:pt x="50" y="16"/>
                  </a:lnTo>
                  <a:lnTo>
                    <a:pt x="50" y="17"/>
                  </a:lnTo>
                  <a:lnTo>
                    <a:pt x="51" y="19"/>
                  </a:lnTo>
                  <a:lnTo>
                    <a:pt x="51" y="20"/>
                  </a:lnTo>
                  <a:lnTo>
                    <a:pt x="52" y="21"/>
                  </a:lnTo>
                  <a:lnTo>
                    <a:pt x="52" y="23"/>
                  </a:lnTo>
                  <a:lnTo>
                    <a:pt x="52" y="24"/>
                  </a:lnTo>
                  <a:lnTo>
                    <a:pt x="54" y="25"/>
                  </a:lnTo>
                  <a:lnTo>
                    <a:pt x="54" y="28"/>
                  </a:lnTo>
                  <a:lnTo>
                    <a:pt x="54" y="29"/>
                  </a:lnTo>
                  <a:lnTo>
                    <a:pt x="54" y="31"/>
                  </a:lnTo>
                  <a:lnTo>
                    <a:pt x="54" y="32"/>
                  </a:lnTo>
                  <a:lnTo>
                    <a:pt x="54" y="21"/>
                  </a:lnTo>
                  <a:lnTo>
                    <a:pt x="54" y="23"/>
                  </a:lnTo>
                  <a:lnTo>
                    <a:pt x="54" y="24"/>
                  </a:lnTo>
                  <a:lnTo>
                    <a:pt x="54" y="27"/>
                  </a:lnTo>
                  <a:lnTo>
                    <a:pt x="54" y="28"/>
                  </a:lnTo>
                  <a:lnTo>
                    <a:pt x="52" y="29"/>
                  </a:lnTo>
                  <a:lnTo>
                    <a:pt x="52" y="31"/>
                  </a:lnTo>
                  <a:lnTo>
                    <a:pt x="52" y="32"/>
                  </a:lnTo>
                  <a:lnTo>
                    <a:pt x="51" y="33"/>
                  </a:lnTo>
                  <a:lnTo>
                    <a:pt x="51" y="35"/>
                  </a:lnTo>
                  <a:lnTo>
                    <a:pt x="50" y="36"/>
                  </a:lnTo>
                  <a:lnTo>
                    <a:pt x="50" y="37"/>
                  </a:lnTo>
                  <a:lnTo>
                    <a:pt x="48" y="38"/>
                  </a:lnTo>
                  <a:lnTo>
                    <a:pt x="47" y="40"/>
                  </a:lnTo>
                  <a:lnTo>
                    <a:pt x="47" y="41"/>
                  </a:lnTo>
                  <a:lnTo>
                    <a:pt x="46" y="42"/>
                  </a:lnTo>
                  <a:lnTo>
                    <a:pt x="44" y="44"/>
                  </a:lnTo>
                  <a:lnTo>
                    <a:pt x="43" y="45"/>
                  </a:lnTo>
                  <a:lnTo>
                    <a:pt x="42" y="46"/>
                  </a:lnTo>
                  <a:lnTo>
                    <a:pt x="40" y="46"/>
                  </a:lnTo>
                  <a:lnTo>
                    <a:pt x="39" y="48"/>
                  </a:lnTo>
                  <a:lnTo>
                    <a:pt x="38" y="49"/>
                  </a:lnTo>
                  <a:lnTo>
                    <a:pt x="36" y="49"/>
                  </a:lnTo>
                  <a:lnTo>
                    <a:pt x="35" y="50"/>
                  </a:lnTo>
                  <a:lnTo>
                    <a:pt x="34" y="50"/>
                  </a:lnTo>
                  <a:lnTo>
                    <a:pt x="32" y="52"/>
                  </a:lnTo>
                  <a:lnTo>
                    <a:pt x="31" y="52"/>
                  </a:lnTo>
                  <a:lnTo>
                    <a:pt x="30" y="52"/>
                  </a:lnTo>
                  <a:lnTo>
                    <a:pt x="28" y="53"/>
                  </a:lnTo>
                  <a:lnTo>
                    <a:pt x="27" y="53"/>
                  </a:lnTo>
                  <a:lnTo>
                    <a:pt x="24" y="53"/>
                  </a:lnTo>
                  <a:lnTo>
                    <a:pt x="23" y="53"/>
                  </a:lnTo>
                  <a:lnTo>
                    <a:pt x="22" y="53"/>
                  </a:lnTo>
                  <a:lnTo>
                    <a:pt x="32" y="53"/>
                  </a:lnTo>
                  <a:lnTo>
                    <a:pt x="31" y="53"/>
                  </a:lnTo>
                  <a:lnTo>
                    <a:pt x="30" y="53"/>
                  </a:lnTo>
                  <a:lnTo>
                    <a:pt x="28" y="53"/>
                  </a:lnTo>
                  <a:lnTo>
                    <a:pt x="26" y="53"/>
                  </a:lnTo>
                  <a:lnTo>
                    <a:pt x="24" y="52"/>
                  </a:lnTo>
                  <a:lnTo>
                    <a:pt x="23" y="52"/>
                  </a:lnTo>
                  <a:lnTo>
                    <a:pt x="22" y="52"/>
                  </a:lnTo>
                  <a:lnTo>
                    <a:pt x="20" y="50"/>
                  </a:lnTo>
                  <a:lnTo>
                    <a:pt x="19" y="50"/>
                  </a:lnTo>
                  <a:lnTo>
                    <a:pt x="18" y="49"/>
                  </a:lnTo>
                  <a:lnTo>
                    <a:pt x="16" y="49"/>
                  </a:lnTo>
                  <a:lnTo>
                    <a:pt x="15" y="48"/>
                  </a:lnTo>
                  <a:lnTo>
                    <a:pt x="14" y="46"/>
                  </a:lnTo>
                  <a:lnTo>
                    <a:pt x="12" y="46"/>
                  </a:lnTo>
                  <a:lnTo>
                    <a:pt x="11" y="45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8" y="41"/>
                  </a:lnTo>
                  <a:lnTo>
                    <a:pt x="7" y="40"/>
                  </a:lnTo>
                  <a:lnTo>
                    <a:pt x="6" y="38"/>
                  </a:lnTo>
                  <a:lnTo>
                    <a:pt x="6" y="37"/>
                  </a:lnTo>
                  <a:lnTo>
                    <a:pt x="4" y="36"/>
                  </a:lnTo>
                  <a:lnTo>
                    <a:pt x="3" y="35"/>
                  </a:lnTo>
                  <a:lnTo>
                    <a:pt x="3" y="33"/>
                  </a:lnTo>
                  <a:lnTo>
                    <a:pt x="3" y="32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288" name="Freeform 112">
              <a:extLst>
                <a:ext uri="{FF2B5EF4-FFF2-40B4-BE49-F238E27FC236}">
                  <a16:creationId xmlns:a16="http://schemas.microsoft.com/office/drawing/2014/main" id="{B53A6061-BA19-5141-A393-1441AF358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0288" y="4421188"/>
              <a:ext cx="42862" cy="42862"/>
            </a:xfrm>
            <a:custGeom>
              <a:avLst/>
              <a:gdLst>
                <a:gd name="T0" fmla="*/ 0 w 53"/>
                <a:gd name="T1" fmla="*/ 2147483646 h 53"/>
                <a:gd name="T2" fmla="*/ 2147483646 w 53"/>
                <a:gd name="T3" fmla="*/ 2147483646 h 53"/>
                <a:gd name="T4" fmla="*/ 2147483646 w 53"/>
                <a:gd name="T5" fmla="*/ 2147483646 h 53"/>
                <a:gd name="T6" fmla="*/ 2147483646 w 53"/>
                <a:gd name="T7" fmla="*/ 2147483646 h 53"/>
                <a:gd name="T8" fmla="*/ 2147483646 w 53"/>
                <a:gd name="T9" fmla="*/ 2147483646 h 53"/>
                <a:gd name="T10" fmla="*/ 2147483646 w 53"/>
                <a:gd name="T11" fmla="*/ 2147483646 h 53"/>
                <a:gd name="T12" fmla="*/ 2147483646 w 53"/>
                <a:gd name="T13" fmla="*/ 2147483646 h 53"/>
                <a:gd name="T14" fmla="*/ 2147483646 w 53"/>
                <a:gd name="T15" fmla="*/ 2147483646 h 53"/>
                <a:gd name="T16" fmla="*/ 2147483646 w 53"/>
                <a:gd name="T17" fmla="*/ 2147483646 h 53"/>
                <a:gd name="T18" fmla="*/ 2147483646 w 53"/>
                <a:gd name="T19" fmla="*/ 2147483646 h 53"/>
                <a:gd name="T20" fmla="*/ 2147483646 w 53"/>
                <a:gd name="T21" fmla="*/ 0 h 53"/>
                <a:gd name="T22" fmla="*/ 2147483646 w 53"/>
                <a:gd name="T23" fmla="*/ 0 h 53"/>
                <a:gd name="T24" fmla="*/ 2147483646 w 53"/>
                <a:gd name="T25" fmla="*/ 0 h 53"/>
                <a:gd name="T26" fmla="*/ 2147483646 w 53"/>
                <a:gd name="T27" fmla="*/ 2147483646 h 53"/>
                <a:gd name="T28" fmla="*/ 2147483646 w 53"/>
                <a:gd name="T29" fmla="*/ 2147483646 h 53"/>
                <a:gd name="T30" fmla="*/ 2147483646 w 53"/>
                <a:gd name="T31" fmla="*/ 2147483646 h 53"/>
                <a:gd name="T32" fmla="*/ 2147483646 w 53"/>
                <a:gd name="T33" fmla="*/ 2147483646 h 53"/>
                <a:gd name="T34" fmla="*/ 2147483646 w 53"/>
                <a:gd name="T35" fmla="*/ 2147483646 h 53"/>
                <a:gd name="T36" fmla="*/ 2147483646 w 53"/>
                <a:gd name="T37" fmla="*/ 2147483646 h 53"/>
                <a:gd name="T38" fmla="*/ 2147483646 w 53"/>
                <a:gd name="T39" fmla="*/ 2147483646 h 53"/>
                <a:gd name="T40" fmla="*/ 2147483646 w 53"/>
                <a:gd name="T41" fmla="*/ 2147483646 h 53"/>
                <a:gd name="T42" fmla="*/ 2147483646 w 53"/>
                <a:gd name="T43" fmla="*/ 2147483646 h 53"/>
                <a:gd name="T44" fmla="*/ 2147483646 w 53"/>
                <a:gd name="T45" fmla="*/ 2147483646 h 53"/>
                <a:gd name="T46" fmla="*/ 2147483646 w 53"/>
                <a:gd name="T47" fmla="*/ 2147483646 h 53"/>
                <a:gd name="T48" fmla="*/ 2147483646 w 53"/>
                <a:gd name="T49" fmla="*/ 2147483646 h 53"/>
                <a:gd name="T50" fmla="*/ 2147483646 w 53"/>
                <a:gd name="T51" fmla="*/ 2147483646 h 53"/>
                <a:gd name="T52" fmla="*/ 2147483646 w 53"/>
                <a:gd name="T53" fmla="*/ 2147483646 h 53"/>
                <a:gd name="T54" fmla="*/ 2147483646 w 53"/>
                <a:gd name="T55" fmla="*/ 2147483646 h 53"/>
                <a:gd name="T56" fmla="*/ 2147483646 w 53"/>
                <a:gd name="T57" fmla="*/ 2147483646 h 53"/>
                <a:gd name="T58" fmla="*/ 2147483646 w 53"/>
                <a:gd name="T59" fmla="*/ 2147483646 h 53"/>
                <a:gd name="T60" fmla="*/ 2147483646 w 53"/>
                <a:gd name="T61" fmla="*/ 2147483646 h 53"/>
                <a:gd name="T62" fmla="*/ 2147483646 w 53"/>
                <a:gd name="T63" fmla="*/ 2147483646 h 53"/>
                <a:gd name="T64" fmla="*/ 2147483646 w 53"/>
                <a:gd name="T65" fmla="*/ 2147483646 h 53"/>
                <a:gd name="T66" fmla="*/ 2147483646 w 53"/>
                <a:gd name="T67" fmla="*/ 2147483646 h 53"/>
                <a:gd name="T68" fmla="*/ 2147483646 w 53"/>
                <a:gd name="T69" fmla="*/ 2147483646 h 53"/>
                <a:gd name="T70" fmla="*/ 2147483646 w 53"/>
                <a:gd name="T71" fmla="*/ 2147483646 h 53"/>
                <a:gd name="T72" fmla="*/ 2147483646 w 53"/>
                <a:gd name="T73" fmla="*/ 2147483646 h 53"/>
                <a:gd name="T74" fmla="*/ 2147483646 w 53"/>
                <a:gd name="T75" fmla="*/ 2147483646 h 53"/>
                <a:gd name="T76" fmla="*/ 2147483646 w 53"/>
                <a:gd name="T77" fmla="*/ 2147483646 h 53"/>
                <a:gd name="T78" fmla="*/ 2147483646 w 53"/>
                <a:gd name="T79" fmla="*/ 2147483646 h 53"/>
                <a:gd name="T80" fmla="*/ 2147483646 w 53"/>
                <a:gd name="T81" fmla="*/ 2147483646 h 53"/>
                <a:gd name="T82" fmla="*/ 2147483646 w 53"/>
                <a:gd name="T83" fmla="*/ 2147483646 h 53"/>
                <a:gd name="T84" fmla="*/ 2147483646 w 53"/>
                <a:gd name="T85" fmla="*/ 2147483646 h 53"/>
                <a:gd name="T86" fmla="*/ 2147483646 w 53"/>
                <a:gd name="T87" fmla="*/ 2147483646 h 53"/>
                <a:gd name="T88" fmla="*/ 2147483646 w 53"/>
                <a:gd name="T89" fmla="*/ 2147483646 h 53"/>
                <a:gd name="T90" fmla="*/ 2147483646 w 53"/>
                <a:gd name="T91" fmla="*/ 2147483646 h 53"/>
                <a:gd name="T92" fmla="*/ 2147483646 w 53"/>
                <a:gd name="T93" fmla="*/ 2147483646 h 53"/>
                <a:gd name="T94" fmla="*/ 2147483646 w 53"/>
                <a:gd name="T95" fmla="*/ 2147483646 h 53"/>
                <a:gd name="T96" fmla="*/ 2147483646 w 53"/>
                <a:gd name="T97" fmla="*/ 2147483646 h 53"/>
                <a:gd name="T98" fmla="*/ 2147483646 w 53"/>
                <a:gd name="T99" fmla="*/ 2147483646 h 53"/>
                <a:gd name="T100" fmla="*/ 2147483646 w 53"/>
                <a:gd name="T101" fmla="*/ 2147483646 h 53"/>
                <a:gd name="T102" fmla="*/ 2147483646 w 53"/>
                <a:gd name="T103" fmla="*/ 2147483646 h 53"/>
                <a:gd name="T104" fmla="*/ 2147483646 w 53"/>
                <a:gd name="T105" fmla="*/ 2147483646 h 53"/>
                <a:gd name="T106" fmla="*/ 2147483646 w 53"/>
                <a:gd name="T107" fmla="*/ 2147483646 h 53"/>
                <a:gd name="T108" fmla="*/ 2147483646 w 53"/>
                <a:gd name="T109" fmla="*/ 2147483646 h 53"/>
                <a:gd name="T110" fmla="*/ 0 w 53"/>
                <a:gd name="T111" fmla="*/ 2147483646 h 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3"/>
                <a:gd name="T169" fmla="*/ 0 h 53"/>
                <a:gd name="T170" fmla="*/ 53 w 53"/>
                <a:gd name="T171" fmla="*/ 53 h 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3" h="53">
                  <a:moveTo>
                    <a:pt x="0" y="21"/>
                  </a:moveTo>
                  <a:lnTo>
                    <a:pt x="0" y="32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2" y="21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4" y="17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6" y="13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9" y="9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3" y="7"/>
                  </a:lnTo>
                  <a:lnTo>
                    <a:pt x="14" y="5"/>
                  </a:lnTo>
                  <a:lnTo>
                    <a:pt x="16" y="5"/>
                  </a:lnTo>
                  <a:lnTo>
                    <a:pt x="17" y="4"/>
                  </a:lnTo>
                  <a:lnTo>
                    <a:pt x="18" y="3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4" y="3"/>
                  </a:lnTo>
                  <a:lnTo>
                    <a:pt x="36" y="4"/>
                  </a:lnTo>
                  <a:lnTo>
                    <a:pt x="37" y="5"/>
                  </a:lnTo>
                  <a:lnTo>
                    <a:pt x="38" y="5"/>
                  </a:lnTo>
                  <a:lnTo>
                    <a:pt x="40" y="7"/>
                  </a:lnTo>
                  <a:lnTo>
                    <a:pt x="41" y="8"/>
                  </a:lnTo>
                  <a:lnTo>
                    <a:pt x="42" y="8"/>
                  </a:lnTo>
                  <a:lnTo>
                    <a:pt x="44" y="9"/>
                  </a:lnTo>
                  <a:lnTo>
                    <a:pt x="45" y="11"/>
                  </a:lnTo>
                  <a:lnTo>
                    <a:pt x="46" y="12"/>
                  </a:lnTo>
                  <a:lnTo>
                    <a:pt x="46" y="13"/>
                  </a:lnTo>
                  <a:lnTo>
                    <a:pt x="48" y="15"/>
                  </a:lnTo>
                  <a:lnTo>
                    <a:pt x="49" y="16"/>
                  </a:lnTo>
                  <a:lnTo>
                    <a:pt x="49" y="17"/>
                  </a:lnTo>
                  <a:lnTo>
                    <a:pt x="50" y="19"/>
                  </a:lnTo>
                  <a:lnTo>
                    <a:pt x="50" y="20"/>
                  </a:lnTo>
                  <a:lnTo>
                    <a:pt x="52" y="21"/>
                  </a:lnTo>
                  <a:lnTo>
                    <a:pt x="52" y="23"/>
                  </a:lnTo>
                  <a:lnTo>
                    <a:pt x="52" y="24"/>
                  </a:lnTo>
                  <a:lnTo>
                    <a:pt x="53" y="25"/>
                  </a:lnTo>
                  <a:lnTo>
                    <a:pt x="53" y="28"/>
                  </a:lnTo>
                  <a:lnTo>
                    <a:pt x="53" y="29"/>
                  </a:lnTo>
                  <a:lnTo>
                    <a:pt x="53" y="31"/>
                  </a:lnTo>
                  <a:lnTo>
                    <a:pt x="53" y="32"/>
                  </a:lnTo>
                  <a:lnTo>
                    <a:pt x="53" y="21"/>
                  </a:lnTo>
                  <a:lnTo>
                    <a:pt x="53" y="23"/>
                  </a:lnTo>
                  <a:lnTo>
                    <a:pt x="53" y="24"/>
                  </a:lnTo>
                  <a:lnTo>
                    <a:pt x="53" y="27"/>
                  </a:lnTo>
                  <a:lnTo>
                    <a:pt x="53" y="28"/>
                  </a:lnTo>
                  <a:lnTo>
                    <a:pt x="52" y="29"/>
                  </a:lnTo>
                  <a:lnTo>
                    <a:pt x="52" y="31"/>
                  </a:lnTo>
                  <a:lnTo>
                    <a:pt x="52" y="32"/>
                  </a:lnTo>
                  <a:lnTo>
                    <a:pt x="50" y="33"/>
                  </a:lnTo>
                  <a:lnTo>
                    <a:pt x="50" y="35"/>
                  </a:lnTo>
                  <a:lnTo>
                    <a:pt x="49" y="36"/>
                  </a:lnTo>
                  <a:lnTo>
                    <a:pt x="49" y="37"/>
                  </a:lnTo>
                  <a:lnTo>
                    <a:pt x="48" y="38"/>
                  </a:lnTo>
                  <a:lnTo>
                    <a:pt x="46" y="40"/>
                  </a:lnTo>
                  <a:lnTo>
                    <a:pt x="46" y="41"/>
                  </a:lnTo>
                  <a:lnTo>
                    <a:pt x="45" y="42"/>
                  </a:lnTo>
                  <a:lnTo>
                    <a:pt x="44" y="44"/>
                  </a:lnTo>
                  <a:lnTo>
                    <a:pt x="42" y="45"/>
                  </a:lnTo>
                  <a:lnTo>
                    <a:pt x="41" y="46"/>
                  </a:lnTo>
                  <a:lnTo>
                    <a:pt x="40" y="46"/>
                  </a:lnTo>
                  <a:lnTo>
                    <a:pt x="38" y="48"/>
                  </a:lnTo>
                  <a:lnTo>
                    <a:pt x="37" y="49"/>
                  </a:lnTo>
                  <a:lnTo>
                    <a:pt x="36" y="49"/>
                  </a:lnTo>
                  <a:lnTo>
                    <a:pt x="34" y="50"/>
                  </a:lnTo>
                  <a:lnTo>
                    <a:pt x="33" y="50"/>
                  </a:lnTo>
                  <a:lnTo>
                    <a:pt x="32" y="52"/>
                  </a:lnTo>
                  <a:lnTo>
                    <a:pt x="30" y="52"/>
                  </a:lnTo>
                  <a:lnTo>
                    <a:pt x="29" y="52"/>
                  </a:lnTo>
                  <a:lnTo>
                    <a:pt x="28" y="53"/>
                  </a:lnTo>
                  <a:lnTo>
                    <a:pt x="26" y="53"/>
                  </a:lnTo>
                  <a:lnTo>
                    <a:pt x="24" y="53"/>
                  </a:lnTo>
                  <a:lnTo>
                    <a:pt x="22" y="53"/>
                  </a:lnTo>
                  <a:lnTo>
                    <a:pt x="21" y="53"/>
                  </a:lnTo>
                  <a:lnTo>
                    <a:pt x="32" y="53"/>
                  </a:lnTo>
                  <a:lnTo>
                    <a:pt x="30" y="53"/>
                  </a:lnTo>
                  <a:lnTo>
                    <a:pt x="29" y="53"/>
                  </a:lnTo>
                  <a:lnTo>
                    <a:pt x="28" y="53"/>
                  </a:lnTo>
                  <a:lnTo>
                    <a:pt x="25" y="53"/>
                  </a:lnTo>
                  <a:lnTo>
                    <a:pt x="24" y="52"/>
                  </a:lnTo>
                  <a:lnTo>
                    <a:pt x="22" y="52"/>
                  </a:lnTo>
                  <a:lnTo>
                    <a:pt x="21" y="52"/>
                  </a:lnTo>
                  <a:lnTo>
                    <a:pt x="20" y="50"/>
                  </a:lnTo>
                  <a:lnTo>
                    <a:pt x="18" y="50"/>
                  </a:lnTo>
                  <a:lnTo>
                    <a:pt x="17" y="49"/>
                  </a:lnTo>
                  <a:lnTo>
                    <a:pt x="16" y="49"/>
                  </a:lnTo>
                  <a:lnTo>
                    <a:pt x="14" y="48"/>
                  </a:lnTo>
                  <a:lnTo>
                    <a:pt x="13" y="46"/>
                  </a:lnTo>
                  <a:lnTo>
                    <a:pt x="12" y="46"/>
                  </a:lnTo>
                  <a:lnTo>
                    <a:pt x="10" y="45"/>
                  </a:lnTo>
                  <a:lnTo>
                    <a:pt x="9" y="44"/>
                  </a:lnTo>
                  <a:lnTo>
                    <a:pt x="8" y="42"/>
                  </a:lnTo>
                  <a:lnTo>
                    <a:pt x="8" y="41"/>
                  </a:lnTo>
                  <a:lnTo>
                    <a:pt x="6" y="40"/>
                  </a:lnTo>
                  <a:lnTo>
                    <a:pt x="5" y="38"/>
                  </a:lnTo>
                  <a:lnTo>
                    <a:pt x="5" y="37"/>
                  </a:lnTo>
                  <a:lnTo>
                    <a:pt x="4" y="36"/>
                  </a:lnTo>
                  <a:lnTo>
                    <a:pt x="2" y="35"/>
                  </a:lnTo>
                  <a:lnTo>
                    <a:pt x="2" y="33"/>
                  </a:lnTo>
                  <a:lnTo>
                    <a:pt x="2" y="32"/>
                  </a:lnTo>
                  <a:lnTo>
                    <a:pt x="1" y="31"/>
                  </a:lnTo>
                  <a:lnTo>
                    <a:pt x="1" y="29"/>
                  </a:lnTo>
                  <a:lnTo>
                    <a:pt x="1" y="28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289" name="Freeform 113">
              <a:extLst>
                <a:ext uri="{FF2B5EF4-FFF2-40B4-BE49-F238E27FC236}">
                  <a16:creationId xmlns:a16="http://schemas.microsoft.com/office/drawing/2014/main" id="{9D76F497-E8F6-CA48-A279-118D85A98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5013" y="4716463"/>
              <a:ext cx="42862" cy="42862"/>
            </a:xfrm>
            <a:custGeom>
              <a:avLst/>
              <a:gdLst>
                <a:gd name="T0" fmla="*/ 0 w 53"/>
                <a:gd name="T1" fmla="*/ 2147483646 h 53"/>
                <a:gd name="T2" fmla="*/ 2147483646 w 53"/>
                <a:gd name="T3" fmla="*/ 2147483646 h 53"/>
                <a:gd name="T4" fmla="*/ 2147483646 w 53"/>
                <a:gd name="T5" fmla="*/ 2147483646 h 53"/>
                <a:gd name="T6" fmla="*/ 2147483646 w 53"/>
                <a:gd name="T7" fmla="*/ 2147483646 h 53"/>
                <a:gd name="T8" fmla="*/ 2147483646 w 53"/>
                <a:gd name="T9" fmla="*/ 2147483646 h 53"/>
                <a:gd name="T10" fmla="*/ 2147483646 w 53"/>
                <a:gd name="T11" fmla="*/ 2147483646 h 53"/>
                <a:gd name="T12" fmla="*/ 2147483646 w 53"/>
                <a:gd name="T13" fmla="*/ 2147483646 h 53"/>
                <a:gd name="T14" fmla="*/ 2147483646 w 53"/>
                <a:gd name="T15" fmla="*/ 2147483646 h 53"/>
                <a:gd name="T16" fmla="*/ 2147483646 w 53"/>
                <a:gd name="T17" fmla="*/ 2147483646 h 53"/>
                <a:gd name="T18" fmla="*/ 2147483646 w 53"/>
                <a:gd name="T19" fmla="*/ 2147483646 h 53"/>
                <a:gd name="T20" fmla="*/ 2147483646 w 53"/>
                <a:gd name="T21" fmla="*/ 0 h 53"/>
                <a:gd name="T22" fmla="*/ 2147483646 w 53"/>
                <a:gd name="T23" fmla="*/ 0 h 53"/>
                <a:gd name="T24" fmla="*/ 2147483646 w 53"/>
                <a:gd name="T25" fmla="*/ 0 h 53"/>
                <a:gd name="T26" fmla="*/ 2147483646 w 53"/>
                <a:gd name="T27" fmla="*/ 2147483646 h 53"/>
                <a:gd name="T28" fmla="*/ 2147483646 w 53"/>
                <a:gd name="T29" fmla="*/ 2147483646 h 53"/>
                <a:gd name="T30" fmla="*/ 2147483646 w 53"/>
                <a:gd name="T31" fmla="*/ 2147483646 h 53"/>
                <a:gd name="T32" fmla="*/ 2147483646 w 53"/>
                <a:gd name="T33" fmla="*/ 2147483646 h 53"/>
                <a:gd name="T34" fmla="*/ 2147483646 w 53"/>
                <a:gd name="T35" fmla="*/ 2147483646 h 53"/>
                <a:gd name="T36" fmla="*/ 2147483646 w 53"/>
                <a:gd name="T37" fmla="*/ 2147483646 h 53"/>
                <a:gd name="T38" fmla="*/ 2147483646 w 53"/>
                <a:gd name="T39" fmla="*/ 2147483646 h 53"/>
                <a:gd name="T40" fmla="*/ 2147483646 w 53"/>
                <a:gd name="T41" fmla="*/ 2147483646 h 53"/>
                <a:gd name="T42" fmla="*/ 2147483646 w 53"/>
                <a:gd name="T43" fmla="*/ 2147483646 h 53"/>
                <a:gd name="T44" fmla="*/ 2147483646 w 53"/>
                <a:gd name="T45" fmla="*/ 2147483646 h 53"/>
                <a:gd name="T46" fmla="*/ 2147483646 w 53"/>
                <a:gd name="T47" fmla="*/ 2147483646 h 53"/>
                <a:gd name="T48" fmla="*/ 2147483646 w 53"/>
                <a:gd name="T49" fmla="*/ 2147483646 h 53"/>
                <a:gd name="T50" fmla="*/ 2147483646 w 53"/>
                <a:gd name="T51" fmla="*/ 2147483646 h 53"/>
                <a:gd name="T52" fmla="*/ 2147483646 w 53"/>
                <a:gd name="T53" fmla="*/ 2147483646 h 53"/>
                <a:gd name="T54" fmla="*/ 2147483646 w 53"/>
                <a:gd name="T55" fmla="*/ 2147483646 h 53"/>
                <a:gd name="T56" fmla="*/ 2147483646 w 53"/>
                <a:gd name="T57" fmla="*/ 2147483646 h 53"/>
                <a:gd name="T58" fmla="*/ 2147483646 w 53"/>
                <a:gd name="T59" fmla="*/ 2147483646 h 53"/>
                <a:gd name="T60" fmla="*/ 2147483646 w 53"/>
                <a:gd name="T61" fmla="*/ 2147483646 h 53"/>
                <a:gd name="T62" fmla="*/ 2147483646 w 53"/>
                <a:gd name="T63" fmla="*/ 2147483646 h 53"/>
                <a:gd name="T64" fmla="*/ 2147483646 w 53"/>
                <a:gd name="T65" fmla="*/ 2147483646 h 53"/>
                <a:gd name="T66" fmla="*/ 2147483646 w 53"/>
                <a:gd name="T67" fmla="*/ 2147483646 h 53"/>
                <a:gd name="T68" fmla="*/ 2147483646 w 53"/>
                <a:gd name="T69" fmla="*/ 2147483646 h 53"/>
                <a:gd name="T70" fmla="*/ 2147483646 w 53"/>
                <a:gd name="T71" fmla="*/ 2147483646 h 53"/>
                <a:gd name="T72" fmla="*/ 2147483646 w 53"/>
                <a:gd name="T73" fmla="*/ 2147483646 h 53"/>
                <a:gd name="T74" fmla="*/ 2147483646 w 53"/>
                <a:gd name="T75" fmla="*/ 2147483646 h 53"/>
                <a:gd name="T76" fmla="*/ 2147483646 w 53"/>
                <a:gd name="T77" fmla="*/ 2147483646 h 53"/>
                <a:gd name="T78" fmla="*/ 2147483646 w 53"/>
                <a:gd name="T79" fmla="*/ 2147483646 h 53"/>
                <a:gd name="T80" fmla="*/ 2147483646 w 53"/>
                <a:gd name="T81" fmla="*/ 2147483646 h 53"/>
                <a:gd name="T82" fmla="*/ 2147483646 w 53"/>
                <a:gd name="T83" fmla="*/ 2147483646 h 53"/>
                <a:gd name="T84" fmla="*/ 2147483646 w 53"/>
                <a:gd name="T85" fmla="*/ 2147483646 h 53"/>
                <a:gd name="T86" fmla="*/ 2147483646 w 53"/>
                <a:gd name="T87" fmla="*/ 2147483646 h 53"/>
                <a:gd name="T88" fmla="*/ 2147483646 w 53"/>
                <a:gd name="T89" fmla="*/ 2147483646 h 53"/>
                <a:gd name="T90" fmla="*/ 2147483646 w 53"/>
                <a:gd name="T91" fmla="*/ 2147483646 h 53"/>
                <a:gd name="T92" fmla="*/ 2147483646 w 53"/>
                <a:gd name="T93" fmla="*/ 2147483646 h 53"/>
                <a:gd name="T94" fmla="*/ 2147483646 w 53"/>
                <a:gd name="T95" fmla="*/ 2147483646 h 53"/>
                <a:gd name="T96" fmla="*/ 2147483646 w 53"/>
                <a:gd name="T97" fmla="*/ 2147483646 h 53"/>
                <a:gd name="T98" fmla="*/ 2147483646 w 53"/>
                <a:gd name="T99" fmla="*/ 2147483646 h 53"/>
                <a:gd name="T100" fmla="*/ 2147483646 w 53"/>
                <a:gd name="T101" fmla="*/ 2147483646 h 53"/>
                <a:gd name="T102" fmla="*/ 2147483646 w 53"/>
                <a:gd name="T103" fmla="*/ 2147483646 h 53"/>
                <a:gd name="T104" fmla="*/ 2147483646 w 53"/>
                <a:gd name="T105" fmla="*/ 2147483646 h 53"/>
                <a:gd name="T106" fmla="*/ 2147483646 w 53"/>
                <a:gd name="T107" fmla="*/ 2147483646 h 53"/>
                <a:gd name="T108" fmla="*/ 2147483646 w 53"/>
                <a:gd name="T109" fmla="*/ 2147483646 h 53"/>
                <a:gd name="T110" fmla="*/ 0 w 53"/>
                <a:gd name="T111" fmla="*/ 2147483646 h 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3"/>
                <a:gd name="T169" fmla="*/ 0 h 53"/>
                <a:gd name="T170" fmla="*/ 53 w 53"/>
                <a:gd name="T171" fmla="*/ 53 h 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3" h="53">
                  <a:moveTo>
                    <a:pt x="0" y="21"/>
                  </a:moveTo>
                  <a:lnTo>
                    <a:pt x="0" y="32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2" y="21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4" y="17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6" y="13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9" y="9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3" y="7"/>
                  </a:lnTo>
                  <a:lnTo>
                    <a:pt x="14" y="5"/>
                  </a:lnTo>
                  <a:lnTo>
                    <a:pt x="16" y="5"/>
                  </a:lnTo>
                  <a:lnTo>
                    <a:pt x="17" y="4"/>
                  </a:lnTo>
                  <a:lnTo>
                    <a:pt x="18" y="3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4" y="3"/>
                  </a:lnTo>
                  <a:lnTo>
                    <a:pt x="36" y="4"/>
                  </a:lnTo>
                  <a:lnTo>
                    <a:pt x="37" y="5"/>
                  </a:lnTo>
                  <a:lnTo>
                    <a:pt x="38" y="5"/>
                  </a:lnTo>
                  <a:lnTo>
                    <a:pt x="40" y="7"/>
                  </a:lnTo>
                  <a:lnTo>
                    <a:pt x="41" y="8"/>
                  </a:lnTo>
                  <a:lnTo>
                    <a:pt x="42" y="8"/>
                  </a:lnTo>
                  <a:lnTo>
                    <a:pt x="44" y="9"/>
                  </a:lnTo>
                  <a:lnTo>
                    <a:pt x="45" y="11"/>
                  </a:lnTo>
                  <a:lnTo>
                    <a:pt x="46" y="12"/>
                  </a:lnTo>
                  <a:lnTo>
                    <a:pt x="46" y="13"/>
                  </a:lnTo>
                  <a:lnTo>
                    <a:pt x="48" y="15"/>
                  </a:lnTo>
                  <a:lnTo>
                    <a:pt x="49" y="16"/>
                  </a:lnTo>
                  <a:lnTo>
                    <a:pt x="49" y="17"/>
                  </a:lnTo>
                  <a:lnTo>
                    <a:pt x="50" y="19"/>
                  </a:lnTo>
                  <a:lnTo>
                    <a:pt x="50" y="20"/>
                  </a:lnTo>
                  <a:lnTo>
                    <a:pt x="52" y="21"/>
                  </a:lnTo>
                  <a:lnTo>
                    <a:pt x="52" y="23"/>
                  </a:lnTo>
                  <a:lnTo>
                    <a:pt x="52" y="24"/>
                  </a:lnTo>
                  <a:lnTo>
                    <a:pt x="53" y="25"/>
                  </a:lnTo>
                  <a:lnTo>
                    <a:pt x="53" y="28"/>
                  </a:lnTo>
                  <a:lnTo>
                    <a:pt x="53" y="29"/>
                  </a:lnTo>
                  <a:lnTo>
                    <a:pt x="53" y="31"/>
                  </a:lnTo>
                  <a:lnTo>
                    <a:pt x="53" y="32"/>
                  </a:lnTo>
                  <a:lnTo>
                    <a:pt x="53" y="21"/>
                  </a:lnTo>
                  <a:lnTo>
                    <a:pt x="53" y="23"/>
                  </a:lnTo>
                  <a:lnTo>
                    <a:pt x="53" y="24"/>
                  </a:lnTo>
                  <a:lnTo>
                    <a:pt x="53" y="27"/>
                  </a:lnTo>
                  <a:lnTo>
                    <a:pt x="53" y="28"/>
                  </a:lnTo>
                  <a:lnTo>
                    <a:pt x="52" y="29"/>
                  </a:lnTo>
                  <a:lnTo>
                    <a:pt x="52" y="31"/>
                  </a:lnTo>
                  <a:lnTo>
                    <a:pt x="52" y="32"/>
                  </a:lnTo>
                  <a:lnTo>
                    <a:pt x="50" y="33"/>
                  </a:lnTo>
                  <a:lnTo>
                    <a:pt x="50" y="35"/>
                  </a:lnTo>
                  <a:lnTo>
                    <a:pt x="49" y="36"/>
                  </a:lnTo>
                  <a:lnTo>
                    <a:pt x="49" y="37"/>
                  </a:lnTo>
                  <a:lnTo>
                    <a:pt x="48" y="39"/>
                  </a:lnTo>
                  <a:lnTo>
                    <a:pt x="46" y="40"/>
                  </a:lnTo>
                  <a:lnTo>
                    <a:pt x="46" y="41"/>
                  </a:lnTo>
                  <a:lnTo>
                    <a:pt x="45" y="42"/>
                  </a:lnTo>
                  <a:lnTo>
                    <a:pt x="44" y="44"/>
                  </a:lnTo>
                  <a:lnTo>
                    <a:pt x="42" y="45"/>
                  </a:lnTo>
                  <a:lnTo>
                    <a:pt x="41" y="46"/>
                  </a:lnTo>
                  <a:lnTo>
                    <a:pt x="40" y="46"/>
                  </a:lnTo>
                  <a:lnTo>
                    <a:pt x="38" y="48"/>
                  </a:lnTo>
                  <a:lnTo>
                    <a:pt x="37" y="49"/>
                  </a:lnTo>
                  <a:lnTo>
                    <a:pt x="36" y="49"/>
                  </a:lnTo>
                  <a:lnTo>
                    <a:pt x="34" y="50"/>
                  </a:lnTo>
                  <a:lnTo>
                    <a:pt x="33" y="50"/>
                  </a:lnTo>
                  <a:lnTo>
                    <a:pt x="32" y="52"/>
                  </a:lnTo>
                  <a:lnTo>
                    <a:pt x="30" y="52"/>
                  </a:lnTo>
                  <a:lnTo>
                    <a:pt x="29" y="52"/>
                  </a:lnTo>
                  <a:lnTo>
                    <a:pt x="28" y="53"/>
                  </a:lnTo>
                  <a:lnTo>
                    <a:pt x="26" y="53"/>
                  </a:lnTo>
                  <a:lnTo>
                    <a:pt x="24" y="53"/>
                  </a:lnTo>
                  <a:lnTo>
                    <a:pt x="22" y="53"/>
                  </a:lnTo>
                  <a:lnTo>
                    <a:pt x="21" y="53"/>
                  </a:lnTo>
                  <a:lnTo>
                    <a:pt x="32" y="53"/>
                  </a:lnTo>
                  <a:lnTo>
                    <a:pt x="30" y="53"/>
                  </a:lnTo>
                  <a:lnTo>
                    <a:pt x="29" y="53"/>
                  </a:lnTo>
                  <a:lnTo>
                    <a:pt x="28" y="53"/>
                  </a:lnTo>
                  <a:lnTo>
                    <a:pt x="25" y="53"/>
                  </a:lnTo>
                  <a:lnTo>
                    <a:pt x="24" y="52"/>
                  </a:lnTo>
                  <a:lnTo>
                    <a:pt x="22" y="52"/>
                  </a:lnTo>
                  <a:lnTo>
                    <a:pt x="21" y="52"/>
                  </a:lnTo>
                  <a:lnTo>
                    <a:pt x="20" y="50"/>
                  </a:lnTo>
                  <a:lnTo>
                    <a:pt x="18" y="50"/>
                  </a:lnTo>
                  <a:lnTo>
                    <a:pt x="17" y="49"/>
                  </a:lnTo>
                  <a:lnTo>
                    <a:pt x="16" y="49"/>
                  </a:lnTo>
                  <a:lnTo>
                    <a:pt x="14" y="48"/>
                  </a:lnTo>
                  <a:lnTo>
                    <a:pt x="13" y="46"/>
                  </a:lnTo>
                  <a:lnTo>
                    <a:pt x="12" y="46"/>
                  </a:lnTo>
                  <a:lnTo>
                    <a:pt x="10" y="45"/>
                  </a:lnTo>
                  <a:lnTo>
                    <a:pt x="9" y="44"/>
                  </a:lnTo>
                  <a:lnTo>
                    <a:pt x="8" y="42"/>
                  </a:lnTo>
                  <a:lnTo>
                    <a:pt x="8" y="41"/>
                  </a:lnTo>
                  <a:lnTo>
                    <a:pt x="6" y="40"/>
                  </a:lnTo>
                  <a:lnTo>
                    <a:pt x="5" y="39"/>
                  </a:lnTo>
                  <a:lnTo>
                    <a:pt x="5" y="37"/>
                  </a:lnTo>
                  <a:lnTo>
                    <a:pt x="4" y="36"/>
                  </a:lnTo>
                  <a:lnTo>
                    <a:pt x="2" y="35"/>
                  </a:lnTo>
                  <a:lnTo>
                    <a:pt x="2" y="33"/>
                  </a:lnTo>
                  <a:lnTo>
                    <a:pt x="2" y="32"/>
                  </a:lnTo>
                  <a:lnTo>
                    <a:pt x="1" y="31"/>
                  </a:lnTo>
                  <a:lnTo>
                    <a:pt x="1" y="29"/>
                  </a:lnTo>
                  <a:lnTo>
                    <a:pt x="1" y="28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290" name="Freeform 114">
              <a:extLst>
                <a:ext uri="{FF2B5EF4-FFF2-40B4-BE49-F238E27FC236}">
                  <a16:creationId xmlns:a16="http://schemas.microsoft.com/office/drawing/2014/main" id="{848DC83B-04F0-A649-B9BE-56360FB91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438" y="4568825"/>
              <a:ext cx="41275" cy="42863"/>
            </a:xfrm>
            <a:custGeom>
              <a:avLst/>
              <a:gdLst>
                <a:gd name="T0" fmla="*/ 0 w 54"/>
                <a:gd name="T1" fmla="*/ 2147483646 h 53"/>
                <a:gd name="T2" fmla="*/ 2147483646 w 54"/>
                <a:gd name="T3" fmla="*/ 2147483646 h 53"/>
                <a:gd name="T4" fmla="*/ 2147483646 w 54"/>
                <a:gd name="T5" fmla="*/ 2147483646 h 53"/>
                <a:gd name="T6" fmla="*/ 2147483646 w 54"/>
                <a:gd name="T7" fmla="*/ 2147483646 h 53"/>
                <a:gd name="T8" fmla="*/ 2147483646 w 54"/>
                <a:gd name="T9" fmla="*/ 2147483646 h 53"/>
                <a:gd name="T10" fmla="*/ 2147483646 w 54"/>
                <a:gd name="T11" fmla="*/ 2147483646 h 53"/>
                <a:gd name="T12" fmla="*/ 2147483646 w 54"/>
                <a:gd name="T13" fmla="*/ 2147483646 h 53"/>
                <a:gd name="T14" fmla="*/ 2147483646 w 54"/>
                <a:gd name="T15" fmla="*/ 2147483646 h 53"/>
                <a:gd name="T16" fmla="*/ 2147483646 w 54"/>
                <a:gd name="T17" fmla="*/ 2147483646 h 53"/>
                <a:gd name="T18" fmla="*/ 2147483646 w 54"/>
                <a:gd name="T19" fmla="*/ 2147483646 h 53"/>
                <a:gd name="T20" fmla="*/ 2147483646 w 54"/>
                <a:gd name="T21" fmla="*/ 0 h 53"/>
                <a:gd name="T22" fmla="*/ 2147483646 w 54"/>
                <a:gd name="T23" fmla="*/ 0 h 53"/>
                <a:gd name="T24" fmla="*/ 2147483646 w 54"/>
                <a:gd name="T25" fmla="*/ 0 h 53"/>
                <a:gd name="T26" fmla="*/ 2147483646 w 54"/>
                <a:gd name="T27" fmla="*/ 2147483646 h 53"/>
                <a:gd name="T28" fmla="*/ 2147483646 w 54"/>
                <a:gd name="T29" fmla="*/ 2147483646 h 53"/>
                <a:gd name="T30" fmla="*/ 2147483646 w 54"/>
                <a:gd name="T31" fmla="*/ 2147483646 h 53"/>
                <a:gd name="T32" fmla="*/ 2147483646 w 54"/>
                <a:gd name="T33" fmla="*/ 2147483646 h 53"/>
                <a:gd name="T34" fmla="*/ 2147483646 w 54"/>
                <a:gd name="T35" fmla="*/ 2147483646 h 53"/>
                <a:gd name="T36" fmla="*/ 2147483646 w 54"/>
                <a:gd name="T37" fmla="*/ 2147483646 h 53"/>
                <a:gd name="T38" fmla="*/ 2147483646 w 54"/>
                <a:gd name="T39" fmla="*/ 2147483646 h 53"/>
                <a:gd name="T40" fmla="*/ 2147483646 w 54"/>
                <a:gd name="T41" fmla="*/ 2147483646 h 53"/>
                <a:gd name="T42" fmla="*/ 2147483646 w 54"/>
                <a:gd name="T43" fmla="*/ 2147483646 h 53"/>
                <a:gd name="T44" fmla="*/ 2147483646 w 54"/>
                <a:gd name="T45" fmla="*/ 2147483646 h 53"/>
                <a:gd name="T46" fmla="*/ 2147483646 w 54"/>
                <a:gd name="T47" fmla="*/ 2147483646 h 53"/>
                <a:gd name="T48" fmla="*/ 2147483646 w 54"/>
                <a:gd name="T49" fmla="*/ 2147483646 h 53"/>
                <a:gd name="T50" fmla="*/ 2147483646 w 54"/>
                <a:gd name="T51" fmla="*/ 2147483646 h 53"/>
                <a:gd name="T52" fmla="*/ 2147483646 w 54"/>
                <a:gd name="T53" fmla="*/ 2147483646 h 53"/>
                <a:gd name="T54" fmla="*/ 2147483646 w 54"/>
                <a:gd name="T55" fmla="*/ 2147483646 h 53"/>
                <a:gd name="T56" fmla="*/ 2147483646 w 54"/>
                <a:gd name="T57" fmla="*/ 2147483646 h 53"/>
                <a:gd name="T58" fmla="*/ 2147483646 w 54"/>
                <a:gd name="T59" fmla="*/ 2147483646 h 53"/>
                <a:gd name="T60" fmla="*/ 2147483646 w 54"/>
                <a:gd name="T61" fmla="*/ 2147483646 h 53"/>
                <a:gd name="T62" fmla="*/ 2147483646 w 54"/>
                <a:gd name="T63" fmla="*/ 2147483646 h 53"/>
                <a:gd name="T64" fmla="*/ 2147483646 w 54"/>
                <a:gd name="T65" fmla="*/ 2147483646 h 53"/>
                <a:gd name="T66" fmla="*/ 2147483646 w 54"/>
                <a:gd name="T67" fmla="*/ 2147483646 h 53"/>
                <a:gd name="T68" fmla="*/ 2147483646 w 54"/>
                <a:gd name="T69" fmla="*/ 2147483646 h 53"/>
                <a:gd name="T70" fmla="*/ 2147483646 w 54"/>
                <a:gd name="T71" fmla="*/ 2147483646 h 53"/>
                <a:gd name="T72" fmla="*/ 2147483646 w 54"/>
                <a:gd name="T73" fmla="*/ 2147483646 h 53"/>
                <a:gd name="T74" fmla="*/ 2147483646 w 54"/>
                <a:gd name="T75" fmla="*/ 2147483646 h 53"/>
                <a:gd name="T76" fmla="*/ 2147483646 w 54"/>
                <a:gd name="T77" fmla="*/ 2147483646 h 53"/>
                <a:gd name="T78" fmla="*/ 2147483646 w 54"/>
                <a:gd name="T79" fmla="*/ 2147483646 h 53"/>
                <a:gd name="T80" fmla="*/ 2147483646 w 54"/>
                <a:gd name="T81" fmla="*/ 2147483646 h 53"/>
                <a:gd name="T82" fmla="*/ 2147483646 w 54"/>
                <a:gd name="T83" fmla="*/ 2147483646 h 53"/>
                <a:gd name="T84" fmla="*/ 2147483646 w 54"/>
                <a:gd name="T85" fmla="*/ 2147483646 h 53"/>
                <a:gd name="T86" fmla="*/ 2147483646 w 54"/>
                <a:gd name="T87" fmla="*/ 2147483646 h 53"/>
                <a:gd name="T88" fmla="*/ 2147483646 w 54"/>
                <a:gd name="T89" fmla="*/ 2147483646 h 53"/>
                <a:gd name="T90" fmla="*/ 2147483646 w 54"/>
                <a:gd name="T91" fmla="*/ 2147483646 h 53"/>
                <a:gd name="T92" fmla="*/ 2147483646 w 54"/>
                <a:gd name="T93" fmla="*/ 2147483646 h 53"/>
                <a:gd name="T94" fmla="*/ 2147483646 w 54"/>
                <a:gd name="T95" fmla="*/ 2147483646 h 53"/>
                <a:gd name="T96" fmla="*/ 2147483646 w 54"/>
                <a:gd name="T97" fmla="*/ 2147483646 h 53"/>
                <a:gd name="T98" fmla="*/ 2147483646 w 54"/>
                <a:gd name="T99" fmla="*/ 2147483646 h 53"/>
                <a:gd name="T100" fmla="*/ 2147483646 w 54"/>
                <a:gd name="T101" fmla="*/ 2147483646 h 53"/>
                <a:gd name="T102" fmla="*/ 2147483646 w 54"/>
                <a:gd name="T103" fmla="*/ 2147483646 h 53"/>
                <a:gd name="T104" fmla="*/ 2147483646 w 54"/>
                <a:gd name="T105" fmla="*/ 2147483646 h 53"/>
                <a:gd name="T106" fmla="*/ 2147483646 w 54"/>
                <a:gd name="T107" fmla="*/ 2147483646 h 53"/>
                <a:gd name="T108" fmla="*/ 2147483646 w 54"/>
                <a:gd name="T109" fmla="*/ 2147483646 h 53"/>
                <a:gd name="T110" fmla="*/ 0 w 54"/>
                <a:gd name="T111" fmla="*/ 2147483646 h 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"/>
                <a:gd name="T169" fmla="*/ 0 h 53"/>
                <a:gd name="T170" fmla="*/ 54 w 54"/>
                <a:gd name="T171" fmla="*/ 53 h 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" h="53">
                  <a:moveTo>
                    <a:pt x="0" y="21"/>
                  </a:moveTo>
                  <a:lnTo>
                    <a:pt x="0" y="32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4" y="17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4" y="7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8" y="4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6" y="1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6" y="4"/>
                  </a:lnTo>
                  <a:lnTo>
                    <a:pt x="38" y="5"/>
                  </a:lnTo>
                  <a:lnTo>
                    <a:pt x="39" y="5"/>
                  </a:lnTo>
                  <a:lnTo>
                    <a:pt x="40" y="7"/>
                  </a:lnTo>
                  <a:lnTo>
                    <a:pt x="42" y="8"/>
                  </a:lnTo>
                  <a:lnTo>
                    <a:pt x="43" y="8"/>
                  </a:lnTo>
                  <a:lnTo>
                    <a:pt x="44" y="9"/>
                  </a:lnTo>
                  <a:lnTo>
                    <a:pt x="46" y="11"/>
                  </a:lnTo>
                  <a:lnTo>
                    <a:pt x="47" y="12"/>
                  </a:lnTo>
                  <a:lnTo>
                    <a:pt x="47" y="13"/>
                  </a:lnTo>
                  <a:lnTo>
                    <a:pt x="48" y="15"/>
                  </a:lnTo>
                  <a:lnTo>
                    <a:pt x="50" y="16"/>
                  </a:lnTo>
                  <a:lnTo>
                    <a:pt x="50" y="17"/>
                  </a:lnTo>
                  <a:lnTo>
                    <a:pt x="51" y="19"/>
                  </a:lnTo>
                  <a:lnTo>
                    <a:pt x="51" y="20"/>
                  </a:lnTo>
                  <a:lnTo>
                    <a:pt x="52" y="21"/>
                  </a:lnTo>
                  <a:lnTo>
                    <a:pt x="52" y="23"/>
                  </a:lnTo>
                  <a:lnTo>
                    <a:pt x="52" y="24"/>
                  </a:lnTo>
                  <a:lnTo>
                    <a:pt x="54" y="25"/>
                  </a:lnTo>
                  <a:lnTo>
                    <a:pt x="54" y="28"/>
                  </a:lnTo>
                  <a:lnTo>
                    <a:pt x="54" y="29"/>
                  </a:lnTo>
                  <a:lnTo>
                    <a:pt x="54" y="31"/>
                  </a:lnTo>
                  <a:lnTo>
                    <a:pt x="54" y="32"/>
                  </a:lnTo>
                  <a:lnTo>
                    <a:pt x="54" y="21"/>
                  </a:lnTo>
                  <a:lnTo>
                    <a:pt x="54" y="23"/>
                  </a:lnTo>
                  <a:lnTo>
                    <a:pt x="54" y="24"/>
                  </a:lnTo>
                  <a:lnTo>
                    <a:pt x="54" y="27"/>
                  </a:lnTo>
                  <a:lnTo>
                    <a:pt x="54" y="28"/>
                  </a:lnTo>
                  <a:lnTo>
                    <a:pt x="52" y="29"/>
                  </a:lnTo>
                  <a:lnTo>
                    <a:pt x="52" y="31"/>
                  </a:lnTo>
                  <a:lnTo>
                    <a:pt x="52" y="32"/>
                  </a:lnTo>
                  <a:lnTo>
                    <a:pt x="51" y="33"/>
                  </a:lnTo>
                  <a:lnTo>
                    <a:pt x="51" y="35"/>
                  </a:lnTo>
                  <a:lnTo>
                    <a:pt x="50" y="36"/>
                  </a:lnTo>
                  <a:lnTo>
                    <a:pt x="50" y="37"/>
                  </a:lnTo>
                  <a:lnTo>
                    <a:pt x="48" y="38"/>
                  </a:lnTo>
                  <a:lnTo>
                    <a:pt x="47" y="40"/>
                  </a:lnTo>
                  <a:lnTo>
                    <a:pt x="47" y="41"/>
                  </a:lnTo>
                  <a:lnTo>
                    <a:pt x="46" y="42"/>
                  </a:lnTo>
                  <a:lnTo>
                    <a:pt x="44" y="44"/>
                  </a:lnTo>
                  <a:lnTo>
                    <a:pt x="43" y="45"/>
                  </a:lnTo>
                  <a:lnTo>
                    <a:pt x="42" y="46"/>
                  </a:lnTo>
                  <a:lnTo>
                    <a:pt x="40" y="46"/>
                  </a:lnTo>
                  <a:lnTo>
                    <a:pt x="39" y="48"/>
                  </a:lnTo>
                  <a:lnTo>
                    <a:pt x="38" y="49"/>
                  </a:lnTo>
                  <a:lnTo>
                    <a:pt x="36" y="49"/>
                  </a:lnTo>
                  <a:lnTo>
                    <a:pt x="35" y="50"/>
                  </a:lnTo>
                  <a:lnTo>
                    <a:pt x="34" y="50"/>
                  </a:lnTo>
                  <a:lnTo>
                    <a:pt x="32" y="52"/>
                  </a:lnTo>
                  <a:lnTo>
                    <a:pt x="31" y="52"/>
                  </a:lnTo>
                  <a:lnTo>
                    <a:pt x="30" y="52"/>
                  </a:lnTo>
                  <a:lnTo>
                    <a:pt x="28" y="53"/>
                  </a:lnTo>
                  <a:lnTo>
                    <a:pt x="27" y="53"/>
                  </a:lnTo>
                  <a:lnTo>
                    <a:pt x="24" y="53"/>
                  </a:lnTo>
                  <a:lnTo>
                    <a:pt x="23" y="53"/>
                  </a:lnTo>
                  <a:lnTo>
                    <a:pt x="22" y="53"/>
                  </a:lnTo>
                  <a:lnTo>
                    <a:pt x="32" y="53"/>
                  </a:lnTo>
                  <a:lnTo>
                    <a:pt x="31" y="53"/>
                  </a:lnTo>
                  <a:lnTo>
                    <a:pt x="30" y="53"/>
                  </a:lnTo>
                  <a:lnTo>
                    <a:pt x="28" y="53"/>
                  </a:lnTo>
                  <a:lnTo>
                    <a:pt x="26" y="53"/>
                  </a:lnTo>
                  <a:lnTo>
                    <a:pt x="24" y="52"/>
                  </a:lnTo>
                  <a:lnTo>
                    <a:pt x="23" y="52"/>
                  </a:lnTo>
                  <a:lnTo>
                    <a:pt x="22" y="52"/>
                  </a:lnTo>
                  <a:lnTo>
                    <a:pt x="20" y="50"/>
                  </a:lnTo>
                  <a:lnTo>
                    <a:pt x="19" y="50"/>
                  </a:lnTo>
                  <a:lnTo>
                    <a:pt x="18" y="49"/>
                  </a:lnTo>
                  <a:lnTo>
                    <a:pt x="16" y="49"/>
                  </a:lnTo>
                  <a:lnTo>
                    <a:pt x="15" y="48"/>
                  </a:lnTo>
                  <a:lnTo>
                    <a:pt x="14" y="46"/>
                  </a:lnTo>
                  <a:lnTo>
                    <a:pt x="12" y="46"/>
                  </a:lnTo>
                  <a:lnTo>
                    <a:pt x="11" y="45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8" y="41"/>
                  </a:lnTo>
                  <a:lnTo>
                    <a:pt x="7" y="40"/>
                  </a:lnTo>
                  <a:lnTo>
                    <a:pt x="6" y="38"/>
                  </a:lnTo>
                  <a:lnTo>
                    <a:pt x="6" y="37"/>
                  </a:lnTo>
                  <a:lnTo>
                    <a:pt x="4" y="36"/>
                  </a:lnTo>
                  <a:lnTo>
                    <a:pt x="3" y="35"/>
                  </a:lnTo>
                  <a:lnTo>
                    <a:pt x="3" y="33"/>
                  </a:lnTo>
                  <a:lnTo>
                    <a:pt x="3" y="32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291" name="AutoShape 119">
              <a:extLst>
                <a:ext uri="{FF2B5EF4-FFF2-40B4-BE49-F238E27FC236}">
                  <a16:creationId xmlns:a16="http://schemas.microsoft.com/office/drawing/2014/main" id="{A79885E9-A001-6D42-B2EA-D935EB66A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1913" y="5392738"/>
              <a:ext cx="596900" cy="496887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8292" name="AutoShape 121">
              <a:extLst>
                <a:ext uri="{FF2B5EF4-FFF2-40B4-BE49-F238E27FC236}">
                  <a16:creationId xmlns:a16="http://schemas.microsoft.com/office/drawing/2014/main" id="{211A3D78-257A-9C45-BFEE-D4F4C8335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8450" y="4802188"/>
              <a:ext cx="596900" cy="496887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</p:grpSp>
      <p:sp>
        <p:nvSpPr>
          <p:cNvPr id="138242" name="Title 1">
            <a:extLst>
              <a:ext uri="{FF2B5EF4-FFF2-40B4-BE49-F238E27FC236}">
                <a16:creationId xmlns:a16="http://schemas.microsoft.com/office/drawing/2014/main" id="{603C2676-B42E-0247-A701-E6C964808597}"/>
              </a:ext>
            </a:extLst>
          </p:cNvPr>
          <p:cNvSpPr txBox="1">
            <a:spLocks/>
          </p:cNvSpPr>
          <p:nvPr/>
        </p:nvSpPr>
        <p:spPr bwMode="auto">
          <a:xfrm>
            <a:off x="914400" y="20638"/>
            <a:ext cx="9144000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Simplification of the Full-Adder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circuit when x</a:t>
            </a:r>
            <a:r>
              <a:rPr lang="en-US" altLang="en-US" sz="3600" baseline="-25000">
                <a:solidFill>
                  <a:schemeClr val="tx2"/>
                </a:solidFill>
              </a:rPr>
              <a:t>i</a:t>
            </a:r>
            <a:r>
              <a:rPr lang="en-US" altLang="en-US" sz="3600">
                <a:solidFill>
                  <a:schemeClr val="tx2"/>
                </a:solidFill>
              </a:rPr>
              <a:t>=0</a:t>
            </a:r>
          </a:p>
        </p:txBody>
      </p:sp>
      <p:sp>
        <p:nvSpPr>
          <p:cNvPr id="138243" name="TextBox 3">
            <a:extLst>
              <a:ext uri="{FF2B5EF4-FFF2-40B4-BE49-F238E27FC236}">
                <a16:creationId xmlns:a16="http://schemas.microsoft.com/office/drawing/2014/main" id="{8BE4723C-E647-F64A-A9DC-F50F7044E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3289" y="2686051"/>
            <a:ext cx="339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265" name="Group 1">
            <a:extLst>
              <a:ext uri="{FF2B5EF4-FFF2-40B4-BE49-F238E27FC236}">
                <a16:creationId xmlns:a16="http://schemas.microsoft.com/office/drawing/2014/main" id="{43FCB830-E945-7F40-AA61-56518044D21F}"/>
              </a:ext>
            </a:extLst>
          </p:cNvPr>
          <p:cNvGrpSpPr>
            <a:grpSpLocks/>
          </p:cNvGrpSpPr>
          <p:nvPr/>
        </p:nvGrpSpPr>
        <p:grpSpPr bwMode="auto">
          <a:xfrm>
            <a:off x="2286001" y="2362200"/>
            <a:ext cx="6192367" cy="2032000"/>
            <a:chOff x="1484313" y="3857625"/>
            <a:chExt cx="6192366" cy="2032000"/>
          </a:xfrm>
        </p:grpSpPr>
        <p:sp>
          <p:nvSpPr>
            <p:cNvPr id="139270" name="Line 4">
              <a:extLst>
                <a:ext uri="{FF2B5EF4-FFF2-40B4-BE49-F238E27FC236}">
                  <a16:creationId xmlns:a16="http://schemas.microsoft.com/office/drawing/2014/main" id="{89B3DA73-3040-6C43-9B85-AB48171F07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1963" y="4000500"/>
              <a:ext cx="2319337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271" name="Freeform 5">
              <a:extLst>
                <a:ext uri="{FF2B5EF4-FFF2-40B4-BE49-F238E27FC236}">
                  <a16:creationId xmlns:a16="http://schemas.microsoft.com/office/drawing/2014/main" id="{D50CC717-47F0-E24F-B8B5-EB59FA218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5350" y="5033963"/>
              <a:ext cx="168275" cy="1587"/>
            </a:xfrm>
            <a:custGeom>
              <a:avLst/>
              <a:gdLst>
                <a:gd name="T0" fmla="*/ 2147483646 w 213"/>
                <a:gd name="T1" fmla="*/ 0 h 1588"/>
                <a:gd name="T2" fmla="*/ 0 w 213"/>
                <a:gd name="T3" fmla="*/ 0 h 1588"/>
                <a:gd name="T4" fmla="*/ 2147483646 w 213"/>
                <a:gd name="T5" fmla="*/ 0 h 1588"/>
                <a:gd name="T6" fmla="*/ 0 60000 65536"/>
                <a:gd name="T7" fmla="*/ 0 60000 65536"/>
                <a:gd name="T8" fmla="*/ 0 60000 65536"/>
                <a:gd name="T9" fmla="*/ 0 w 213"/>
                <a:gd name="T10" fmla="*/ 0 h 1588"/>
                <a:gd name="T11" fmla="*/ 213 w 213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" h="1588">
                  <a:moveTo>
                    <a:pt x="213" y="0"/>
                  </a:moveTo>
                  <a:lnTo>
                    <a:pt x="0" y="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272" name="Freeform 8">
              <a:extLst>
                <a:ext uri="{FF2B5EF4-FFF2-40B4-BE49-F238E27FC236}">
                  <a16:creationId xmlns:a16="http://schemas.microsoft.com/office/drawing/2014/main" id="{A9B61472-D29B-F846-8901-4E184D48C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9525" y="5202238"/>
              <a:ext cx="295275" cy="1587"/>
            </a:xfrm>
            <a:custGeom>
              <a:avLst/>
              <a:gdLst>
                <a:gd name="T0" fmla="*/ 2147483646 w 372"/>
                <a:gd name="T1" fmla="*/ 0 h 1588"/>
                <a:gd name="T2" fmla="*/ 0 w 372"/>
                <a:gd name="T3" fmla="*/ 0 h 1588"/>
                <a:gd name="T4" fmla="*/ 2147483646 w 372"/>
                <a:gd name="T5" fmla="*/ 0 h 1588"/>
                <a:gd name="T6" fmla="*/ 0 60000 65536"/>
                <a:gd name="T7" fmla="*/ 0 60000 65536"/>
                <a:gd name="T8" fmla="*/ 0 60000 65536"/>
                <a:gd name="T9" fmla="*/ 0 w 372"/>
                <a:gd name="T10" fmla="*/ 0 h 1588"/>
                <a:gd name="T11" fmla="*/ 372 w 372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2" h="1588">
                  <a:moveTo>
                    <a:pt x="372" y="0"/>
                  </a:moveTo>
                  <a:lnTo>
                    <a:pt x="0" y="0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273" name="Freeform 10">
              <a:extLst>
                <a:ext uri="{FF2B5EF4-FFF2-40B4-BE49-F238E27FC236}">
                  <a16:creationId xmlns:a16="http://schemas.microsoft.com/office/drawing/2014/main" id="{E89F6150-33F3-FE47-9856-19455108E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9525" y="4886325"/>
              <a:ext cx="295275" cy="1588"/>
            </a:xfrm>
            <a:custGeom>
              <a:avLst/>
              <a:gdLst>
                <a:gd name="T0" fmla="*/ 2147483646 w 372"/>
                <a:gd name="T1" fmla="*/ 0 h 1587"/>
                <a:gd name="T2" fmla="*/ 0 w 372"/>
                <a:gd name="T3" fmla="*/ 0 h 1587"/>
                <a:gd name="T4" fmla="*/ 2147483646 w 372"/>
                <a:gd name="T5" fmla="*/ 0 h 1587"/>
                <a:gd name="T6" fmla="*/ 0 60000 65536"/>
                <a:gd name="T7" fmla="*/ 0 60000 65536"/>
                <a:gd name="T8" fmla="*/ 0 60000 65536"/>
                <a:gd name="T9" fmla="*/ 0 w 372"/>
                <a:gd name="T10" fmla="*/ 0 h 1587"/>
                <a:gd name="T11" fmla="*/ 372 w 372"/>
                <a:gd name="T12" fmla="*/ 1587 h 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2" h="1587">
                  <a:moveTo>
                    <a:pt x="372" y="0"/>
                  </a:moveTo>
                  <a:lnTo>
                    <a:pt x="0" y="0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274" name="Line 11">
              <a:extLst>
                <a:ext uri="{FF2B5EF4-FFF2-40B4-BE49-F238E27FC236}">
                  <a16:creationId xmlns:a16="http://schemas.microsoft.com/office/drawing/2014/main" id="{952271F6-1CAD-CD4A-8D4A-8EAEF362A0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19525" y="4886325"/>
              <a:ext cx="295275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275" name="Line 14">
              <a:extLst>
                <a:ext uri="{FF2B5EF4-FFF2-40B4-BE49-F238E27FC236}">
                  <a16:creationId xmlns:a16="http://schemas.microsoft.com/office/drawing/2014/main" id="{98F37F70-B45C-E245-B8C9-F94593FFA2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2513" y="4443413"/>
              <a:ext cx="231775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276" name="Line 15">
              <a:extLst>
                <a:ext uri="{FF2B5EF4-FFF2-40B4-BE49-F238E27FC236}">
                  <a16:creationId xmlns:a16="http://schemas.microsoft.com/office/drawing/2014/main" id="{CDC63703-246F-1E42-9107-550D3D248B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2513" y="4738688"/>
              <a:ext cx="231775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277" name="Freeform 17">
              <a:extLst>
                <a:ext uri="{FF2B5EF4-FFF2-40B4-BE49-F238E27FC236}">
                  <a16:creationId xmlns:a16="http://schemas.microsoft.com/office/drawing/2014/main" id="{DC23DEAD-DB00-2C4A-8A5F-6B0F6D4B8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1913" y="4343400"/>
              <a:ext cx="628650" cy="250825"/>
            </a:xfrm>
            <a:custGeom>
              <a:avLst/>
              <a:gdLst>
                <a:gd name="T0" fmla="*/ 2147483646 w 794"/>
                <a:gd name="T1" fmla="*/ 0 h 315"/>
                <a:gd name="T2" fmla="*/ 2147483646 w 794"/>
                <a:gd name="T3" fmla="*/ 0 h 315"/>
                <a:gd name="T4" fmla="*/ 2147483646 w 794"/>
                <a:gd name="T5" fmla="*/ 0 h 315"/>
                <a:gd name="T6" fmla="*/ 2147483646 w 794"/>
                <a:gd name="T7" fmla="*/ 2147483646 h 315"/>
                <a:gd name="T8" fmla="*/ 2147483646 w 794"/>
                <a:gd name="T9" fmla="*/ 2147483646 h 315"/>
                <a:gd name="T10" fmla="*/ 2147483646 w 794"/>
                <a:gd name="T11" fmla="*/ 2147483646 h 315"/>
                <a:gd name="T12" fmla="*/ 2147483646 w 794"/>
                <a:gd name="T13" fmla="*/ 2147483646 h 315"/>
                <a:gd name="T14" fmla="*/ 2147483646 w 794"/>
                <a:gd name="T15" fmla="*/ 2147483646 h 315"/>
                <a:gd name="T16" fmla="*/ 2147483646 w 794"/>
                <a:gd name="T17" fmla="*/ 2147483646 h 315"/>
                <a:gd name="T18" fmla="*/ 2147483646 w 794"/>
                <a:gd name="T19" fmla="*/ 2147483646 h 315"/>
                <a:gd name="T20" fmla="*/ 2147483646 w 794"/>
                <a:gd name="T21" fmla="*/ 2147483646 h 315"/>
                <a:gd name="T22" fmla="*/ 2147483646 w 794"/>
                <a:gd name="T23" fmla="*/ 2147483646 h 315"/>
                <a:gd name="T24" fmla="*/ 2147483646 w 794"/>
                <a:gd name="T25" fmla="*/ 2147483646 h 315"/>
                <a:gd name="T26" fmla="*/ 2147483646 w 794"/>
                <a:gd name="T27" fmla="*/ 2147483646 h 315"/>
                <a:gd name="T28" fmla="*/ 2147483646 w 794"/>
                <a:gd name="T29" fmla="*/ 2147483646 h 315"/>
                <a:gd name="T30" fmla="*/ 2147483646 w 794"/>
                <a:gd name="T31" fmla="*/ 2147483646 h 315"/>
                <a:gd name="T32" fmla="*/ 2147483646 w 794"/>
                <a:gd name="T33" fmla="*/ 2147483646 h 315"/>
                <a:gd name="T34" fmla="*/ 2147483646 w 794"/>
                <a:gd name="T35" fmla="*/ 2147483646 h 315"/>
                <a:gd name="T36" fmla="*/ 2147483646 w 794"/>
                <a:gd name="T37" fmla="*/ 2147483646 h 315"/>
                <a:gd name="T38" fmla="*/ 2147483646 w 794"/>
                <a:gd name="T39" fmla="*/ 2147483646 h 315"/>
                <a:gd name="T40" fmla="*/ 2147483646 w 794"/>
                <a:gd name="T41" fmla="*/ 2147483646 h 315"/>
                <a:gd name="T42" fmla="*/ 2147483646 w 794"/>
                <a:gd name="T43" fmla="*/ 2147483646 h 315"/>
                <a:gd name="T44" fmla="*/ 2147483646 w 794"/>
                <a:gd name="T45" fmla="*/ 2147483646 h 315"/>
                <a:gd name="T46" fmla="*/ 2147483646 w 794"/>
                <a:gd name="T47" fmla="*/ 2147483646 h 315"/>
                <a:gd name="T48" fmla="*/ 2147483646 w 794"/>
                <a:gd name="T49" fmla="*/ 2147483646 h 315"/>
                <a:gd name="T50" fmla="*/ 2147483646 w 794"/>
                <a:gd name="T51" fmla="*/ 2147483646 h 315"/>
                <a:gd name="T52" fmla="*/ 2147483646 w 794"/>
                <a:gd name="T53" fmla="*/ 2147483646 h 315"/>
                <a:gd name="T54" fmla="*/ 2147483646 w 794"/>
                <a:gd name="T55" fmla="*/ 2147483646 h 315"/>
                <a:gd name="T56" fmla="*/ 2147483646 w 794"/>
                <a:gd name="T57" fmla="*/ 2147483646 h 315"/>
                <a:gd name="T58" fmla="*/ 2147483646 w 794"/>
                <a:gd name="T59" fmla="*/ 2147483646 h 315"/>
                <a:gd name="T60" fmla="*/ 2147483646 w 794"/>
                <a:gd name="T61" fmla="*/ 2147483646 h 315"/>
                <a:gd name="T62" fmla="*/ 2147483646 w 794"/>
                <a:gd name="T63" fmla="*/ 2147483646 h 315"/>
                <a:gd name="T64" fmla="*/ 2147483646 w 794"/>
                <a:gd name="T65" fmla="*/ 2147483646 h 315"/>
                <a:gd name="T66" fmla="*/ 2147483646 w 794"/>
                <a:gd name="T67" fmla="*/ 2147483646 h 315"/>
                <a:gd name="T68" fmla="*/ 2147483646 w 794"/>
                <a:gd name="T69" fmla="*/ 2147483646 h 315"/>
                <a:gd name="T70" fmla="*/ 2147483646 w 794"/>
                <a:gd name="T71" fmla="*/ 2147483646 h 315"/>
                <a:gd name="T72" fmla="*/ 2147483646 w 794"/>
                <a:gd name="T73" fmla="*/ 2147483646 h 315"/>
                <a:gd name="T74" fmla="*/ 2147483646 w 794"/>
                <a:gd name="T75" fmla="*/ 2147483646 h 315"/>
                <a:gd name="T76" fmla="*/ 2147483646 w 794"/>
                <a:gd name="T77" fmla="*/ 2147483646 h 315"/>
                <a:gd name="T78" fmla="*/ 2147483646 w 794"/>
                <a:gd name="T79" fmla="*/ 2147483646 h 315"/>
                <a:gd name="T80" fmla="*/ 2147483646 w 794"/>
                <a:gd name="T81" fmla="*/ 2147483646 h 315"/>
                <a:gd name="T82" fmla="*/ 2147483646 w 794"/>
                <a:gd name="T83" fmla="*/ 2147483646 h 315"/>
                <a:gd name="T84" fmla="*/ 2147483646 w 794"/>
                <a:gd name="T85" fmla="*/ 2147483646 h 315"/>
                <a:gd name="T86" fmla="*/ 2147483646 w 794"/>
                <a:gd name="T87" fmla="*/ 2147483646 h 315"/>
                <a:gd name="T88" fmla="*/ 2147483646 w 794"/>
                <a:gd name="T89" fmla="*/ 2147483646 h 315"/>
                <a:gd name="T90" fmla="*/ 2147483646 w 794"/>
                <a:gd name="T91" fmla="*/ 2147483646 h 315"/>
                <a:gd name="T92" fmla="*/ 2147483646 w 794"/>
                <a:gd name="T93" fmla="*/ 2147483646 h 315"/>
                <a:gd name="T94" fmla="*/ 2147483646 w 794"/>
                <a:gd name="T95" fmla="*/ 2147483646 h 315"/>
                <a:gd name="T96" fmla="*/ 2147483646 w 794"/>
                <a:gd name="T97" fmla="*/ 2147483646 h 315"/>
                <a:gd name="T98" fmla="*/ 2147483646 w 794"/>
                <a:gd name="T99" fmla="*/ 2147483646 h 315"/>
                <a:gd name="T100" fmla="*/ 2147483646 w 794"/>
                <a:gd name="T101" fmla="*/ 2147483646 h 315"/>
                <a:gd name="T102" fmla="*/ 2147483646 w 794"/>
                <a:gd name="T103" fmla="*/ 2147483646 h 315"/>
                <a:gd name="T104" fmla="*/ 2147483646 w 794"/>
                <a:gd name="T105" fmla="*/ 2147483646 h 315"/>
                <a:gd name="T106" fmla="*/ 2147483646 w 794"/>
                <a:gd name="T107" fmla="*/ 2147483646 h 315"/>
                <a:gd name="T108" fmla="*/ 2147483646 w 794"/>
                <a:gd name="T109" fmla="*/ 2147483646 h 315"/>
                <a:gd name="T110" fmla="*/ 2147483646 w 794"/>
                <a:gd name="T111" fmla="*/ 2147483646 h 315"/>
                <a:gd name="T112" fmla="*/ 2147483646 w 794"/>
                <a:gd name="T113" fmla="*/ 2147483646 h 315"/>
                <a:gd name="T114" fmla="*/ 2147483646 w 794"/>
                <a:gd name="T115" fmla="*/ 2147483646 h 315"/>
                <a:gd name="T116" fmla="*/ 2147483646 w 794"/>
                <a:gd name="T117" fmla="*/ 2147483646 h 315"/>
                <a:gd name="T118" fmla="*/ 2147483646 w 794"/>
                <a:gd name="T119" fmla="*/ 2147483646 h 315"/>
                <a:gd name="T120" fmla="*/ 2147483646 w 794"/>
                <a:gd name="T121" fmla="*/ 2147483646 h 3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94"/>
                <a:gd name="T184" fmla="*/ 0 h 315"/>
                <a:gd name="T185" fmla="*/ 794 w 794"/>
                <a:gd name="T186" fmla="*/ 315 h 31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94" h="315">
                  <a:moveTo>
                    <a:pt x="0" y="0"/>
                  </a:moveTo>
                  <a:lnTo>
                    <a:pt x="31" y="0"/>
                  </a:lnTo>
                  <a:lnTo>
                    <a:pt x="59" y="0"/>
                  </a:lnTo>
                  <a:lnTo>
                    <a:pt x="85" y="0"/>
                  </a:lnTo>
                  <a:lnTo>
                    <a:pt x="111" y="0"/>
                  </a:lnTo>
                  <a:lnTo>
                    <a:pt x="133" y="0"/>
                  </a:lnTo>
                  <a:lnTo>
                    <a:pt x="156" y="0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210" y="0"/>
                  </a:lnTo>
                  <a:lnTo>
                    <a:pt x="226" y="0"/>
                  </a:lnTo>
                  <a:lnTo>
                    <a:pt x="241" y="0"/>
                  </a:lnTo>
                  <a:lnTo>
                    <a:pt x="254" y="0"/>
                  </a:lnTo>
                  <a:lnTo>
                    <a:pt x="266" y="0"/>
                  </a:lnTo>
                  <a:lnTo>
                    <a:pt x="277" y="0"/>
                  </a:lnTo>
                  <a:lnTo>
                    <a:pt x="287" y="0"/>
                  </a:lnTo>
                  <a:lnTo>
                    <a:pt x="295" y="0"/>
                  </a:lnTo>
                  <a:lnTo>
                    <a:pt x="303" y="0"/>
                  </a:lnTo>
                  <a:lnTo>
                    <a:pt x="310" y="0"/>
                  </a:lnTo>
                  <a:lnTo>
                    <a:pt x="317" y="0"/>
                  </a:lnTo>
                  <a:lnTo>
                    <a:pt x="322" y="0"/>
                  </a:lnTo>
                  <a:lnTo>
                    <a:pt x="327" y="0"/>
                  </a:lnTo>
                  <a:lnTo>
                    <a:pt x="333" y="0"/>
                  </a:lnTo>
                  <a:lnTo>
                    <a:pt x="335" y="0"/>
                  </a:lnTo>
                  <a:lnTo>
                    <a:pt x="339" y="1"/>
                  </a:lnTo>
                  <a:lnTo>
                    <a:pt x="342" y="1"/>
                  </a:lnTo>
                  <a:lnTo>
                    <a:pt x="345" y="1"/>
                  </a:lnTo>
                  <a:lnTo>
                    <a:pt x="347" y="1"/>
                  </a:lnTo>
                  <a:lnTo>
                    <a:pt x="350" y="1"/>
                  </a:lnTo>
                  <a:lnTo>
                    <a:pt x="353" y="1"/>
                  </a:lnTo>
                  <a:lnTo>
                    <a:pt x="354" y="1"/>
                  </a:lnTo>
                  <a:lnTo>
                    <a:pt x="357" y="1"/>
                  </a:lnTo>
                  <a:lnTo>
                    <a:pt x="358" y="1"/>
                  </a:lnTo>
                  <a:lnTo>
                    <a:pt x="361" y="1"/>
                  </a:lnTo>
                  <a:lnTo>
                    <a:pt x="363" y="1"/>
                  </a:lnTo>
                  <a:lnTo>
                    <a:pt x="365" y="2"/>
                  </a:lnTo>
                  <a:lnTo>
                    <a:pt x="366" y="2"/>
                  </a:lnTo>
                  <a:lnTo>
                    <a:pt x="368" y="2"/>
                  </a:lnTo>
                  <a:lnTo>
                    <a:pt x="370" y="2"/>
                  </a:lnTo>
                  <a:lnTo>
                    <a:pt x="371" y="2"/>
                  </a:lnTo>
                  <a:lnTo>
                    <a:pt x="372" y="2"/>
                  </a:lnTo>
                  <a:lnTo>
                    <a:pt x="374" y="2"/>
                  </a:lnTo>
                  <a:lnTo>
                    <a:pt x="375" y="2"/>
                  </a:lnTo>
                  <a:lnTo>
                    <a:pt x="376" y="2"/>
                  </a:lnTo>
                  <a:lnTo>
                    <a:pt x="378" y="2"/>
                  </a:lnTo>
                  <a:lnTo>
                    <a:pt x="379" y="2"/>
                  </a:lnTo>
                  <a:lnTo>
                    <a:pt x="380" y="2"/>
                  </a:lnTo>
                  <a:lnTo>
                    <a:pt x="382" y="4"/>
                  </a:lnTo>
                  <a:lnTo>
                    <a:pt x="383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7" y="4"/>
                  </a:lnTo>
                  <a:lnTo>
                    <a:pt x="388" y="4"/>
                  </a:lnTo>
                  <a:lnTo>
                    <a:pt x="390" y="4"/>
                  </a:lnTo>
                  <a:lnTo>
                    <a:pt x="391" y="4"/>
                  </a:lnTo>
                  <a:lnTo>
                    <a:pt x="392" y="5"/>
                  </a:lnTo>
                  <a:lnTo>
                    <a:pt x="394" y="5"/>
                  </a:lnTo>
                  <a:lnTo>
                    <a:pt x="395" y="5"/>
                  </a:lnTo>
                  <a:lnTo>
                    <a:pt x="396" y="5"/>
                  </a:lnTo>
                  <a:lnTo>
                    <a:pt x="398" y="5"/>
                  </a:lnTo>
                  <a:lnTo>
                    <a:pt x="400" y="5"/>
                  </a:lnTo>
                  <a:lnTo>
                    <a:pt x="402" y="6"/>
                  </a:lnTo>
                  <a:lnTo>
                    <a:pt x="403" y="6"/>
                  </a:lnTo>
                  <a:lnTo>
                    <a:pt x="406" y="6"/>
                  </a:lnTo>
                  <a:lnTo>
                    <a:pt x="408" y="6"/>
                  </a:lnTo>
                  <a:lnTo>
                    <a:pt x="410" y="6"/>
                  </a:lnTo>
                  <a:lnTo>
                    <a:pt x="412" y="8"/>
                  </a:lnTo>
                  <a:lnTo>
                    <a:pt x="414" y="8"/>
                  </a:lnTo>
                  <a:lnTo>
                    <a:pt x="415" y="8"/>
                  </a:lnTo>
                  <a:lnTo>
                    <a:pt x="416" y="8"/>
                  </a:lnTo>
                  <a:lnTo>
                    <a:pt x="418" y="8"/>
                  </a:lnTo>
                  <a:lnTo>
                    <a:pt x="419" y="9"/>
                  </a:lnTo>
                  <a:lnTo>
                    <a:pt x="420" y="9"/>
                  </a:lnTo>
                  <a:lnTo>
                    <a:pt x="422" y="9"/>
                  </a:lnTo>
                  <a:lnTo>
                    <a:pt x="423" y="9"/>
                  </a:lnTo>
                  <a:lnTo>
                    <a:pt x="424" y="9"/>
                  </a:lnTo>
                  <a:lnTo>
                    <a:pt x="426" y="9"/>
                  </a:lnTo>
                  <a:lnTo>
                    <a:pt x="427" y="10"/>
                  </a:lnTo>
                  <a:lnTo>
                    <a:pt x="428" y="10"/>
                  </a:lnTo>
                  <a:lnTo>
                    <a:pt x="430" y="10"/>
                  </a:lnTo>
                  <a:lnTo>
                    <a:pt x="431" y="10"/>
                  </a:lnTo>
                  <a:lnTo>
                    <a:pt x="432" y="10"/>
                  </a:lnTo>
                  <a:lnTo>
                    <a:pt x="434" y="12"/>
                  </a:lnTo>
                  <a:lnTo>
                    <a:pt x="435" y="12"/>
                  </a:lnTo>
                  <a:lnTo>
                    <a:pt x="436" y="12"/>
                  </a:lnTo>
                  <a:lnTo>
                    <a:pt x="439" y="13"/>
                  </a:lnTo>
                  <a:lnTo>
                    <a:pt x="440" y="13"/>
                  </a:lnTo>
                  <a:lnTo>
                    <a:pt x="442" y="13"/>
                  </a:lnTo>
                  <a:lnTo>
                    <a:pt x="443" y="14"/>
                  </a:lnTo>
                  <a:lnTo>
                    <a:pt x="444" y="14"/>
                  </a:lnTo>
                  <a:lnTo>
                    <a:pt x="447" y="16"/>
                  </a:lnTo>
                  <a:lnTo>
                    <a:pt x="448" y="16"/>
                  </a:lnTo>
                  <a:lnTo>
                    <a:pt x="451" y="17"/>
                  </a:lnTo>
                  <a:lnTo>
                    <a:pt x="454" y="17"/>
                  </a:lnTo>
                  <a:lnTo>
                    <a:pt x="455" y="18"/>
                  </a:lnTo>
                  <a:lnTo>
                    <a:pt x="458" y="18"/>
                  </a:lnTo>
                  <a:lnTo>
                    <a:pt x="460" y="20"/>
                  </a:lnTo>
                  <a:lnTo>
                    <a:pt x="463" y="20"/>
                  </a:lnTo>
                  <a:lnTo>
                    <a:pt x="464" y="21"/>
                  </a:lnTo>
                  <a:lnTo>
                    <a:pt x="467" y="21"/>
                  </a:lnTo>
                  <a:lnTo>
                    <a:pt x="468" y="22"/>
                  </a:lnTo>
                  <a:lnTo>
                    <a:pt x="469" y="22"/>
                  </a:lnTo>
                  <a:lnTo>
                    <a:pt x="471" y="24"/>
                  </a:lnTo>
                  <a:lnTo>
                    <a:pt x="472" y="24"/>
                  </a:lnTo>
                  <a:lnTo>
                    <a:pt x="475" y="24"/>
                  </a:lnTo>
                  <a:lnTo>
                    <a:pt x="476" y="25"/>
                  </a:lnTo>
                  <a:lnTo>
                    <a:pt x="477" y="25"/>
                  </a:lnTo>
                  <a:lnTo>
                    <a:pt x="479" y="26"/>
                  </a:lnTo>
                  <a:lnTo>
                    <a:pt x="480" y="26"/>
                  </a:lnTo>
                  <a:lnTo>
                    <a:pt x="481" y="26"/>
                  </a:lnTo>
                  <a:lnTo>
                    <a:pt x="483" y="28"/>
                  </a:lnTo>
                  <a:lnTo>
                    <a:pt x="484" y="28"/>
                  </a:lnTo>
                  <a:lnTo>
                    <a:pt x="485" y="28"/>
                  </a:lnTo>
                  <a:lnTo>
                    <a:pt x="487" y="29"/>
                  </a:lnTo>
                  <a:lnTo>
                    <a:pt x="488" y="29"/>
                  </a:lnTo>
                  <a:lnTo>
                    <a:pt x="489" y="30"/>
                  </a:lnTo>
                  <a:lnTo>
                    <a:pt x="491" y="30"/>
                  </a:lnTo>
                  <a:lnTo>
                    <a:pt x="492" y="32"/>
                  </a:lnTo>
                  <a:lnTo>
                    <a:pt x="493" y="32"/>
                  </a:lnTo>
                  <a:lnTo>
                    <a:pt x="495" y="33"/>
                  </a:lnTo>
                  <a:lnTo>
                    <a:pt x="496" y="33"/>
                  </a:lnTo>
                  <a:lnTo>
                    <a:pt x="497" y="34"/>
                  </a:lnTo>
                  <a:lnTo>
                    <a:pt x="500" y="36"/>
                  </a:lnTo>
                  <a:lnTo>
                    <a:pt x="501" y="36"/>
                  </a:lnTo>
                  <a:lnTo>
                    <a:pt x="503" y="37"/>
                  </a:lnTo>
                  <a:lnTo>
                    <a:pt x="505" y="38"/>
                  </a:lnTo>
                  <a:lnTo>
                    <a:pt x="508" y="40"/>
                  </a:lnTo>
                  <a:lnTo>
                    <a:pt x="509" y="40"/>
                  </a:lnTo>
                  <a:lnTo>
                    <a:pt x="512" y="41"/>
                  </a:lnTo>
                  <a:lnTo>
                    <a:pt x="513" y="42"/>
                  </a:lnTo>
                  <a:lnTo>
                    <a:pt x="515" y="42"/>
                  </a:lnTo>
                  <a:lnTo>
                    <a:pt x="516" y="43"/>
                  </a:lnTo>
                  <a:lnTo>
                    <a:pt x="517" y="43"/>
                  </a:lnTo>
                  <a:lnTo>
                    <a:pt x="519" y="45"/>
                  </a:lnTo>
                  <a:lnTo>
                    <a:pt x="520" y="45"/>
                  </a:lnTo>
                  <a:lnTo>
                    <a:pt x="521" y="46"/>
                  </a:lnTo>
                  <a:lnTo>
                    <a:pt x="523" y="46"/>
                  </a:lnTo>
                  <a:lnTo>
                    <a:pt x="524" y="47"/>
                  </a:lnTo>
                  <a:lnTo>
                    <a:pt x="525" y="47"/>
                  </a:lnTo>
                  <a:lnTo>
                    <a:pt x="527" y="49"/>
                  </a:lnTo>
                  <a:lnTo>
                    <a:pt x="528" y="49"/>
                  </a:lnTo>
                  <a:lnTo>
                    <a:pt x="529" y="50"/>
                  </a:lnTo>
                  <a:lnTo>
                    <a:pt x="531" y="50"/>
                  </a:lnTo>
                  <a:lnTo>
                    <a:pt x="532" y="51"/>
                  </a:lnTo>
                  <a:lnTo>
                    <a:pt x="533" y="53"/>
                  </a:lnTo>
                  <a:lnTo>
                    <a:pt x="535" y="53"/>
                  </a:lnTo>
                  <a:lnTo>
                    <a:pt x="536" y="54"/>
                  </a:lnTo>
                  <a:lnTo>
                    <a:pt x="537" y="54"/>
                  </a:lnTo>
                  <a:lnTo>
                    <a:pt x="539" y="55"/>
                  </a:lnTo>
                  <a:lnTo>
                    <a:pt x="540" y="55"/>
                  </a:lnTo>
                  <a:lnTo>
                    <a:pt x="541" y="57"/>
                  </a:lnTo>
                  <a:lnTo>
                    <a:pt x="543" y="57"/>
                  </a:lnTo>
                  <a:lnTo>
                    <a:pt x="544" y="58"/>
                  </a:lnTo>
                  <a:lnTo>
                    <a:pt x="545" y="59"/>
                  </a:lnTo>
                  <a:lnTo>
                    <a:pt x="548" y="59"/>
                  </a:lnTo>
                  <a:lnTo>
                    <a:pt x="549" y="61"/>
                  </a:lnTo>
                  <a:lnTo>
                    <a:pt x="552" y="62"/>
                  </a:lnTo>
                  <a:lnTo>
                    <a:pt x="553" y="63"/>
                  </a:lnTo>
                  <a:lnTo>
                    <a:pt x="554" y="63"/>
                  </a:lnTo>
                  <a:lnTo>
                    <a:pt x="556" y="65"/>
                  </a:lnTo>
                  <a:lnTo>
                    <a:pt x="557" y="66"/>
                  </a:lnTo>
                  <a:lnTo>
                    <a:pt x="558" y="66"/>
                  </a:lnTo>
                  <a:lnTo>
                    <a:pt x="560" y="67"/>
                  </a:lnTo>
                  <a:lnTo>
                    <a:pt x="561" y="67"/>
                  </a:lnTo>
                  <a:lnTo>
                    <a:pt x="562" y="69"/>
                  </a:lnTo>
                  <a:lnTo>
                    <a:pt x="564" y="69"/>
                  </a:lnTo>
                  <a:lnTo>
                    <a:pt x="565" y="70"/>
                  </a:lnTo>
                  <a:lnTo>
                    <a:pt x="566" y="70"/>
                  </a:lnTo>
                  <a:lnTo>
                    <a:pt x="566" y="71"/>
                  </a:lnTo>
                  <a:lnTo>
                    <a:pt x="568" y="71"/>
                  </a:lnTo>
                  <a:lnTo>
                    <a:pt x="569" y="73"/>
                  </a:lnTo>
                  <a:lnTo>
                    <a:pt x="570" y="73"/>
                  </a:lnTo>
                  <a:lnTo>
                    <a:pt x="572" y="74"/>
                  </a:lnTo>
                  <a:lnTo>
                    <a:pt x="573" y="75"/>
                  </a:lnTo>
                  <a:lnTo>
                    <a:pt x="574" y="75"/>
                  </a:lnTo>
                  <a:lnTo>
                    <a:pt x="576" y="77"/>
                  </a:lnTo>
                  <a:lnTo>
                    <a:pt x="577" y="77"/>
                  </a:lnTo>
                  <a:lnTo>
                    <a:pt x="578" y="78"/>
                  </a:lnTo>
                  <a:lnTo>
                    <a:pt x="580" y="79"/>
                  </a:lnTo>
                  <a:lnTo>
                    <a:pt x="581" y="79"/>
                  </a:lnTo>
                  <a:lnTo>
                    <a:pt x="582" y="81"/>
                  </a:lnTo>
                  <a:lnTo>
                    <a:pt x="584" y="82"/>
                  </a:lnTo>
                  <a:lnTo>
                    <a:pt x="585" y="82"/>
                  </a:lnTo>
                  <a:lnTo>
                    <a:pt x="586" y="83"/>
                  </a:lnTo>
                  <a:lnTo>
                    <a:pt x="588" y="85"/>
                  </a:lnTo>
                  <a:lnTo>
                    <a:pt x="589" y="85"/>
                  </a:lnTo>
                  <a:lnTo>
                    <a:pt x="590" y="86"/>
                  </a:lnTo>
                  <a:lnTo>
                    <a:pt x="592" y="87"/>
                  </a:lnTo>
                  <a:lnTo>
                    <a:pt x="593" y="87"/>
                  </a:lnTo>
                  <a:lnTo>
                    <a:pt x="594" y="89"/>
                  </a:lnTo>
                  <a:lnTo>
                    <a:pt x="596" y="89"/>
                  </a:lnTo>
                  <a:lnTo>
                    <a:pt x="597" y="90"/>
                  </a:lnTo>
                  <a:lnTo>
                    <a:pt x="598" y="91"/>
                  </a:lnTo>
                  <a:lnTo>
                    <a:pt x="600" y="91"/>
                  </a:lnTo>
                  <a:lnTo>
                    <a:pt x="600" y="93"/>
                  </a:lnTo>
                  <a:lnTo>
                    <a:pt x="601" y="93"/>
                  </a:lnTo>
                  <a:lnTo>
                    <a:pt x="602" y="94"/>
                  </a:lnTo>
                  <a:lnTo>
                    <a:pt x="604" y="94"/>
                  </a:lnTo>
                  <a:lnTo>
                    <a:pt x="604" y="95"/>
                  </a:lnTo>
                  <a:lnTo>
                    <a:pt x="605" y="95"/>
                  </a:lnTo>
                  <a:lnTo>
                    <a:pt x="606" y="97"/>
                  </a:lnTo>
                  <a:lnTo>
                    <a:pt x="608" y="98"/>
                  </a:lnTo>
                  <a:lnTo>
                    <a:pt x="609" y="98"/>
                  </a:lnTo>
                  <a:lnTo>
                    <a:pt x="609" y="99"/>
                  </a:lnTo>
                  <a:lnTo>
                    <a:pt x="610" y="99"/>
                  </a:lnTo>
                  <a:lnTo>
                    <a:pt x="612" y="101"/>
                  </a:lnTo>
                  <a:lnTo>
                    <a:pt x="613" y="102"/>
                  </a:lnTo>
                  <a:lnTo>
                    <a:pt x="614" y="102"/>
                  </a:lnTo>
                  <a:lnTo>
                    <a:pt x="614" y="103"/>
                  </a:lnTo>
                  <a:lnTo>
                    <a:pt x="616" y="105"/>
                  </a:lnTo>
                  <a:lnTo>
                    <a:pt x="617" y="105"/>
                  </a:lnTo>
                  <a:lnTo>
                    <a:pt x="618" y="106"/>
                  </a:lnTo>
                  <a:lnTo>
                    <a:pt x="620" y="107"/>
                  </a:lnTo>
                  <a:lnTo>
                    <a:pt x="621" y="107"/>
                  </a:lnTo>
                  <a:lnTo>
                    <a:pt x="621" y="109"/>
                  </a:lnTo>
                  <a:lnTo>
                    <a:pt x="622" y="109"/>
                  </a:lnTo>
                  <a:lnTo>
                    <a:pt x="622" y="110"/>
                  </a:lnTo>
                  <a:lnTo>
                    <a:pt x="624" y="110"/>
                  </a:lnTo>
                  <a:lnTo>
                    <a:pt x="625" y="111"/>
                  </a:lnTo>
                  <a:lnTo>
                    <a:pt x="626" y="111"/>
                  </a:lnTo>
                  <a:lnTo>
                    <a:pt x="626" y="113"/>
                  </a:lnTo>
                  <a:lnTo>
                    <a:pt x="628" y="113"/>
                  </a:lnTo>
                  <a:lnTo>
                    <a:pt x="628" y="114"/>
                  </a:lnTo>
                  <a:lnTo>
                    <a:pt x="629" y="114"/>
                  </a:lnTo>
                  <a:lnTo>
                    <a:pt x="630" y="115"/>
                  </a:lnTo>
                  <a:lnTo>
                    <a:pt x="632" y="115"/>
                  </a:lnTo>
                  <a:lnTo>
                    <a:pt x="632" y="117"/>
                  </a:lnTo>
                  <a:lnTo>
                    <a:pt x="633" y="117"/>
                  </a:lnTo>
                  <a:lnTo>
                    <a:pt x="634" y="118"/>
                  </a:lnTo>
                  <a:lnTo>
                    <a:pt x="636" y="119"/>
                  </a:lnTo>
                  <a:lnTo>
                    <a:pt x="637" y="119"/>
                  </a:lnTo>
                  <a:lnTo>
                    <a:pt x="638" y="121"/>
                  </a:lnTo>
                  <a:lnTo>
                    <a:pt x="640" y="122"/>
                  </a:lnTo>
                  <a:lnTo>
                    <a:pt x="641" y="122"/>
                  </a:lnTo>
                  <a:lnTo>
                    <a:pt x="642" y="123"/>
                  </a:lnTo>
                  <a:lnTo>
                    <a:pt x="644" y="125"/>
                  </a:lnTo>
                  <a:lnTo>
                    <a:pt x="645" y="125"/>
                  </a:lnTo>
                  <a:lnTo>
                    <a:pt x="645" y="126"/>
                  </a:lnTo>
                  <a:lnTo>
                    <a:pt x="646" y="126"/>
                  </a:lnTo>
                  <a:lnTo>
                    <a:pt x="647" y="127"/>
                  </a:lnTo>
                  <a:lnTo>
                    <a:pt x="649" y="127"/>
                  </a:lnTo>
                  <a:lnTo>
                    <a:pt x="649" y="129"/>
                  </a:lnTo>
                  <a:lnTo>
                    <a:pt x="650" y="129"/>
                  </a:lnTo>
                  <a:lnTo>
                    <a:pt x="650" y="130"/>
                  </a:lnTo>
                  <a:lnTo>
                    <a:pt x="651" y="130"/>
                  </a:lnTo>
                  <a:lnTo>
                    <a:pt x="651" y="131"/>
                  </a:lnTo>
                  <a:lnTo>
                    <a:pt x="653" y="131"/>
                  </a:lnTo>
                  <a:lnTo>
                    <a:pt x="654" y="133"/>
                  </a:lnTo>
                  <a:lnTo>
                    <a:pt x="655" y="134"/>
                  </a:lnTo>
                  <a:lnTo>
                    <a:pt x="657" y="135"/>
                  </a:lnTo>
                  <a:lnTo>
                    <a:pt x="658" y="136"/>
                  </a:lnTo>
                  <a:lnTo>
                    <a:pt x="659" y="136"/>
                  </a:lnTo>
                  <a:lnTo>
                    <a:pt x="659" y="138"/>
                  </a:lnTo>
                  <a:lnTo>
                    <a:pt x="661" y="139"/>
                  </a:lnTo>
                  <a:lnTo>
                    <a:pt x="662" y="140"/>
                  </a:lnTo>
                  <a:lnTo>
                    <a:pt x="663" y="142"/>
                  </a:lnTo>
                  <a:lnTo>
                    <a:pt x="665" y="143"/>
                  </a:lnTo>
                  <a:lnTo>
                    <a:pt x="666" y="144"/>
                  </a:lnTo>
                  <a:lnTo>
                    <a:pt x="667" y="146"/>
                  </a:lnTo>
                  <a:lnTo>
                    <a:pt x="669" y="147"/>
                  </a:lnTo>
                  <a:lnTo>
                    <a:pt x="670" y="148"/>
                  </a:lnTo>
                  <a:lnTo>
                    <a:pt x="671" y="150"/>
                  </a:lnTo>
                  <a:lnTo>
                    <a:pt x="671" y="151"/>
                  </a:lnTo>
                  <a:lnTo>
                    <a:pt x="673" y="152"/>
                  </a:lnTo>
                  <a:lnTo>
                    <a:pt x="674" y="152"/>
                  </a:lnTo>
                  <a:lnTo>
                    <a:pt x="675" y="154"/>
                  </a:lnTo>
                  <a:lnTo>
                    <a:pt x="675" y="155"/>
                  </a:lnTo>
                  <a:lnTo>
                    <a:pt x="677" y="155"/>
                  </a:lnTo>
                  <a:lnTo>
                    <a:pt x="677" y="156"/>
                  </a:lnTo>
                  <a:lnTo>
                    <a:pt x="678" y="158"/>
                  </a:lnTo>
                  <a:lnTo>
                    <a:pt x="679" y="158"/>
                  </a:lnTo>
                  <a:lnTo>
                    <a:pt x="679" y="159"/>
                  </a:lnTo>
                  <a:lnTo>
                    <a:pt x="681" y="159"/>
                  </a:lnTo>
                  <a:lnTo>
                    <a:pt x="681" y="160"/>
                  </a:lnTo>
                  <a:lnTo>
                    <a:pt x="682" y="162"/>
                  </a:lnTo>
                  <a:lnTo>
                    <a:pt x="683" y="163"/>
                  </a:lnTo>
                  <a:lnTo>
                    <a:pt x="683" y="164"/>
                  </a:lnTo>
                  <a:lnTo>
                    <a:pt x="685" y="164"/>
                  </a:lnTo>
                  <a:lnTo>
                    <a:pt x="686" y="166"/>
                  </a:lnTo>
                  <a:lnTo>
                    <a:pt x="686" y="167"/>
                  </a:lnTo>
                  <a:lnTo>
                    <a:pt x="687" y="168"/>
                  </a:lnTo>
                  <a:lnTo>
                    <a:pt x="689" y="168"/>
                  </a:lnTo>
                  <a:lnTo>
                    <a:pt x="689" y="170"/>
                  </a:lnTo>
                  <a:lnTo>
                    <a:pt x="690" y="171"/>
                  </a:lnTo>
                  <a:lnTo>
                    <a:pt x="691" y="172"/>
                  </a:lnTo>
                  <a:lnTo>
                    <a:pt x="693" y="174"/>
                  </a:lnTo>
                  <a:lnTo>
                    <a:pt x="694" y="175"/>
                  </a:lnTo>
                  <a:lnTo>
                    <a:pt x="695" y="178"/>
                  </a:lnTo>
                  <a:lnTo>
                    <a:pt x="697" y="179"/>
                  </a:lnTo>
                  <a:lnTo>
                    <a:pt x="698" y="180"/>
                  </a:lnTo>
                  <a:lnTo>
                    <a:pt x="699" y="183"/>
                  </a:lnTo>
                  <a:lnTo>
                    <a:pt x="701" y="184"/>
                  </a:lnTo>
                  <a:lnTo>
                    <a:pt x="702" y="186"/>
                  </a:lnTo>
                  <a:lnTo>
                    <a:pt x="703" y="187"/>
                  </a:lnTo>
                  <a:lnTo>
                    <a:pt x="705" y="188"/>
                  </a:lnTo>
                  <a:lnTo>
                    <a:pt x="706" y="190"/>
                  </a:lnTo>
                  <a:lnTo>
                    <a:pt x="707" y="191"/>
                  </a:lnTo>
                  <a:lnTo>
                    <a:pt x="707" y="192"/>
                  </a:lnTo>
                  <a:lnTo>
                    <a:pt x="709" y="194"/>
                  </a:lnTo>
                  <a:lnTo>
                    <a:pt x="710" y="195"/>
                  </a:lnTo>
                  <a:lnTo>
                    <a:pt x="710" y="196"/>
                  </a:lnTo>
                  <a:lnTo>
                    <a:pt x="711" y="198"/>
                  </a:lnTo>
                  <a:lnTo>
                    <a:pt x="713" y="198"/>
                  </a:lnTo>
                  <a:lnTo>
                    <a:pt x="713" y="199"/>
                  </a:lnTo>
                  <a:lnTo>
                    <a:pt x="714" y="200"/>
                  </a:lnTo>
                  <a:lnTo>
                    <a:pt x="715" y="202"/>
                  </a:lnTo>
                  <a:lnTo>
                    <a:pt x="717" y="203"/>
                  </a:lnTo>
                  <a:lnTo>
                    <a:pt x="717" y="204"/>
                  </a:lnTo>
                  <a:lnTo>
                    <a:pt x="718" y="206"/>
                  </a:lnTo>
                  <a:lnTo>
                    <a:pt x="719" y="207"/>
                  </a:lnTo>
                  <a:lnTo>
                    <a:pt x="721" y="208"/>
                  </a:lnTo>
                  <a:lnTo>
                    <a:pt x="722" y="210"/>
                  </a:lnTo>
                  <a:lnTo>
                    <a:pt x="722" y="211"/>
                  </a:lnTo>
                  <a:lnTo>
                    <a:pt x="723" y="214"/>
                  </a:lnTo>
                  <a:lnTo>
                    <a:pt x="725" y="215"/>
                  </a:lnTo>
                  <a:lnTo>
                    <a:pt x="726" y="216"/>
                  </a:lnTo>
                  <a:lnTo>
                    <a:pt x="727" y="218"/>
                  </a:lnTo>
                  <a:lnTo>
                    <a:pt x="729" y="220"/>
                  </a:lnTo>
                  <a:lnTo>
                    <a:pt x="730" y="222"/>
                  </a:lnTo>
                  <a:lnTo>
                    <a:pt x="731" y="224"/>
                  </a:lnTo>
                  <a:lnTo>
                    <a:pt x="733" y="226"/>
                  </a:lnTo>
                  <a:lnTo>
                    <a:pt x="734" y="228"/>
                  </a:lnTo>
                  <a:lnTo>
                    <a:pt x="735" y="229"/>
                  </a:lnTo>
                  <a:lnTo>
                    <a:pt x="737" y="232"/>
                  </a:lnTo>
                  <a:lnTo>
                    <a:pt x="738" y="233"/>
                  </a:lnTo>
                  <a:lnTo>
                    <a:pt x="739" y="235"/>
                  </a:lnTo>
                  <a:lnTo>
                    <a:pt x="740" y="236"/>
                  </a:lnTo>
                  <a:lnTo>
                    <a:pt x="740" y="237"/>
                  </a:lnTo>
                  <a:lnTo>
                    <a:pt x="742" y="239"/>
                  </a:lnTo>
                  <a:lnTo>
                    <a:pt x="743" y="240"/>
                  </a:lnTo>
                  <a:lnTo>
                    <a:pt x="744" y="241"/>
                  </a:lnTo>
                  <a:lnTo>
                    <a:pt x="744" y="243"/>
                  </a:lnTo>
                  <a:lnTo>
                    <a:pt x="746" y="244"/>
                  </a:lnTo>
                  <a:lnTo>
                    <a:pt x="746" y="245"/>
                  </a:lnTo>
                  <a:lnTo>
                    <a:pt x="747" y="247"/>
                  </a:lnTo>
                  <a:lnTo>
                    <a:pt x="748" y="247"/>
                  </a:lnTo>
                  <a:lnTo>
                    <a:pt x="748" y="248"/>
                  </a:lnTo>
                  <a:lnTo>
                    <a:pt x="750" y="249"/>
                  </a:lnTo>
                  <a:lnTo>
                    <a:pt x="750" y="251"/>
                  </a:lnTo>
                  <a:lnTo>
                    <a:pt x="751" y="252"/>
                  </a:lnTo>
                  <a:lnTo>
                    <a:pt x="752" y="253"/>
                  </a:lnTo>
                  <a:lnTo>
                    <a:pt x="752" y="255"/>
                  </a:lnTo>
                  <a:lnTo>
                    <a:pt x="754" y="256"/>
                  </a:lnTo>
                  <a:lnTo>
                    <a:pt x="755" y="257"/>
                  </a:lnTo>
                  <a:lnTo>
                    <a:pt x="756" y="259"/>
                  </a:lnTo>
                  <a:lnTo>
                    <a:pt x="756" y="260"/>
                  </a:lnTo>
                  <a:lnTo>
                    <a:pt x="758" y="261"/>
                  </a:lnTo>
                  <a:lnTo>
                    <a:pt x="759" y="263"/>
                  </a:lnTo>
                  <a:lnTo>
                    <a:pt x="760" y="265"/>
                  </a:lnTo>
                  <a:lnTo>
                    <a:pt x="762" y="267"/>
                  </a:lnTo>
                  <a:lnTo>
                    <a:pt x="763" y="269"/>
                  </a:lnTo>
                  <a:lnTo>
                    <a:pt x="766" y="271"/>
                  </a:lnTo>
                  <a:lnTo>
                    <a:pt x="767" y="273"/>
                  </a:lnTo>
                  <a:lnTo>
                    <a:pt x="768" y="276"/>
                  </a:lnTo>
                  <a:lnTo>
                    <a:pt x="770" y="277"/>
                  </a:lnTo>
                  <a:lnTo>
                    <a:pt x="771" y="279"/>
                  </a:lnTo>
                  <a:lnTo>
                    <a:pt x="772" y="281"/>
                  </a:lnTo>
                  <a:lnTo>
                    <a:pt x="774" y="283"/>
                  </a:lnTo>
                  <a:lnTo>
                    <a:pt x="775" y="284"/>
                  </a:lnTo>
                  <a:lnTo>
                    <a:pt x="775" y="285"/>
                  </a:lnTo>
                  <a:lnTo>
                    <a:pt x="776" y="287"/>
                  </a:lnTo>
                  <a:lnTo>
                    <a:pt x="778" y="288"/>
                  </a:lnTo>
                  <a:lnTo>
                    <a:pt x="778" y="289"/>
                  </a:lnTo>
                  <a:lnTo>
                    <a:pt x="779" y="291"/>
                  </a:lnTo>
                  <a:lnTo>
                    <a:pt x="780" y="292"/>
                  </a:lnTo>
                  <a:lnTo>
                    <a:pt x="782" y="293"/>
                  </a:lnTo>
                  <a:lnTo>
                    <a:pt x="782" y="295"/>
                  </a:lnTo>
                  <a:lnTo>
                    <a:pt x="783" y="296"/>
                  </a:lnTo>
                  <a:lnTo>
                    <a:pt x="783" y="297"/>
                  </a:lnTo>
                  <a:lnTo>
                    <a:pt x="784" y="297"/>
                  </a:lnTo>
                  <a:lnTo>
                    <a:pt x="784" y="299"/>
                  </a:lnTo>
                  <a:lnTo>
                    <a:pt x="786" y="300"/>
                  </a:lnTo>
                  <a:lnTo>
                    <a:pt x="786" y="301"/>
                  </a:lnTo>
                  <a:lnTo>
                    <a:pt x="787" y="303"/>
                  </a:lnTo>
                  <a:lnTo>
                    <a:pt x="788" y="304"/>
                  </a:lnTo>
                  <a:lnTo>
                    <a:pt x="788" y="305"/>
                  </a:lnTo>
                  <a:lnTo>
                    <a:pt x="790" y="307"/>
                  </a:lnTo>
                  <a:lnTo>
                    <a:pt x="791" y="308"/>
                  </a:lnTo>
                  <a:lnTo>
                    <a:pt x="791" y="311"/>
                  </a:lnTo>
                  <a:lnTo>
                    <a:pt x="792" y="312"/>
                  </a:lnTo>
                  <a:lnTo>
                    <a:pt x="794" y="313"/>
                  </a:lnTo>
                  <a:lnTo>
                    <a:pt x="794" y="31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278" name="Freeform 18">
              <a:extLst>
                <a:ext uri="{FF2B5EF4-FFF2-40B4-BE49-F238E27FC236}">
                  <a16:creationId xmlns:a16="http://schemas.microsoft.com/office/drawing/2014/main" id="{366B8FDD-EAD3-284B-8801-902F67F8A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1913" y="4595813"/>
              <a:ext cx="628650" cy="250825"/>
            </a:xfrm>
            <a:custGeom>
              <a:avLst/>
              <a:gdLst>
                <a:gd name="T0" fmla="*/ 2147483646 w 794"/>
                <a:gd name="T1" fmla="*/ 2147483646 h 315"/>
                <a:gd name="T2" fmla="*/ 2147483646 w 794"/>
                <a:gd name="T3" fmla="*/ 2147483646 h 315"/>
                <a:gd name="T4" fmla="*/ 2147483646 w 794"/>
                <a:gd name="T5" fmla="*/ 2147483646 h 315"/>
                <a:gd name="T6" fmla="*/ 2147483646 w 794"/>
                <a:gd name="T7" fmla="*/ 2147483646 h 315"/>
                <a:gd name="T8" fmla="*/ 2147483646 w 794"/>
                <a:gd name="T9" fmla="*/ 2147483646 h 315"/>
                <a:gd name="T10" fmla="*/ 2147483646 w 794"/>
                <a:gd name="T11" fmla="*/ 2147483646 h 315"/>
                <a:gd name="T12" fmla="*/ 2147483646 w 794"/>
                <a:gd name="T13" fmla="*/ 2147483646 h 315"/>
                <a:gd name="T14" fmla="*/ 2147483646 w 794"/>
                <a:gd name="T15" fmla="*/ 2147483646 h 315"/>
                <a:gd name="T16" fmla="*/ 2147483646 w 794"/>
                <a:gd name="T17" fmla="*/ 2147483646 h 315"/>
                <a:gd name="T18" fmla="*/ 2147483646 w 794"/>
                <a:gd name="T19" fmla="*/ 2147483646 h 315"/>
                <a:gd name="T20" fmla="*/ 2147483646 w 794"/>
                <a:gd name="T21" fmla="*/ 2147483646 h 315"/>
                <a:gd name="T22" fmla="*/ 2147483646 w 794"/>
                <a:gd name="T23" fmla="*/ 2147483646 h 315"/>
                <a:gd name="T24" fmla="*/ 2147483646 w 794"/>
                <a:gd name="T25" fmla="*/ 2147483646 h 315"/>
                <a:gd name="T26" fmla="*/ 2147483646 w 794"/>
                <a:gd name="T27" fmla="*/ 2147483646 h 315"/>
                <a:gd name="T28" fmla="*/ 2147483646 w 794"/>
                <a:gd name="T29" fmla="*/ 2147483646 h 315"/>
                <a:gd name="T30" fmla="*/ 2147483646 w 794"/>
                <a:gd name="T31" fmla="*/ 2147483646 h 315"/>
                <a:gd name="T32" fmla="*/ 2147483646 w 794"/>
                <a:gd name="T33" fmla="*/ 2147483646 h 315"/>
                <a:gd name="T34" fmla="*/ 2147483646 w 794"/>
                <a:gd name="T35" fmla="*/ 2147483646 h 315"/>
                <a:gd name="T36" fmla="*/ 2147483646 w 794"/>
                <a:gd name="T37" fmla="*/ 2147483646 h 315"/>
                <a:gd name="T38" fmla="*/ 2147483646 w 794"/>
                <a:gd name="T39" fmla="*/ 2147483646 h 315"/>
                <a:gd name="T40" fmla="*/ 2147483646 w 794"/>
                <a:gd name="T41" fmla="*/ 2147483646 h 315"/>
                <a:gd name="T42" fmla="*/ 2147483646 w 794"/>
                <a:gd name="T43" fmla="*/ 2147483646 h 315"/>
                <a:gd name="T44" fmla="*/ 2147483646 w 794"/>
                <a:gd name="T45" fmla="*/ 2147483646 h 315"/>
                <a:gd name="T46" fmla="*/ 2147483646 w 794"/>
                <a:gd name="T47" fmla="*/ 2147483646 h 315"/>
                <a:gd name="T48" fmla="*/ 2147483646 w 794"/>
                <a:gd name="T49" fmla="*/ 2147483646 h 315"/>
                <a:gd name="T50" fmla="*/ 2147483646 w 794"/>
                <a:gd name="T51" fmla="*/ 2147483646 h 315"/>
                <a:gd name="T52" fmla="*/ 2147483646 w 794"/>
                <a:gd name="T53" fmla="*/ 2147483646 h 315"/>
                <a:gd name="T54" fmla="*/ 2147483646 w 794"/>
                <a:gd name="T55" fmla="*/ 2147483646 h 315"/>
                <a:gd name="T56" fmla="*/ 2147483646 w 794"/>
                <a:gd name="T57" fmla="*/ 2147483646 h 315"/>
                <a:gd name="T58" fmla="*/ 2147483646 w 794"/>
                <a:gd name="T59" fmla="*/ 2147483646 h 315"/>
                <a:gd name="T60" fmla="*/ 2147483646 w 794"/>
                <a:gd name="T61" fmla="*/ 2147483646 h 315"/>
                <a:gd name="T62" fmla="*/ 2147483646 w 794"/>
                <a:gd name="T63" fmla="*/ 2147483646 h 315"/>
                <a:gd name="T64" fmla="*/ 2147483646 w 794"/>
                <a:gd name="T65" fmla="*/ 2147483646 h 315"/>
                <a:gd name="T66" fmla="*/ 2147483646 w 794"/>
                <a:gd name="T67" fmla="*/ 2147483646 h 315"/>
                <a:gd name="T68" fmla="*/ 2147483646 w 794"/>
                <a:gd name="T69" fmla="*/ 2147483646 h 315"/>
                <a:gd name="T70" fmla="*/ 2147483646 w 794"/>
                <a:gd name="T71" fmla="*/ 2147483646 h 315"/>
                <a:gd name="T72" fmla="*/ 2147483646 w 794"/>
                <a:gd name="T73" fmla="*/ 2147483646 h 315"/>
                <a:gd name="T74" fmla="*/ 2147483646 w 794"/>
                <a:gd name="T75" fmla="*/ 2147483646 h 315"/>
                <a:gd name="T76" fmla="*/ 2147483646 w 794"/>
                <a:gd name="T77" fmla="*/ 2147483646 h 315"/>
                <a:gd name="T78" fmla="*/ 2147483646 w 794"/>
                <a:gd name="T79" fmla="*/ 2147483646 h 315"/>
                <a:gd name="T80" fmla="*/ 2147483646 w 794"/>
                <a:gd name="T81" fmla="*/ 2147483646 h 315"/>
                <a:gd name="T82" fmla="*/ 2147483646 w 794"/>
                <a:gd name="T83" fmla="*/ 2147483646 h 315"/>
                <a:gd name="T84" fmla="*/ 2147483646 w 794"/>
                <a:gd name="T85" fmla="*/ 2147483646 h 315"/>
                <a:gd name="T86" fmla="*/ 2147483646 w 794"/>
                <a:gd name="T87" fmla="*/ 2147483646 h 315"/>
                <a:gd name="T88" fmla="*/ 2147483646 w 794"/>
                <a:gd name="T89" fmla="*/ 2147483646 h 315"/>
                <a:gd name="T90" fmla="*/ 2147483646 w 794"/>
                <a:gd name="T91" fmla="*/ 2147483646 h 315"/>
                <a:gd name="T92" fmla="*/ 2147483646 w 794"/>
                <a:gd name="T93" fmla="*/ 2147483646 h 315"/>
                <a:gd name="T94" fmla="*/ 2147483646 w 794"/>
                <a:gd name="T95" fmla="*/ 2147483646 h 315"/>
                <a:gd name="T96" fmla="*/ 2147483646 w 794"/>
                <a:gd name="T97" fmla="*/ 2147483646 h 315"/>
                <a:gd name="T98" fmla="*/ 2147483646 w 794"/>
                <a:gd name="T99" fmla="*/ 2147483646 h 315"/>
                <a:gd name="T100" fmla="*/ 2147483646 w 794"/>
                <a:gd name="T101" fmla="*/ 2147483646 h 315"/>
                <a:gd name="T102" fmla="*/ 2147483646 w 794"/>
                <a:gd name="T103" fmla="*/ 2147483646 h 315"/>
                <a:gd name="T104" fmla="*/ 2147483646 w 794"/>
                <a:gd name="T105" fmla="*/ 2147483646 h 315"/>
                <a:gd name="T106" fmla="*/ 2147483646 w 794"/>
                <a:gd name="T107" fmla="*/ 2147483646 h 315"/>
                <a:gd name="T108" fmla="*/ 2147483646 w 794"/>
                <a:gd name="T109" fmla="*/ 2147483646 h 315"/>
                <a:gd name="T110" fmla="*/ 2147483646 w 794"/>
                <a:gd name="T111" fmla="*/ 2147483646 h 315"/>
                <a:gd name="T112" fmla="*/ 2147483646 w 794"/>
                <a:gd name="T113" fmla="*/ 2147483646 h 315"/>
                <a:gd name="T114" fmla="*/ 2147483646 w 794"/>
                <a:gd name="T115" fmla="*/ 2147483646 h 315"/>
                <a:gd name="T116" fmla="*/ 2147483646 w 794"/>
                <a:gd name="T117" fmla="*/ 2147483646 h 315"/>
                <a:gd name="T118" fmla="*/ 2147483646 w 794"/>
                <a:gd name="T119" fmla="*/ 2147483646 h 315"/>
                <a:gd name="T120" fmla="*/ 2147483646 w 794"/>
                <a:gd name="T121" fmla="*/ 2147483646 h 3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94"/>
                <a:gd name="T184" fmla="*/ 0 h 315"/>
                <a:gd name="T185" fmla="*/ 794 w 794"/>
                <a:gd name="T186" fmla="*/ 315 h 31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94" h="315">
                  <a:moveTo>
                    <a:pt x="0" y="315"/>
                  </a:moveTo>
                  <a:lnTo>
                    <a:pt x="31" y="315"/>
                  </a:lnTo>
                  <a:lnTo>
                    <a:pt x="59" y="315"/>
                  </a:lnTo>
                  <a:lnTo>
                    <a:pt x="85" y="315"/>
                  </a:lnTo>
                  <a:lnTo>
                    <a:pt x="111" y="315"/>
                  </a:lnTo>
                  <a:lnTo>
                    <a:pt x="133" y="315"/>
                  </a:lnTo>
                  <a:lnTo>
                    <a:pt x="156" y="315"/>
                  </a:lnTo>
                  <a:lnTo>
                    <a:pt x="176" y="315"/>
                  </a:lnTo>
                  <a:lnTo>
                    <a:pt x="194" y="315"/>
                  </a:lnTo>
                  <a:lnTo>
                    <a:pt x="210" y="315"/>
                  </a:lnTo>
                  <a:lnTo>
                    <a:pt x="226" y="315"/>
                  </a:lnTo>
                  <a:lnTo>
                    <a:pt x="241" y="315"/>
                  </a:lnTo>
                  <a:lnTo>
                    <a:pt x="254" y="315"/>
                  </a:lnTo>
                  <a:lnTo>
                    <a:pt x="266" y="315"/>
                  </a:lnTo>
                  <a:lnTo>
                    <a:pt x="277" y="315"/>
                  </a:lnTo>
                  <a:lnTo>
                    <a:pt x="287" y="315"/>
                  </a:lnTo>
                  <a:lnTo>
                    <a:pt x="295" y="315"/>
                  </a:lnTo>
                  <a:lnTo>
                    <a:pt x="303" y="315"/>
                  </a:lnTo>
                  <a:lnTo>
                    <a:pt x="310" y="315"/>
                  </a:lnTo>
                  <a:lnTo>
                    <a:pt x="317" y="315"/>
                  </a:lnTo>
                  <a:lnTo>
                    <a:pt x="322" y="315"/>
                  </a:lnTo>
                  <a:lnTo>
                    <a:pt x="327" y="315"/>
                  </a:lnTo>
                  <a:lnTo>
                    <a:pt x="333" y="315"/>
                  </a:lnTo>
                  <a:lnTo>
                    <a:pt x="335" y="315"/>
                  </a:lnTo>
                  <a:lnTo>
                    <a:pt x="339" y="315"/>
                  </a:lnTo>
                  <a:lnTo>
                    <a:pt x="342" y="315"/>
                  </a:lnTo>
                  <a:lnTo>
                    <a:pt x="345" y="315"/>
                  </a:lnTo>
                  <a:lnTo>
                    <a:pt x="347" y="315"/>
                  </a:lnTo>
                  <a:lnTo>
                    <a:pt x="350" y="314"/>
                  </a:lnTo>
                  <a:lnTo>
                    <a:pt x="353" y="314"/>
                  </a:lnTo>
                  <a:lnTo>
                    <a:pt x="354" y="314"/>
                  </a:lnTo>
                  <a:lnTo>
                    <a:pt x="357" y="314"/>
                  </a:lnTo>
                  <a:lnTo>
                    <a:pt x="358" y="314"/>
                  </a:lnTo>
                  <a:lnTo>
                    <a:pt x="361" y="314"/>
                  </a:lnTo>
                  <a:lnTo>
                    <a:pt x="363" y="314"/>
                  </a:lnTo>
                  <a:lnTo>
                    <a:pt x="365" y="314"/>
                  </a:lnTo>
                  <a:lnTo>
                    <a:pt x="366" y="314"/>
                  </a:lnTo>
                  <a:lnTo>
                    <a:pt x="368" y="314"/>
                  </a:lnTo>
                  <a:lnTo>
                    <a:pt x="370" y="312"/>
                  </a:lnTo>
                  <a:lnTo>
                    <a:pt x="371" y="312"/>
                  </a:lnTo>
                  <a:lnTo>
                    <a:pt x="372" y="312"/>
                  </a:lnTo>
                  <a:lnTo>
                    <a:pt x="374" y="312"/>
                  </a:lnTo>
                  <a:lnTo>
                    <a:pt x="375" y="312"/>
                  </a:lnTo>
                  <a:lnTo>
                    <a:pt x="376" y="312"/>
                  </a:lnTo>
                  <a:lnTo>
                    <a:pt x="378" y="312"/>
                  </a:lnTo>
                  <a:lnTo>
                    <a:pt x="379" y="312"/>
                  </a:lnTo>
                  <a:lnTo>
                    <a:pt x="380" y="312"/>
                  </a:lnTo>
                  <a:lnTo>
                    <a:pt x="382" y="312"/>
                  </a:lnTo>
                  <a:lnTo>
                    <a:pt x="383" y="312"/>
                  </a:lnTo>
                  <a:lnTo>
                    <a:pt x="384" y="311"/>
                  </a:lnTo>
                  <a:lnTo>
                    <a:pt x="386" y="311"/>
                  </a:lnTo>
                  <a:lnTo>
                    <a:pt x="387" y="311"/>
                  </a:lnTo>
                  <a:lnTo>
                    <a:pt x="388" y="311"/>
                  </a:lnTo>
                  <a:lnTo>
                    <a:pt x="390" y="311"/>
                  </a:lnTo>
                  <a:lnTo>
                    <a:pt x="391" y="311"/>
                  </a:lnTo>
                  <a:lnTo>
                    <a:pt x="392" y="311"/>
                  </a:lnTo>
                  <a:lnTo>
                    <a:pt x="394" y="311"/>
                  </a:lnTo>
                  <a:lnTo>
                    <a:pt x="395" y="310"/>
                  </a:lnTo>
                  <a:lnTo>
                    <a:pt x="396" y="310"/>
                  </a:lnTo>
                  <a:lnTo>
                    <a:pt x="398" y="310"/>
                  </a:lnTo>
                  <a:lnTo>
                    <a:pt x="400" y="310"/>
                  </a:lnTo>
                  <a:lnTo>
                    <a:pt x="402" y="310"/>
                  </a:lnTo>
                  <a:lnTo>
                    <a:pt x="403" y="308"/>
                  </a:lnTo>
                  <a:lnTo>
                    <a:pt x="406" y="308"/>
                  </a:lnTo>
                  <a:lnTo>
                    <a:pt x="408" y="308"/>
                  </a:lnTo>
                  <a:lnTo>
                    <a:pt x="410" y="308"/>
                  </a:lnTo>
                  <a:lnTo>
                    <a:pt x="412" y="308"/>
                  </a:lnTo>
                  <a:lnTo>
                    <a:pt x="414" y="307"/>
                  </a:lnTo>
                  <a:lnTo>
                    <a:pt x="415" y="307"/>
                  </a:lnTo>
                  <a:lnTo>
                    <a:pt x="416" y="307"/>
                  </a:lnTo>
                  <a:lnTo>
                    <a:pt x="418" y="307"/>
                  </a:lnTo>
                  <a:lnTo>
                    <a:pt x="419" y="307"/>
                  </a:lnTo>
                  <a:lnTo>
                    <a:pt x="420" y="307"/>
                  </a:lnTo>
                  <a:lnTo>
                    <a:pt x="422" y="306"/>
                  </a:lnTo>
                  <a:lnTo>
                    <a:pt x="423" y="306"/>
                  </a:lnTo>
                  <a:lnTo>
                    <a:pt x="424" y="306"/>
                  </a:lnTo>
                  <a:lnTo>
                    <a:pt x="426" y="306"/>
                  </a:lnTo>
                  <a:lnTo>
                    <a:pt x="427" y="306"/>
                  </a:lnTo>
                  <a:lnTo>
                    <a:pt x="428" y="306"/>
                  </a:lnTo>
                  <a:lnTo>
                    <a:pt x="430" y="304"/>
                  </a:lnTo>
                  <a:lnTo>
                    <a:pt x="431" y="304"/>
                  </a:lnTo>
                  <a:lnTo>
                    <a:pt x="432" y="304"/>
                  </a:lnTo>
                  <a:lnTo>
                    <a:pt x="434" y="304"/>
                  </a:lnTo>
                  <a:lnTo>
                    <a:pt x="434" y="303"/>
                  </a:lnTo>
                  <a:lnTo>
                    <a:pt x="435" y="303"/>
                  </a:lnTo>
                  <a:lnTo>
                    <a:pt x="436" y="303"/>
                  </a:lnTo>
                  <a:lnTo>
                    <a:pt x="439" y="303"/>
                  </a:lnTo>
                  <a:lnTo>
                    <a:pt x="440" y="302"/>
                  </a:lnTo>
                  <a:lnTo>
                    <a:pt x="442" y="302"/>
                  </a:lnTo>
                  <a:lnTo>
                    <a:pt x="443" y="300"/>
                  </a:lnTo>
                  <a:lnTo>
                    <a:pt x="444" y="300"/>
                  </a:lnTo>
                  <a:lnTo>
                    <a:pt x="447" y="300"/>
                  </a:lnTo>
                  <a:lnTo>
                    <a:pt x="448" y="299"/>
                  </a:lnTo>
                  <a:lnTo>
                    <a:pt x="451" y="299"/>
                  </a:lnTo>
                  <a:lnTo>
                    <a:pt x="454" y="298"/>
                  </a:lnTo>
                  <a:lnTo>
                    <a:pt x="455" y="296"/>
                  </a:lnTo>
                  <a:lnTo>
                    <a:pt x="458" y="296"/>
                  </a:lnTo>
                  <a:lnTo>
                    <a:pt x="460" y="295"/>
                  </a:lnTo>
                  <a:lnTo>
                    <a:pt x="463" y="295"/>
                  </a:lnTo>
                  <a:lnTo>
                    <a:pt x="464" y="294"/>
                  </a:lnTo>
                  <a:lnTo>
                    <a:pt x="467" y="294"/>
                  </a:lnTo>
                  <a:lnTo>
                    <a:pt x="468" y="294"/>
                  </a:lnTo>
                  <a:lnTo>
                    <a:pt x="469" y="292"/>
                  </a:lnTo>
                  <a:lnTo>
                    <a:pt x="471" y="292"/>
                  </a:lnTo>
                  <a:lnTo>
                    <a:pt x="472" y="291"/>
                  </a:lnTo>
                  <a:lnTo>
                    <a:pt x="475" y="291"/>
                  </a:lnTo>
                  <a:lnTo>
                    <a:pt x="476" y="291"/>
                  </a:lnTo>
                  <a:lnTo>
                    <a:pt x="477" y="290"/>
                  </a:lnTo>
                  <a:lnTo>
                    <a:pt x="479" y="290"/>
                  </a:lnTo>
                  <a:lnTo>
                    <a:pt x="480" y="288"/>
                  </a:lnTo>
                  <a:lnTo>
                    <a:pt x="481" y="288"/>
                  </a:lnTo>
                  <a:lnTo>
                    <a:pt x="483" y="288"/>
                  </a:lnTo>
                  <a:lnTo>
                    <a:pt x="484" y="287"/>
                  </a:lnTo>
                  <a:lnTo>
                    <a:pt x="485" y="287"/>
                  </a:lnTo>
                  <a:lnTo>
                    <a:pt x="487" y="286"/>
                  </a:lnTo>
                  <a:lnTo>
                    <a:pt x="488" y="286"/>
                  </a:lnTo>
                  <a:lnTo>
                    <a:pt x="489" y="286"/>
                  </a:lnTo>
                  <a:lnTo>
                    <a:pt x="491" y="285"/>
                  </a:lnTo>
                  <a:lnTo>
                    <a:pt x="492" y="285"/>
                  </a:lnTo>
                  <a:lnTo>
                    <a:pt x="493" y="283"/>
                  </a:lnTo>
                  <a:lnTo>
                    <a:pt x="495" y="283"/>
                  </a:lnTo>
                  <a:lnTo>
                    <a:pt x="496" y="282"/>
                  </a:lnTo>
                  <a:lnTo>
                    <a:pt x="497" y="281"/>
                  </a:lnTo>
                  <a:lnTo>
                    <a:pt x="500" y="281"/>
                  </a:lnTo>
                  <a:lnTo>
                    <a:pt x="501" y="279"/>
                  </a:lnTo>
                  <a:lnTo>
                    <a:pt x="503" y="278"/>
                  </a:lnTo>
                  <a:lnTo>
                    <a:pt x="505" y="277"/>
                  </a:lnTo>
                  <a:lnTo>
                    <a:pt x="508" y="277"/>
                  </a:lnTo>
                  <a:lnTo>
                    <a:pt x="509" y="275"/>
                  </a:lnTo>
                  <a:lnTo>
                    <a:pt x="512" y="274"/>
                  </a:lnTo>
                  <a:lnTo>
                    <a:pt x="513" y="274"/>
                  </a:lnTo>
                  <a:lnTo>
                    <a:pt x="515" y="273"/>
                  </a:lnTo>
                  <a:lnTo>
                    <a:pt x="516" y="271"/>
                  </a:lnTo>
                  <a:lnTo>
                    <a:pt x="517" y="271"/>
                  </a:lnTo>
                  <a:lnTo>
                    <a:pt x="519" y="270"/>
                  </a:lnTo>
                  <a:lnTo>
                    <a:pt x="520" y="270"/>
                  </a:lnTo>
                  <a:lnTo>
                    <a:pt x="521" y="269"/>
                  </a:lnTo>
                  <a:lnTo>
                    <a:pt x="523" y="269"/>
                  </a:lnTo>
                  <a:lnTo>
                    <a:pt x="524" y="267"/>
                  </a:lnTo>
                  <a:lnTo>
                    <a:pt x="525" y="267"/>
                  </a:lnTo>
                  <a:lnTo>
                    <a:pt x="527" y="267"/>
                  </a:lnTo>
                  <a:lnTo>
                    <a:pt x="527" y="266"/>
                  </a:lnTo>
                  <a:lnTo>
                    <a:pt x="528" y="266"/>
                  </a:lnTo>
                  <a:lnTo>
                    <a:pt x="529" y="265"/>
                  </a:lnTo>
                  <a:lnTo>
                    <a:pt x="531" y="265"/>
                  </a:lnTo>
                  <a:lnTo>
                    <a:pt x="532" y="265"/>
                  </a:lnTo>
                  <a:lnTo>
                    <a:pt x="532" y="263"/>
                  </a:lnTo>
                  <a:lnTo>
                    <a:pt x="533" y="263"/>
                  </a:lnTo>
                  <a:lnTo>
                    <a:pt x="535" y="262"/>
                  </a:lnTo>
                  <a:lnTo>
                    <a:pt x="536" y="262"/>
                  </a:lnTo>
                  <a:lnTo>
                    <a:pt x="537" y="261"/>
                  </a:lnTo>
                  <a:lnTo>
                    <a:pt x="539" y="261"/>
                  </a:lnTo>
                  <a:lnTo>
                    <a:pt x="540" y="259"/>
                  </a:lnTo>
                  <a:lnTo>
                    <a:pt x="541" y="259"/>
                  </a:lnTo>
                  <a:lnTo>
                    <a:pt x="543" y="258"/>
                  </a:lnTo>
                  <a:lnTo>
                    <a:pt x="544" y="257"/>
                  </a:lnTo>
                  <a:lnTo>
                    <a:pt x="545" y="257"/>
                  </a:lnTo>
                  <a:lnTo>
                    <a:pt x="548" y="255"/>
                  </a:lnTo>
                  <a:lnTo>
                    <a:pt x="549" y="254"/>
                  </a:lnTo>
                  <a:lnTo>
                    <a:pt x="552" y="253"/>
                  </a:lnTo>
                  <a:lnTo>
                    <a:pt x="553" y="251"/>
                  </a:lnTo>
                  <a:lnTo>
                    <a:pt x="554" y="251"/>
                  </a:lnTo>
                  <a:lnTo>
                    <a:pt x="556" y="250"/>
                  </a:lnTo>
                  <a:lnTo>
                    <a:pt x="557" y="249"/>
                  </a:lnTo>
                  <a:lnTo>
                    <a:pt x="558" y="249"/>
                  </a:lnTo>
                  <a:lnTo>
                    <a:pt x="560" y="247"/>
                  </a:lnTo>
                  <a:lnTo>
                    <a:pt x="561" y="247"/>
                  </a:lnTo>
                  <a:lnTo>
                    <a:pt x="562" y="246"/>
                  </a:lnTo>
                  <a:lnTo>
                    <a:pt x="564" y="246"/>
                  </a:lnTo>
                  <a:lnTo>
                    <a:pt x="565" y="245"/>
                  </a:lnTo>
                  <a:lnTo>
                    <a:pt x="566" y="245"/>
                  </a:lnTo>
                  <a:lnTo>
                    <a:pt x="568" y="243"/>
                  </a:lnTo>
                  <a:lnTo>
                    <a:pt x="569" y="243"/>
                  </a:lnTo>
                  <a:lnTo>
                    <a:pt x="569" y="242"/>
                  </a:lnTo>
                  <a:lnTo>
                    <a:pt x="570" y="242"/>
                  </a:lnTo>
                  <a:lnTo>
                    <a:pt x="572" y="242"/>
                  </a:lnTo>
                  <a:lnTo>
                    <a:pt x="572" y="241"/>
                  </a:lnTo>
                  <a:lnTo>
                    <a:pt x="573" y="241"/>
                  </a:lnTo>
                  <a:lnTo>
                    <a:pt x="574" y="239"/>
                  </a:lnTo>
                  <a:lnTo>
                    <a:pt x="576" y="238"/>
                  </a:lnTo>
                  <a:lnTo>
                    <a:pt x="577" y="238"/>
                  </a:lnTo>
                  <a:lnTo>
                    <a:pt x="578" y="237"/>
                  </a:lnTo>
                  <a:lnTo>
                    <a:pt x="580" y="235"/>
                  </a:lnTo>
                  <a:lnTo>
                    <a:pt x="581" y="235"/>
                  </a:lnTo>
                  <a:lnTo>
                    <a:pt x="582" y="234"/>
                  </a:lnTo>
                  <a:lnTo>
                    <a:pt x="584" y="233"/>
                  </a:lnTo>
                  <a:lnTo>
                    <a:pt x="585" y="233"/>
                  </a:lnTo>
                  <a:lnTo>
                    <a:pt x="586" y="231"/>
                  </a:lnTo>
                  <a:lnTo>
                    <a:pt x="588" y="230"/>
                  </a:lnTo>
                  <a:lnTo>
                    <a:pt x="589" y="230"/>
                  </a:lnTo>
                  <a:lnTo>
                    <a:pt x="590" y="229"/>
                  </a:lnTo>
                  <a:lnTo>
                    <a:pt x="592" y="227"/>
                  </a:lnTo>
                  <a:lnTo>
                    <a:pt x="593" y="227"/>
                  </a:lnTo>
                  <a:lnTo>
                    <a:pt x="594" y="226"/>
                  </a:lnTo>
                  <a:lnTo>
                    <a:pt x="596" y="226"/>
                  </a:lnTo>
                  <a:lnTo>
                    <a:pt x="597" y="225"/>
                  </a:lnTo>
                  <a:lnTo>
                    <a:pt x="598" y="223"/>
                  </a:lnTo>
                  <a:lnTo>
                    <a:pt x="600" y="223"/>
                  </a:lnTo>
                  <a:lnTo>
                    <a:pt x="601" y="222"/>
                  </a:lnTo>
                  <a:lnTo>
                    <a:pt x="602" y="222"/>
                  </a:lnTo>
                  <a:lnTo>
                    <a:pt x="602" y="221"/>
                  </a:lnTo>
                  <a:lnTo>
                    <a:pt x="604" y="221"/>
                  </a:lnTo>
                  <a:lnTo>
                    <a:pt x="604" y="219"/>
                  </a:lnTo>
                  <a:lnTo>
                    <a:pt x="605" y="219"/>
                  </a:lnTo>
                  <a:lnTo>
                    <a:pt x="606" y="218"/>
                  </a:lnTo>
                  <a:lnTo>
                    <a:pt x="608" y="218"/>
                  </a:lnTo>
                  <a:lnTo>
                    <a:pt x="608" y="217"/>
                  </a:lnTo>
                  <a:lnTo>
                    <a:pt x="609" y="217"/>
                  </a:lnTo>
                  <a:lnTo>
                    <a:pt x="609" y="215"/>
                  </a:lnTo>
                  <a:lnTo>
                    <a:pt x="610" y="215"/>
                  </a:lnTo>
                  <a:lnTo>
                    <a:pt x="612" y="214"/>
                  </a:lnTo>
                  <a:lnTo>
                    <a:pt x="613" y="213"/>
                  </a:lnTo>
                  <a:lnTo>
                    <a:pt x="614" y="213"/>
                  </a:lnTo>
                  <a:lnTo>
                    <a:pt x="614" y="211"/>
                  </a:lnTo>
                  <a:lnTo>
                    <a:pt x="616" y="210"/>
                  </a:lnTo>
                  <a:lnTo>
                    <a:pt x="617" y="210"/>
                  </a:lnTo>
                  <a:lnTo>
                    <a:pt x="618" y="209"/>
                  </a:lnTo>
                  <a:lnTo>
                    <a:pt x="620" y="207"/>
                  </a:lnTo>
                  <a:lnTo>
                    <a:pt x="621" y="207"/>
                  </a:lnTo>
                  <a:lnTo>
                    <a:pt x="621" y="206"/>
                  </a:lnTo>
                  <a:lnTo>
                    <a:pt x="622" y="206"/>
                  </a:lnTo>
                  <a:lnTo>
                    <a:pt x="624" y="205"/>
                  </a:lnTo>
                  <a:lnTo>
                    <a:pt x="625" y="205"/>
                  </a:lnTo>
                  <a:lnTo>
                    <a:pt x="625" y="203"/>
                  </a:lnTo>
                  <a:lnTo>
                    <a:pt x="626" y="203"/>
                  </a:lnTo>
                  <a:lnTo>
                    <a:pt x="626" y="202"/>
                  </a:lnTo>
                  <a:lnTo>
                    <a:pt x="628" y="202"/>
                  </a:lnTo>
                  <a:lnTo>
                    <a:pt x="629" y="201"/>
                  </a:lnTo>
                  <a:lnTo>
                    <a:pt x="630" y="201"/>
                  </a:lnTo>
                  <a:lnTo>
                    <a:pt x="630" y="199"/>
                  </a:lnTo>
                  <a:lnTo>
                    <a:pt x="632" y="199"/>
                  </a:lnTo>
                  <a:lnTo>
                    <a:pt x="632" y="198"/>
                  </a:lnTo>
                  <a:lnTo>
                    <a:pt x="633" y="198"/>
                  </a:lnTo>
                  <a:lnTo>
                    <a:pt x="634" y="198"/>
                  </a:lnTo>
                  <a:lnTo>
                    <a:pt x="634" y="197"/>
                  </a:lnTo>
                  <a:lnTo>
                    <a:pt x="636" y="197"/>
                  </a:lnTo>
                  <a:lnTo>
                    <a:pt x="637" y="195"/>
                  </a:lnTo>
                  <a:lnTo>
                    <a:pt x="638" y="195"/>
                  </a:lnTo>
                  <a:lnTo>
                    <a:pt x="638" y="194"/>
                  </a:lnTo>
                  <a:lnTo>
                    <a:pt x="640" y="193"/>
                  </a:lnTo>
                  <a:lnTo>
                    <a:pt x="641" y="193"/>
                  </a:lnTo>
                  <a:lnTo>
                    <a:pt x="642" y="192"/>
                  </a:lnTo>
                  <a:lnTo>
                    <a:pt x="644" y="192"/>
                  </a:lnTo>
                  <a:lnTo>
                    <a:pt x="645" y="190"/>
                  </a:lnTo>
                  <a:lnTo>
                    <a:pt x="646" y="189"/>
                  </a:lnTo>
                  <a:lnTo>
                    <a:pt x="647" y="189"/>
                  </a:lnTo>
                  <a:lnTo>
                    <a:pt x="647" y="188"/>
                  </a:lnTo>
                  <a:lnTo>
                    <a:pt x="649" y="188"/>
                  </a:lnTo>
                  <a:lnTo>
                    <a:pt x="649" y="186"/>
                  </a:lnTo>
                  <a:lnTo>
                    <a:pt x="650" y="186"/>
                  </a:lnTo>
                  <a:lnTo>
                    <a:pt x="651" y="185"/>
                  </a:lnTo>
                  <a:lnTo>
                    <a:pt x="653" y="184"/>
                  </a:lnTo>
                  <a:lnTo>
                    <a:pt x="654" y="182"/>
                  </a:lnTo>
                  <a:lnTo>
                    <a:pt x="655" y="182"/>
                  </a:lnTo>
                  <a:lnTo>
                    <a:pt x="655" y="181"/>
                  </a:lnTo>
                  <a:lnTo>
                    <a:pt x="657" y="181"/>
                  </a:lnTo>
                  <a:lnTo>
                    <a:pt x="657" y="180"/>
                  </a:lnTo>
                  <a:lnTo>
                    <a:pt x="658" y="178"/>
                  </a:lnTo>
                  <a:lnTo>
                    <a:pt x="659" y="178"/>
                  </a:lnTo>
                  <a:lnTo>
                    <a:pt x="659" y="177"/>
                  </a:lnTo>
                  <a:lnTo>
                    <a:pt x="661" y="176"/>
                  </a:lnTo>
                  <a:lnTo>
                    <a:pt x="662" y="176"/>
                  </a:lnTo>
                  <a:lnTo>
                    <a:pt x="662" y="174"/>
                  </a:lnTo>
                  <a:lnTo>
                    <a:pt x="663" y="173"/>
                  </a:lnTo>
                  <a:lnTo>
                    <a:pt x="665" y="172"/>
                  </a:lnTo>
                  <a:lnTo>
                    <a:pt x="666" y="170"/>
                  </a:lnTo>
                  <a:lnTo>
                    <a:pt x="667" y="169"/>
                  </a:lnTo>
                  <a:lnTo>
                    <a:pt x="669" y="168"/>
                  </a:lnTo>
                  <a:lnTo>
                    <a:pt x="670" y="166"/>
                  </a:lnTo>
                  <a:lnTo>
                    <a:pt x="671" y="165"/>
                  </a:lnTo>
                  <a:lnTo>
                    <a:pt x="673" y="164"/>
                  </a:lnTo>
                  <a:lnTo>
                    <a:pt x="674" y="162"/>
                  </a:lnTo>
                  <a:lnTo>
                    <a:pt x="675" y="161"/>
                  </a:lnTo>
                  <a:lnTo>
                    <a:pt x="677" y="160"/>
                  </a:lnTo>
                  <a:lnTo>
                    <a:pt x="677" y="158"/>
                  </a:lnTo>
                  <a:lnTo>
                    <a:pt x="678" y="158"/>
                  </a:lnTo>
                  <a:lnTo>
                    <a:pt x="679" y="157"/>
                  </a:lnTo>
                  <a:lnTo>
                    <a:pt x="679" y="156"/>
                  </a:lnTo>
                  <a:lnTo>
                    <a:pt x="681" y="156"/>
                  </a:lnTo>
                  <a:lnTo>
                    <a:pt x="681" y="154"/>
                  </a:lnTo>
                  <a:lnTo>
                    <a:pt x="682" y="154"/>
                  </a:lnTo>
                  <a:lnTo>
                    <a:pt x="682" y="153"/>
                  </a:lnTo>
                  <a:lnTo>
                    <a:pt x="683" y="152"/>
                  </a:lnTo>
                  <a:lnTo>
                    <a:pt x="685" y="150"/>
                  </a:lnTo>
                  <a:lnTo>
                    <a:pt x="686" y="149"/>
                  </a:lnTo>
                  <a:lnTo>
                    <a:pt x="687" y="148"/>
                  </a:lnTo>
                  <a:lnTo>
                    <a:pt x="689" y="146"/>
                  </a:lnTo>
                  <a:lnTo>
                    <a:pt x="689" y="145"/>
                  </a:lnTo>
                  <a:lnTo>
                    <a:pt x="690" y="144"/>
                  </a:lnTo>
                  <a:lnTo>
                    <a:pt x="691" y="142"/>
                  </a:lnTo>
                  <a:lnTo>
                    <a:pt x="693" y="141"/>
                  </a:lnTo>
                  <a:lnTo>
                    <a:pt x="694" y="140"/>
                  </a:lnTo>
                  <a:lnTo>
                    <a:pt x="695" y="138"/>
                  </a:lnTo>
                  <a:lnTo>
                    <a:pt x="697" y="136"/>
                  </a:lnTo>
                  <a:lnTo>
                    <a:pt x="698" y="134"/>
                  </a:lnTo>
                  <a:lnTo>
                    <a:pt x="699" y="133"/>
                  </a:lnTo>
                  <a:lnTo>
                    <a:pt x="701" y="130"/>
                  </a:lnTo>
                  <a:lnTo>
                    <a:pt x="702" y="129"/>
                  </a:lnTo>
                  <a:lnTo>
                    <a:pt x="703" y="128"/>
                  </a:lnTo>
                  <a:lnTo>
                    <a:pt x="705" y="126"/>
                  </a:lnTo>
                  <a:lnTo>
                    <a:pt x="706" y="125"/>
                  </a:lnTo>
                  <a:lnTo>
                    <a:pt x="707" y="124"/>
                  </a:lnTo>
                  <a:lnTo>
                    <a:pt x="707" y="122"/>
                  </a:lnTo>
                  <a:lnTo>
                    <a:pt x="709" y="121"/>
                  </a:lnTo>
                  <a:lnTo>
                    <a:pt x="710" y="120"/>
                  </a:lnTo>
                  <a:lnTo>
                    <a:pt x="711" y="118"/>
                  </a:lnTo>
                  <a:lnTo>
                    <a:pt x="713" y="117"/>
                  </a:lnTo>
                  <a:lnTo>
                    <a:pt x="713" y="116"/>
                  </a:lnTo>
                  <a:lnTo>
                    <a:pt x="714" y="114"/>
                  </a:lnTo>
                  <a:lnTo>
                    <a:pt x="715" y="114"/>
                  </a:lnTo>
                  <a:lnTo>
                    <a:pt x="715" y="113"/>
                  </a:lnTo>
                  <a:lnTo>
                    <a:pt x="717" y="112"/>
                  </a:lnTo>
                  <a:lnTo>
                    <a:pt x="717" y="110"/>
                  </a:lnTo>
                  <a:lnTo>
                    <a:pt x="718" y="110"/>
                  </a:lnTo>
                  <a:lnTo>
                    <a:pt x="719" y="109"/>
                  </a:lnTo>
                  <a:lnTo>
                    <a:pt x="719" y="108"/>
                  </a:lnTo>
                  <a:lnTo>
                    <a:pt x="721" y="106"/>
                  </a:lnTo>
                  <a:lnTo>
                    <a:pt x="722" y="105"/>
                  </a:lnTo>
                  <a:lnTo>
                    <a:pt x="722" y="104"/>
                  </a:lnTo>
                  <a:lnTo>
                    <a:pt x="723" y="102"/>
                  </a:lnTo>
                  <a:lnTo>
                    <a:pt x="725" y="101"/>
                  </a:lnTo>
                  <a:lnTo>
                    <a:pt x="726" y="99"/>
                  </a:lnTo>
                  <a:lnTo>
                    <a:pt x="727" y="97"/>
                  </a:lnTo>
                  <a:lnTo>
                    <a:pt x="729" y="96"/>
                  </a:lnTo>
                  <a:lnTo>
                    <a:pt x="730" y="93"/>
                  </a:lnTo>
                  <a:lnTo>
                    <a:pt x="731" y="91"/>
                  </a:lnTo>
                  <a:lnTo>
                    <a:pt x="733" y="89"/>
                  </a:lnTo>
                  <a:lnTo>
                    <a:pt x="734" y="87"/>
                  </a:lnTo>
                  <a:lnTo>
                    <a:pt x="735" y="85"/>
                  </a:lnTo>
                  <a:lnTo>
                    <a:pt x="737" y="84"/>
                  </a:lnTo>
                  <a:lnTo>
                    <a:pt x="738" y="81"/>
                  </a:lnTo>
                  <a:lnTo>
                    <a:pt x="739" y="80"/>
                  </a:lnTo>
                  <a:lnTo>
                    <a:pt x="740" y="79"/>
                  </a:lnTo>
                  <a:lnTo>
                    <a:pt x="740" y="77"/>
                  </a:lnTo>
                  <a:lnTo>
                    <a:pt x="742" y="76"/>
                  </a:lnTo>
                  <a:lnTo>
                    <a:pt x="743" y="75"/>
                  </a:lnTo>
                  <a:lnTo>
                    <a:pt x="744" y="73"/>
                  </a:lnTo>
                  <a:lnTo>
                    <a:pt x="744" y="72"/>
                  </a:lnTo>
                  <a:lnTo>
                    <a:pt x="746" y="71"/>
                  </a:lnTo>
                  <a:lnTo>
                    <a:pt x="747" y="69"/>
                  </a:lnTo>
                  <a:lnTo>
                    <a:pt x="748" y="68"/>
                  </a:lnTo>
                  <a:lnTo>
                    <a:pt x="748" y="67"/>
                  </a:lnTo>
                  <a:lnTo>
                    <a:pt x="750" y="65"/>
                  </a:lnTo>
                  <a:lnTo>
                    <a:pt x="750" y="64"/>
                  </a:lnTo>
                  <a:lnTo>
                    <a:pt x="751" y="64"/>
                  </a:lnTo>
                  <a:lnTo>
                    <a:pt x="752" y="63"/>
                  </a:lnTo>
                  <a:lnTo>
                    <a:pt x="752" y="61"/>
                  </a:lnTo>
                  <a:lnTo>
                    <a:pt x="754" y="60"/>
                  </a:lnTo>
                  <a:lnTo>
                    <a:pt x="755" y="59"/>
                  </a:lnTo>
                  <a:lnTo>
                    <a:pt x="756" y="57"/>
                  </a:lnTo>
                  <a:lnTo>
                    <a:pt x="756" y="55"/>
                  </a:lnTo>
                  <a:lnTo>
                    <a:pt x="758" y="53"/>
                  </a:lnTo>
                  <a:lnTo>
                    <a:pt x="759" y="52"/>
                  </a:lnTo>
                  <a:lnTo>
                    <a:pt x="760" y="51"/>
                  </a:lnTo>
                  <a:lnTo>
                    <a:pt x="762" y="48"/>
                  </a:lnTo>
                  <a:lnTo>
                    <a:pt x="763" y="45"/>
                  </a:lnTo>
                  <a:lnTo>
                    <a:pt x="766" y="44"/>
                  </a:lnTo>
                  <a:lnTo>
                    <a:pt x="767" y="41"/>
                  </a:lnTo>
                  <a:lnTo>
                    <a:pt x="768" y="40"/>
                  </a:lnTo>
                  <a:lnTo>
                    <a:pt x="770" y="37"/>
                  </a:lnTo>
                  <a:lnTo>
                    <a:pt x="771" y="36"/>
                  </a:lnTo>
                  <a:lnTo>
                    <a:pt x="772" y="35"/>
                  </a:lnTo>
                  <a:lnTo>
                    <a:pt x="774" y="32"/>
                  </a:lnTo>
                  <a:lnTo>
                    <a:pt x="775" y="31"/>
                  </a:lnTo>
                  <a:lnTo>
                    <a:pt x="775" y="29"/>
                  </a:lnTo>
                  <a:lnTo>
                    <a:pt x="776" y="28"/>
                  </a:lnTo>
                  <a:lnTo>
                    <a:pt x="778" y="27"/>
                  </a:lnTo>
                  <a:lnTo>
                    <a:pt x="778" y="25"/>
                  </a:lnTo>
                  <a:lnTo>
                    <a:pt x="779" y="24"/>
                  </a:lnTo>
                  <a:lnTo>
                    <a:pt x="780" y="24"/>
                  </a:lnTo>
                  <a:lnTo>
                    <a:pt x="780" y="23"/>
                  </a:lnTo>
                  <a:lnTo>
                    <a:pt x="782" y="21"/>
                  </a:lnTo>
                  <a:lnTo>
                    <a:pt x="782" y="20"/>
                  </a:lnTo>
                  <a:lnTo>
                    <a:pt x="783" y="19"/>
                  </a:lnTo>
                  <a:lnTo>
                    <a:pt x="784" y="17"/>
                  </a:lnTo>
                  <a:lnTo>
                    <a:pt x="784" y="16"/>
                  </a:lnTo>
                  <a:lnTo>
                    <a:pt x="786" y="15"/>
                  </a:lnTo>
                  <a:lnTo>
                    <a:pt x="787" y="13"/>
                  </a:lnTo>
                  <a:lnTo>
                    <a:pt x="787" y="12"/>
                  </a:lnTo>
                  <a:lnTo>
                    <a:pt x="788" y="11"/>
                  </a:lnTo>
                  <a:lnTo>
                    <a:pt x="788" y="9"/>
                  </a:lnTo>
                  <a:lnTo>
                    <a:pt x="790" y="8"/>
                  </a:lnTo>
                  <a:lnTo>
                    <a:pt x="791" y="7"/>
                  </a:lnTo>
                  <a:lnTo>
                    <a:pt x="791" y="5"/>
                  </a:lnTo>
                  <a:lnTo>
                    <a:pt x="792" y="3"/>
                  </a:lnTo>
                  <a:lnTo>
                    <a:pt x="794" y="2"/>
                  </a:lnTo>
                  <a:lnTo>
                    <a:pt x="794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279" name="Freeform 19">
              <a:extLst>
                <a:ext uri="{FF2B5EF4-FFF2-40B4-BE49-F238E27FC236}">
                  <a16:creationId xmlns:a16="http://schemas.microsoft.com/office/drawing/2014/main" id="{C1900C15-2531-C34F-8546-8EF44A012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5563" y="4343400"/>
              <a:ext cx="74612" cy="252413"/>
            </a:xfrm>
            <a:custGeom>
              <a:avLst/>
              <a:gdLst>
                <a:gd name="T0" fmla="*/ 2147483646 w 95"/>
                <a:gd name="T1" fmla="*/ 2147483646 h 317"/>
                <a:gd name="T2" fmla="*/ 2147483646 w 95"/>
                <a:gd name="T3" fmla="*/ 2147483646 h 317"/>
                <a:gd name="T4" fmla="*/ 2147483646 w 95"/>
                <a:gd name="T5" fmla="*/ 2147483646 h 317"/>
                <a:gd name="T6" fmla="*/ 2147483646 w 95"/>
                <a:gd name="T7" fmla="*/ 2147483646 h 317"/>
                <a:gd name="T8" fmla="*/ 2147483646 w 95"/>
                <a:gd name="T9" fmla="*/ 2147483646 h 317"/>
                <a:gd name="T10" fmla="*/ 2147483646 w 95"/>
                <a:gd name="T11" fmla="*/ 2147483646 h 317"/>
                <a:gd name="T12" fmla="*/ 2147483646 w 95"/>
                <a:gd name="T13" fmla="*/ 2147483646 h 317"/>
                <a:gd name="T14" fmla="*/ 2147483646 w 95"/>
                <a:gd name="T15" fmla="*/ 2147483646 h 317"/>
                <a:gd name="T16" fmla="*/ 2147483646 w 95"/>
                <a:gd name="T17" fmla="*/ 2147483646 h 317"/>
                <a:gd name="T18" fmla="*/ 2147483646 w 95"/>
                <a:gd name="T19" fmla="*/ 2147483646 h 317"/>
                <a:gd name="T20" fmla="*/ 2147483646 w 95"/>
                <a:gd name="T21" fmla="*/ 2147483646 h 317"/>
                <a:gd name="T22" fmla="*/ 2147483646 w 95"/>
                <a:gd name="T23" fmla="*/ 2147483646 h 317"/>
                <a:gd name="T24" fmla="*/ 2147483646 w 95"/>
                <a:gd name="T25" fmla="*/ 2147483646 h 317"/>
                <a:gd name="T26" fmla="*/ 2147483646 w 95"/>
                <a:gd name="T27" fmla="*/ 2147483646 h 317"/>
                <a:gd name="T28" fmla="*/ 2147483646 w 95"/>
                <a:gd name="T29" fmla="*/ 2147483646 h 317"/>
                <a:gd name="T30" fmla="*/ 2147483646 w 95"/>
                <a:gd name="T31" fmla="*/ 2147483646 h 317"/>
                <a:gd name="T32" fmla="*/ 2147483646 w 95"/>
                <a:gd name="T33" fmla="*/ 2147483646 h 317"/>
                <a:gd name="T34" fmla="*/ 2147483646 w 95"/>
                <a:gd name="T35" fmla="*/ 2147483646 h 317"/>
                <a:gd name="T36" fmla="*/ 2147483646 w 95"/>
                <a:gd name="T37" fmla="*/ 2147483646 h 317"/>
                <a:gd name="T38" fmla="*/ 2147483646 w 95"/>
                <a:gd name="T39" fmla="*/ 2147483646 h 317"/>
                <a:gd name="T40" fmla="*/ 2147483646 w 95"/>
                <a:gd name="T41" fmla="*/ 2147483646 h 317"/>
                <a:gd name="T42" fmla="*/ 2147483646 w 95"/>
                <a:gd name="T43" fmla="*/ 2147483646 h 317"/>
                <a:gd name="T44" fmla="*/ 2147483646 w 95"/>
                <a:gd name="T45" fmla="*/ 2147483646 h 317"/>
                <a:gd name="T46" fmla="*/ 2147483646 w 95"/>
                <a:gd name="T47" fmla="*/ 2147483646 h 317"/>
                <a:gd name="T48" fmla="*/ 2147483646 w 95"/>
                <a:gd name="T49" fmla="*/ 2147483646 h 317"/>
                <a:gd name="T50" fmla="*/ 2147483646 w 95"/>
                <a:gd name="T51" fmla="*/ 2147483646 h 317"/>
                <a:gd name="T52" fmla="*/ 2147483646 w 95"/>
                <a:gd name="T53" fmla="*/ 2147483646 h 317"/>
                <a:gd name="T54" fmla="*/ 2147483646 w 95"/>
                <a:gd name="T55" fmla="*/ 2147483646 h 317"/>
                <a:gd name="T56" fmla="*/ 2147483646 w 95"/>
                <a:gd name="T57" fmla="*/ 2147483646 h 317"/>
                <a:gd name="T58" fmla="*/ 2147483646 w 95"/>
                <a:gd name="T59" fmla="*/ 2147483646 h 317"/>
                <a:gd name="T60" fmla="*/ 2147483646 w 95"/>
                <a:gd name="T61" fmla="*/ 2147483646 h 317"/>
                <a:gd name="T62" fmla="*/ 2147483646 w 95"/>
                <a:gd name="T63" fmla="*/ 2147483646 h 317"/>
                <a:gd name="T64" fmla="*/ 2147483646 w 95"/>
                <a:gd name="T65" fmla="*/ 2147483646 h 317"/>
                <a:gd name="T66" fmla="*/ 2147483646 w 95"/>
                <a:gd name="T67" fmla="*/ 2147483646 h 317"/>
                <a:gd name="T68" fmla="*/ 2147483646 w 95"/>
                <a:gd name="T69" fmla="*/ 2147483646 h 317"/>
                <a:gd name="T70" fmla="*/ 2147483646 w 95"/>
                <a:gd name="T71" fmla="*/ 2147483646 h 317"/>
                <a:gd name="T72" fmla="*/ 2147483646 w 95"/>
                <a:gd name="T73" fmla="*/ 2147483646 h 317"/>
                <a:gd name="T74" fmla="*/ 2147483646 w 95"/>
                <a:gd name="T75" fmla="*/ 2147483646 h 317"/>
                <a:gd name="T76" fmla="*/ 2147483646 w 95"/>
                <a:gd name="T77" fmla="*/ 2147483646 h 317"/>
                <a:gd name="T78" fmla="*/ 2147483646 w 95"/>
                <a:gd name="T79" fmla="*/ 2147483646 h 317"/>
                <a:gd name="T80" fmla="*/ 2147483646 w 95"/>
                <a:gd name="T81" fmla="*/ 2147483646 h 317"/>
                <a:gd name="T82" fmla="*/ 2147483646 w 95"/>
                <a:gd name="T83" fmla="*/ 2147483646 h 317"/>
                <a:gd name="T84" fmla="*/ 2147483646 w 95"/>
                <a:gd name="T85" fmla="*/ 2147483646 h 317"/>
                <a:gd name="T86" fmla="*/ 2147483646 w 95"/>
                <a:gd name="T87" fmla="*/ 2147483646 h 317"/>
                <a:gd name="T88" fmla="*/ 2147483646 w 95"/>
                <a:gd name="T89" fmla="*/ 2147483646 h 317"/>
                <a:gd name="T90" fmla="*/ 2147483646 w 95"/>
                <a:gd name="T91" fmla="*/ 2147483646 h 317"/>
                <a:gd name="T92" fmla="*/ 2147483646 w 95"/>
                <a:gd name="T93" fmla="*/ 2147483646 h 317"/>
                <a:gd name="T94" fmla="*/ 2147483646 w 95"/>
                <a:gd name="T95" fmla="*/ 2147483646 h 317"/>
                <a:gd name="T96" fmla="*/ 2147483646 w 95"/>
                <a:gd name="T97" fmla="*/ 2147483646 h 317"/>
                <a:gd name="T98" fmla="*/ 2147483646 w 95"/>
                <a:gd name="T99" fmla="*/ 2147483646 h 317"/>
                <a:gd name="T100" fmla="*/ 2147483646 w 95"/>
                <a:gd name="T101" fmla="*/ 2147483646 h 317"/>
                <a:gd name="T102" fmla="*/ 2147483646 w 95"/>
                <a:gd name="T103" fmla="*/ 2147483646 h 317"/>
                <a:gd name="T104" fmla="*/ 2147483646 w 95"/>
                <a:gd name="T105" fmla="*/ 2147483646 h 317"/>
                <a:gd name="T106" fmla="*/ 2147483646 w 95"/>
                <a:gd name="T107" fmla="*/ 2147483646 h 317"/>
                <a:gd name="T108" fmla="*/ 2147483646 w 95"/>
                <a:gd name="T109" fmla="*/ 2147483646 h 317"/>
                <a:gd name="T110" fmla="*/ 2147483646 w 95"/>
                <a:gd name="T111" fmla="*/ 2147483646 h 317"/>
                <a:gd name="T112" fmla="*/ 2147483646 w 95"/>
                <a:gd name="T113" fmla="*/ 2147483646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5"/>
                <a:gd name="T172" fmla="*/ 0 h 317"/>
                <a:gd name="T173" fmla="*/ 95 w 95"/>
                <a:gd name="T174" fmla="*/ 317 h 31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5" h="317">
                  <a:moveTo>
                    <a:pt x="0" y="0"/>
                  </a:moveTo>
                  <a:lnTo>
                    <a:pt x="2" y="4"/>
                  </a:lnTo>
                  <a:lnTo>
                    <a:pt x="4" y="6"/>
                  </a:lnTo>
                  <a:lnTo>
                    <a:pt x="6" y="9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0" y="17"/>
                  </a:lnTo>
                  <a:lnTo>
                    <a:pt x="11" y="20"/>
                  </a:lnTo>
                  <a:lnTo>
                    <a:pt x="12" y="22"/>
                  </a:lnTo>
                  <a:lnTo>
                    <a:pt x="14" y="24"/>
                  </a:lnTo>
                  <a:lnTo>
                    <a:pt x="15" y="26"/>
                  </a:lnTo>
                  <a:lnTo>
                    <a:pt x="16" y="28"/>
                  </a:lnTo>
                  <a:lnTo>
                    <a:pt x="16" y="30"/>
                  </a:lnTo>
                  <a:lnTo>
                    <a:pt x="18" y="32"/>
                  </a:lnTo>
                  <a:lnTo>
                    <a:pt x="19" y="33"/>
                  </a:lnTo>
                  <a:lnTo>
                    <a:pt x="19" y="34"/>
                  </a:lnTo>
                  <a:lnTo>
                    <a:pt x="20" y="36"/>
                  </a:lnTo>
                  <a:lnTo>
                    <a:pt x="20" y="37"/>
                  </a:lnTo>
                  <a:lnTo>
                    <a:pt x="22" y="38"/>
                  </a:lnTo>
                  <a:lnTo>
                    <a:pt x="22" y="40"/>
                  </a:lnTo>
                  <a:lnTo>
                    <a:pt x="23" y="41"/>
                  </a:lnTo>
                  <a:lnTo>
                    <a:pt x="23" y="42"/>
                  </a:lnTo>
                  <a:lnTo>
                    <a:pt x="24" y="43"/>
                  </a:lnTo>
                  <a:lnTo>
                    <a:pt x="24" y="45"/>
                  </a:lnTo>
                  <a:lnTo>
                    <a:pt x="24" y="46"/>
                  </a:lnTo>
                  <a:lnTo>
                    <a:pt x="26" y="47"/>
                  </a:lnTo>
                  <a:lnTo>
                    <a:pt x="26" y="49"/>
                  </a:lnTo>
                  <a:lnTo>
                    <a:pt x="27" y="50"/>
                  </a:lnTo>
                  <a:lnTo>
                    <a:pt x="27" y="51"/>
                  </a:lnTo>
                  <a:lnTo>
                    <a:pt x="28" y="53"/>
                  </a:lnTo>
                  <a:lnTo>
                    <a:pt x="28" y="54"/>
                  </a:lnTo>
                  <a:lnTo>
                    <a:pt x="30" y="55"/>
                  </a:lnTo>
                  <a:lnTo>
                    <a:pt x="30" y="58"/>
                  </a:lnTo>
                  <a:lnTo>
                    <a:pt x="31" y="59"/>
                  </a:lnTo>
                  <a:lnTo>
                    <a:pt x="31" y="61"/>
                  </a:lnTo>
                  <a:lnTo>
                    <a:pt x="32" y="63"/>
                  </a:lnTo>
                  <a:lnTo>
                    <a:pt x="32" y="65"/>
                  </a:lnTo>
                  <a:lnTo>
                    <a:pt x="34" y="66"/>
                  </a:lnTo>
                  <a:lnTo>
                    <a:pt x="34" y="67"/>
                  </a:lnTo>
                  <a:lnTo>
                    <a:pt x="35" y="69"/>
                  </a:lnTo>
                  <a:lnTo>
                    <a:pt x="35" y="70"/>
                  </a:lnTo>
                  <a:lnTo>
                    <a:pt x="35" y="71"/>
                  </a:lnTo>
                  <a:lnTo>
                    <a:pt x="36" y="73"/>
                  </a:lnTo>
                  <a:lnTo>
                    <a:pt x="36" y="74"/>
                  </a:lnTo>
                  <a:lnTo>
                    <a:pt x="38" y="75"/>
                  </a:lnTo>
                  <a:lnTo>
                    <a:pt x="38" y="77"/>
                  </a:lnTo>
                  <a:lnTo>
                    <a:pt x="39" y="78"/>
                  </a:lnTo>
                  <a:lnTo>
                    <a:pt x="39" y="79"/>
                  </a:lnTo>
                  <a:lnTo>
                    <a:pt x="39" y="81"/>
                  </a:lnTo>
                  <a:lnTo>
                    <a:pt x="40" y="82"/>
                  </a:lnTo>
                  <a:lnTo>
                    <a:pt x="40" y="83"/>
                  </a:lnTo>
                  <a:lnTo>
                    <a:pt x="42" y="85"/>
                  </a:lnTo>
                  <a:lnTo>
                    <a:pt x="42" y="86"/>
                  </a:lnTo>
                  <a:lnTo>
                    <a:pt x="42" y="87"/>
                  </a:lnTo>
                  <a:lnTo>
                    <a:pt x="43" y="89"/>
                  </a:lnTo>
                  <a:lnTo>
                    <a:pt x="43" y="90"/>
                  </a:lnTo>
                  <a:lnTo>
                    <a:pt x="44" y="93"/>
                  </a:lnTo>
                  <a:lnTo>
                    <a:pt x="44" y="94"/>
                  </a:lnTo>
                  <a:lnTo>
                    <a:pt x="46" y="95"/>
                  </a:lnTo>
                  <a:lnTo>
                    <a:pt x="46" y="98"/>
                  </a:lnTo>
                  <a:lnTo>
                    <a:pt x="47" y="99"/>
                  </a:lnTo>
                  <a:lnTo>
                    <a:pt x="47" y="102"/>
                  </a:lnTo>
                  <a:lnTo>
                    <a:pt x="48" y="103"/>
                  </a:lnTo>
                  <a:lnTo>
                    <a:pt x="50" y="106"/>
                  </a:lnTo>
                  <a:lnTo>
                    <a:pt x="50" y="109"/>
                  </a:lnTo>
                  <a:lnTo>
                    <a:pt x="51" y="110"/>
                  </a:lnTo>
                  <a:lnTo>
                    <a:pt x="51" y="111"/>
                  </a:lnTo>
                  <a:lnTo>
                    <a:pt x="52" y="113"/>
                  </a:lnTo>
                  <a:lnTo>
                    <a:pt x="52" y="115"/>
                  </a:lnTo>
                  <a:lnTo>
                    <a:pt x="54" y="117"/>
                  </a:lnTo>
                  <a:lnTo>
                    <a:pt x="54" y="118"/>
                  </a:lnTo>
                  <a:lnTo>
                    <a:pt x="54" y="119"/>
                  </a:lnTo>
                  <a:lnTo>
                    <a:pt x="55" y="121"/>
                  </a:lnTo>
                  <a:lnTo>
                    <a:pt x="55" y="122"/>
                  </a:lnTo>
                  <a:lnTo>
                    <a:pt x="56" y="123"/>
                  </a:lnTo>
                  <a:lnTo>
                    <a:pt x="56" y="125"/>
                  </a:lnTo>
                  <a:lnTo>
                    <a:pt x="56" y="126"/>
                  </a:lnTo>
                  <a:lnTo>
                    <a:pt x="56" y="127"/>
                  </a:lnTo>
                  <a:lnTo>
                    <a:pt x="58" y="129"/>
                  </a:lnTo>
                  <a:lnTo>
                    <a:pt x="58" y="130"/>
                  </a:lnTo>
                  <a:lnTo>
                    <a:pt x="59" y="131"/>
                  </a:lnTo>
                  <a:lnTo>
                    <a:pt x="59" y="133"/>
                  </a:lnTo>
                  <a:lnTo>
                    <a:pt x="59" y="134"/>
                  </a:lnTo>
                  <a:lnTo>
                    <a:pt x="60" y="135"/>
                  </a:lnTo>
                  <a:lnTo>
                    <a:pt x="60" y="136"/>
                  </a:lnTo>
                  <a:lnTo>
                    <a:pt x="60" y="139"/>
                  </a:lnTo>
                  <a:lnTo>
                    <a:pt x="62" y="140"/>
                  </a:lnTo>
                  <a:lnTo>
                    <a:pt x="62" y="142"/>
                  </a:lnTo>
                  <a:lnTo>
                    <a:pt x="62" y="143"/>
                  </a:lnTo>
                  <a:lnTo>
                    <a:pt x="63" y="146"/>
                  </a:lnTo>
                  <a:lnTo>
                    <a:pt x="63" y="147"/>
                  </a:lnTo>
                  <a:lnTo>
                    <a:pt x="64" y="150"/>
                  </a:lnTo>
                  <a:lnTo>
                    <a:pt x="64" y="152"/>
                  </a:lnTo>
                  <a:lnTo>
                    <a:pt x="66" y="154"/>
                  </a:lnTo>
                  <a:lnTo>
                    <a:pt x="66" y="156"/>
                  </a:lnTo>
                  <a:lnTo>
                    <a:pt x="67" y="158"/>
                  </a:lnTo>
                  <a:lnTo>
                    <a:pt x="67" y="159"/>
                  </a:lnTo>
                  <a:lnTo>
                    <a:pt x="68" y="162"/>
                  </a:lnTo>
                  <a:lnTo>
                    <a:pt x="68" y="163"/>
                  </a:lnTo>
                  <a:lnTo>
                    <a:pt x="68" y="164"/>
                  </a:lnTo>
                  <a:lnTo>
                    <a:pt x="70" y="166"/>
                  </a:lnTo>
                  <a:lnTo>
                    <a:pt x="70" y="167"/>
                  </a:lnTo>
                  <a:lnTo>
                    <a:pt x="70" y="168"/>
                  </a:lnTo>
                  <a:lnTo>
                    <a:pt x="70" y="170"/>
                  </a:lnTo>
                  <a:lnTo>
                    <a:pt x="71" y="171"/>
                  </a:lnTo>
                  <a:lnTo>
                    <a:pt x="71" y="172"/>
                  </a:lnTo>
                  <a:lnTo>
                    <a:pt x="71" y="174"/>
                  </a:lnTo>
                  <a:lnTo>
                    <a:pt x="72" y="175"/>
                  </a:lnTo>
                  <a:lnTo>
                    <a:pt x="72" y="176"/>
                  </a:lnTo>
                  <a:lnTo>
                    <a:pt x="72" y="178"/>
                  </a:lnTo>
                  <a:lnTo>
                    <a:pt x="74" y="179"/>
                  </a:lnTo>
                  <a:lnTo>
                    <a:pt x="74" y="180"/>
                  </a:lnTo>
                  <a:lnTo>
                    <a:pt x="74" y="182"/>
                  </a:lnTo>
                  <a:lnTo>
                    <a:pt x="74" y="183"/>
                  </a:lnTo>
                  <a:lnTo>
                    <a:pt x="75" y="184"/>
                  </a:lnTo>
                  <a:lnTo>
                    <a:pt x="75" y="186"/>
                  </a:lnTo>
                  <a:lnTo>
                    <a:pt x="75" y="187"/>
                  </a:lnTo>
                  <a:lnTo>
                    <a:pt x="76" y="188"/>
                  </a:lnTo>
                  <a:lnTo>
                    <a:pt x="76" y="190"/>
                  </a:lnTo>
                  <a:lnTo>
                    <a:pt x="78" y="192"/>
                  </a:lnTo>
                  <a:lnTo>
                    <a:pt x="78" y="194"/>
                  </a:lnTo>
                  <a:lnTo>
                    <a:pt x="79" y="196"/>
                  </a:lnTo>
                  <a:lnTo>
                    <a:pt x="79" y="198"/>
                  </a:lnTo>
                  <a:lnTo>
                    <a:pt x="80" y="200"/>
                  </a:lnTo>
                  <a:lnTo>
                    <a:pt x="80" y="203"/>
                  </a:lnTo>
                  <a:lnTo>
                    <a:pt x="82" y="204"/>
                  </a:lnTo>
                  <a:lnTo>
                    <a:pt x="82" y="206"/>
                  </a:lnTo>
                  <a:lnTo>
                    <a:pt x="82" y="208"/>
                  </a:lnTo>
                  <a:lnTo>
                    <a:pt x="83" y="210"/>
                  </a:lnTo>
                  <a:lnTo>
                    <a:pt x="83" y="211"/>
                  </a:lnTo>
                  <a:lnTo>
                    <a:pt x="83" y="212"/>
                  </a:lnTo>
                  <a:lnTo>
                    <a:pt x="84" y="214"/>
                  </a:lnTo>
                  <a:lnTo>
                    <a:pt x="84" y="215"/>
                  </a:lnTo>
                  <a:lnTo>
                    <a:pt x="84" y="216"/>
                  </a:lnTo>
                  <a:lnTo>
                    <a:pt x="84" y="218"/>
                  </a:lnTo>
                  <a:lnTo>
                    <a:pt x="86" y="219"/>
                  </a:lnTo>
                  <a:lnTo>
                    <a:pt x="86" y="220"/>
                  </a:lnTo>
                  <a:lnTo>
                    <a:pt x="86" y="222"/>
                  </a:lnTo>
                  <a:lnTo>
                    <a:pt x="86" y="223"/>
                  </a:lnTo>
                  <a:lnTo>
                    <a:pt x="86" y="224"/>
                  </a:lnTo>
                  <a:lnTo>
                    <a:pt x="87" y="224"/>
                  </a:lnTo>
                  <a:lnTo>
                    <a:pt x="87" y="226"/>
                  </a:lnTo>
                  <a:lnTo>
                    <a:pt x="87" y="227"/>
                  </a:lnTo>
                  <a:lnTo>
                    <a:pt x="87" y="228"/>
                  </a:lnTo>
                  <a:lnTo>
                    <a:pt x="87" y="229"/>
                  </a:lnTo>
                  <a:lnTo>
                    <a:pt x="87" y="231"/>
                  </a:lnTo>
                  <a:lnTo>
                    <a:pt x="87" y="232"/>
                  </a:lnTo>
                  <a:lnTo>
                    <a:pt x="87" y="233"/>
                  </a:lnTo>
                  <a:lnTo>
                    <a:pt x="88" y="235"/>
                  </a:lnTo>
                  <a:lnTo>
                    <a:pt x="88" y="236"/>
                  </a:lnTo>
                  <a:lnTo>
                    <a:pt x="88" y="237"/>
                  </a:lnTo>
                  <a:lnTo>
                    <a:pt x="88" y="239"/>
                  </a:lnTo>
                  <a:lnTo>
                    <a:pt x="88" y="241"/>
                  </a:lnTo>
                  <a:lnTo>
                    <a:pt x="88" y="243"/>
                  </a:lnTo>
                  <a:lnTo>
                    <a:pt x="88" y="244"/>
                  </a:lnTo>
                  <a:lnTo>
                    <a:pt x="88" y="247"/>
                  </a:lnTo>
                  <a:lnTo>
                    <a:pt x="88" y="248"/>
                  </a:lnTo>
                  <a:lnTo>
                    <a:pt x="88" y="249"/>
                  </a:lnTo>
                  <a:lnTo>
                    <a:pt x="90" y="251"/>
                  </a:lnTo>
                  <a:lnTo>
                    <a:pt x="90" y="252"/>
                  </a:lnTo>
                  <a:lnTo>
                    <a:pt x="90" y="253"/>
                  </a:lnTo>
                  <a:lnTo>
                    <a:pt x="90" y="255"/>
                  </a:lnTo>
                  <a:lnTo>
                    <a:pt x="90" y="256"/>
                  </a:lnTo>
                  <a:lnTo>
                    <a:pt x="90" y="257"/>
                  </a:lnTo>
                  <a:lnTo>
                    <a:pt x="90" y="259"/>
                  </a:lnTo>
                  <a:lnTo>
                    <a:pt x="90" y="260"/>
                  </a:lnTo>
                  <a:lnTo>
                    <a:pt x="90" y="261"/>
                  </a:lnTo>
                  <a:lnTo>
                    <a:pt x="90" y="263"/>
                  </a:lnTo>
                  <a:lnTo>
                    <a:pt x="90" y="264"/>
                  </a:lnTo>
                  <a:lnTo>
                    <a:pt x="91" y="264"/>
                  </a:lnTo>
                  <a:lnTo>
                    <a:pt x="91" y="265"/>
                  </a:lnTo>
                  <a:lnTo>
                    <a:pt x="91" y="267"/>
                  </a:lnTo>
                  <a:lnTo>
                    <a:pt x="91" y="268"/>
                  </a:lnTo>
                  <a:lnTo>
                    <a:pt x="91" y="269"/>
                  </a:lnTo>
                  <a:lnTo>
                    <a:pt x="91" y="271"/>
                  </a:lnTo>
                  <a:lnTo>
                    <a:pt x="91" y="272"/>
                  </a:lnTo>
                  <a:lnTo>
                    <a:pt x="92" y="273"/>
                  </a:lnTo>
                  <a:lnTo>
                    <a:pt x="92" y="275"/>
                  </a:lnTo>
                  <a:lnTo>
                    <a:pt x="92" y="276"/>
                  </a:lnTo>
                  <a:lnTo>
                    <a:pt x="92" y="277"/>
                  </a:lnTo>
                  <a:lnTo>
                    <a:pt x="92" y="279"/>
                  </a:lnTo>
                  <a:lnTo>
                    <a:pt x="93" y="279"/>
                  </a:lnTo>
                  <a:lnTo>
                    <a:pt x="93" y="280"/>
                  </a:lnTo>
                  <a:lnTo>
                    <a:pt x="93" y="281"/>
                  </a:lnTo>
                  <a:lnTo>
                    <a:pt x="93" y="283"/>
                  </a:lnTo>
                  <a:lnTo>
                    <a:pt x="93" y="284"/>
                  </a:lnTo>
                  <a:lnTo>
                    <a:pt x="93" y="285"/>
                  </a:lnTo>
                  <a:lnTo>
                    <a:pt x="93" y="287"/>
                  </a:lnTo>
                  <a:lnTo>
                    <a:pt x="95" y="287"/>
                  </a:lnTo>
                  <a:lnTo>
                    <a:pt x="95" y="288"/>
                  </a:lnTo>
                  <a:lnTo>
                    <a:pt x="95" y="289"/>
                  </a:lnTo>
                  <a:lnTo>
                    <a:pt x="95" y="291"/>
                  </a:lnTo>
                  <a:lnTo>
                    <a:pt x="95" y="292"/>
                  </a:lnTo>
                  <a:lnTo>
                    <a:pt x="95" y="293"/>
                  </a:lnTo>
                  <a:lnTo>
                    <a:pt x="95" y="295"/>
                  </a:lnTo>
                  <a:lnTo>
                    <a:pt x="95" y="296"/>
                  </a:lnTo>
                  <a:lnTo>
                    <a:pt x="95" y="297"/>
                  </a:lnTo>
                  <a:lnTo>
                    <a:pt x="95" y="299"/>
                  </a:lnTo>
                  <a:lnTo>
                    <a:pt x="93" y="300"/>
                  </a:lnTo>
                  <a:lnTo>
                    <a:pt x="93" y="303"/>
                  </a:lnTo>
                  <a:lnTo>
                    <a:pt x="93" y="304"/>
                  </a:lnTo>
                  <a:lnTo>
                    <a:pt x="93" y="305"/>
                  </a:lnTo>
                  <a:lnTo>
                    <a:pt x="93" y="308"/>
                  </a:lnTo>
                  <a:lnTo>
                    <a:pt x="93" y="309"/>
                  </a:lnTo>
                  <a:lnTo>
                    <a:pt x="93" y="312"/>
                  </a:lnTo>
                  <a:lnTo>
                    <a:pt x="93" y="315"/>
                  </a:lnTo>
                  <a:lnTo>
                    <a:pt x="93" y="317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280" name="Freeform 20">
              <a:extLst>
                <a:ext uri="{FF2B5EF4-FFF2-40B4-BE49-F238E27FC236}">
                  <a16:creationId xmlns:a16="http://schemas.microsoft.com/office/drawing/2014/main" id="{0F62AA98-9C75-9C48-8D12-62C527524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5563" y="4594225"/>
              <a:ext cx="74612" cy="252413"/>
            </a:xfrm>
            <a:custGeom>
              <a:avLst/>
              <a:gdLst>
                <a:gd name="T0" fmla="*/ 2147483646 w 95"/>
                <a:gd name="T1" fmla="*/ 2147483646 h 317"/>
                <a:gd name="T2" fmla="*/ 2147483646 w 95"/>
                <a:gd name="T3" fmla="*/ 2147483646 h 317"/>
                <a:gd name="T4" fmla="*/ 2147483646 w 95"/>
                <a:gd name="T5" fmla="*/ 2147483646 h 317"/>
                <a:gd name="T6" fmla="*/ 2147483646 w 95"/>
                <a:gd name="T7" fmla="*/ 2147483646 h 317"/>
                <a:gd name="T8" fmla="*/ 2147483646 w 95"/>
                <a:gd name="T9" fmla="*/ 2147483646 h 317"/>
                <a:gd name="T10" fmla="*/ 2147483646 w 95"/>
                <a:gd name="T11" fmla="*/ 2147483646 h 317"/>
                <a:gd name="T12" fmla="*/ 2147483646 w 95"/>
                <a:gd name="T13" fmla="*/ 2147483646 h 317"/>
                <a:gd name="T14" fmla="*/ 2147483646 w 95"/>
                <a:gd name="T15" fmla="*/ 2147483646 h 317"/>
                <a:gd name="T16" fmla="*/ 2147483646 w 95"/>
                <a:gd name="T17" fmla="*/ 2147483646 h 317"/>
                <a:gd name="T18" fmla="*/ 2147483646 w 95"/>
                <a:gd name="T19" fmla="*/ 2147483646 h 317"/>
                <a:gd name="T20" fmla="*/ 2147483646 w 95"/>
                <a:gd name="T21" fmla="*/ 2147483646 h 317"/>
                <a:gd name="T22" fmla="*/ 2147483646 w 95"/>
                <a:gd name="T23" fmla="*/ 2147483646 h 317"/>
                <a:gd name="T24" fmla="*/ 2147483646 w 95"/>
                <a:gd name="T25" fmla="*/ 2147483646 h 317"/>
                <a:gd name="T26" fmla="*/ 2147483646 w 95"/>
                <a:gd name="T27" fmla="*/ 2147483646 h 317"/>
                <a:gd name="T28" fmla="*/ 2147483646 w 95"/>
                <a:gd name="T29" fmla="*/ 2147483646 h 317"/>
                <a:gd name="T30" fmla="*/ 2147483646 w 95"/>
                <a:gd name="T31" fmla="*/ 2147483646 h 317"/>
                <a:gd name="T32" fmla="*/ 2147483646 w 95"/>
                <a:gd name="T33" fmla="*/ 2147483646 h 317"/>
                <a:gd name="T34" fmla="*/ 2147483646 w 95"/>
                <a:gd name="T35" fmla="*/ 2147483646 h 317"/>
                <a:gd name="T36" fmla="*/ 2147483646 w 95"/>
                <a:gd name="T37" fmla="*/ 2147483646 h 317"/>
                <a:gd name="T38" fmla="*/ 2147483646 w 95"/>
                <a:gd name="T39" fmla="*/ 2147483646 h 317"/>
                <a:gd name="T40" fmla="*/ 2147483646 w 95"/>
                <a:gd name="T41" fmla="*/ 2147483646 h 317"/>
                <a:gd name="T42" fmla="*/ 2147483646 w 95"/>
                <a:gd name="T43" fmla="*/ 2147483646 h 317"/>
                <a:gd name="T44" fmla="*/ 2147483646 w 95"/>
                <a:gd name="T45" fmla="*/ 2147483646 h 317"/>
                <a:gd name="T46" fmla="*/ 2147483646 w 95"/>
                <a:gd name="T47" fmla="*/ 2147483646 h 317"/>
                <a:gd name="T48" fmla="*/ 2147483646 w 95"/>
                <a:gd name="T49" fmla="*/ 2147483646 h 317"/>
                <a:gd name="T50" fmla="*/ 2147483646 w 95"/>
                <a:gd name="T51" fmla="*/ 2147483646 h 317"/>
                <a:gd name="T52" fmla="*/ 2147483646 w 95"/>
                <a:gd name="T53" fmla="*/ 2147483646 h 317"/>
                <a:gd name="T54" fmla="*/ 2147483646 w 95"/>
                <a:gd name="T55" fmla="*/ 2147483646 h 317"/>
                <a:gd name="T56" fmla="*/ 2147483646 w 95"/>
                <a:gd name="T57" fmla="*/ 2147483646 h 317"/>
                <a:gd name="T58" fmla="*/ 2147483646 w 95"/>
                <a:gd name="T59" fmla="*/ 2147483646 h 317"/>
                <a:gd name="T60" fmla="*/ 2147483646 w 95"/>
                <a:gd name="T61" fmla="*/ 2147483646 h 317"/>
                <a:gd name="T62" fmla="*/ 2147483646 w 95"/>
                <a:gd name="T63" fmla="*/ 2147483646 h 317"/>
                <a:gd name="T64" fmla="*/ 2147483646 w 95"/>
                <a:gd name="T65" fmla="*/ 2147483646 h 317"/>
                <a:gd name="T66" fmla="*/ 2147483646 w 95"/>
                <a:gd name="T67" fmla="*/ 2147483646 h 317"/>
                <a:gd name="T68" fmla="*/ 2147483646 w 95"/>
                <a:gd name="T69" fmla="*/ 2147483646 h 317"/>
                <a:gd name="T70" fmla="*/ 2147483646 w 95"/>
                <a:gd name="T71" fmla="*/ 2147483646 h 317"/>
                <a:gd name="T72" fmla="*/ 2147483646 w 95"/>
                <a:gd name="T73" fmla="*/ 2147483646 h 317"/>
                <a:gd name="T74" fmla="*/ 2147483646 w 95"/>
                <a:gd name="T75" fmla="*/ 2147483646 h 317"/>
                <a:gd name="T76" fmla="*/ 2147483646 w 95"/>
                <a:gd name="T77" fmla="*/ 2147483646 h 317"/>
                <a:gd name="T78" fmla="*/ 2147483646 w 95"/>
                <a:gd name="T79" fmla="*/ 2147483646 h 317"/>
                <a:gd name="T80" fmla="*/ 2147483646 w 95"/>
                <a:gd name="T81" fmla="*/ 2147483646 h 317"/>
                <a:gd name="T82" fmla="*/ 2147483646 w 95"/>
                <a:gd name="T83" fmla="*/ 2147483646 h 317"/>
                <a:gd name="T84" fmla="*/ 2147483646 w 95"/>
                <a:gd name="T85" fmla="*/ 2147483646 h 317"/>
                <a:gd name="T86" fmla="*/ 2147483646 w 95"/>
                <a:gd name="T87" fmla="*/ 2147483646 h 317"/>
                <a:gd name="T88" fmla="*/ 2147483646 w 95"/>
                <a:gd name="T89" fmla="*/ 2147483646 h 317"/>
                <a:gd name="T90" fmla="*/ 2147483646 w 95"/>
                <a:gd name="T91" fmla="*/ 2147483646 h 317"/>
                <a:gd name="T92" fmla="*/ 2147483646 w 95"/>
                <a:gd name="T93" fmla="*/ 2147483646 h 317"/>
                <a:gd name="T94" fmla="*/ 2147483646 w 95"/>
                <a:gd name="T95" fmla="*/ 2147483646 h 317"/>
                <a:gd name="T96" fmla="*/ 2147483646 w 95"/>
                <a:gd name="T97" fmla="*/ 2147483646 h 317"/>
                <a:gd name="T98" fmla="*/ 2147483646 w 95"/>
                <a:gd name="T99" fmla="*/ 2147483646 h 317"/>
                <a:gd name="T100" fmla="*/ 2147483646 w 95"/>
                <a:gd name="T101" fmla="*/ 2147483646 h 317"/>
                <a:gd name="T102" fmla="*/ 2147483646 w 95"/>
                <a:gd name="T103" fmla="*/ 2147483646 h 317"/>
                <a:gd name="T104" fmla="*/ 2147483646 w 95"/>
                <a:gd name="T105" fmla="*/ 2147483646 h 317"/>
                <a:gd name="T106" fmla="*/ 2147483646 w 95"/>
                <a:gd name="T107" fmla="*/ 2147483646 h 317"/>
                <a:gd name="T108" fmla="*/ 2147483646 w 95"/>
                <a:gd name="T109" fmla="*/ 2147483646 h 317"/>
                <a:gd name="T110" fmla="*/ 2147483646 w 95"/>
                <a:gd name="T111" fmla="*/ 2147483646 h 317"/>
                <a:gd name="T112" fmla="*/ 2147483646 w 95"/>
                <a:gd name="T113" fmla="*/ 2147483646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5"/>
                <a:gd name="T172" fmla="*/ 0 h 317"/>
                <a:gd name="T173" fmla="*/ 95 w 95"/>
                <a:gd name="T174" fmla="*/ 317 h 31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5" h="317">
                  <a:moveTo>
                    <a:pt x="0" y="317"/>
                  </a:moveTo>
                  <a:lnTo>
                    <a:pt x="2" y="314"/>
                  </a:lnTo>
                  <a:lnTo>
                    <a:pt x="4" y="310"/>
                  </a:lnTo>
                  <a:lnTo>
                    <a:pt x="6" y="308"/>
                  </a:lnTo>
                  <a:lnTo>
                    <a:pt x="7" y="305"/>
                  </a:lnTo>
                  <a:lnTo>
                    <a:pt x="8" y="302"/>
                  </a:lnTo>
                  <a:lnTo>
                    <a:pt x="10" y="300"/>
                  </a:lnTo>
                  <a:lnTo>
                    <a:pt x="11" y="297"/>
                  </a:lnTo>
                  <a:lnTo>
                    <a:pt x="12" y="294"/>
                  </a:lnTo>
                  <a:lnTo>
                    <a:pt x="14" y="293"/>
                  </a:lnTo>
                  <a:lnTo>
                    <a:pt x="15" y="290"/>
                  </a:lnTo>
                  <a:lnTo>
                    <a:pt x="16" y="289"/>
                  </a:lnTo>
                  <a:lnTo>
                    <a:pt x="16" y="288"/>
                  </a:lnTo>
                  <a:lnTo>
                    <a:pt x="18" y="285"/>
                  </a:lnTo>
                  <a:lnTo>
                    <a:pt x="19" y="284"/>
                  </a:lnTo>
                  <a:lnTo>
                    <a:pt x="19" y="283"/>
                  </a:lnTo>
                  <a:lnTo>
                    <a:pt x="20" y="281"/>
                  </a:lnTo>
                  <a:lnTo>
                    <a:pt x="20" y="280"/>
                  </a:lnTo>
                  <a:lnTo>
                    <a:pt x="22" y="279"/>
                  </a:lnTo>
                  <a:lnTo>
                    <a:pt x="22" y="277"/>
                  </a:lnTo>
                  <a:lnTo>
                    <a:pt x="23" y="276"/>
                  </a:lnTo>
                  <a:lnTo>
                    <a:pt x="23" y="275"/>
                  </a:lnTo>
                  <a:lnTo>
                    <a:pt x="24" y="273"/>
                  </a:lnTo>
                  <a:lnTo>
                    <a:pt x="24" y="272"/>
                  </a:lnTo>
                  <a:lnTo>
                    <a:pt x="26" y="271"/>
                  </a:lnTo>
                  <a:lnTo>
                    <a:pt x="26" y="269"/>
                  </a:lnTo>
                  <a:lnTo>
                    <a:pt x="27" y="268"/>
                  </a:lnTo>
                  <a:lnTo>
                    <a:pt x="27" y="265"/>
                  </a:lnTo>
                  <a:lnTo>
                    <a:pt x="28" y="264"/>
                  </a:lnTo>
                  <a:lnTo>
                    <a:pt x="28" y="263"/>
                  </a:lnTo>
                  <a:lnTo>
                    <a:pt x="30" y="261"/>
                  </a:lnTo>
                  <a:lnTo>
                    <a:pt x="30" y="259"/>
                  </a:lnTo>
                  <a:lnTo>
                    <a:pt x="31" y="257"/>
                  </a:lnTo>
                  <a:lnTo>
                    <a:pt x="31" y="256"/>
                  </a:lnTo>
                  <a:lnTo>
                    <a:pt x="32" y="255"/>
                  </a:lnTo>
                  <a:lnTo>
                    <a:pt x="32" y="252"/>
                  </a:lnTo>
                  <a:lnTo>
                    <a:pt x="34" y="251"/>
                  </a:lnTo>
                  <a:lnTo>
                    <a:pt x="34" y="249"/>
                  </a:lnTo>
                  <a:lnTo>
                    <a:pt x="35" y="248"/>
                  </a:lnTo>
                  <a:lnTo>
                    <a:pt x="35" y="247"/>
                  </a:lnTo>
                  <a:lnTo>
                    <a:pt x="36" y="245"/>
                  </a:lnTo>
                  <a:lnTo>
                    <a:pt x="36" y="244"/>
                  </a:lnTo>
                  <a:lnTo>
                    <a:pt x="36" y="243"/>
                  </a:lnTo>
                  <a:lnTo>
                    <a:pt x="38" y="241"/>
                  </a:lnTo>
                  <a:lnTo>
                    <a:pt x="38" y="240"/>
                  </a:lnTo>
                  <a:lnTo>
                    <a:pt x="39" y="239"/>
                  </a:lnTo>
                  <a:lnTo>
                    <a:pt x="39" y="237"/>
                  </a:lnTo>
                  <a:lnTo>
                    <a:pt x="39" y="236"/>
                  </a:lnTo>
                  <a:lnTo>
                    <a:pt x="40" y="236"/>
                  </a:lnTo>
                  <a:lnTo>
                    <a:pt x="40" y="235"/>
                  </a:lnTo>
                  <a:lnTo>
                    <a:pt x="40" y="233"/>
                  </a:lnTo>
                  <a:lnTo>
                    <a:pt x="42" y="232"/>
                  </a:lnTo>
                  <a:lnTo>
                    <a:pt x="42" y="231"/>
                  </a:lnTo>
                  <a:lnTo>
                    <a:pt x="42" y="229"/>
                  </a:lnTo>
                  <a:lnTo>
                    <a:pt x="43" y="228"/>
                  </a:lnTo>
                  <a:lnTo>
                    <a:pt x="43" y="227"/>
                  </a:lnTo>
                  <a:lnTo>
                    <a:pt x="44" y="225"/>
                  </a:lnTo>
                  <a:lnTo>
                    <a:pt x="44" y="223"/>
                  </a:lnTo>
                  <a:lnTo>
                    <a:pt x="46" y="221"/>
                  </a:lnTo>
                  <a:lnTo>
                    <a:pt x="46" y="220"/>
                  </a:lnTo>
                  <a:lnTo>
                    <a:pt x="47" y="217"/>
                  </a:lnTo>
                  <a:lnTo>
                    <a:pt x="47" y="215"/>
                  </a:lnTo>
                  <a:lnTo>
                    <a:pt x="48" y="213"/>
                  </a:lnTo>
                  <a:lnTo>
                    <a:pt x="50" y="211"/>
                  </a:lnTo>
                  <a:lnTo>
                    <a:pt x="50" y="209"/>
                  </a:lnTo>
                  <a:lnTo>
                    <a:pt x="51" y="207"/>
                  </a:lnTo>
                  <a:lnTo>
                    <a:pt x="51" y="205"/>
                  </a:lnTo>
                  <a:lnTo>
                    <a:pt x="52" y="204"/>
                  </a:lnTo>
                  <a:lnTo>
                    <a:pt x="52" y="203"/>
                  </a:lnTo>
                  <a:lnTo>
                    <a:pt x="54" y="201"/>
                  </a:lnTo>
                  <a:lnTo>
                    <a:pt x="54" y="200"/>
                  </a:lnTo>
                  <a:lnTo>
                    <a:pt x="54" y="199"/>
                  </a:lnTo>
                  <a:lnTo>
                    <a:pt x="55" y="197"/>
                  </a:lnTo>
                  <a:lnTo>
                    <a:pt x="55" y="196"/>
                  </a:lnTo>
                  <a:lnTo>
                    <a:pt x="55" y="195"/>
                  </a:lnTo>
                  <a:lnTo>
                    <a:pt x="56" y="194"/>
                  </a:lnTo>
                  <a:lnTo>
                    <a:pt x="56" y="192"/>
                  </a:lnTo>
                  <a:lnTo>
                    <a:pt x="56" y="191"/>
                  </a:lnTo>
                  <a:lnTo>
                    <a:pt x="56" y="190"/>
                  </a:lnTo>
                  <a:lnTo>
                    <a:pt x="58" y="190"/>
                  </a:lnTo>
                  <a:lnTo>
                    <a:pt x="58" y="188"/>
                  </a:lnTo>
                  <a:lnTo>
                    <a:pt x="58" y="187"/>
                  </a:lnTo>
                  <a:lnTo>
                    <a:pt x="59" y="186"/>
                  </a:lnTo>
                  <a:lnTo>
                    <a:pt x="59" y="184"/>
                  </a:lnTo>
                  <a:lnTo>
                    <a:pt x="59" y="183"/>
                  </a:lnTo>
                  <a:lnTo>
                    <a:pt x="60" y="182"/>
                  </a:lnTo>
                  <a:lnTo>
                    <a:pt x="60" y="180"/>
                  </a:lnTo>
                  <a:lnTo>
                    <a:pt x="60" y="179"/>
                  </a:lnTo>
                  <a:lnTo>
                    <a:pt x="62" y="176"/>
                  </a:lnTo>
                  <a:lnTo>
                    <a:pt x="62" y="175"/>
                  </a:lnTo>
                  <a:lnTo>
                    <a:pt x="62" y="174"/>
                  </a:lnTo>
                  <a:lnTo>
                    <a:pt x="63" y="171"/>
                  </a:lnTo>
                  <a:lnTo>
                    <a:pt x="63" y="170"/>
                  </a:lnTo>
                  <a:lnTo>
                    <a:pt x="64" y="167"/>
                  </a:lnTo>
                  <a:lnTo>
                    <a:pt x="64" y="164"/>
                  </a:lnTo>
                  <a:lnTo>
                    <a:pt x="66" y="163"/>
                  </a:lnTo>
                  <a:lnTo>
                    <a:pt x="66" y="160"/>
                  </a:lnTo>
                  <a:lnTo>
                    <a:pt x="67" y="159"/>
                  </a:lnTo>
                  <a:lnTo>
                    <a:pt x="67" y="158"/>
                  </a:lnTo>
                  <a:lnTo>
                    <a:pt x="68" y="156"/>
                  </a:lnTo>
                  <a:lnTo>
                    <a:pt x="68" y="154"/>
                  </a:lnTo>
                  <a:lnTo>
                    <a:pt x="68" y="152"/>
                  </a:lnTo>
                  <a:lnTo>
                    <a:pt x="70" y="151"/>
                  </a:lnTo>
                  <a:lnTo>
                    <a:pt x="70" y="150"/>
                  </a:lnTo>
                  <a:lnTo>
                    <a:pt x="70" y="148"/>
                  </a:lnTo>
                  <a:lnTo>
                    <a:pt x="70" y="147"/>
                  </a:lnTo>
                  <a:lnTo>
                    <a:pt x="71" y="147"/>
                  </a:lnTo>
                  <a:lnTo>
                    <a:pt x="71" y="146"/>
                  </a:lnTo>
                  <a:lnTo>
                    <a:pt x="71" y="144"/>
                  </a:lnTo>
                  <a:lnTo>
                    <a:pt x="71" y="143"/>
                  </a:lnTo>
                  <a:lnTo>
                    <a:pt x="72" y="142"/>
                  </a:lnTo>
                  <a:lnTo>
                    <a:pt x="72" y="140"/>
                  </a:lnTo>
                  <a:lnTo>
                    <a:pt x="72" y="139"/>
                  </a:lnTo>
                  <a:lnTo>
                    <a:pt x="74" y="139"/>
                  </a:lnTo>
                  <a:lnTo>
                    <a:pt x="74" y="138"/>
                  </a:lnTo>
                  <a:lnTo>
                    <a:pt x="74" y="136"/>
                  </a:lnTo>
                  <a:lnTo>
                    <a:pt x="74" y="135"/>
                  </a:lnTo>
                  <a:lnTo>
                    <a:pt x="75" y="134"/>
                  </a:lnTo>
                  <a:lnTo>
                    <a:pt x="75" y="132"/>
                  </a:lnTo>
                  <a:lnTo>
                    <a:pt x="75" y="130"/>
                  </a:lnTo>
                  <a:lnTo>
                    <a:pt x="76" y="128"/>
                  </a:lnTo>
                  <a:lnTo>
                    <a:pt x="76" y="127"/>
                  </a:lnTo>
                  <a:lnTo>
                    <a:pt x="78" y="126"/>
                  </a:lnTo>
                  <a:lnTo>
                    <a:pt x="78" y="123"/>
                  </a:lnTo>
                  <a:lnTo>
                    <a:pt x="79" y="120"/>
                  </a:lnTo>
                  <a:lnTo>
                    <a:pt x="79" y="119"/>
                  </a:lnTo>
                  <a:lnTo>
                    <a:pt x="80" y="116"/>
                  </a:lnTo>
                  <a:lnTo>
                    <a:pt x="80" y="115"/>
                  </a:lnTo>
                  <a:lnTo>
                    <a:pt x="82" y="112"/>
                  </a:lnTo>
                  <a:lnTo>
                    <a:pt x="82" y="111"/>
                  </a:lnTo>
                  <a:lnTo>
                    <a:pt x="82" y="110"/>
                  </a:lnTo>
                  <a:lnTo>
                    <a:pt x="83" y="107"/>
                  </a:lnTo>
                  <a:lnTo>
                    <a:pt x="83" y="106"/>
                  </a:lnTo>
                  <a:lnTo>
                    <a:pt x="83" y="104"/>
                  </a:lnTo>
                  <a:lnTo>
                    <a:pt x="84" y="103"/>
                  </a:lnTo>
                  <a:lnTo>
                    <a:pt x="84" y="102"/>
                  </a:lnTo>
                  <a:lnTo>
                    <a:pt x="84" y="101"/>
                  </a:lnTo>
                  <a:lnTo>
                    <a:pt x="84" y="99"/>
                  </a:lnTo>
                  <a:lnTo>
                    <a:pt x="86" y="99"/>
                  </a:lnTo>
                  <a:lnTo>
                    <a:pt x="86" y="98"/>
                  </a:lnTo>
                  <a:lnTo>
                    <a:pt x="86" y="97"/>
                  </a:lnTo>
                  <a:lnTo>
                    <a:pt x="86" y="95"/>
                  </a:lnTo>
                  <a:lnTo>
                    <a:pt x="86" y="94"/>
                  </a:lnTo>
                  <a:lnTo>
                    <a:pt x="87" y="93"/>
                  </a:lnTo>
                  <a:lnTo>
                    <a:pt x="87" y="91"/>
                  </a:lnTo>
                  <a:lnTo>
                    <a:pt x="87" y="90"/>
                  </a:lnTo>
                  <a:lnTo>
                    <a:pt x="87" y="89"/>
                  </a:lnTo>
                  <a:lnTo>
                    <a:pt x="87" y="87"/>
                  </a:lnTo>
                  <a:lnTo>
                    <a:pt x="87" y="86"/>
                  </a:lnTo>
                  <a:lnTo>
                    <a:pt x="87" y="85"/>
                  </a:lnTo>
                  <a:lnTo>
                    <a:pt x="87" y="83"/>
                  </a:lnTo>
                  <a:lnTo>
                    <a:pt x="88" y="82"/>
                  </a:lnTo>
                  <a:lnTo>
                    <a:pt x="88" y="81"/>
                  </a:lnTo>
                  <a:lnTo>
                    <a:pt x="88" y="79"/>
                  </a:lnTo>
                  <a:lnTo>
                    <a:pt x="88" y="78"/>
                  </a:lnTo>
                  <a:lnTo>
                    <a:pt x="88" y="75"/>
                  </a:lnTo>
                  <a:lnTo>
                    <a:pt x="88" y="74"/>
                  </a:lnTo>
                  <a:lnTo>
                    <a:pt x="88" y="73"/>
                  </a:lnTo>
                  <a:lnTo>
                    <a:pt x="88" y="70"/>
                  </a:lnTo>
                  <a:lnTo>
                    <a:pt x="88" y="69"/>
                  </a:lnTo>
                  <a:lnTo>
                    <a:pt x="88" y="67"/>
                  </a:lnTo>
                  <a:lnTo>
                    <a:pt x="90" y="66"/>
                  </a:lnTo>
                  <a:lnTo>
                    <a:pt x="90" y="65"/>
                  </a:lnTo>
                  <a:lnTo>
                    <a:pt x="90" y="63"/>
                  </a:lnTo>
                  <a:lnTo>
                    <a:pt x="90" y="62"/>
                  </a:lnTo>
                  <a:lnTo>
                    <a:pt x="90" y="61"/>
                  </a:lnTo>
                  <a:lnTo>
                    <a:pt x="90" y="59"/>
                  </a:lnTo>
                  <a:lnTo>
                    <a:pt x="90" y="58"/>
                  </a:lnTo>
                  <a:lnTo>
                    <a:pt x="90" y="57"/>
                  </a:lnTo>
                  <a:lnTo>
                    <a:pt x="90" y="55"/>
                  </a:lnTo>
                  <a:lnTo>
                    <a:pt x="90" y="54"/>
                  </a:lnTo>
                  <a:lnTo>
                    <a:pt x="91" y="53"/>
                  </a:lnTo>
                  <a:lnTo>
                    <a:pt x="91" y="51"/>
                  </a:lnTo>
                  <a:lnTo>
                    <a:pt x="91" y="50"/>
                  </a:lnTo>
                  <a:lnTo>
                    <a:pt x="91" y="49"/>
                  </a:lnTo>
                  <a:lnTo>
                    <a:pt x="91" y="47"/>
                  </a:lnTo>
                  <a:lnTo>
                    <a:pt x="91" y="46"/>
                  </a:lnTo>
                  <a:lnTo>
                    <a:pt x="91" y="45"/>
                  </a:lnTo>
                  <a:lnTo>
                    <a:pt x="92" y="43"/>
                  </a:lnTo>
                  <a:lnTo>
                    <a:pt x="92" y="42"/>
                  </a:lnTo>
                  <a:lnTo>
                    <a:pt x="92" y="41"/>
                  </a:lnTo>
                  <a:lnTo>
                    <a:pt x="92" y="39"/>
                  </a:lnTo>
                  <a:lnTo>
                    <a:pt x="92" y="38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3" y="35"/>
                  </a:lnTo>
                  <a:lnTo>
                    <a:pt x="93" y="34"/>
                  </a:lnTo>
                  <a:lnTo>
                    <a:pt x="93" y="33"/>
                  </a:lnTo>
                  <a:lnTo>
                    <a:pt x="93" y="31"/>
                  </a:lnTo>
                  <a:lnTo>
                    <a:pt x="95" y="30"/>
                  </a:lnTo>
                  <a:lnTo>
                    <a:pt x="95" y="29"/>
                  </a:lnTo>
                  <a:lnTo>
                    <a:pt x="95" y="27"/>
                  </a:lnTo>
                  <a:lnTo>
                    <a:pt x="95" y="26"/>
                  </a:lnTo>
                  <a:lnTo>
                    <a:pt x="95" y="25"/>
                  </a:lnTo>
                  <a:lnTo>
                    <a:pt x="95" y="23"/>
                  </a:lnTo>
                  <a:lnTo>
                    <a:pt x="95" y="22"/>
                  </a:lnTo>
                  <a:lnTo>
                    <a:pt x="95" y="21"/>
                  </a:lnTo>
                  <a:lnTo>
                    <a:pt x="95" y="19"/>
                  </a:lnTo>
                  <a:lnTo>
                    <a:pt x="95" y="18"/>
                  </a:lnTo>
                  <a:lnTo>
                    <a:pt x="93" y="17"/>
                  </a:lnTo>
                  <a:lnTo>
                    <a:pt x="93" y="15"/>
                  </a:lnTo>
                  <a:lnTo>
                    <a:pt x="93" y="13"/>
                  </a:lnTo>
                  <a:lnTo>
                    <a:pt x="93" y="11"/>
                  </a:lnTo>
                  <a:lnTo>
                    <a:pt x="93" y="10"/>
                  </a:lnTo>
                  <a:lnTo>
                    <a:pt x="93" y="7"/>
                  </a:lnTo>
                  <a:lnTo>
                    <a:pt x="93" y="5"/>
                  </a:lnTo>
                  <a:lnTo>
                    <a:pt x="93" y="2"/>
                  </a:lnTo>
                  <a:lnTo>
                    <a:pt x="93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281" name="Freeform 21">
              <a:extLst>
                <a:ext uri="{FF2B5EF4-FFF2-40B4-BE49-F238E27FC236}">
                  <a16:creationId xmlns:a16="http://schemas.microsoft.com/office/drawing/2014/main" id="{4B6EA4CA-32B1-EF42-A5B7-6CC2A1D8F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4343400"/>
              <a:ext cx="74613" cy="252413"/>
            </a:xfrm>
            <a:custGeom>
              <a:avLst/>
              <a:gdLst>
                <a:gd name="T0" fmla="*/ 2147483646 w 94"/>
                <a:gd name="T1" fmla="*/ 2147483646 h 317"/>
                <a:gd name="T2" fmla="*/ 2147483646 w 94"/>
                <a:gd name="T3" fmla="*/ 2147483646 h 317"/>
                <a:gd name="T4" fmla="*/ 2147483646 w 94"/>
                <a:gd name="T5" fmla="*/ 2147483646 h 317"/>
                <a:gd name="T6" fmla="*/ 2147483646 w 94"/>
                <a:gd name="T7" fmla="*/ 2147483646 h 317"/>
                <a:gd name="T8" fmla="*/ 2147483646 w 94"/>
                <a:gd name="T9" fmla="*/ 2147483646 h 317"/>
                <a:gd name="T10" fmla="*/ 2147483646 w 94"/>
                <a:gd name="T11" fmla="*/ 2147483646 h 317"/>
                <a:gd name="T12" fmla="*/ 2147483646 w 94"/>
                <a:gd name="T13" fmla="*/ 2147483646 h 317"/>
                <a:gd name="T14" fmla="*/ 2147483646 w 94"/>
                <a:gd name="T15" fmla="*/ 2147483646 h 317"/>
                <a:gd name="T16" fmla="*/ 2147483646 w 94"/>
                <a:gd name="T17" fmla="*/ 2147483646 h 317"/>
                <a:gd name="T18" fmla="*/ 2147483646 w 94"/>
                <a:gd name="T19" fmla="*/ 2147483646 h 317"/>
                <a:gd name="T20" fmla="*/ 2147483646 w 94"/>
                <a:gd name="T21" fmla="*/ 2147483646 h 317"/>
                <a:gd name="T22" fmla="*/ 2147483646 w 94"/>
                <a:gd name="T23" fmla="*/ 2147483646 h 317"/>
                <a:gd name="T24" fmla="*/ 2147483646 w 94"/>
                <a:gd name="T25" fmla="*/ 2147483646 h 317"/>
                <a:gd name="T26" fmla="*/ 2147483646 w 94"/>
                <a:gd name="T27" fmla="*/ 2147483646 h 317"/>
                <a:gd name="T28" fmla="*/ 2147483646 w 94"/>
                <a:gd name="T29" fmla="*/ 2147483646 h 317"/>
                <a:gd name="T30" fmla="*/ 2147483646 w 94"/>
                <a:gd name="T31" fmla="*/ 2147483646 h 317"/>
                <a:gd name="T32" fmla="*/ 2147483646 w 94"/>
                <a:gd name="T33" fmla="*/ 2147483646 h 317"/>
                <a:gd name="T34" fmla="*/ 2147483646 w 94"/>
                <a:gd name="T35" fmla="*/ 2147483646 h 317"/>
                <a:gd name="T36" fmla="*/ 2147483646 w 94"/>
                <a:gd name="T37" fmla="*/ 2147483646 h 317"/>
                <a:gd name="T38" fmla="*/ 2147483646 w 94"/>
                <a:gd name="T39" fmla="*/ 2147483646 h 317"/>
                <a:gd name="T40" fmla="*/ 2147483646 w 94"/>
                <a:gd name="T41" fmla="*/ 2147483646 h 317"/>
                <a:gd name="T42" fmla="*/ 2147483646 w 94"/>
                <a:gd name="T43" fmla="*/ 2147483646 h 317"/>
                <a:gd name="T44" fmla="*/ 2147483646 w 94"/>
                <a:gd name="T45" fmla="*/ 2147483646 h 317"/>
                <a:gd name="T46" fmla="*/ 2147483646 w 94"/>
                <a:gd name="T47" fmla="*/ 2147483646 h 317"/>
                <a:gd name="T48" fmla="*/ 2147483646 w 94"/>
                <a:gd name="T49" fmla="*/ 2147483646 h 317"/>
                <a:gd name="T50" fmla="*/ 2147483646 w 94"/>
                <a:gd name="T51" fmla="*/ 2147483646 h 317"/>
                <a:gd name="T52" fmla="*/ 2147483646 w 94"/>
                <a:gd name="T53" fmla="*/ 2147483646 h 317"/>
                <a:gd name="T54" fmla="*/ 2147483646 w 94"/>
                <a:gd name="T55" fmla="*/ 2147483646 h 317"/>
                <a:gd name="T56" fmla="*/ 2147483646 w 94"/>
                <a:gd name="T57" fmla="*/ 2147483646 h 317"/>
                <a:gd name="T58" fmla="*/ 2147483646 w 94"/>
                <a:gd name="T59" fmla="*/ 2147483646 h 317"/>
                <a:gd name="T60" fmla="*/ 2147483646 w 94"/>
                <a:gd name="T61" fmla="*/ 2147483646 h 317"/>
                <a:gd name="T62" fmla="*/ 2147483646 w 94"/>
                <a:gd name="T63" fmla="*/ 2147483646 h 317"/>
                <a:gd name="T64" fmla="*/ 2147483646 w 94"/>
                <a:gd name="T65" fmla="*/ 2147483646 h 317"/>
                <a:gd name="T66" fmla="*/ 2147483646 w 94"/>
                <a:gd name="T67" fmla="*/ 2147483646 h 317"/>
                <a:gd name="T68" fmla="*/ 2147483646 w 94"/>
                <a:gd name="T69" fmla="*/ 2147483646 h 317"/>
                <a:gd name="T70" fmla="*/ 2147483646 w 94"/>
                <a:gd name="T71" fmla="*/ 2147483646 h 317"/>
                <a:gd name="T72" fmla="*/ 2147483646 w 94"/>
                <a:gd name="T73" fmla="*/ 2147483646 h 317"/>
                <a:gd name="T74" fmla="*/ 2147483646 w 94"/>
                <a:gd name="T75" fmla="*/ 2147483646 h 317"/>
                <a:gd name="T76" fmla="*/ 2147483646 w 94"/>
                <a:gd name="T77" fmla="*/ 2147483646 h 317"/>
                <a:gd name="T78" fmla="*/ 2147483646 w 94"/>
                <a:gd name="T79" fmla="*/ 2147483646 h 317"/>
                <a:gd name="T80" fmla="*/ 2147483646 w 94"/>
                <a:gd name="T81" fmla="*/ 2147483646 h 317"/>
                <a:gd name="T82" fmla="*/ 2147483646 w 94"/>
                <a:gd name="T83" fmla="*/ 2147483646 h 317"/>
                <a:gd name="T84" fmla="*/ 2147483646 w 94"/>
                <a:gd name="T85" fmla="*/ 2147483646 h 317"/>
                <a:gd name="T86" fmla="*/ 2147483646 w 94"/>
                <a:gd name="T87" fmla="*/ 2147483646 h 317"/>
                <a:gd name="T88" fmla="*/ 2147483646 w 94"/>
                <a:gd name="T89" fmla="*/ 2147483646 h 317"/>
                <a:gd name="T90" fmla="*/ 2147483646 w 94"/>
                <a:gd name="T91" fmla="*/ 2147483646 h 317"/>
                <a:gd name="T92" fmla="*/ 2147483646 w 94"/>
                <a:gd name="T93" fmla="*/ 2147483646 h 317"/>
                <a:gd name="T94" fmla="*/ 2147483646 w 94"/>
                <a:gd name="T95" fmla="*/ 2147483646 h 317"/>
                <a:gd name="T96" fmla="*/ 2147483646 w 94"/>
                <a:gd name="T97" fmla="*/ 2147483646 h 317"/>
                <a:gd name="T98" fmla="*/ 2147483646 w 94"/>
                <a:gd name="T99" fmla="*/ 2147483646 h 317"/>
                <a:gd name="T100" fmla="*/ 2147483646 w 94"/>
                <a:gd name="T101" fmla="*/ 2147483646 h 317"/>
                <a:gd name="T102" fmla="*/ 2147483646 w 94"/>
                <a:gd name="T103" fmla="*/ 2147483646 h 317"/>
                <a:gd name="T104" fmla="*/ 2147483646 w 94"/>
                <a:gd name="T105" fmla="*/ 2147483646 h 317"/>
                <a:gd name="T106" fmla="*/ 2147483646 w 94"/>
                <a:gd name="T107" fmla="*/ 2147483646 h 317"/>
                <a:gd name="T108" fmla="*/ 2147483646 w 94"/>
                <a:gd name="T109" fmla="*/ 2147483646 h 317"/>
                <a:gd name="T110" fmla="*/ 2147483646 w 94"/>
                <a:gd name="T111" fmla="*/ 2147483646 h 317"/>
                <a:gd name="T112" fmla="*/ 2147483646 w 94"/>
                <a:gd name="T113" fmla="*/ 2147483646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4"/>
                <a:gd name="T172" fmla="*/ 0 h 317"/>
                <a:gd name="T173" fmla="*/ 94 w 94"/>
                <a:gd name="T174" fmla="*/ 317 h 31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4" h="317">
                  <a:moveTo>
                    <a:pt x="0" y="0"/>
                  </a:moveTo>
                  <a:lnTo>
                    <a:pt x="2" y="4"/>
                  </a:lnTo>
                  <a:lnTo>
                    <a:pt x="4" y="6"/>
                  </a:lnTo>
                  <a:lnTo>
                    <a:pt x="6" y="9"/>
                  </a:lnTo>
                  <a:lnTo>
                    <a:pt x="8" y="13"/>
                  </a:lnTo>
                  <a:lnTo>
                    <a:pt x="9" y="16"/>
                  </a:lnTo>
                  <a:lnTo>
                    <a:pt x="10" y="17"/>
                  </a:lnTo>
                  <a:lnTo>
                    <a:pt x="11" y="20"/>
                  </a:lnTo>
                  <a:lnTo>
                    <a:pt x="13" y="22"/>
                  </a:lnTo>
                  <a:lnTo>
                    <a:pt x="14" y="24"/>
                  </a:lnTo>
                  <a:lnTo>
                    <a:pt x="15" y="26"/>
                  </a:lnTo>
                  <a:lnTo>
                    <a:pt x="15" y="28"/>
                  </a:lnTo>
                  <a:lnTo>
                    <a:pt x="17" y="30"/>
                  </a:lnTo>
                  <a:lnTo>
                    <a:pt x="18" y="32"/>
                  </a:lnTo>
                  <a:lnTo>
                    <a:pt x="18" y="33"/>
                  </a:lnTo>
                  <a:lnTo>
                    <a:pt x="19" y="34"/>
                  </a:lnTo>
                  <a:lnTo>
                    <a:pt x="19" y="36"/>
                  </a:lnTo>
                  <a:lnTo>
                    <a:pt x="21" y="37"/>
                  </a:lnTo>
                  <a:lnTo>
                    <a:pt x="21" y="38"/>
                  </a:lnTo>
                  <a:lnTo>
                    <a:pt x="22" y="40"/>
                  </a:lnTo>
                  <a:lnTo>
                    <a:pt x="22" y="41"/>
                  </a:lnTo>
                  <a:lnTo>
                    <a:pt x="23" y="42"/>
                  </a:lnTo>
                  <a:lnTo>
                    <a:pt x="23" y="43"/>
                  </a:lnTo>
                  <a:lnTo>
                    <a:pt x="25" y="45"/>
                  </a:lnTo>
                  <a:lnTo>
                    <a:pt x="25" y="46"/>
                  </a:lnTo>
                  <a:lnTo>
                    <a:pt x="25" y="47"/>
                  </a:lnTo>
                  <a:lnTo>
                    <a:pt x="26" y="49"/>
                  </a:lnTo>
                  <a:lnTo>
                    <a:pt x="26" y="50"/>
                  </a:lnTo>
                  <a:lnTo>
                    <a:pt x="27" y="51"/>
                  </a:lnTo>
                  <a:lnTo>
                    <a:pt x="27" y="53"/>
                  </a:lnTo>
                  <a:lnTo>
                    <a:pt x="29" y="54"/>
                  </a:lnTo>
                  <a:lnTo>
                    <a:pt x="29" y="55"/>
                  </a:lnTo>
                  <a:lnTo>
                    <a:pt x="30" y="58"/>
                  </a:lnTo>
                  <a:lnTo>
                    <a:pt x="30" y="59"/>
                  </a:lnTo>
                  <a:lnTo>
                    <a:pt x="31" y="61"/>
                  </a:lnTo>
                  <a:lnTo>
                    <a:pt x="33" y="63"/>
                  </a:lnTo>
                  <a:lnTo>
                    <a:pt x="33" y="65"/>
                  </a:lnTo>
                  <a:lnTo>
                    <a:pt x="33" y="66"/>
                  </a:lnTo>
                  <a:lnTo>
                    <a:pt x="34" y="67"/>
                  </a:lnTo>
                  <a:lnTo>
                    <a:pt x="34" y="69"/>
                  </a:lnTo>
                  <a:lnTo>
                    <a:pt x="35" y="70"/>
                  </a:lnTo>
                  <a:lnTo>
                    <a:pt x="35" y="71"/>
                  </a:lnTo>
                  <a:lnTo>
                    <a:pt x="35" y="73"/>
                  </a:lnTo>
                  <a:lnTo>
                    <a:pt x="37" y="73"/>
                  </a:lnTo>
                  <a:lnTo>
                    <a:pt x="37" y="74"/>
                  </a:lnTo>
                  <a:lnTo>
                    <a:pt x="37" y="75"/>
                  </a:lnTo>
                  <a:lnTo>
                    <a:pt x="38" y="77"/>
                  </a:lnTo>
                  <a:lnTo>
                    <a:pt x="38" y="78"/>
                  </a:lnTo>
                  <a:lnTo>
                    <a:pt x="39" y="79"/>
                  </a:lnTo>
                  <a:lnTo>
                    <a:pt x="39" y="81"/>
                  </a:lnTo>
                  <a:lnTo>
                    <a:pt x="39" y="82"/>
                  </a:lnTo>
                  <a:lnTo>
                    <a:pt x="41" y="82"/>
                  </a:lnTo>
                  <a:lnTo>
                    <a:pt x="41" y="83"/>
                  </a:lnTo>
                  <a:lnTo>
                    <a:pt x="41" y="85"/>
                  </a:lnTo>
                  <a:lnTo>
                    <a:pt x="42" y="86"/>
                  </a:lnTo>
                  <a:lnTo>
                    <a:pt x="42" y="87"/>
                  </a:lnTo>
                  <a:lnTo>
                    <a:pt x="42" y="89"/>
                  </a:lnTo>
                  <a:lnTo>
                    <a:pt x="43" y="90"/>
                  </a:lnTo>
                  <a:lnTo>
                    <a:pt x="43" y="93"/>
                  </a:lnTo>
                  <a:lnTo>
                    <a:pt x="45" y="94"/>
                  </a:lnTo>
                  <a:lnTo>
                    <a:pt x="45" y="95"/>
                  </a:lnTo>
                  <a:lnTo>
                    <a:pt x="46" y="98"/>
                  </a:lnTo>
                  <a:lnTo>
                    <a:pt x="46" y="99"/>
                  </a:lnTo>
                  <a:lnTo>
                    <a:pt x="47" y="102"/>
                  </a:lnTo>
                  <a:lnTo>
                    <a:pt x="49" y="103"/>
                  </a:lnTo>
                  <a:lnTo>
                    <a:pt x="49" y="106"/>
                  </a:lnTo>
                  <a:lnTo>
                    <a:pt x="50" y="109"/>
                  </a:lnTo>
                  <a:lnTo>
                    <a:pt x="50" y="110"/>
                  </a:lnTo>
                  <a:lnTo>
                    <a:pt x="51" y="111"/>
                  </a:lnTo>
                  <a:lnTo>
                    <a:pt x="51" y="113"/>
                  </a:lnTo>
                  <a:lnTo>
                    <a:pt x="53" y="115"/>
                  </a:lnTo>
                  <a:lnTo>
                    <a:pt x="53" y="117"/>
                  </a:lnTo>
                  <a:lnTo>
                    <a:pt x="53" y="118"/>
                  </a:lnTo>
                  <a:lnTo>
                    <a:pt x="54" y="119"/>
                  </a:lnTo>
                  <a:lnTo>
                    <a:pt x="54" y="121"/>
                  </a:lnTo>
                  <a:lnTo>
                    <a:pt x="55" y="122"/>
                  </a:lnTo>
                  <a:lnTo>
                    <a:pt x="55" y="123"/>
                  </a:lnTo>
                  <a:lnTo>
                    <a:pt x="55" y="125"/>
                  </a:lnTo>
                  <a:lnTo>
                    <a:pt x="57" y="126"/>
                  </a:lnTo>
                  <a:lnTo>
                    <a:pt x="57" y="127"/>
                  </a:lnTo>
                  <a:lnTo>
                    <a:pt x="57" y="129"/>
                  </a:lnTo>
                  <a:lnTo>
                    <a:pt x="58" y="130"/>
                  </a:lnTo>
                  <a:lnTo>
                    <a:pt x="58" y="131"/>
                  </a:lnTo>
                  <a:lnTo>
                    <a:pt x="59" y="133"/>
                  </a:lnTo>
                  <a:lnTo>
                    <a:pt x="59" y="134"/>
                  </a:lnTo>
                  <a:lnTo>
                    <a:pt x="59" y="135"/>
                  </a:lnTo>
                  <a:lnTo>
                    <a:pt x="59" y="136"/>
                  </a:lnTo>
                  <a:lnTo>
                    <a:pt x="61" y="139"/>
                  </a:lnTo>
                  <a:lnTo>
                    <a:pt x="61" y="140"/>
                  </a:lnTo>
                  <a:lnTo>
                    <a:pt x="62" y="142"/>
                  </a:lnTo>
                  <a:lnTo>
                    <a:pt x="62" y="143"/>
                  </a:lnTo>
                  <a:lnTo>
                    <a:pt x="63" y="146"/>
                  </a:lnTo>
                  <a:lnTo>
                    <a:pt x="63" y="147"/>
                  </a:lnTo>
                  <a:lnTo>
                    <a:pt x="63" y="150"/>
                  </a:lnTo>
                  <a:lnTo>
                    <a:pt x="65" y="152"/>
                  </a:lnTo>
                  <a:lnTo>
                    <a:pt x="66" y="154"/>
                  </a:lnTo>
                  <a:lnTo>
                    <a:pt x="66" y="156"/>
                  </a:lnTo>
                  <a:lnTo>
                    <a:pt x="66" y="158"/>
                  </a:lnTo>
                  <a:lnTo>
                    <a:pt x="67" y="159"/>
                  </a:lnTo>
                  <a:lnTo>
                    <a:pt x="67" y="162"/>
                  </a:lnTo>
                  <a:lnTo>
                    <a:pt x="69" y="163"/>
                  </a:lnTo>
                  <a:lnTo>
                    <a:pt x="69" y="164"/>
                  </a:lnTo>
                  <a:lnTo>
                    <a:pt x="69" y="166"/>
                  </a:lnTo>
                  <a:lnTo>
                    <a:pt x="70" y="167"/>
                  </a:lnTo>
                  <a:lnTo>
                    <a:pt x="70" y="168"/>
                  </a:lnTo>
                  <a:lnTo>
                    <a:pt x="70" y="170"/>
                  </a:lnTo>
                  <a:lnTo>
                    <a:pt x="70" y="171"/>
                  </a:lnTo>
                  <a:lnTo>
                    <a:pt x="71" y="172"/>
                  </a:lnTo>
                  <a:lnTo>
                    <a:pt x="71" y="174"/>
                  </a:lnTo>
                  <a:lnTo>
                    <a:pt x="73" y="175"/>
                  </a:lnTo>
                  <a:lnTo>
                    <a:pt x="73" y="176"/>
                  </a:lnTo>
                  <a:lnTo>
                    <a:pt x="73" y="178"/>
                  </a:lnTo>
                  <a:lnTo>
                    <a:pt x="73" y="179"/>
                  </a:lnTo>
                  <a:lnTo>
                    <a:pt x="74" y="180"/>
                  </a:lnTo>
                  <a:lnTo>
                    <a:pt x="74" y="182"/>
                  </a:lnTo>
                  <a:lnTo>
                    <a:pt x="74" y="183"/>
                  </a:lnTo>
                  <a:lnTo>
                    <a:pt x="75" y="184"/>
                  </a:lnTo>
                  <a:lnTo>
                    <a:pt x="75" y="186"/>
                  </a:lnTo>
                  <a:lnTo>
                    <a:pt x="75" y="187"/>
                  </a:lnTo>
                  <a:lnTo>
                    <a:pt x="77" y="188"/>
                  </a:lnTo>
                  <a:lnTo>
                    <a:pt x="77" y="190"/>
                  </a:lnTo>
                  <a:lnTo>
                    <a:pt x="77" y="192"/>
                  </a:lnTo>
                  <a:lnTo>
                    <a:pt x="78" y="194"/>
                  </a:lnTo>
                  <a:lnTo>
                    <a:pt x="78" y="196"/>
                  </a:lnTo>
                  <a:lnTo>
                    <a:pt x="79" y="198"/>
                  </a:lnTo>
                  <a:lnTo>
                    <a:pt x="79" y="200"/>
                  </a:lnTo>
                  <a:lnTo>
                    <a:pt x="81" y="203"/>
                  </a:lnTo>
                  <a:lnTo>
                    <a:pt x="81" y="204"/>
                  </a:lnTo>
                  <a:lnTo>
                    <a:pt x="82" y="206"/>
                  </a:lnTo>
                  <a:lnTo>
                    <a:pt x="82" y="208"/>
                  </a:lnTo>
                  <a:lnTo>
                    <a:pt x="82" y="210"/>
                  </a:lnTo>
                  <a:lnTo>
                    <a:pt x="83" y="211"/>
                  </a:lnTo>
                  <a:lnTo>
                    <a:pt x="83" y="212"/>
                  </a:lnTo>
                  <a:lnTo>
                    <a:pt x="83" y="214"/>
                  </a:lnTo>
                  <a:lnTo>
                    <a:pt x="85" y="215"/>
                  </a:lnTo>
                  <a:lnTo>
                    <a:pt x="85" y="216"/>
                  </a:lnTo>
                  <a:lnTo>
                    <a:pt x="85" y="218"/>
                  </a:lnTo>
                  <a:lnTo>
                    <a:pt x="85" y="219"/>
                  </a:lnTo>
                  <a:lnTo>
                    <a:pt x="86" y="220"/>
                  </a:lnTo>
                  <a:lnTo>
                    <a:pt x="86" y="222"/>
                  </a:lnTo>
                  <a:lnTo>
                    <a:pt x="86" y="223"/>
                  </a:lnTo>
                  <a:lnTo>
                    <a:pt x="86" y="224"/>
                  </a:lnTo>
                  <a:lnTo>
                    <a:pt x="86" y="226"/>
                  </a:lnTo>
                  <a:lnTo>
                    <a:pt x="87" y="227"/>
                  </a:lnTo>
                  <a:lnTo>
                    <a:pt x="87" y="228"/>
                  </a:lnTo>
                  <a:lnTo>
                    <a:pt x="87" y="229"/>
                  </a:lnTo>
                  <a:lnTo>
                    <a:pt x="87" y="231"/>
                  </a:lnTo>
                  <a:lnTo>
                    <a:pt x="87" y="232"/>
                  </a:lnTo>
                  <a:lnTo>
                    <a:pt x="87" y="233"/>
                  </a:lnTo>
                  <a:lnTo>
                    <a:pt x="87" y="235"/>
                  </a:lnTo>
                  <a:lnTo>
                    <a:pt x="87" y="236"/>
                  </a:lnTo>
                  <a:lnTo>
                    <a:pt x="87" y="237"/>
                  </a:lnTo>
                  <a:lnTo>
                    <a:pt x="87" y="239"/>
                  </a:lnTo>
                  <a:lnTo>
                    <a:pt x="89" y="241"/>
                  </a:lnTo>
                  <a:lnTo>
                    <a:pt x="89" y="243"/>
                  </a:lnTo>
                  <a:lnTo>
                    <a:pt x="89" y="244"/>
                  </a:lnTo>
                  <a:lnTo>
                    <a:pt x="89" y="247"/>
                  </a:lnTo>
                  <a:lnTo>
                    <a:pt x="89" y="248"/>
                  </a:lnTo>
                  <a:lnTo>
                    <a:pt x="89" y="249"/>
                  </a:lnTo>
                  <a:lnTo>
                    <a:pt x="89" y="251"/>
                  </a:lnTo>
                  <a:lnTo>
                    <a:pt x="89" y="252"/>
                  </a:lnTo>
                  <a:lnTo>
                    <a:pt x="89" y="253"/>
                  </a:lnTo>
                  <a:lnTo>
                    <a:pt x="89" y="255"/>
                  </a:lnTo>
                  <a:lnTo>
                    <a:pt x="89" y="256"/>
                  </a:lnTo>
                  <a:lnTo>
                    <a:pt x="90" y="257"/>
                  </a:lnTo>
                  <a:lnTo>
                    <a:pt x="90" y="259"/>
                  </a:lnTo>
                  <a:lnTo>
                    <a:pt x="90" y="260"/>
                  </a:lnTo>
                  <a:lnTo>
                    <a:pt x="90" y="261"/>
                  </a:lnTo>
                  <a:lnTo>
                    <a:pt x="90" y="263"/>
                  </a:lnTo>
                  <a:lnTo>
                    <a:pt x="90" y="264"/>
                  </a:lnTo>
                  <a:lnTo>
                    <a:pt x="90" y="265"/>
                  </a:lnTo>
                  <a:lnTo>
                    <a:pt x="90" y="267"/>
                  </a:lnTo>
                  <a:lnTo>
                    <a:pt x="91" y="267"/>
                  </a:lnTo>
                  <a:lnTo>
                    <a:pt x="91" y="268"/>
                  </a:lnTo>
                  <a:lnTo>
                    <a:pt x="91" y="269"/>
                  </a:lnTo>
                  <a:lnTo>
                    <a:pt x="91" y="271"/>
                  </a:lnTo>
                  <a:lnTo>
                    <a:pt x="91" y="272"/>
                  </a:lnTo>
                  <a:lnTo>
                    <a:pt x="91" y="273"/>
                  </a:lnTo>
                  <a:lnTo>
                    <a:pt x="93" y="273"/>
                  </a:lnTo>
                  <a:lnTo>
                    <a:pt x="93" y="275"/>
                  </a:lnTo>
                  <a:lnTo>
                    <a:pt x="93" y="276"/>
                  </a:lnTo>
                  <a:lnTo>
                    <a:pt x="93" y="277"/>
                  </a:lnTo>
                  <a:lnTo>
                    <a:pt x="93" y="279"/>
                  </a:lnTo>
                  <a:lnTo>
                    <a:pt x="93" y="280"/>
                  </a:lnTo>
                  <a:lnTo>
                    <a:pt x="94" y="281"/>
                  </a:lnTo>
                  <a:lnTo>
                    <a:pt x="94" y="283"/>
                  </a:lnTo>
                  <a:lnTo>
                    <a:pt x="94" y="284"/>
                  </a:lnTo>
                  <a:lnTo>
                    <a:pt x="94" y="285"/>
                  </a:lnTo>
                  <a:lnTo>
                    <a:pt x="94" y="287"/>
                  </a:lnTo>
                  <a:lnTo>
                    <a:pt x="94" y="288"/>
                  </a:lnTo>
                  <a:lnTo>
                    <a:pt x="94" y="289"/>
                  </a:lnTo>
                  <a:lnTo>
                    <a:pt x="94" y="291"/>
                  </a:lnTo>
                  <a:lnTo>
                    <a:pt x="94" y="292"/>
                  </a:lnTo>
                  <a:lnTo>
                    <a:pt x="94" y="293"/>
                  </a:lnTo>
                  <a:lnTo>
                    <a:pt x="94" y="295"/>
                  </a:lnTo>
                  <a:lnTo>
                    <a:pt x="94" y="296"/>
                  </a:lnTo>
                  <a:lnTo>
                    <a:pt x="94" y="297"/>
                  </a:lnTo>
                  <a:lnTo>
                    <a:pt x="94" y="299"/>
                  </a:lnTo>
                  <a:lnTo>
                    <a:pt x="94" y="300"/>
                  </a:lnTo>
                  <a:lnTo>
                    <a:pt x="94" y="303"/>
                  </a:lnTo>
                  <a:lnTo>
                    <a:pt x="94" y="304"/>
                  </a:lnTo>
                  <a:lnTo>
                    <a:pt x="94" y="305"/>
                  </a:lnTo>
                  <a:lnTo>
                    <a:pt x="94" y="308"/>
                  </a:lnTo>
                  <a:lnTo>
                    <a:pt x="94" y="309"/>
                  </a:lnTo>
                  <a:lnTo>
                    <a:pt x="94" y="312"/>
                  </a:lnTo>
                  <a:lnTo>
                    <a:pt x="94" y="315"/>
                  </a:lnTo>
                  <a:lnTo>
                    <a:pt x="93" y="317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282" name="Freeform 22">
              <a:extLst>
                <a:ext uri="{FF2B5EF4-FFF2-40B4-BE49-F238E27FC236}">
                  <a16:creationId xmlns:a16="http://schemas.microsoft.com/office/drawing/2014/main" id="{6EF1FFA7-6244-AC47-B3CE-643EEB80B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4594225"/>
              <a:ext cx="74613" cy="252413"/>
            </a:xfrm>
            <a:custGeom>
              <a:avLst/>
              <a:gdLst>
                <a:gd name="T0" fmla="*/ 2147483646 w 94"/>
                <a:gd name="T1" fmla="*/ 2147483646 h 317"/>
                <a:gd name="T2" fmla="*/ 2147483646 w 94"/>
                <a:gd name="T3" fmla="*/ 2147483646 h 317"/>
                <a:gd name="T4" fmla="*/ 2147483646 w 94"/>
                <a:gd name="T5" fmla="*/ 2147483646 h 317"/>
                <a:gd name="T6" fmla="*/ 2147483646 w 94"/>
                <a:gd name="T7" fmla="*/ 2147483646 h 317"/>
                <a:gd name="T8" fmla="*/ 2147483646 w 94"/>
                <a:gd name="T9" fmla="*/ 2147483646 h 317"/>
                <a:gd name="T10" fmla="*/ 2147483646 w 94"/>
                <a:gd name="T11" fmla="*/ 2147483646 h 317"/>
                <a:gd name="T12" fmla="*/ 2147483646 w 94"/>
                <a:gd name="T13" fmla="*/ 2147483646 h 317"/>
                <a:gd name="T14" fmla="*/ 2147483646 w 94"/>
                <a:gd name="T15" fmla="*/ 2147483646 h 317"/>
                <a:gd name="T16" fmla="*/ 2147483646 w 94"/>
                <a:gd name="T17" fmla="*/ 2147483646 h 317"/>
                <a:gd name="T18" fmla="*/ 2147483646 w 94"/>
                <a:gd name="T19" fmla="*/ 2147483646 h 317"/>
                <a:gd name="T20" fmla="*/ 2147483646 w 94"/>
                <a:gd name="T21" fmla="*/ 2147483646 h 317"/>
                <a:gd name="T22" fmla="*/ 2147483646 w 94"/>
                <a:gd name="T23" fmla="*/ 2147483646 h 317"/>
                <a:gd name="T24" fmla="*/ 2147483646 w 94"/>
                <a:gd name="T25" fmla="*/ 2147483646 h 317"/>
                <a:gd name="T26" fmla="*/ 2147483646 w 94"/>
                <a:gd name="T27" fmla="*/ 2147483646 h 317"/>
                <a:gd name="T28" fmla="*/ 2147483646 w 94"/>
                <a:gd name="T29" fmla="*/ 2147483646 h 317"/>
                <a:gd name="T30" fmla="*/ 2147483646 w 94"/>
                <a:gd name="T31" fmla="*/ 2147483646 h 317"/>
                <a:gd name="T32" fmla="*/ 2147483646 w 94"/>
                <a:gd name="T33" fmla="*/ 2147483646 h 317"/>
                <a:gd name="T34" fmla="*/ 2147483646 w 94"/>
                <a:gd name="T35" fmla="*/ 2147483646 h 317"/>
                <a:gd name="T36" fmla="*/ 2147483646 w 94"/>
                <a:gd name="T37" fmla="*/ 2147483646 h 317"/>
                <a:gd name="T38" fmla="*/ 2147483646 w 94"/>
                <a:gd name="T39" fmla="*/ 2147483646 h 317"/>
                <a:gd name="T40" fmla="*/ 2147483646 w 94"/>
                <a:gd name="T41" fmla="*/ 2147483646 h 317"/>
                <a:gd name="T42" fmla="*/ 2147483646 w 94"/>
                <a:gd name="T43" fmla="*/ 2147483646 h 317"/>
                <a:gd name="T44" fmla="*/ 2147483646 w 94"/>
                <a:gd name="T45" fmla="*/ 2147483646 h 317"/>
                <a:gd name="T46" fmla="*/ 2147483646 w 94"/>
                <a:gd name="T47" fmla="*/ 2147483646 h 317"/>
                <a:gd name="T48" fmla="*/ 2147483646 w 94"/>
                <a:gd name="T49" fmla="*/ 2147483646 h 317"/>
                <a:gd name="T50" fmla="*/ 2147483646 w 94"/>
                <a:gd name="T51" fmla="*/ 2147483646 h 317"/>
                <a:gd name="T52" fmla="*/ 2147483646 w 94"/>
                <a:gd name="T53" fmla="*/ 2147483646 h 317"/>
                <a:gd name="T54" fmla="*/ 2147483646 w 94"/>
                <a:gd name="T55" fmla="*/ 2147483646 h 317"/>
                <a:gd name="T56" fmla="*/ 2147483646 w 94"/>
                <a:gd name="T57" fmla="*/ 2147483646 h 317"/>
                <a:gd name="T58" fmla="*/ 2147483646 w 94"/>
                <a:gd name="T59" fmla="*/ 2147483646 h 317"/>
                <a:gd name="T60" fmla="*/ 2147483646 w 94"/>
                <a:gd name="T61" fmla="*/ 2147483646 h 317"/>
                <a:gd name="T62" fmla="*/ 2147483646 w 94"/>
                <a:gd name="T63" fmla="*/ 2147483646 h 317"/>
                <a:gd name="T64" fmla="*/ 2147483646 w 94"/>
                <a:gd name="T65" fmla="*/ 2147483646 h 317"/>
                <a:gd name="T66" fmla="*/ 2147483646 w 94"/>
                <a:gd name="T67" fmla="*/ 2147483646 h 317"/>
                <a:gd name="T68" fmla="*/ 2147483646 w 94"/>
                <a:gd name="T69" fmla="*/ 2147483646 h 317"/>
                <a:gd name="T70" fmla="*/ 2147483646 w 94"/>
                <a:gd name="T71" fmla="*/ 2147483646 h 317"/>
                <a:gd name="T72" fmla="*/ 2147483646 w 94"/>
                <a:gd name="T73" fmla="*/ 2147483646 h 317"/>
                <a:gd name="T74" fmla="*/ 2147483646 w 94"/>
                <a:gd name="T75" fmla="*/ 2147483646 h 317"/>
                <a:gd name="T76" fmla="*/ 2147483646 w 94"/>
                <a:gd name="T77" fmla="*/ 2147483646 h 317"/>
                <a:gd name="T78" fmla="*/ 2147483646 w 94"/>
                <a:gd name="T79" fmla="*/ 2147483646 h 317"/>
                <a:gd name="T80" fmla="*/ 2147483646 w 94"/>
                <a:gd name="T81" fmla="*/ 2147483646 h 317"/>
                <a:gd name="T82" fmla="*/ 2147483646 w 94"/>
                <a:gd name="T83" fmla="*/ 2147483646 h 317"/>
                <a:gd name="T84" fmla="*/ 2147483646 w 94"/>
                <a:gd name="T85" fmla="*/ 2147483646 h 317"/>
                <a:gd name="T86" fmla="*/ 2147483646 w 94"/>
                <a:gd name="T87" fmla="*/ 2147483646 h 317"/>
                <a:gd name="T88" fmla="*/ 2147483646 w 94"/>
                <a:gd name="T89" fmla="*/ 2147483646 h 317"/>
                <a:gd name="T90" fmla="*/ 2147483646 w 94"/>
                <a:gd name="T91" fmla="*/ 2147483646 h 317"/>
                <a:gd name="T92" fmla="*/ 2147483646 w 94"/>
                <a:gd name="T93" fmla="*/ 2147483646 h 317"/>
                <a:gd name="T94" fmla="*/ 2147483646 w 94"/>
                <a:gd name="T95" fmla="*/ 2147483646 h 317"/>
                <a:gd name="T96" fmla="*/ 2147483646 w 94"/>
                <a:gd name="T97" fmla="*/ 2147483646 h 317"/>
                <a:gd name="T98" fmla="*/ 2147483646 w 94"/>
                <a:gd name="T99" fmla="*/ 2147483646 h 317"/>
                <a:gd name="T100" fmla="*/ 2147483646 w 94"/>
                <a:gd name="T101" fmla="*/ 2147483646 h 317"/>
                <a:gd name="T102" fmla="*/ 2147483646 w 94"/>
                <a:gd name="T103" fmla="*/ 2147483646 h 317"/>
                <a:gd name="T104" fmla="*/ 2147483646 w 94"/>
                <a:gd name="T105" fmla="*/ 2147483646 h 317"/>
                <a:gd name="T106" fmla="*/ 2147483646 w 94"/>
                <a:gd name="T107" fmla="*/ 2147483646 h 317"/>
                <a:gd name="T108" fmla="*/ 2147483646 w 94"/>
                <a:gd name="T109" fmla="*/ 2147483646 h 317"/>
                <a:gd name="T110" fmla="*/ 2147483646 w 94"/>
                <a:gd name="T111" fmla="*/ 2147483646 h 317"/>
                <a:gd name="T112" fmla="*/ 2147483646 w 94"/>
                <a:gd name="T113" fmla="*/ 2147483646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4"/>
                <a:gd name="T172" fmla="*/ 0 h 317"/>
                <a:gd name="T173" fmla="*/ 94 w 94"/>
                <a:gd name="T174" fmla="*/ 317 h 31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4" h="317">
                  <a:moveTo>
                    <a:pt x="0" y="317"/>
                  </a:moveTo>
                  <a:lnTo>
                    <a:pt x="2" y="314"/>
                  </a:lnTo>
                  <a:lnTo>
                    <a:pt x="4" y="310"/>
                  </a:lnTo>
                  <a:lnTo>
                    <a:pt x="6" y="308"/>
                  </a:lnTo>
                  <a:lnTo>
                    <a:pt x="8" y="305"/>
                  </a:lnTo>
                  <a:lnTo>
                    <a:pt x="9" y="302"/>
                  </a:lnTo>
                  <a:lnTo>
                    <a:pt x="10" y="300"/>
                  </a:lnTo>
                  <a:lnTo>
                    <a:pt x="11" y="297"/>
                  </a:lnTo>
                  <a:lnTo>
                    <a:pt x="13" y="294"/>
                  </a:lnTo>
                  <a:lnTo>
                    <a:pt x="14" y="293"/>
                  </a:lnTo>
                  <a:lnTo>
                    <a:pt x="15" y="290"/>
                  </a:lnTo>
                  <a:lnTo>
                    <a:pt x="15" y="289"/>
                  </a:lnTo>
                  <a:lnTo>
                    <a:pt x="17" y="288"/>
                  </a:lnTo>
                  <a:lnTo>
                    <a:pt x="18" y="285"/>
                  </a:lnTo>
                  <a:lnTo>
                    <a:pt x="18" y="284"/>
                  </a:lnTo>
                  <a:lnTo>
                    <a:pt x="19" y="283"/>
                  </a:lnTo>
                  <a:lnTo>
                    <a:pt x="19" y="281"/>
                  </a:lnTo>
                  <a:lnTo>
                    <a:pt x="21" y="280"/>
                  </a:lnTo>
                  <a:lnTo>
                    <a:pt x="21" y="279"/>
                  </a:lnTo>
                  <a:lnTo>
                    <a:pt x="22" y="277"/>
                  </a:lnTo>
                  <a:lnTo>
                    <a:pt x="22" y="276"/>
                  </a:lnTo>
                  <a:lnTo>
                    <a:pt x="23" y="275"/>
                  </a:lnTo>
                  <a:lnTo>
                    <a:pt x="23" y="273"/>
                  </a:lnTo>
                  <a:lnTo>
                    <a:pt x="25" y="273"/>
                  </a:lnTo>
                  <a:lnTo>
                    <a:pt x="25" y="272"/>
                  </a:lnTo>
                  <a:lnTo>
                    <a:pt x="25" y="271"/>
                  </a:lnTo>
                  <a:lnTo>
                    <a:pt x="26" y="269"/>
                  </a:lnTo>
                  <a:lnTo>
                    <a:pt x="26" y="268"/>
                  </a:lnTo>
                  <a:lnTo>
                    <a:pt x="27" y="265"/>
                  </a:lnTo>
                  <a:lnTo>
                    <a:pt x="27" y="264"/>
                  </a:lnTo>
                  <a:lnTo>
                    <a:pt x="29" y="263"/>
                  </a:lnTo>
                  <a:lnTo>
                    <a:pt x="29" y="261"/>
                  </a:lnTo>
                  <a:lnTo>
                    <a:pt x="30" y="259"/>
                  </a:lnTo>
                  <a:lnTo>
                    <a:pt x="30" y="257"/>
                  </a:lnTo>
                  <a:lnTo>
                    <a:pt x="31" y="256"/>
                  </a:lnTo>
                  <a:lnTo>
                    <a:pt x="33" y="255"/>
                  </a:lnTo>
                  <a:lnTo>
                    <a:pt x="33" y="252"/>
                  </a:lnTo>
                  <a:lnTo>
                    <a:pt x="33" y="251"/>
                  </a:lnTo>
                  <a:lnTo>
                    <a:pt x="34" y="249"/>
                  </a:lnTo>
                  <a:lnTo>
                    <a:pt x="34" y="248"/>
                  </a:lnTo>
                  <a:lnTo>
                    <a:pt x="35" y="247"/>
                  </a:lnTo>
                  <a:lnTo>
                    <a:pt x="35" y="245"/>
                  </a:lnTo>
                  <a:lnTo>
                    <a:pt x="37" y="244"/>
                  </a:lnTo>
                  <a:lnTo>
                    <a:pt x="37" y="243"/>
                  </a:lnTo>
                  <a:lnTo>
                    <a:pt x="37" y="241"/>
                  </a:lnTo>
                  <a:lnTo>
                    <a:pt x="38" y="241"/>
                  </a:lnTo>
                  <a:lnTo>
                    <a:pt x="38" y="240"/>
                  </a:lnTo>
                  <a:lnTo>
                    <a:pt x="38" y="239"/>
                  </a:lnTo>
                  <a:lnTo>
                    <a:pt x="39" y="237"/>
                  </a:lnTo>
                  <a:lnTo>
                    <a:pt x="39" y="236"/>
                  </a:lnTo>
                  <a:lnTo>
                    <a:pt x="41" y="235"/>
                  </a:lnTo>
                  <a:lnTo>
                    <a:pt x="41" y="233"/>
                  </a:lnTo>
                  <a:lnTo>
                    <a:pt x="41" y="232"/>
                  </a:lnTo>
                  <a:lnTo>
                    <a:pt x="42" y="231"/>
                  </a:lnTo>
                  <a:lnTo>
                    <a:pt x="42" y="229"/>
                  </a:lnTo>
                  <a:lnTo>
                    <a:pt x="42" y="228"/>
                  </a:lnTo>
                  <a:lnTo>
                    <a:pt x="43" y="227"/>
                  </a:lnTo>
                  <a:lnTo>
                    <a:pt x="43" y="225"/>
                  </a:lnTo>
                  <a:lnTo>
                    <a:pt x="45" y="223"/>
                  </a:lnTo>
                  <a:lnTo>
                    <a:pt x="45" y="221"/>
                  </a:lnTo>
                  <a:lnTo>
                    <a:pt x="46" y="220"/>
                  </a:lnTo>
                  <a:lnTo>
                    <a:pt x="46" y="217"/>
                  </a:lnTo>
                  <a:lnTo>
                    <a:pt x="47" y="215"/>
                  </a:lnTo>
                  <a:lnTo>
                    <a:pt x="49" y="213"/>
                  </a:lnTo>
                  <a:lnTo>
                    <a:pt x="49" y="211"/>
                  </a:lnTo>
                  <a:lnTo>
                    <a:pt x="50" y="209"/>
                  </a:lnTo>
                  <a:lnTo>
                    <a:pt x="50" y="207"/>
                  </a:lnTo>
                  <a:lnTo>
                    <a:pt x="51" y="205"/>
                  </a:lnTo>
                  <a:lnTo>
                    <a:pt x="51" y="204"/>
                  </a:lnTo>
                  <a:lnTo>
                    <a:pt x="53" y="203"/>
                  </a:lnTo>
                  <a:lnTo>
                    <a:pt x="53" y="201"/>
                  </a:lnTo>
                  <a:lnTo>
                    <a:pt x="53" y="200"/>
                  </a:lnTo>
                  <a:lnTo>
                    <a:pt x="54" y="199"/>
                  </a:lnTo>
                  <a:lnTo>
                    <a:pt x="54" y="197"/>
                  </a:lnTo>
                  <a:lnTo>
                    <a:pt x="55" y="196"/>
                  </a:lnTo>
                  <a:lnTo>
                    <a:pt x="55" y="195"/>
                  </a:lnTo>
                  <a:lnTo>
                    <a:pt x="55" y="194"/>
                  </a:lnTo>
                  <a:lnTo>
                    <a:pt x="55" y="192"/>
                  </a:lnTo>
                  <a:lnTo>
                    <a:pt x="57" y="191"/>
                  </a:lnTo>
                  <a:lnTo>
                    <a:pt x="57" y="190"/>
                  </a:lnTo>
                  <a:lnTo>
                    <a:pt x="58" y="188"/>
                  </a:lnTo>
                  <a:lnTo>
                    <a:pt x="58" y="187"/>
                  </a:lnTo>
                  <a:lnTo>
                    <a:pt x="58" y="186"/>
                  </a:lnTo>
                  <a:lnTo>
                    <a:pt x="59" y="184"/>
                  </a:lnTo>
                  <a:lnTo>
                    <a:pt x="59" y="183"/>
                  </a:lnTo>
                  <a:lnTo>
                    <a:pt x="59" y="182"/>
                  </a:lnTo>
                  <a:lnTo>
                    <a:pt x="59" y="180"/>
                  </a:lnTo>
                  <a:lnTo>
                    <a:pt x="61" y="179"/>
                  </a:lnTo>
                  <a:lnTo>
                    <a:pt x="61" y="176"/>
                  </a:lnTo>
                  <a:lnTo>
                    <a:pt x="62" y="175"/>
                  </a:lnTo>
                  <a:lnTo>
                    <a:pt x="62" y="174"/>
                  </a:lnTo>
                  <a:lnTo>
                    <a:pt x="63" y="171"/>
                  </a:lnTo>
                  <a:lnTo>
                    <a:pt x="63" y="170"/>
                  </a:lnTo>
                  <a:lnTo>
                    <a:pt x="63" y="167"/>
                  </a:lnTo>
                  <a:lnTo>
                    <a:pt x="65" y="164"/>
                  </a:lnTo>
                  <a:lnTo>
                    <a:pt x="66" y="163"/>
                  </a:lnTo>
                  <a:lnTo>
                    <a:pt x="66" y="160"/>
                  </a:lnTo>
                  <a:lnTo>
                    <a:pt x="66" y="159"/>
                  </a:lnTo>
                  <a:lnTo>
                    <a:pt x="67" y="158"/>
                  </a:lnTo>
                  <a:lnTo>
                    <a:pt x="67" y="156"/>
                  </a:lnTo>
                  <a:lnTo>
                    <a:pt x="69" y="154"/>
                  </a:lnTo>
                  <a:lnTo>
                    <a:pt x="69" y="152"/>
                  </a:lnTo>
                  <a:lnTo>
                    <a:pt x="69" y="151"/>
                  </a:lnTo>
                  <a:lnTo>
                    <a:pt x="70" y="150"/>
                  </a:lnTo>
                  <a:lnTo>
                    <a:pt x="70" y="148"/>
                  </a:lnTo>
                  <a:lnTo>
                    <a:pt x="70" y="147"/>
                  </a:lnTo>
                  <a:lnTo>
                    <a:pt x="71" y="146"/>
                  </a:lnTo>
                  <a:lnTo>
                    <a:pt x="71" y="144"/>
                  </a:lnTo>
                  <a:lnTo>
                    <a:pt x="71" y="143"/>
                  </a:lnTo>
                  <a:lnTo>
                    <a:pt x="73" y="142"/>
                  </a:lnTo>
                  <a:lnTo>
                    <a:pt x="73" y="140"/>
                  </a:lnTo>
                  <a:lnTo>
                    <a:pt x="73" y="139"/>
                  </a:lnTo>
                  <a:lnTo>
                    <a:pt x="74" y="138"/>
                  </a:lnTo>
                  <a:lnTo>
                    <a:pt x="74" y="136"/>
                  </a:lnTo>
                  <a:lnTo>
                    <a:pt x="74" y="135"/>
                  </a:lnTo>
                  <a:lnTo>
                    <a:pt x="75" y="134"/>
                  </a:lnTo>
                  <a:lnTo>
                    <a:pt x="75" y="132"/>
                  </a:lnTo>
                  <a:lnTo>
                    <a:pt x="75" y="130"/>
                  </a:lnTo>
                  <a:lnTo>
                    <a:pt x="77" y="128"/>
                  </a:lnTo>
                  <a:lnTo>
                    <a:pt x="77" y="127"/>
                  </a:lnTo>
                  <a:lnTo>
                    <a:pt x="77" y="126"/>
                  </a:lnTo>
                  <a:lnTo>
                    <a:pt x="78" y="123"/>
                  </a:lnTo>
                  <a:lnTo>
                    <a:pt x="78" y="120"/>
                  </a:lnTo>
                  <a:lnTo>
                    <a:pt x="79" y="119"/>
                  </a:lnTo>
                  <a:lnTo>
                    <a:pt x="79" y="116"/>
                  </a:lnTo>
                  <a:lnTo>
                    <a:pt x="81" y="115"/>
                  </a:lnTo>
                  <a:lnTo>
                    <a:pt x="81" y="112"/>
                  </a:lnTo>
                  <a:lnTo>
                    <a:pt x="82" y="111"/>
                  </a:lnTo>
                  <a:lnTo>
                    <a:pt x="82" y="110"/>
                  </a:lnTo>
                  <a:lnTo>
                    <a:pt x="82" y="107"/>
                  </a:lnTo>
                  <a:lnTo>
                    <a:pt x="83" y="106"/>
                  </a:lnTo>
                  <a:lnTo>
                    <a:pt x="83" y="104"/>
                  </a:lnTo>
                  <a:lnTo>
                    <a:pt x="83" y="103"/>
                  </a:lnTo>
                  <a:lnTo>
                    <a:pt x="85" y="102"/>
                  </a:lnTo>
                  <a:lnTo>
                    <a:pt x="85" y="101"/>
                  </a:lnTo>
                  <a:lnTo>
                    <a:pt x="85" y="99"/>
                  </a:lnTo>
                  <a:lnTo>
                    <a:pt x="86" y="98"/>
                  </a:lnTo>
                  <a:lnTo>
                    <a:pt x="86" y="97"/>
                  </a:lnTo>
                  <a:lnTo>
                    <a:pt x="86" y="95"/>
                  </a:lnTo>
                  <a:lnTo>
                    <a:pt x="86" y="94"/>
                  </a:lnTo>
                  <a:lnTo>
                    <a:pt x="86" y="93"/>
                  </a:lnTo>
                  <a:lnTo>
                    <a:pt x="86" y="91"/>
                  </a:lnTo>
                  <a:lnTo>
                    <a:pt x="87" y="90"/>
                  </a:lnTo>
                  <a:lnTo>
                    <a:pt x="87" y="89"/>
                  </a:lnTo>
                  <a:lnTo>
                    <a:pt x="87" y="87"/>
                  </a:lnTo>
                  <a:lnTo>
                    <a:pt x="87" y="86"/>
                  </a:lnTo>
                  <a:lnTo>
                    <a:pt x="87" y="85"/>
                  </a:lnTo>
                  <a:lnTo>
                    <a:pt x="87" y="83"/>
                  </a:lnTo>
                  <a:lnTo>
                    <a:pt x="87" y="82"/>
                  </a:lnTo>
                  <a:lnTo>
                    <a:pt x="87" y="81"/>
                  </a:lnTo>
                  <a:lnTo>
                    <a:pt x="87" y="79"/>
                  </a:lnTo>
                  <a:lnTo>
                    <a:pt x="87" y="78"/>
                  </a:lnTo>
                  <a:lnTo>
                    <a:pt x="89" y="75"/>
                  </a:lnTo>
                  <a:lnTo>
                    <a:pt x="89" y="74"/>
                  </a:lnTo>
                  <a:lnTo>
                    <a:pt x="89" y="73"/>
                  </a:lnTo>
                  <a:lnTo>
                    <a:pt x="89" y="70"/>
                  </a:lnTo>
                  <a:lnTo>
                    <a:pt x="89" y="69"/>
                  </a:lnTo>
                  <a:lnTo>
                    <a:pt x="89" y="67"/>
                  </a:lnTo>
                  <a:lnTo>
                    <a:pt x="89" y="66"/>
                  </a:lnTo>
                  <a:lnTo>
                    <a:pt x="89" y="65"/>
                  </a:lnTo>
                  <a:lnTo>
                    <a:pt x="89" y="63"/>
                  </a:lnTo>
                  <a:lnTo>
                    <a:pt x="89" y="62"/>
                  </a:lnTo>
                  <a:lnTo>
                    <a:pt x="89" y="61"/>
                  </a:lnTo>
                  <a:lnTo>
                    <a:pt x="90" y="59"/>
                  </a:lnTo>
                  <a:lnTo>
                    <a:pt x="90" y="58"/>
                  </a:lnTo>
                  <a:lnTo>
                    <a:pt x="90" y="57"/>
                  </a:lnTo>
                  <a:lnTo>
                    <a:pt x="90" y="55"/>
                  </a:lnTo>
                  <a:lnTo>
                    <a:pt x="90" y="54"/>
                  </a:lnTo>
                  <a:lnTo>
                    <a:pt x="90" y="53"/>
                  </a:lnTo>
                  <a:lnTo>
                    <a:pt x="90" y="51"/>
                  </a:lnTo>
                  <a:lnTo>
                    <a:pt x="90" y="50"/>
                  </a:lnTo>
                  <a:lnTo>
                    <a:pt x="91" y="50"/>
                  </a:lnTo>
                  <a:lnTo>
                    <a:pt x="91" y="49"/>
                  </a:lnTo>
                  <a:lnTo>
                    <a:pt x="91" y="47"/>
                  </a:lnTo>
                  <a:lnTo>
                    <a:pt x="91" y="46"/>
                  </a:lnTo>
                  <a:lnTo>
                    <a:pt x="91" y="45"/>
                  </a:lnTo>
                  <a:lnTo>
                    <a:pt x="91" y="43"/>
                  </a:lnTo>
                  <a:lnTo>
                    <a:pt x="93" y="43"/>
                  </a:lnTo>
                  <a:lnTo>
                    <a:pt x="93" y="42"/>
                  </a:lnTo>
                  <a:lnTo>
                    <a:pt x="93" y="41"/>
                  </a:lnTo>
                  <a:lnTo>
                    <a:pt x="93" y="39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4" y="35"/>
                  </a:lnTo>
                  <a:lnTo>
                    <a:pt x="94" y="34"/>
                  </a:lnTo>
                  <a:lnTo>
                    <a:pt x="94" y="33"/>
                  </a:lnTo>
                  <a:lnTo>
                    <a:pt x="94" y="31"/>
                  </a:lnTo>
                  <a:lnTo>
                    <a:pt x="94" y="30"/>
                  </a:lnTo>
                  <a:lnTo>
                    <a:pt x="94" y="29"/>
                  </a:lnTo>
                  <a:lnTo>
                    <a:pt x="94" y="27"/>
                  </a:lnTo>
                  <a:lnTo>
                    <a:pt x="94" y="26"/>
                  </a:lnTo>
                  <a:lnTo>
                    <a:pt x="94" y="25"/>
                  </a:lnTo>
                  <a:lnTo>
                    <a:pt x="94" y="23"/>
                  </a:lnTo>
                  <a:lnTo>
                    <a:pt x="94" y="22"/>
                  </a:lnTo>
                  <a:lnTo>
                    <a:pt x="94" y="21"/>
                  </a:lnTo>
                  <a:lnTo>
                    <a:pt x="94" y="19"/>
                  </a:lnTo>
                  <a:lnTo>
                    <a:pt x="94" y="18"/>
                  </a:lnTo>
                  <a:lnTo>
                    <a:pt x="94" y="17"/>
                  </a:lnTo>
                  <a:lnTo>
                    <a:pt x="94" y="15"/>
                  </a:lnTo>
                  <a:lnTo>
                    <a:pt x="94" y="13"/>
                  </a:lnTo>
                  <a:lnTo>
                    <a:pt x="94" y="11"/>
                  </a:lnTo>
                  <a:lnTo>
                    <a:pt x="94" y="10"/>
                  </a:lnTo>
                  <a:lnTo>
                    <a:pt x="94" y="7"/>
                  </a:lnTo>
                  <a:lnTo>
                    <a:pt x="94" y="5"/>
                  </a:lnTo>
                  <a:lnTo>
                    <a:pt x="94" y="2"/>
                  </a:lnTo>
                  <a:lnTo>
                    <a:pt x="93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9283" name="Group 122">
              <a:extLst>
                <a:ext uri="{FF2B5EF4-FFF2-40B4-BE49-F238E27FC236}">
                  <a16:creationId xmlns:a16="http://schemas.microsoft.com/office/drawing/2014/main" id="{0DD35E2E-F1F6-884E-B71F-5C73BCE0DD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10025" y="3895725"/>
              <a:ext cx="719138" cy="501650"/>
              <a:chOff x="2526" y="1741"/>
              <a:chExt cx="453" cy="316"/>
            </a:xfrm>
          </p:grpSpPr>
          <p:sp>
            <p:nvSpPr>
              <p:cNvPr id="139319" name="Freeform 64">
                <a:extLst>
                  <a:ext uri="{FF2B5EF4-FFF2-40B4-BE49-F238E27FC236}">
                    <a16:creationId xmlns:a16="http://schemas.microsoft.com/office/drawing/2014/main" id="{824A86EC-E7BD-1E42-89EF-315EF77561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2" y="1741"/>
                <a:ext cx="397" cy="157"/>
              </a:xfrm>
              <a:custGeom>
                <a:avLst/>
                <a:gdLst>
                  <a:gd name="T0" fmla="*/ 1 w 793"/>
                  <a:gd name="T1" fmla="*/ 0 h 315"/>
                  <a:gd name="T2" fmla="*/ 1 w 793"/>
                  <a:gd name="T3" fmla="*/ 0 h 315"/>
                  <a:gd name="T4" fmla="*/ 1 w 793"/>
                  <a:gd name="T5" fmla="*/ 0 h 315"/>
                  <a:gd name="T6" fmla="*/ 1 w 793"/>
                  <a:gd name="T7" fmla="*/ 0 h 315"/>
                  <a:gd name="T8" fmla="*/ 1 w 793"/>
                  <a:gd name="T9" fmla="*/ 0 h 315"/>
                  <a:gd name="T10" fmla="*/ 1 w 793"/>
                  <a:gd name="T11" fmla="*/ 0 h 315"/>
                  <a:gd name="T12" fmla="*/ 1 w 793"/>
                  <a:gd name="T13" fmla="*/ 0 h 315"/>
                  <a:gd name="T14" fmla="*/ 1 w 793"/>
                  <a:gd name="T15" fmla="*/ 0 h 315"/>
                  <a:gd name="T16" fmla="*/ 1 w 793"/>
                  <a:gd name="T17" fmla="*/ 0 h 315"/>
                  <a:gd name="T18" fmla="*/ 1 w 793"/>
                  <a:gd name="T19" fmla="*/ 0 h 315"/>
                  <a:gd name="T20" fmla="*/ 1 w 793"/>
                  <a:gd name="T21" fmla="*/ 0 h 315"/>
                  <a:gd name="T22" fmla="*/ 1 w 793"/>
                  <a:gd name="T23" fmla="*/ 0 h 315"/>
                  <a:gd name="T24" fmla="*/ 1 w 793"/>
                  <a:gd name="T25" fmla="*/ 0 h 315"/>
                  <a:gd name="T26" fmla="*/ 1 w 793"/>
                  <a:gd name="T27" fmla="*/ 0 h 315"/>
                  <a:gd name="T28" fmla="*/ 1 w 793"/>
                  <a:gd name="T29" fmla="*/ 0 h 315"/>
                  <a:gd name="T30" fmla="*/ 1 w 793"/>
                  <a:gd name="T31" fmla="*/ 0 h 315"/>
                  <a:gd name="T32" fmla="*/ 1 w 793"/>
                  <a:gd name="T33" fmla="*/ 0 h 315"/>
                  <a:gd name="T34" fmla="*/ 1 w 793"/>
                  <a:gd name="T35" fmla="*/ 0 h 315"/>
                  <a:gd name="T36" fmla="*/ 1 w 793"/>
                  <a:gd name="T37" fmla="*/ 0 h 315"/>
                  <a:gd name="T38" fmla="*/ 1 w 793"/>
                  <a:gd name="T39" fmla="*/ 0 h 315"/>
                  <a:gd name="T40" fmla="*/ 1 w 793"/>
                  <a:gd name="T41" fmla="*/ 0 h 315"/>
                  <a:gd name="T42" fmla="*/ 1 w 793"/>
                  <a:gd name="T43" fmla="*/ 0 h 315"/>
                  <a:gd name="T44" fmla="*/ 1 w 793"/>
                  <a:gd name="T45" fmla="*/ 0 h 315"/>
                  <a:gd name="T46" fmla="*/ 1 w 793"/>
                  <a:gd name="T47" fmla="*/ 0 h 315"/>
                  <a:gd name="T48" fmla="*/ 1 w 793"/>
                  <a:gd name="T49" fmla="*/ 0 h 315"/>
                  <a:gd name="T50" fmla="*/ 1 w 793"/>
                  <a:gd name="T51" fmla="*/ 0 h 315"/>
                  <a:gd name="T52" fmla="*/ 1 w 793"/>
                  <a:gd name="T53" fmla="*/ 0 h 315"/>
                  <a:gd name="T54" fmla="*/ 1 w 793"/>
                  <a:gd name="T55" fmla="*/ 0 h 315"/>
                  <a:gd name="T56" fmla="*/ 1 w 793"/>
                  <a:gd name="T57" fmla="*/ 0 h 315"/>
                  <a:gd name="T58" fmla="*/ 1 w 793"/>
                  <a:gd name="T59" fmla="*/ 0 h 315"/>
                  <a:gd name="T60" fmla="*/ 1 w 793"/>
                  <a:gd name="T61" fmla="*/ 0 h 315"/>
                  <a:gd name="T62" fmla="*/ 1 w 793"/>
                  <a:gd name="T63" fmla="*/ 0 h 315"/>
                  <a:gd name="T64" fmla="*/ 1 w 793"/>
                  <a:gd name="T65" fmla="*/ 0 h 315"/>
                  <a:gd name="T66" fmla="*/ 1 w 793"/>
                  <a:gd name="T67" fmla="*/ 0 h 315"/>
                  <a:gd name="T68" fmla="*/ 1 w 793"/>
                  <a:gd name="T69" fmla="*/ 0 h 315"/>
                  <a:gd name="T70" fmla="*/ 1 w 793"/>
                  <a:gd name="T71" fmla="*/ 0 h 315"/>
                  <a:gd name="T72" fmla="*/ 1 w 793"/>
                  <a:gd name="T73" fmla="*/ 0 h 315"/>
                  <a:gd name="T74" fmla="*/ 1 w 793"/>
                  <a:gd name="T75" fmla="*/ 0 h 315"/>
                  <a:gd name="T76" fmla="*/ 1 w 793"/>
                  <a:gd name="T77" fmla="*/ 0 h 315"/>
                  <a:gd name="T78" fmla="*/ 1 w 793"/>
                  <a:gd name="T79" fmla="*/ 0 h 315"/>
                  <a:gd name="T80" fmla="*/ 1 w 793"/>
                  <a:gd name="T81" fmla="*/ 0 h 315"/>
                  <a:gd name="T82" fmla="*/ 1 w 793"/>
                  <a:gd name="T83" fmla="*/ 0 h 315"/>
                  <a:gd name="T84" fmla="*/ 1 w 793"/>
                  <a:gd name="T85" fmla="*/ 0 h 315"/>
                  <a:gd name="T86" fmla="*/ 1 w 793"/>
                  <a:gd name="T87" fmla="*/ 0 h 315"/>
                  <a:gd name="T88" fmla="*/ 1 w 793"/>
                  <a:gd name="T89" fmla="*/ 0 h 315"/>
                  <a:gd name="T90" fmla="*/ 1 w 793"/>
                  <a:gd name="T91" fmla="*/ 0 h 315"/>
                  <a:gd name="T92" fmla="*/ 1 w 793"/>
                  <a:gd name="T93" fmla="*/ 0 h 315"/>
                  <a:gd name="T94" fmla="*/ 1 w 793"/>
                  <a:gd name="T95" fmla="*/ 0 h 315"/>
                  <a:gd name="T96" fmla="*/ 1 w 793"/>
                  <a:gd name="T97" fmla="*/ 0 h 315"/>
                  <a:gd name="T98" fmla="*/ 1 w 793"/>
                  <a:gd name="T99" fmla="*/ 0 h 315"/>
                  <a:gd name="T100" fmla="*/ 1 w 793"/>
                  <a:gd name="T101" fmla="*/ 0 h 315"/>
                  <a:gd name="T102" fmla="*/ 1 w 793"/>
                  <a:gd name="T103" fmla="*/ 0 h 315"/>
                  <a:gd name="T104" fmla="*/ 1 w 793"/>
                  <a:gd name="T105" fmla="*/ 0 h 315"/>
                  <a:gd name="T106" fmla="*/ 1 w 793"/>
                  <a:gd name="T107" fmla="*/ 0 h 315"/>
                  <a:gd name="T108" fmla="*/ 1 w 793"/>
                  <a:gd name="T109" fmla="*/ 0 h 315"/>
                  <a:gd name="T110" fmla="*/ 1 w 793"/>
                  <a:gd name="T111" fmla="*/ 0 h 315"/>
                  <a:gd name="T112" fmla="*/ 1 w 793"/>
                  <a:gd name="T113" fmla="*/ 0 h 315"/>
                  <a:gd name="T114" fmla="*/ 1 w 793"/>
                  <a:gd name="T115" fmla="*/ 0 h 315"/>
                  <a:gd name="T116" fmla="*/ 1 w 793"/>
                  <a:gd name="T117" fmla="*/ 0 h 315"/>
                  <a:gd name="T118" fmla="*/ 1 w 793"/>
                  <a:gd name="T119" fmla="*/ 0 h 315"/>
                  <a:gd name="T120" fmla="*/ 1 w 793"/>
                  <a:gd name="T121" fmla="*/ 0 h 3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93"/>
                  <a:gd name="T184" fmla="*/ 0 h 315"/>
                  <a:gd name="T185" fmla="*/ 793 w 793"/>
                  <a:gd name="T186" fmla="*/ 315 h 31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93" h="315">
                    <a:moveTo>
                      <a:pt x="0" y="0"/>
                    </a:moveTo>
                    <a:lnTo>
                      <a:pt x="31" y="0"/>
                    </a:lnTo>
                    <a:lnTo>
                      <a:pt x="59" y="0"/>
                    </a:lnTo>
                    <a:lnTo>
                      <a:pt x="85" y="0"/>
                    </a:lnTo>
                    <a:lnTo>
                      <a:pt x="110" y="0"/>
                    </a:lnTo>
                    <a:lnTo>
                      <a:pt x="133" y="0"/>
                    </a:lnTo>
                    <a:lnTo>
                      <a:pt x="154" y="0"/>
                    </a:lnTo>
                    <a:lnTo>
                      <a:pt x="174" y="0"/>
                    </a:lnTo>
                    <a:lnTo>
                      <a:pt x="193" y="0"/>
                    </a:lnTo>
                    <a:lnTo>
                      <a:pt x="210" y="0"/>
                    </a:lnTo>
                    <a:lnTo>
                      <a:pt x="226" y="0"/>
                    </a:lnTo>
                    <a:lnTo>
                      <a:pt x="241" y="0"/>
                    </a:lnTo>
                    <a:lnTo>
                      <a:pt x="254" y="0"/>
                    </a:lnTo>
                    <a:lnTo>
                      <a:pt x="266" y="0"/>
                    </a:lnTo>
                    <a:lnTo>
                      <a:pt x="276" y="0"/>
                    </a:lnTo>
                    <a:lnTo>
                      <a:pt x="286" y="0"/>
                    </a:lnTo>
                    <a:lnTo>
                      <a:pt x="295" y="0"/>
                    </a:lnTo>
                    <a:lnTo>
                      <a:pt x="303" y="0"/>
                    </a:lnTo>
                    <a:lnTo>
                      <a:pt x="310" y="0"/>
                    </a:lnTo>
                    <a:lnTo>
                      <a:pt x="316" y="0"/>
                    </a:lnTo>
                    <a:lnTo>
                      <a:pt x="322" y="0"/>
                    </a:lnTo>
                    <a:lnTo>
                      <a:pt x="327" y="0"/>
                    </a:lnTo>
                    <a:lnTo>
                      <a:pt x="331" y="0"/>
                    </a:lnTo>
                    <a:lnTo>
                      <a:pt x="335" y="0"/>
                    </a:lnTo>
                    <a:lnTo>
                      <a:pt x="339" y="0"/>
                    </a:lnTo>
                    <a:lnTo>
                      <a:pt x="342" y="0"/>
                    </a:lnTo>
                    <a:lnTo>
                      <a:pt x="344" y="0"/>
                    </a:lnTo>
                    <a:lnTo>
                      <a:pt x="347" y="1"/>
                    </a:lnTo>
                    <a:lnTo>
                      <a:pt x="349" y="1"/>
                    </a:lnTo>
                    <a:lnTo>
                      <a:pt x="351" y="1"/>
                    </a:lnTo>
                    <a:lnTo>
                      <a:pt x="353" y="1"/>
                    </a:lnTo>
                    <a:lnTo>
                      <a:pt x="355" y="1"/>
                    </a:lnTo>
                    <a:lnTo>
                      <a:pt x="357" y="1"/>
                    </a:lnTo>
                    <a:lnTo>
                      <a:pt x="360" y="1"/>
                    </a:lnTo>
                    <a:lnTo>
                      <a:pt x="361" y="1"/>
                    </a:lnTo>
                    <a:lnTo>
                      <a:pt x="364" y="1"/>
                    </a:lnTo>
                    <a:lnTo>
                      <a:pt x="365" y="1"/>
                    </a:lnTo>
                    <a:lnTo>
                      <a:pt x="367" y="3"/>
                    </a:lnTo>
                    <a:lnTo>
                      <a:pt x="369" y="3"/>
                    </a:lnTo>
                    <a:lnTo>
                      <a:pt x="371" y="3"/>
                    </a:lnTo>
                    <a:lnTo>
                      <a:pt x="372" y="3"/>
                    </a:lnTo>
                    <a:lnTo>
                      <a:pt x="373" y="3"/>
                    </a:lnTo>
                    <a:lnTo>
                      <a:pt x="375" y="3"/>
                    </a:lnTo>
                    <a:lnTo>
                      <a:pt x="376" y="3"/>
                    </a:lnTo>
                    <a:lnTo>
                      <a:pt x="377" y="3"/>
                    </a:lnTo>
                    <a:lnTo>
                      <a:pt x="379" y="3"/>
                    </a:lnTo>
                    <a:lnTo>
                      <a:pt x="380" y="3"/>
                    </a:lnTo>
                    <a:lnTo>
                      <a:pt x="381" y="3"/>
                    </a:lnTo>
                    <a:lnTo>
                      <a:pt x="383" y="4"/>
                    </a:lnTo>
                    <a:lnTo>
                      <a:pt x="384" y="4"/>
                    </a:lnTo>
                    <a:lnTo>
                      <a:pt x="385" y="4"/>
                    </a:lnTo>
                    <a:lnTo>
                      <a:pt x="387" y="4"/>
                    </a:lnTo>
                    <a:lnTo>
                      <a:pt x="388" y="4"/>
                    </a:lnTo>
                    <a:lnTo>
                      <a:pt x="389" y="4"/>
                    </a:lnTo>
                    <a:lnTo>
                      <a:pt x="391" y="4"/>
                    </a:lnTo>
                    <a:lnTo>
                      <a:pt x="392" y="4"/>
                    </a:lnTo>
                    <a:lnTo>
                      <a:pt x="393" y="5"/>
                    </a:lnTo>
                    <a:lnTo>
                      <a:pt x="396" y="5"/>
                    </a:lnTo>
                    <a:lnTo>
                      <a:pt x="397" y="5"/>
                    </a:lnTo>
                    <a:lnTo>
                      <a:pt x="399" y="5"/>
                    </a:lnTo>
                    <a:lnTo>
                      <a:pt x="401" y="5"/>
                    </a:lnTo>
                    <a:lnTo>
                      <a:pt x="403" y="7"/>
                    </a:lnTo>
                    <a:lnTo>
                      <a:pt x="405" y="7"/>
                    </a:lnTo>
                    <a:lnTo>
                      <a:pt x="407" y="7"/>
                    </a:lnTo>
                    <a:lnTo>
                      <a:pt x="409" y="7"/>
                    </a:lnTo>
                    <a:lnTo>
                      <a:pt x="411" y="7"/>
                    </a:lnTo>
                    <a:lnTo>
                      <a:pt x="412" y="8"/>
                    </a:lnTo>
                    <a:lnTo>
                      <a:pt x="415" y="8"/>
                    </a:lnTo>
                    <a:lnTo>
                      <a:pt x="416" y="8"/>
                    </a:lnTo>
                    <a:lnTo>
                      <a:pt x="417" y="8"/>
                    </a:lnTo>
                    <a:lnTo>
                      <a:pt x="419" y="8"/>
                    </a:lnTo>
                    <a:lnTo>
                      <a:pt x="420" y="8"/>
                    </a:lnTo>
                    <a:lnTo>
                      <a:pt x="421" y="9"/>
                    </a:lnTo>
                    <a:lnTo>
                      <a:pt x="423" y="9"/>
                    </a:lnTo>
                    <a:lnTo>
                      <a:pt x="424" y="9"/>
                    </a:lnTo>
                    <a:lnTo>
                      <a:pt x="425" y="9"/>
                    </a:lnTo>
                    <a:lnTo>
                      <a:pt x="427" y="9"/>
                    </a:lnTo>
                    <a:lnTo>
                      <a:pt x="428" y="11"/>
                    </a:lnTo>
                    <a:lnTo>
                      <a:pt x="429" y="11"/>
                    </a:lnTo>
                    <a:lnTo>
                      <a:pt x="431" y="11"/>
                    </a:lnTo>
                    <a:lnTo>
                      <a:pt x="432" y="11"/>
                    </a:lnTo>
                    <a:lnTo>
                      <a:pt x="433" y="12"/>
                    </a:lnTo>
                    <a:lnTo>
                      <a:pt x="435" y="12"/>
                    </a:lnTo>
                    <a:lnTo>
                      <a:pt x="436" y="12"/>
                    </a:lnTo>
                    <a:lnTo>
                      <a:pt x="437" y="13"/>
                    </a:lnTo>
                    <a:lnTo>
                      <a:pt x="438" y="13"/>
                    </a:lnTo>
                    <a:lnTo>
                      <a:pt x="440" y="13"/>
                    </a:lnTo>
                    <a:lnTo>
                      <a:pt x="442" y="15"/>
                    </a:lnTo>
                    <a:lnTo>
                      <a:pt x="444" y="15"/>
                    </a:lnTo>
                    <a:lnTo>
                      <a:pt x="445" y="16"/>
                    </a:lnTo>
                    <a:lnTo>
                      <a:pt x="448" y="16"/>
                    </a:lnTo>
                    <a:lnTo>
                      <a:pt x="450" y="17"/>
                    </a:lnTo>
                    <a:lnTo>
                      <a:pt x="452" y="17"/>
                    </a:lnTo>
                    <a:lnTo>
                      <a:pt x="454" y="19"/>
                    </a:lnTo>
                    <a:lnTo>
                      <a:pt x="457" y="19"/>
                    </a:lnTo>
                    <a:lnTo>
                      <a:pt x="460" y="20"/>
                    </a:lnTo>
                    <a:lnTo>
                      <a:pt x="461" y="20"/>
                    </a:lnTo>
                    <a:lnTo>
                      <a:pt x="464" y="21"/>
                    </a:lnTo>
                    <a:lnTo>
                      <a:pt x="465" y="21"/>
                    </a:lnTo>
                    <a:lnTo>
                      <a:pt x="466" y="23"/>
                    </a:lnTo>
                    <a:lnTo>
                      <a:pt x="469" y="23"/>
                    </a:lnTo>
                    <a:lnTo>
                      <a:pt x="470" y="23"/>
                    </a:lnTo>
                    <a:lnTo>
                      <a:pt x="472" y="24"/>
                    </a:lnTo>
                    <a:lnTo>
                      <a:pt x="473" y="24"/>
                    </a:lnTo>
                    <a:lnTo>
                      <a:pt x="474" y="24"/>
                    </a:lnTo>
                    <a:lnTo>
                      <a:pt x="476" y="25"/>
                    </a:lnTo>
                    <a:lnTo>
                      <a:pt x="477" y="25"/>
                    </a:lnTo>
                    <a:lnTo>
                      <a:pt x="478" y="25"/>
                    </a:lnTo>
                    <a:lnTo>
                      <a:pt x="480" y="27"/>
                    </a:lnTo>
                    <a:lnTo>
                      <a:pt x="481" y="27"/>
                    </a:lnTo>
                    <a:lnTo>
                      <a:pt x="482" y="28"/>
                    </a:lnTo>
                    <a:lnTo>
                      <a:pt x="484" y="28"/>
                    </a:lnTo>
                    <a:lnTo>
                      <a:pt x="485" y="29"/>
                    </a:lnTo>
                    <a:lnTo>
                      <a:pt x="486" y="29"/>
                    </a:lnTo>
                    <a:lnTo>
                      <a:pt x="488" y="31"/>
                    </a:lnTo>
                    <a:lnTo>
                      <a:pt x="489" y="31"/>
                    </a:lnTo>
                    <a:lnTo>
                      <a:pt x="490" y="31"/>
                    </a:lnTo>
                    <a:lnTo>
                      <a:pt x="492" y="32"/>
                    </a:lnTo>
                    <a:lnTo>
                      <a:pt x="493" y="33"/>
                    </a:lnTo>
                    <a:lnTo>
                      <a:pt x="496" y="33"/>
                    </a:lnTo>
                    <a:lnTo>
                      <a:pt x="497" y="35"/>
                    </a:lnTo>
                    <a:lnTo>
                      <a:pt x="498" y="35"/>
                    </a:lnTo>
                    <a:lnTo>
                      <a:pt x="501" y="36"/>
                    </a:lnTo>
                    <a:lnTo>
                      <a:pt x="502" y="37"/>
                    </a:lnTo>
                    <a:lnTo>
                      <a:pt x="505" y="39"/>
                    </a:lnTo>
                    <a:lnTo>
                      <a:pt x="506" y="39"/>
                    </a:lnTo>
                    <a:lnTo>
                      <a:pt x="509" y="40"/>
                    </a:lnTo>
                    <a:lnTo>
                      <a:pt x="510" y="41"/>
                    </a:lnTo>
                    <a:lnTo>
                      <a:pt x="512" y="41"/>
                    </a:lnTo>
                    <a:lnTo>
                      <a:pt x="514" y="43"/>
                    </a:lnTo>
                    <a:lnTo>
                      <a:pt x="516" y="44"/>
                    </a:lnTo>
                    <a:lnTo>
                      <a:pt x="517" y="44"/>
                    </a:lnTo>
                    <a:lnTo>
                      <a:pt x="518" y="45"/>
                    </a:lnTo>
                    <a:lnTo>
                      <a:pt x="520" y="45"/>
                    </a:lnTo>
                    <a:lnTo>
                      <a:pt x="521" y="47"/>
                    </a:lnTo>
                    <a:lnTo>
                      <a:pt x="522" y="47"/>
                    </a:lnTo>
                    <a:lnTo>
                      <a:pt x="524" y="48"/>
                    </a:lnTo>
                    <a:lnTo>
                      <a:pt x="525" y="48"/>
                    </a:lnTo>
                    <a:lnTo>
                      <a:pt x="526" y="49"/>
                    </a:lnTo>
                    <a:lnTo>
                      <a:pt x="528" y="49"/>
                    </a:lnTo>
                    <a:lnTo>
                      <a:pt x="529" y="50"/>
                    </a:lnTo>
                    <a:lnTo>
                      <a:pt x="530" y="52"/>
                    </a:lnTo>
                    <a:lnTo>
                      <a:pt x="531" y="52"/>
                    </a:lnTo>
                    <a:lnTo>
                      <a:pt x="533" y="52"/>
                    </a:lnTo>
                    <a:lnTo>
                      <a:pt x="534" y="53"/>
                    </a:lnTo>
                    <a:lnTo>
                      <a:pt x="535" y="54"/>
                    </a:lnTo>
                    <a:lnTo>
                      <a:pt x="537" y="54"/>
                    </a:lnTo>
                    <a:lnTo>
                      <a:pt x="538" y="56"/>
                    </a:lnTo>
                    <a:lnTo>
                      <a:pt x="539" y="56"/>
                    </a:lnTo>
                    <a:lnTo>
                      <a:pt x="542" y="57"/>
                    </a:lnTo>
                    <a:lnTo>
                      <a:pt x="543" y="58"/>
                    </a:lnTo>
                    <a:lnTo>
                      <a:pt x="545" y="58"/>
                    </a:lnTo>
                    <a:lnTo>
                      <a:pt x="546" y="60"/>
                    </a:lnTo>
                    <a:lnTo>
                      <a:pt x="549" y="61"/>
                    </a:lnTo>
                    <a:lnTo>
                      <a:pt x="550" y="62"/>
                    </a:lnTo>
                    <a:lnTo>
                      <a:pt x="551" y="64"/>
                    </a:lnTo>
                    <a:lnTo>
                      <a:pt x="554" y="64"/>
                    </a:lnTo>
                    <a:lnTo>
                      <a:pt x="555" y="65"/>
                    </a:lnTo>
                    <a:lnTo>
                      <a:pt x="557" y="66"/>
                    </a:lnTo>
                    <a:lnTo>
                      <a:pt x="558" y="66"/>
                    </a:lnTo>
                    <a:lnTo>
                      <a:pt x="559" y="68"/>
                    </a:lnTo>
                    <a:lnTo>
                      <a:pt x="561" y="68"/>
                    </a:lnTo>
                    <a:lnTo>
                      <a:pt x="562" y="69"/>
                    </a:lnTo>
                    <a:lnTo>
                      <a:pt x="563" y="69"/>
                    </a:lnTo>
                    <a:lnTo>
                      <a:pt x="563" y="70"/>
                    </a:lnTo>
                    <a:lnTo>
                      <a:pt x="565" y="70"/>
                    </a:lnTo>
                    <a:lnTo>
                      <a:pt x="566" y="72"/>
                    </a:lnTo>
                    <a:lnTo>
                      <a:pt x="567" y="72"/>
                    </a:lnTo>
                    <a:lnTo>
                      <a:pt x="569" y="73"/>
                    </a:lnTo>
                    <a:lnTo>
                      <a:pt x="570" y="73"/>
                    </a:lnTo>
                    <a:lnTo>
                      <a:pt x="570" y="74"/>
                    </a:lnTo>
                    <a:lnTo>
                      <a:pt x="571" y="74"/>
                    </a:lnTo>
                    <a:lnTo>
                      <a:pt x="573" y="74"/>
                    </a:lnTo>
                    <a:lnTo>
                      <a:pt x="573" y="76"/>
                    </a:lnTo>
                    <a:lnTo>
                      <a:pt x="574" y="76"/>
                    </a:lnTo>
                    <a:lnTo>
                      <a:pt x="575" y="77"/>
                    </a:lnTo>
                    <a:lnTo>
                      <a:pt x="577" y="78"/>
                    </a:lnTo>
                    <a:lnTo>
                      <a:pt x="578" y="78"/>
                    </a:lnTo>
                    <a:lnTo>
                      <a:pt x="579" y="80"/>
                    </a:lnTo>
                    <a:lnTo>
                      <a:pt x="581" y="80"/>
                    </a:lnTo>
                    <a:lnTo>
                      <a:pt x="582" y="81"/>
                    </a:lnTo>
                    <a:lnTo>
                      <a:pt x="583" y="82"/>
                    </a:lnTo>
                    <a:lnTo>
                      <a:pt x="585" y="82"/>
                    </a:lnTo>
                    <a:lnTo>
                      <a:pt x="586" y="84"/>
                    </a:lnTo>
                    <a:lnTo>
                      <a:pt x="587" y="85"/>
                    </a:lnTo>
                    <a:lnTo>
                      <a:pt x="589" y="85"/>
                    </a:lnTo>
                    <a:lnTo>
                      <a:pt x="590" y="86"/>
                    </a:lnTo>
                    <a:lnTo>
                      <a:pt x="591" y="88"/>
                    </a:lnTo>
                    <a:lnTo>
                      <a:pt x="593" y="88"/>
                    </a:lnTo>
                    <a:lnTo>
                      <a:pt x="594" y="89"/>
                    </a:lnTo>
                    <a:lnTo>
                      <a:pt x="595" y="90"/>
                    </a:lnTo>
                    <a:lnTo>
                      <a:pt x="597" y="90"/>
                    </a:lnTo>
                    <a:lnTo>
                      <a:pt x="598" y="92"/>
                    </a:lnTo>
                    <a:lnTo>
                      <a:pt x="599" y="92"/>
                    </a:lnTo>
                    <a:lnTo>
                      <a:pt x="599" y="93"/>
                    </a:lnTo>
                    <a:lnTo>
                      <a:pt x="601" y="93"/>
                    </a:lnTo>
                    <a:lnTo>
                      <a:pt x="601" y="94"/>
                    </a:lnTo>
                    <a:lnTo>
                      <a:pt x="602" y="94"/>
                    </a:lnTo>
                    <a:lnTo>
                      <a:pt x="603" y="96"/>
                    </a:lnTo>
                    <a:lnTo>
                      <a:pt x="605" y="96"/>
                    </a:lnTo>
                    <a:lnTo>
                      <a:pt x="605" y="97"/>
                    </a:lnTo>
                    <a:lnTo>
                      <a:pt x="606" y="97"/>
                    </a:lnTo>
                    <a:lnTo>
                      <a:pt x="607" y="98"/>
                    </a:lnTo>
                    <a:lnTo>
                      <a:pt x="609" y="100"/>
                    </a:lnTo>
                    <a:lnTo>
                      <a:pt x="610" y="100"/>
                    </a:lnTo>
                    <a:lnTo>
                      <a:pt x="610" y="101"/>
                    </a:lnTo>
                    <a:lnTo>
                      <a:pt x="611" y="101"/>
                    </a:lnTo>
                    <a:lnTo>
                      <a:pt x="613" y="102"/>
                    </a:lnTo>
                    <a:lnTo>
                      <a:pt x="614" y="104"/>
                    </a:lnTo>
                    <a:lnTo>
                      <a:pt x="615" y="105"/>
                    </a:lnTo>
                    <a:lnTo>
                      <a:pt x="617" y="105"/>
                    </a:lnTo>
                    <a:lnTo>
                      <a:pt x="617" y="106"/>
                    </a:lnTo>
                    <a:lnTo>
                      <a:pt x="618" y="106"/>
                    </a:lnTo>
                    <a:lnTo>
                      <a:pt x="619" y="108"/>
                    </a:lnTo>
                    <a:lnTo>
                      <a:pt x="621" y="109"/>
                    </a:lnTo>
                    <a:lnTo>
                      <a:pt x="622" y="109"/>
                    </a:lnTo>
                    <a:lnTo>
                      <a:pt x="622" y="110"/>
                    </a:lnTo>
                    <a:lnTo>
                      <a:pt x="623" y="110"/>
                    </a:lnTo>
                    <a:lnTo>
                      <a:pt x="623" y="112"/>
                    </a:lnTo>
                    <a:lnTo>
                      <a:pt x="624" y="112"/>
                    </a:lnTo>
                    <a:lnTo>
                      <a:pt x="626" y="113"/>
                    </a:lnTo>
                    <a:lnTo>
                      <a:pt x="627" y="113"/>
                    </a:lnTo>
                    <a:lnTo>
                      <a:pt x="627" y="114"/>
                    </a:lnTo>
                    <a:lnTo>
                      <a:pt x="628" y="114"/>
                    </a:lnTo>
                    <a:lnTo>
                      <a:pt x="630" y="116"/>
                    </a:lnTo>
                    <a:lnTo>
                      <a:pt x="631" y="117"/>
                    </a:lnTo>
                    <a:lnTo>
                      <a:pt x="632" y="117"/>
                    </a:lnTo>
                    <a:lnTo>
                      <a:pt x="634" y="118"/>
                    </a:lnTo>
                    <a:lnTo>
                      <a:pt x="635" y="118"/>
                    </a:lnTo>
                    <a:lnTo>
                      <a:pt x="635" y="120"/>
                    </a:lnTo>
                    <a:lnTo>
                      <a:pt x="636" y="120"/>
                    </a:lnTo>
                    <a:lnTo>
                      <a:pt x="638" y="121"/>
                    </a:lnTo>
                    <a:lnTo>
                      <a:pt x="639" y="122"/>
                    </a:lnTo>
                    <a:lnTo>
                      <a:pt x="640" y="122"/>
                    </a:lnTo>
                    <a:lnTo>
                      <a:pt x="642" y="124"/>
                    </a:lnTo>
                    <a:lnTo>
                      <a:pt x="643" y="125"/>
                    </a:lnTo>
                    <a:lnTo>
                      <a:pt x="644" y="125"/>
                    </a:lnTo>
                    <a:lnTo>
                      <a:pt x="646" y="126"/>
                    </a:lnTo>
                    <a:lnTo>
                      <a:pt x="647" y="128"/>
                    </a:lnTo>
                    <a:lnTo>
                      <a:pt x="648" y="129"/>
                    </a:lnTo>
                    <a:lnTo>
                      <a:pt x="650" y="130"/>
                    </a:lnTo>
                    <a:lnTo>
                      <a:pt x="651" y="130"/>
                    </a:lnTo>
                    <a:lnTo>
                      <a:pt x="651" y="132"/>
                    </a:lnTo>
                    <a:lnTo>
                      <a:pt x="652" y="132"/>
                    </a:lnTo>
                    <a:lnTo>
                      <a:pt x="652" y="133"/>
                    </a:lnTo>
                    <a:lnTo>
                      <a:pt x="654" y="133"/>
                    </a:lnTo>
                    <a:lnTo>
                      <a:pt x="654" y="134"/>
                    </a:lnTo>
                    <a:lnTo>
                      <a:pt x="655" y="134"/>
                    </a:lnTo>
                    <a:lnTo>
                      <a:pt x="655" y="136"/>
                    </a:lnTo>
                    <a:lnTo>
                      <a:pt x="656" y="136"/>
                    </a:lnTo>
                    <a:lnTo>
                      <a:pt x="658" y="137"/>
                    </a:lnTo>
                    <a:lnTo>
                      <a:pt x="659" y="138"/>
                    </a:lnTo>
                    <a:lnTo>
                      <a:pt x="660" y="140"/>
                    </a:lnTo>
                    <a:lnTo>
                      <a:pt x="662" y="141"/>
                    </a:lnTo>
                    <a:lnTo>
                      <a:pt x="663" y="142"/>
                    </a:lnTo>
                    <a:lnTo>
                      <a:pt x="664" y="143"/>
                    </a:lnTo>
                    <a:lnTo>
                      <a:pt x="666" y="145"/>
                    </a:lnTo>
                    <a:lnTo>
                      <a:pt x="666" y="146"/>
                    </a:lnTo>
                    <a:lnTo>
                      <a:pt x="667" y="147"/>
                    </a:lnTo>
                    <a:lnTo>
                      <a:pt x="668" y="149"/>
                    </a:lnTo>
                    <a:lnTo>
                      <a:pt x="670" y="150"/>
                    </a:lnTo>
                    <a:lnTo>
                      <a:pt x="671" y="151"/>
                    </a:lnTo>
                    <a:lnTo>
                      <a:pt x="672" y="151"/>
                    </a:lnTo>
                    <a:lnTo>
                      <a:pt x="672" y="153"/>
                    </a:lnTo>
                    <a:lnTo>
                      <a:pt x="674" y="154"/>
                    </a:lnTo>
                    <a:lnTo>
                      <a:pt x="675" y="155"/>
                    </a:lnTo>
                    <a:lnTo>
                      <a:pt x="676" y="157"/>
                    </a:lnTo>
                    <a:lnTo>
                      <a:pt x="678" y="157"/>
                    </a:lnTo>
                    <a:lnTo>
                      <a:pt x="678" y="158"/>
                    </a:lnTo>
                    <a:lnTo>
                      <a:pt x="679" y="159"/>
                    </a:lnTo>
                    <a:lnTo>
                      <a:pt x="680" y="161"/>
                    </a:lnTo>
                    <a:lnTo>
                      <a:pt x="680" y="162"/>
                    </a:lnTo>
                    <a:lnTo>
                      <a:pt x="682" y="162"/>
                    </a:lnTo>
                    <a:lnTo>
                      <a:pt x="682" y="163"/>
                    </a:lnTo>
                    <a:lnTo>
                      <a:pt x="683" y="163"/>
                    </a:lnTo>
                    <a:lnTo>
                      <a:pt x="684" y="165"/>
                    </a:lnTo>
                    <a:lnTo>
                      <a:pt x="684" y="166"/>
                    </a:lnTo>
                    <a:lnTo>
                      <a:pt x="686" y="167"/>
                    </a:lnTo>
                    <a:lnTo>
                      <a:pt x="687" y="167"/>
                    </a:lnTo>
                    <a:lnTo>
                      <a:pt x="687" y="169"/>
                    </a:lnTo>
                    <a:lnTo>
                      <a:pt x="688" y="170"/>
                    </a:lnTo>
                    <a:lnTo>
                      <a:pt x="690" y="171"/>
                    </a:lnTo>
                    <a:lnTo>
                      <a:pt x="691" y="173"/>
                    </a:lnTo>
                    <a:lnTo>
                      <a:pt x="692" y="174"/>
                    </a:lnTo>
                    <a:lnTo>
                      <a:pt x="692" y="175"/>
                    </a:lnTo>
                    <a:lnTo>
                      <a:pt x="694" y="177"/>
                    </a:lnTo>
                    <a:lnTo>
                      <a:pt x="696" y="179"/>
                    </a:lnTo>
                    <a:lnTo>
                      <a:pt x="698" y="181"/>
                    </a:lnTo>
                    <a:lnTo>
                      <a:pt x="699" y="182"/>
                    </a:lnTo>
                    <a:lnTo>
                      <a:pt x="700" y="185"/>
                    </a:lnTo>
                    <a:lnTo>
                      <a:pt x="702" y="186"/>
                    </a:lnTo>
                    <a:lnTo>
                      <a:pt x="703" y="187"/>
                    </a:lnTo>
                    <a:lnTo>
                      <a:pt x="704" y="189"/>
                    </a:lnTo>
                    <a:lnTo>
                      <a:pt x="706" y="190"/>
                    </a:lnTo>
                    <a:lnTo>
                      <a:pt x="706" y="191"/>
                    </a:lnTo>
                    <a:lnTo>
                      <a:pt x="707" y="193"/>
                    </a:lnTo>
                    <a:lnTo>
                      <a:pt x="708" y="194"/>
                    </a:lnTo>
                    <a:lnTo>
                      <a:pt x="708" y="195"/>
                    </a:lnTo>
                    <a:lnTo>
                      <a:pt x="710" y="197"/>
                    </a:lnTo>
                    <a:lnTo>
                      <a:pt x="711" y="197"/>
                    </a:lnTo>
                    <a:lnTo>
                      <a:pt x="711" y="198"/>
                    </a:lnTo>
                    <a:lnTo>
                      <a:pt x="712" y="199"/>
                    </a:lnTo>
                    <a:lnTo>
                      <a:pt x="714" y="201"/>
                    </a:lnTo>
                    <a:lnTo>
                      <a:pt x="715" y="202"/>
                    </a:lnTo>
                    <a:lnTo>
                      <a:pt x="715" y="203"/>
                    </a:lnTo>
                    <a:lnTo>
                      <a:pt x="716" y="205"/>
                    </a:lnTo>
                    <a:lnTo>
                      <a:pt x="717" y="206"/>
                    </a:lnTo>
                    <a:lnTo>
                      <a:pt x="719" y="207"/>
                    </a:lnTo>
                    <a:lnTo>
                      <a:pt x="719" y="209"/>
                    </a:lnTo>
                    <a:lnTo>
                      <a:pt x="720" y="210"/>
                    </a:lnTo>
                    <a:lnTo>
                      <a:pt x="721" y="211"/>
                    </a:lnTo>
                    <a:lnTo>
                      <a:pt x="723" y="213"/>
                    </a:lnTo>
                    <a:lnTo>
                      <a:pt x="724" y="215"/>
                    </a:lnTo>
                    <a:lnTo>
                      <a:pt x="725" y="217"/>
                    </a:lnTo>
                    <a:lnTo>
                      <a:pt x="725" y="218"/>
                    </a:lnTo>
                    <a:lnTo>
                      <a:pt x="727" y="221"/>
                    </a:lnTo>
                    <a:lnTo>
                      <a:pt x="729" y="222"/>
                    </a:lnTo>
                    <a:lnTo>
                      <a:pt x="731" y="225"/>
                    </a:lnTo>
                    <a:lnTo>
                      <a:pt x="732" y="226"/>
                    </a:lnTo>
                    <a:lnTo>
                      <a:pt x="733" y="229"/>
                    </a:lnTo>
                    <a:lnTo>
                      <a:pt x="735" y="230"/>
                    </a:lnTo>
                    <a:lnTo>
                      <a:pt x="736" y="231"/>
                    </a:lnTo>
                    <a:lnTo>
                      <a:pt x="737" y="234"/>
                    </a:lnTo>
                    <a:lnTo>
                      <a:pt x="739" y="235"/>
                    </a:lnTo>
                    <a:lnTo>
                      <a:pt x="739" y="236"/>
                    </a:lnTo>
                    <a:lnTo>
                      <a:pt x="740" y="238"/>
                    </a:lnTo>
                    <a:lnTo>
                      <a:pt x="741" y="239"/>
                    </a:lnTo>
                    <a:lnTo>
                      <a:pt x="741" y="240"/>
                    </a:lnTo>
                    <a:lnTo>
                      <a:pt x="743" y="242"/>
                    </a:lnTo>
                    <a:lnTo>
                      <a:pt x="744" y="243"/>
                    </a:lnTo>
                    <a:lnTo>
                      <a:pt x="744" y="244"/>
                    </a:lnTo>
                    <a:lnTo>
                      <a:pt x="745" y="244"/>
                    </a:lnTo>
                    <a:lnTo>
                      <a:pt x="747" y="246"/>
                    </a:lnTo>
                    <a:lnTo>
                      <a:pt x="747" y="247"/>
                    </a:lnTo>
                    <a:lnTo>
                      <a:pt x="748" y="248"/>
                    </a:lnTo>
                    <a:lnTo>
                      <a:pt x="748" y="250"/>
                    </a:lnTo>
                    <a:lnTo>
                      <a:pt x="749" y="251"/>
                    </a:lnTo>
                    <a:lnTo>
                      <a:pt x="751" y="252"/>
                    </a:lnTo>
                    <a:lnTo>
                      <a:pt x="752" y="254"/>
                    </a:lnTo>
                    <a:lnTo>
                      <a:pt x="753" y="255"/>
                    </a:lnTo>
                    <a:lnTo>
                      <a:pt x="753" y="256"/>
                    </a:lnTo>
                    <a:lnTo>
                      <a:pt x="755" y="259"/>
                    </a:lnTo>
                    <a:lnTo>
                      <a:pt x="756" y="260"/>
                    </a:lnTo>
                    <a:lnTo>
                      <a:pt x="757" y="262"/>
                    </a:lnTo>
                    <a:lnTo>
                      <a:pt x="759" y="263"/>
                    </a:lnTo>
                    <a:lnTo>
                      <a:pt x="760" y="266"/>
                    </a:lnTo>
                    <a:lnTo>
                      <a:pt x="761" y="267"/>
                    </a:lnTo>
                    <a:lnTo>
                      <a:pt x="763" y="270"/>
                    </a:lnTo>
                    <a:lnTo>
                      <a:pt x="764" y="271"/>
                    </a:lnTo>
                    <a:lnTo>
                      <a:pt x="765" y="274"/>
                    </a:lnTo>
                    <a:lnTo>
                      <a:pt x="768" y="275"/>
                    </a:lnTo>
                    <a:lnTo>
                      <a:pt x="769" y="278"/>
                    </a:lnTo>
                    <a:lnTo>
                      <a:pt x="771" y="279"/>
                    </a:lnTo>
                    <a:lnTo>
                      <a:pt x="772" y="280"/>
                    </a:lnTo>
                    <a:lnTo>
                      <a:pt x="772" y="283"/>
                    </a:lnTo>
                    <a:lnTo>
                      <a:pt x="773" y="284"/>
                    </a:lnTo>
                    <a:lnTo>
                      <a:pt x="775" y="286"/>
                    </a:lnTo>
                    <a:lnTo>
                      <a:pt x="776" y="287"/>
                    </a:lnTo>
                    <a:lnTo>
                      <a:pt x="776" y="288"/>
                    </a:lnTo>
                    <a:lnTo>
                      <a:pt x="777" y="290"/>
                    </a:lnTo>
                    <a:lnTo>
                      <a:pt x="779" y="291"/>
                    </a:lnTo>
                    <a:lnTo>
                      <a:pt x="780" y="292"/>
                    </a:lnTo>
                    <a:lnTo>
                      <a:pt x="780" y="294"/>
                    </a:lnTo>
                    <a:lnTo>
                      <a:pt x="781" y="295"/>
                    </a:lnTo>
                    <a:lnTo>
                      <a:pt x="781" y="296"/>
                    </a:lnTo>
                    <a:lnTo>
                      <a:pt x="783" y="296"/>
                    </a:lnTo>
                    <a:lnTo>
                      <a:pt x="783" y="298"/>
                    </a:lnTo>
                    <a:lnTo>
                      <a:pt x="784" y="299"/>
                    </a:lnTo>
                    <a:lnTo>
                      <a:pt x="784" y="300"/>
                    </a:lnTo>
                    <a:lnTo>
                      <a:pt x="785" y="302"/>
                    </a:lnTo>
                    <a:lnTo>
                      <a:pt x="787" y="303"/>
                    </a:lnTo>
                    <a:lnTo>
                      <a:pt x="787" y="304"/>
                    </a:lnTo>
                    <a:lnTo>
                      <a:pt x="788" y="306"/>
                    </a:lnTo>
                    <a:lnTo>
                      <a:pt x="789" y="307"/>
                    </a:lnTo>
                    <a:lnTo>
                      <a:pt x="789" y="308"/>
                    </a:lnTo>
                    <a:lnTo>
                      <a:pt x="791" y="310"/>
                    </a:lnTo>
                    <a:lnTo>
                      <a:pt x="792" y="312"/>
                    </a:lnTo>
                    <a:lnTo>
                      <a:pt x="792" y="314"/>
                    </a:lnTo>
                    <a:lnTo>
                      <a:pt x="793" y="315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20" name="Freeform 65">
                <a:extLst>
                  <a:ext uri="{FF2B5EF4-FFF2-40B4-BE49-F238E27FC236}">
                    <a16:creationId xmlns:a16="http://schemas.microsoft.com/office/drawing/2014/main" id="{1DA0F139-A414-084A-8549-4FD8D4BA50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2" y="1900"/>
                <a:ext cx="397" cy="157"/>
              </a:xfrm>
              <a:custGeom>
                <a:avLst/>
                <a:gdLst>
                  <a:gd name="T0" fmla="*/ 1 w 793"/>
                  <a:gd name="T1" fmla="*/ 1 h 314"/>
                  <a:gd name="T2" fmla="*/ 1 w 793"/>
                  <a:gd name="T3" fmla="*/ 1 h 314"/>
                  <a:gd name="T4" fmla="*/ 1 w 793"/>
                  <a:gd name="T5" fmla="*/ 1 h 314"/>
                  <a:gd name="T6" fmla="*/ 1 w 793"/>
                  <a:gd name="T7" fmla="*/ 1 h 314"/>
                  <a:gd name="T8" fmla="*/ 1 w 793"/>
                  <a:gd name="T9" fmla="*/ 1 h 314"/>
                  <a:gd name="T10" fmla="*/ 1 w 793"/>
                  <a:gd name="T11" fmla="*/ 1 h 314"/>
                  <a:gd name="T12" fmla="*/ 1 w 793"/>
                  <a:gd name="T13" fmla="*/ 1 h 314"/>
                  <a:gd name="T14" fmla="*/ 1 w 793"/>
                  <a:gd name="T15" fmla="*/ 1 h 314"/>
                  <a:gd name="T16" fmla="*/ 1 w 793"/>
                  <a:gd name="T17" fmla="*/ 1 h 314"/>
                  <a:gd name="T18" fmla="*/ 1 w 793"/>
                  <a:gd name="T19" fmla="*/ 1 h 314"/>
                  <a:gd name="T20" fmla="*/ 1 w 793"/>
                  <a:gd name="T21" fmla="*/ 1 h 314"/>
                  <a:gd name="T22" fmla="*/ 1 w 793"/>
                  <a:gd name="T23" fmla="*/ 1 h 314"/>
                  <a:gd name="T24" fmla="*/ 1 w 793"/>
                  <a:gd name="T25" fmla="*/ 1 h 314"/>
                  <a:gd name="T26" fmla="*/ 1 w 793"/>
                  <a:gd name="T27" fmla="*/ 1 h 314"/>
                  <a:gd name="T28" fmla="*/ 1 w 793"/>
                  <a:gd name="T29" fmla="*/ 1 h 314"/>
                  <a:gd name="T30" fmla="*/ 1 w 793"/>
                  <a:gd name="T31" fmla="*/ 1 h 314"/>
                  <a:gd name="T32" fmla="*/ 1 w 793"/>
                  <a:gd name="T33" fmla="*/ 1 h 314"/>
                  <a:gd name="T34" fmla="*/ 1 w 793"/>
                  <a:gd name="T35" fmla="*/ 1 h 314"/>
                  <a:gd name="T36" fmla="*/ 1 w 793"/>
                  <a:gd name="T37" fmla="*/ 1 h 314"/>
                  <a:gd name="T38" fmla="*/ 1 w 793"/>
                  <a:gd name="T39" fmla="*/ 1 h 314"/>
                  <a:gd name="T40" fmla="*/ 1 w 793"/>
                  <a:gd name="T41" fmla="*/ 1 h 314"/>
                  <a:gd name="T42" fmla="*/ 1 w 793"/>
                  <a:gd name="T43" fmla="*/ 1 h 314"/>
                  <a:gd name="T44" fmla="*/ 1 w 793"/>
                  <a:gd name="T45" fmla="*/ 1 h 314"/>
                  <a:gd name="T46" fmla="*/ 1 w 793"/>
                  <a:gd name="T47" fmla="*/ 1 h 314"/>
                  <a:gd name="T48" fmla="*/ 1 w 793"/>
                  <a:gd name="T49" fmla="*/ 1 h 314"/>
                  <a:gd name="T50" fmla="*/ 1 w 793"/>
                  <a:gd name="T51" fmla="*/ 1 h 314"/>
                  <a:gd name="T52" fmla="*/ 1 w 793"/>
                  <a:gd name="T53" fmla="*/ 1 h 314"/>
                  <a:gd name="T54" fmla="*/ 1 w 793"/>
                  <a:gd name="T55" fmla="*/ 1 h 314"/>
                  <a:gd name="T56" fmla="*/ 1 w 793"/>
                  <a:gd name="T57" fmla="*/ 1 h 314"/>
                  <a:gd name="T58" fmla="*/ 1 w 793"/>
                  <a:gd name="T59" fmla="*/ 1 h 314"/>
                  <a:gd name="T60" fmla="*/ 1 w 793"/>
                  <a:gd name="T61" fmla="*/ 1 h 314"/>
                  <a:gd name="T62" fmla="*/ 1 w 793"/>
                  <a:gd name="T63" fmla="*/ 1 h 314"/>
                  <a:gd name="T64" fmla="*/ 1 w 793"/>
                  <a:gd name="T65" fmla="*/ 1 h 314"/>
                  <a:gd name="T66" fmla="*/ 1 w 793"/>
                  <a:gd name="T67" fmla="*/ 1 h 314"/>
                  <a:gd name="T68" fmla="*/ 1 w 793"/>
                  <a:gd name="T69" fmla="*/ 1 h 314"/>
                  <a:gd name="T70" fmla="*/ 1 w 793"/>
                  <a:gd name="T71" fmla="*/ 1 h 314"/>
                  <a:gd name="T72" fmla="*/ 1 w 793"/>
                  <a:gd name="T73" fmla="*/ 1 h 314"/>
                  <a:gd name="T74" fmla="*/ 1 w 793"/>
                  <a:gd name="T75" fmla="*/ 1 h 314"/>
                  <a:gd name="T76" fmla="*/ 1 w 793"/>
                  <a:gd name="T77" fmla="*/ 1 h 314"/>
                  <a:gd name="T78" fmla="*/ 1 w 793"/>
                  <a:gd name="T79" fmla="*/ 1 h 314"/>
                  <a:gd name="T80" fmla="*/ 1 w 793"/>
                  <a:gd name="T81" fmla="*/ 1 h 314"/>
                  <a:gd name="T82" fmla="*/ 1 w 793"/>
                  <a:gd name="T83" fmla="*/ 1 h 314"/>
                  <a:gd name="T84" fmla="*/ 1 w 793"/>
                  <a:gd name="T85" fmla="*/ 1 h 314"/>
                  <a:gd name="T86" fmla="*/ 1 w 793"/>
                  <a:gd name="T87" fmla="*/ 1 h 314"/>
                  <a:gd name="T88" fmla="*/ 1 w 793"/>
                  <a:gd name="T89" fmla="*/ 1 h 314"/>
                  <a:gd name="T90" fmla="*/ 1 w 793"/>
                  <a:gd name="T91" fmla="*/ 1 h 314"/>
                  <a:gd name="T92" fmla="*/ 1 w 793"/>
                  <a:gd name="T93" fmla="*/ 1 h 314"/>
                  <a:gd name="T94" fmla="*/ 1 w 793"/>
                  <a:gd name="T95" fmla="*/ 1 h 314"/>
                  <a:gd name="T96" fmla="*/ 1 w 793"/>
                  <a:gd name="T97" fmla="*/ 1 h 314"/>
                  <a:gd name="T98" fmla="*/ 1 w 793"/>
                  <a:gd name="T99" fmla="*/ 1 h 314"/>
                  <a:gd name="T100" fmla="*/ 1 w 793"/>
                  <a:gd name="T101" fmla="*/ 1 h 314"/>
                  <a:gd name="T102" fmla="*/ 1 w 793"/>
                  <a:gd name="T103" fmla="*/ 1 h 314"/>
                  <a:gd name="T104" fmla="*/ 1 w 793"/>
                  <a:gd name="T105" fmla="*/ 1 h 314"/>
                  <a:gd name="T106" fmla="*/ 1 w 793"/>
                  <a:gd name="T107" fmla="*/ 1 h 314"/>
                  <a:gd name="T108" fmla="*/ 1 w 793"/>
                  <a:gd name="T109" fmla="*/ 1 h 314"/>
                  <a:gd name="T110" fmla="*/ 1 w 793"/>
                  <a:gd name="T111" fmla="*/ 1 h 314"/>
                  <a:gd name="T112" fmla="*/ 1 w 793"/>
                  <a:gd name="T113" fmla="*/ 1 h 314"/>
                  <a:gd name="T114" fmla="*/ 1 w 793"/>
                  <a:gd name="T115" fmla="*/ 1 h 314"/>
                  <a:gd name="T116" fmla="*/ 1 w 793"/>
                  <a:gd name="T117" fmla="*/ 1 h 314"/>
                  <a:gd name="T118" fmla="*/ 1 w 793"/>
                  <a:gd name="T119" fmla="*/ 1 h 314"/>
                  <a:gd name="T120" fmla="*/ 1 w 793"/>
                  <a:gd name="T121" fmla="*/ 1 h 31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93"/>
                  <a:gd name="T184" fmla="*/ 0 h 314"/>
                  <a:gd name="T185" fmla="*/ 793 w 793"/>
                  <a:gd name="T186" fmla="*/ 314 h 31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93" h="314">
                    <a:moveTo>
                      <a:pt x="0" y="314"/>
                    </a:moveTo>
                    <a:lnTo>
                      <a:pt x="31" y="314"/>
                    </a:lnTo>
                    <a:lnTo>
                      <a:pt x="59" y="314"/>
                    </a:lnTo>
                    <a:lnTo>
                      <a:pt x="85" y="314"/>
                    </a:lnTo>
                    <a:lnTo>
                      <a:pt x="110" y="314"/>
                    </a:lnTo>
                    <a:lnTo>
                      <a:pt x="133" y="314"/>
                    </a:lnTo>
                    <a:lnTo>
                      <a:pt x="154" y="314"/>
                    </a:lnTo>
                    <a:lnTo>
                      <a:pt x="174" y="314"/>
                    </a:lnTo>
                    <a:lnTo>
                      <a:pt x="193" y="314"/>
                    </a:lnTo>
                    <a:lnTo>
                      <a:pt x="210" y="314"/>
                    </a:lnTo>
                    <a:lnTo>
                      <a:pt x="226" y="314"/>
                    </a:lnTo>
                    <a:lnTo>
                      <a:pt x="241" y="314"/>
                    </a:lnTo>
                    <a:lnTo>
                      <a:pt x="254" y="314"/>
                    </a:lnTo>
                    <a:lnTo>
                      <a:pt x="266" y="314"/>
                    </a:lnTo>
                    <a:lnTo>
                      <a:pt x="276" y="314"/>
                    </a:lnTo>
                    <a:lnTo>
                      <a:pt x="286" y="314"/>
                    </a:lnTo>
                    <a:lnTo>
                      <a:pt x="295" y="314"/>
                    </a:lnTo>
                    <a:lnTo>
                      <a:pt x="303" y="314"/>
                    </a:lnTo>
                    <a:lnTo>
                      <a:pt x="310" y="314"/>
                    </a:lnTo>
                    <a:lnTo>
                      <a:pt x="316" y="314"/>
                    </a:lnTo>
                    <a:lnTo>
                      <a:pt x="322" y="314"/>
                    </a:lnTo>
                    <a:lnTo>
                      <a:pt x="327" y="314"/>
                    </a:lnTo>
                    <a:lnTo>
                      <a:pt x="331" y="314"/>
                    </a:lnTo>
                    <a:lnTo>
                      <a:pt x="335" y="314"/>
                    </a:lnTo>
                    <a:lnTo>
                      <a:pt x="339" y="314"/>
                    </a:lnTo>
                    <a:lnTo>
                      <a:pt x="342" y="313"/>
                    </a:lnTo>
                    <a:lnTo>
                      <a:pt x="344" y="313"/>
                    </a:lnTo>
                    <a:lnTo>
                      <a:pt x="347" y="313"/>
                    </a:lnTo>
                    <a:lnTo>
                      <a:pt x="349" y="313"/>
                    </a:lnTo>
                    <a:lnTo>
                      <a:pt x="351" y="313"/>
                    </a:lnTo>
                    <a:lnTo>
                      <a:pt x="353" y="313"/>
                    </a:lnTo>
                    <a:lnTo>
                      <a:pt x="355" y="313"/>
                    </a:lnTo>
                    <a:lnTo>
                      <a:pt x="357" y="313"/>
                    </a:lnTo>
                    <a:lnTo>
                      <a:pt x="360" y="313"/>
                    </a:lnTo>
                    <a:lnTo>
                      <a:pt x="361" y="313"/>
                    </a:lnTo>
                    <a:lnTo>
                      <a:pt x="364" y="313"/>
                    </a:lnTo>
                    <a:lnTo>
                      <a:pt x="365" y="312"/>
                    </a:lnTo>
                    <a:lnTo>
                      <a:pt x="367" y="312"/>
                    </a:lnTo>
                    <a:lnTo>
                      <a:pt x="369" y="312"/>
                    </a:lnTo>
                    <a:lnTo>
                      <a:pt x="371" y="312"/>
                    </a:lnTo>
                    <a:lnTo>
                      <a:pt x="372" y="312"/>
                    </a:lnTo>
                    <a:lnTo>
                      <a:pt x="373" y="312"/>
                    </a:lnTo>
                    <a:lnTo>
                      <a:pt x="375" y="312"/>
                    </a:lnTo>
                    <a:lnTo>
                      <a:pt x="376" y="312"/>
                    </a:lnTo>
                    <a:lnTo>
                      <a:pt x="377" y="312"/>
                    </a:lnTo>
                    <a:lnTo>
                      <a:pt x="379" y="312"/>
                    </a:lnTo>
                    <a:lnTo>
                      <a:pt x="380" y="312"/>
                    </a:lnTo>
                    <a:lnTo>
                      <a:pt x="381" y="310"/>
                    </a:lnTo>
                    <a:lnTo>
                      <a:pt x="383" y="310"/>
                    </a:lnTo>
                    <a:lnTo>
                      <a:pt x="384" y="310"/>
                    </a:lnTo>
                    <a:lnTo>
                      <a:pt x="385" y="310"/>
                    </a:lnTo>
                    <a:lnTo>
                      <a:pt x="387" y="310"/>
                    </a:lnTo>
                    <a:lnTo>
                      <a:pt x="388" y="310"/>
                    </a:lnTo>
                    <a:lnTo>
                      <a:pt x="389" y="310"/>
                    </a:lnTo>
                    <a:lnTo>
                      <a:pt x="391" y="310"/>
                    </a:lnTo>
                    <a:lnTo>
                      <a:pt x="392" y="309"/>
                    </a:lnTo>
                    <a:lnTo>
                      <a:pt x="393" y="309"/>
                    </a:lnTo>
                    <a:lnTo>
                      <a:pt x="396" y="309"/>
                    </a:lnTo>
                    <a:lnTo>
                      <a:pt x="397" y="309"/>
                    </a:lnTo>
                    <a:lnTo>
                      <a:pt x="399" y="309"/>
                    </a:lnTo>
                    <a:lnTo>
                      <a:pt x="401" y="308"/>
                    </a:lnTo>
                    <a:lnTo>
                      <a:pt x="403" y="308"/>
                    </a:lnTo>
                    <a:lnTo>
                      <a:pt x="405" y="308"/>
                    </a:lnTo>
                    <a:lnTo>
                      <a:pt x="407" y="308"/>
                    </a:lnTo>
                    <a:lnTo>
                      <a:pt x="409" y="308"/>
                    </a:lnTo>
                    <a:lnTo>
                      <a:pt x="411" y="306"/>
                    </a:lnTo>
                    <a:lnTo>
                      <a:pt x="412" y="306"/>
                    </a:lnTo>
                    <a:lnTo>
                      <a:pt x="415" y="306"/>
                    </a:lnTo>
                    <a:lnTo>
                      <a:pt x="416" y="306"/>
                    </a:lnTo>
                    <a:lnTo>
                      <a:pt x="417" y="306"/>
                    </a:lnTo>
                    <a:lnTo>
                      <a:pt x="419" y="306"/>
                    </a:lnTo>
                    <a:lnTo>
                      <a:pt x="420" y="305"/>
                    </a:lnTo>
                    <a:lnTo>
                      <a:pt x="421" y="305"/>
                    </a:lnTo>
                    <a:lnTo>
                      <a:pt x="423" y="305"/>
                    </a:lnTo>
                    <a:lnTo>
                      <a:pt x="424" y="305"/>
                    </a:lnTo>
                    <a:lnTo>
                      <a:pt x="425" y="305"/>
                    </a:lnTo>
                    <a:lnTo>
                      <a:pt x="427" y="305"/>
                    </a:lnTo>
                    <a:lnTo>
                      <a:pt x="428" y="304"/>
                    </a:lnTo>
                    <a:lnTo>
                      <a:pt x="429" y="304"/>
                    </a:lnTo>
                    <a:lnTo>
                      <a:pt x="431" y="304"/>
                    </a:lnTo>
                    <a:lnTo>
                      <a:pt x="432" y="302"/>
                    </a:lnTo>
                    <a:lnTo>
                      <a:pt x="433" y="302"/>
                    </a:lnTo>
                    <a:lnTo>
                      <a:pt x="435" y="302"/>
                    </a:lnTo>
                    <a:lnTo>
                      <a:pt x="436" y="302"/>
                    </a:lnTo>
                    <a:lnTo>
                      <a:pt x="437" y="301"/>
                    </a:lnTo>
                    <a:lnTo>
                      <a:pt x="438" y="301"/>
                    </a:lnTo>
                    <a:lnTo>
                      <a:pt x="440" y="301"/>
                    </a:lnTo>
                    <a:lnTo>
                      <a:pt x="442" y="300"/>
                    </a:lnTo>
                    <a:lnTo>
                      <a:pt x="444" y="300"/>
                    </a:lnTo>
                    <a:lnTo>
                      <a:pt x="445" y="298"/>
                    </a:lnTo>
                    <a:lnTo>
                      <a:pt x="448" y="298"/>
                    </a:lnTo>
                    <a:lnTo>
                      <a:pt x="450" y="297"/>
                    </a:lnTo>
                    <a:lnTo>
                      <a:pt x="452" y="297"/>
                    </a:lnTo>
                    <a:lnTo>
                      <a:pt x="454" y="296"/>
                    </a:lnTo>
                    <a:lnTo>
                      <a:pt x="457" y="296"/>
                    </a:lnTo>
                    <a:lnTo>
                      <a:pt x="460" y="294"/>
                    </a:lnTo>
                    <a:lnTo>
                      <a:pt x="461" y="294"/>
                    </a:lnTo>
                    <a:lnTo>
                      <a:pt x="464" y="293"/>
                    </a:lnTo>
                    <a:lnTo>
                      <a:pt x="465" y="293"/>
                    </a:lnTo>
                    <a:lnTo>
                      <a:pt x="466" y="292"/>
                    </a:lnTo>
                    <a:lnTo>
                      <a:pt x="469" y="292"/>
                    </a:lnTo>
                    <a:lnTo>
                      <a:pt x="470" y="292"/>
                    </a:lnTo>
                    <a:lnTo>
                      <a:pt x="472" y="290"/>
                    </a:lnTo>
                    <a:lnTo>
                      <a:pt x="473" y="290"/>
                    </a:lnTo>
                    <a:lnTo>
                      <a:pt x="474" y="289"/>
                    </a:lnTo>
                    <a:lnTo>
                      <a:pt x="476" y="289"/>
                    </a:lnTo>
                    <a:lnTo>
                      <a:pt x="477" y="289"/>
                    </a:lnTo>
                    <a:lnTo>
                      <a:pt x="478" y="288"/>
                    </a:lnTo>
                    <a:lnTo>
                      <a:pt x="480" y="288"/>
                    </a:lnTo>
                    <a:lnTo>
                      <a:pt x="481" y="288"/>
                    </a:lnTo>
                    <a:lnTo>
                      <a:pt x="482" y="287"/>
                    </a:lnTo>
                    <a:lnTo>
                      <a:pt x="484" y="287"/>
                    </a:lnTo>
                    <a:lnTo>
                      <a:pt x="485" y="285"/>
                    </a:lnTo>
                    <a:lnTo>
                      <a:pt x="486" y="285"/>
                    </a:lnTo>
                    <a:lnTo>
                      <a:pt x="488" y="284"/>
                    </a:lnTo>
                    <a:lnTo>
                      <a:pt x="489" y="284"/>
                    </a:lnTo>
                    <a:lnTo>
                      <a:pt x="490" y="283"/>
                    </a:lnTo>
                    <a:lnTo>
                      <a:pt x="492" y="283"/>
                    </a:lnTo>
                    <a:lnTo>
                      <a:pt x="493" y="281"/>
                    </a:lnTo>
                    <a:lnTo>
                      <a:pt x="496" y="281"/>
                    </a:lnTo>
                    <a:lnTo>
                      <a:pt x="497" y="280"/>
                    </a:lnTo>
                    <a:lnTo>
                      <a:pt x="498" y="279"/>
                    </a:lnTo>
                    <a:lnTo>
                      <a:pt x="501" y="279"/>
                    </a:lnTo>
                    <a:lnTo>
                      <a:pt x="502" y="277"/>
                    </a:lnTo>
                    <a:lnTo>
                      <a:pt x="505" y="276"/>
                    </a:lnTo>
                    <a:lnTo>
                      <a:pt x="506" y="275"/>
                    </a:lnTo>
                    <a:lnTo>
                      <a:pt x="509" y="275"/>
                    </a:lnTo>
                    <a:lnTo>
                      <a:pt x="510" y="273"/>
                    </a:lnTo>
                    <a:lnTo>
                      <a:pt x="512" y="272"/>
                    </a:lnTo>
                    <a:lnTo>
                      <a:pt x="514" y="272"/>
                    </a:lnTo>
                    <a:lnTo>
                      <a:pt x="516" y="271"/>
                    </a:lnTo>
                    <a:lnTo>
                      <a:pt x="517" y="271"/>
                    </a:lnTo>
                    <a:lnTo>
                      <a:pt x="518" y="269"/>
                    </a:lnTo>
                    <a:lnTo>
                      <a:pt x="520" y="269"/>
                    </a:lnTo>
                    <a:lnTo>
                      <a:pt x="521" y="268"/>
                    </a:lnTo>
                    <a:lnTo>
                      <a:pt x="522" y="268"/>
                    </a:lnTo>
                    <a:lnTo>
                      <a:pt x="524" y="267"/>
                    </a:lnTo>
                    <a:lnTo>
                      <a:pt x="525" y="265"/>
                    </a:lnTo>
                    <a:lnTo>
                      <a:pt x="526" y="265"/>
                    </a:lnTo>
                    <a:lnTo>
                      <a:pt x="528" y="265"/>
                    </a:lnTo>
                    <a:lnTo>
                      <a:pt x="529" y="264"/>
                    </a:lnTo>
                    <a:lnTo>
                      <a:pt x="530" y="263"/>
                    </a:lnTo>
                    <a:lnTo>
                      <a:pt x="531" y="263"/>
                    </a:lnTo>
                    <a:lnTo>
                      <a:pt x="533" y="261"/>
                    </a:lnTo>
                    <a:lnTo>
                      <a:pt x="534" y="261"/>
                    </a:lnTo>
                    <a:lnTo>
                      <a:pt x="535" y="260"/>
                    </a:lnTo>
                    <a:lnTo>
                      <a:pt x="537" y="260"/>
                    </a:lnTo>
                    <a:lnTo>
                      <a:pt x="538" y="259"/>
                    </a:lnTo>
                    <a:lnTo>
                      <a:pt x="539" y="257"/>
                    </a:lnTo>
                    <a:lnTo>
                      <a:pt x="542" y="257"/>
                    </a:lnTo>
                    <a:lnTo>
                      <a:pt x="543" y="256"/>
                    </a:lnTo>
                    <a:lnTo>
                      <a:pt x="545" y="255"/>
                    </a:lnTo>
                    <a:lnTo>
                      <a:pt x="546" y="255"/>
                    </a:lnTo>
                    <a:lnTo>
                      <a:pt x="549" y="253"/>
                    </a:lnTo>
                    <a:lnTo>
                      <a:pt x="550" y="252"/>
                    </a:lnTo>
                    <a:lnTo>
                      <a:pt x="551" y="251"/>
                    </a:lnTo>
                    <a:lnTo>
                      <a:pt x="554" y="251"/>
                    </a:lnTo>
                    <a:lnTo>
                      <a:pt x="555" y="249"/>
                    </a:lnTo>
                    <a:lnTo>
                      <a:pt x="557" y="248"/>
                    </a:lnTo>
                    <a:lnTo>
                      <a:pt x="558" y="248"/>
                    </a:lnTo>
                    <a:lnTo>
                      <a:pt x="559" y="247"/>
                    </a:lnTo>
                    <a:lnTo>
                      <a:pt x="561" y="247"/>
                    </a:lnTo>
                    <a:lnTo>
                      <a:pt x="562" y="245"/>
                    </a:lnTo>
                    <a:lnTo>
                      <a:pt x="563" y="245"/>
                    </a:lnTo>
                    <a:lnTo>
                      <a:pt x="563" y="244"/>
                    </a:lnTo>
                    <a:lnTo>
                      <a:pt x="565" y="244"/>
                    </a:lnTo>
                    <a:lnTo>
                      <a:pt x="566" y="243"/>
                    </a:lnTo>
                    <a:lnTo>
                      <a:pt x="567" y="243"/>
                    </a:lnTo>
                    <a:lnTo>
                      <a:pt x="569" y="241"/>
                    </a:lnTo>
                    <a:lnTo>
                      <a:pt x="570" y="241"/>
                    </a:lnTo>
                    <a:lnTo>
                      <a:pt x="570" y="240"/>
                    </a:lnTo>
                    <a:lnTo>
                      <a:pt x="571" y="240"/>
                    </a:lnTo>
                    <a:lnTo>
                      <a:pt x="573" y="240"/>
                    </a:lnTo>
                    <a:lnTo>
                      <a:pt x="573" y="239"/>
                    </a:lnTo>
                    <a:lnTo>
                      <a:pt x="574" y="239"/>
                    </a:lnTo>
                    <a:lnTo>
                      <a:pt x="575" y="237"/>
                    </a:lnTo>
                    <a:lnTo>
                      <a:pt x="577" y="236"/>
                    </a:lnTo>
                    <a:lnTo>
                      <a:pt x="578" y="236"/>
                    </a:lnTo>
                    <a:lnTo>
                      <a:pt x="579" y="235"/>
                    </a:lnTo>
                    <a:lnTo>
                      <a:pt x="581" y="235"/>
                    </a:lnTo>
                    <a:lnTo>
                      <a:pt x="582" y="233"/>
                    </a:lnTo>
                    <a:lnTo>
                      <a:pt x="583" y="232"/>
                    </a:lnTo>
                    <a:lnTo>
                      <a:pt x="585" y="232"/>
                    </a:lnTo>
                    <a:lnTo>
                      <a:pt x="586" y="231"/>
                    </a:lnTo>
                    <a:lnTo>
                      <a:pt x="587" y="229"/>
                    </a:lnTo>
                    <a:lnTo>
                      <a:pt x="589" y="229"/>
                    </a:lnTo>
                    <a:lnTo>
                      <a:pt x="590" y="228"/>
                    </a:lnTo>
                    <a:lnTo>
                      <a:pt x="591" y="227"/>
                    </a:lnTo>
                    <a:lnTo>
                      <a:pt x="593" y="227"/>
                    </a:lnTo>
                    <a:lnTo>
                      <a:pt x="594" y="225"/>
                    </a:lnTo>
                    <a:lnTo>
                      <a:pt x="595" y="224"/>
                    </a:lnTo>
                    <a:lnTo>
                      <a:pt x="597" y="224"/>
                    </a:lnTo>
                    <a:lnTo>
                      <a:pt x="598" y="223"/>
                    </a:lnTo>
                    <a:lnTo>
                      <a:pt x="599" y="221"/>
                    </a:lnTo>
                    <a:lnTo>
                      <a:pt x="601" y="221"/>
                    </a:lnTo>
                    <a:lnTo>
                      <a:pt x="601" y="220"/>
                    </a:lnTo>
                    <a:lnTo>
                      <a:pt x="602" y="220"/>
                    </a:lnTo>
                    <a:lnTo>
                      <a:pt x="603" y="219"/>
                    </a:lnTo>
                    <a:lnTo>
                      <a:pt x="605" y="219"/>
                    </a:lnTo>
                    <a:lnTo>
                      <a:pt x="605" y="217"/>
                    </a:lnTo>
                    <a:lnTo>
                      <a:pt x="606" y="217"/>
                    </a:lnTo>
                    <a:lnTo>
                      <a:pt x="606" y="216"/>
                    </a:lnTo>
                    <a:lnTo>
                      <a:pt x="607" y="216"/>
                    </a:lnTo>
                    <a:lnTo>
                      <a:pt x="609" y="215"/>
                    </a:lnTo>
                    <a:lnTo>
                      <a:pt x="610" y="215"/>
                    </a:lnTo>
                    <a:lnTo>
                      <a:pt x="610" y="213"/>
                    </a:lnTo>
                    <a:lnTo>
                      <a:pt x="611" y="213"/>
                    </a:lnTo>
                    <a:lnTo>
                      <a:pt x="613" y="212"/>
                    </a:lnTo>
                    <a:lnTo>
                      <a:pt x="614" y="211"/>
                    </a:lnTo>
                    <a:lnTo>
                      <a:pt x="615" y="209"/>
                    </a:lnTo>
                    <a:lnTo>
                      <a:pt x="617" y="209"/>
                    </a:lnTo>
                    <a:lnTo>
                      <a:pt x="617" y="208"/>
                    </a:lnTo>
                    <a:lnTo>
                      <a:pt x="618" y="208"/>
                    </a:lnTo>
                    <a:lnTo>
                      <a:pt x="619" y="207"/>
                    </a:lnTo>
                    <a:lnTo>
                      <a:pt x="621" y="205"/>
                    </a:lnTo>
                    <a:lnTo>
                      <a:pt x="622" y="204"/>
                    </a:lnTo>
                    <a:lnTo>
                      <a:pt x="623" y="204"/>
                    </a:lnTo>
                    <a:lnTo>
                      <a:pt x="623" y="203"/>
                    </a:lnTo>
                    <a:lnTo>
                      <a:pt x="624" y="203"/>
                    </a:lnTo>
                    <a:lnTo>
                      <a:pt x="626" y="201"/>
                    </a:lnTo>
                    <a:lnTo>
                      <a:pt x="627" y="200"/>
                    </a:lnTo>
                    <a:lnTo>
                      <a:pt x="628" y="200"/>
                    </a:lnTo>
                    <a:lnTo>
                      <a:pt x="628" y="199"/>
                    </a:lnTo>
                    <a:lnTo>
                      <a:pt x="630" y="199"/>
                    </a:lnTo>
                    <a:lnTo>
                      <a:pt x="631" y="197"/>
                    </a:lnTo>
                    <a:lnTo>
                      <a:pt x="632" y="197"/>
                    </a:lnTo>
                    <a:lnTo>
                      <a:pt x="632" y="196"/>
                    </a:lnTo>
                    <a:lnTo>
                      <a:pt x="634" y="196"/>
                    </a:lnTo>
                    <a:lnTo>
                      <a:pt x="635" y="195"/>
                    </a:lnTo>
                    <a:lnTo>
                      <a:pt x="636" y="194"/>
                    </a:lnTo>
                    <a:lnTo>
                      <a:pt x="638" y="194"/>
                    </a:lnTo>
                    <a:lnTo>
                      <a:pt x="639" y="192"/>
                    </a:lnTo>
                    <a:lnTo>
                      <a:pt x="640" y="192"/>
                    </a:lnTo>
                    <a:lnTo>
                      <a:pt x="642" y="191"/>
                    </a:lnTo>
                    <a:lnTo>
                      <a:pt x="642" y="190"/>
                    </a:lnTo>
                    <a:lnTo>
                      <a:pt x="643" y="190"/>
                    </a:lnTo>
                    <a:lnTo>
                      <a:pt x="644" y="188"/>
                    </a:lnTo>
                    <a:lnTo>
                      <a:pt x="646" y="188"/>
                    </a:lnTo>
                    <a:lnTo>
                      <a:pt x="646" y="187"/>
                    </a:lnTo>
                    <a:lnTo>
                      <a:pt x="647" y="187"/>
                    </a:lnTo>
                    <a:lnTo>
                      <a:pt x="648" y="186"/>
                    </a:lnTo>
                    <a:lnTo>
                      <a:pt x="650" y="184"/>
                    </a:lnTo>
                    <a:lnTo>
                      <a:pt x="651" y="184"/>
                    </a:lnTo>
                    <a:lnTo>
                      <a:pt x="651" y="183"/>
                    </a:lnTo>
                    <a:lnTo>
                      <a:pt x="652" y="183"/>
                    </a:lnTo>
                    <a:lnTo>
                      <a:pt x="652" y="182"/>
                    </a:lnTo>
                    <a:lnTo>
                      <a:pt x="654" y="182"/>
                    </a:lnTo>
                    <a:lnTo>
                      <a:pt x="654" y="180"/>
                    </a:lnTo>
                    <a:lnTo>
                      <a:pt x="655" y="180"/>
                    </a:lnTo>
                    <a:lnTo>
                      <a:pt x="655" y="179"/>
                    </a:lnTo>
                    <a:lnTo>
                      <a:pt x="656" y="179"/>
                    </a:lnTo>
                    <a:lnTo>
                      <a:pt x="658" y="178"/>
                    </a:lnTo>
                    <a:lnTo>
                      <a:pt x="659" y="176"/>
                    </a:lnTo>
                    <a:lnTo>
                      <a:pt x="660" y="175"/>
                    </a:lnTo>
                    <a:lnTo>
                      <a:pt x="662" y="174"/>
                    </a:lnTo>
                    <a:lnTo>
                      <a:pt x="663" y="172"/>
                    </a:lnTo>
                    <a:lnTo>
                      <a:pt x="664" y="171"/>
                    </a:lnTo>
                    <a:lnTo>
                      <a:pt x="666" y="170"/>
                    </a:lnTo>
                    <a:lnTo>
                      <a:pt x="666" y="168"/>
                    </a:lnTo>
                    <a:lnTo>
                      <a:pt x="667" y="167"/>
                    </a:lnTo>
                    <a:lnTo>
                      <a:pt x="668" y="166"/>
                    </a:lnTo>
                    <a:lnTo>
                      <a:pt x="670" y="164"/>
                    </a:lnTo>
                    <a:lnTo>
                      <a:pt x="671" y="163"/>
                    </a:lnTo>
                    <a:lnTo>
                      <a:pt x="672" y="163"/>
                    </a:lnTo>
                    <a:lnTo>
                      <a:pt x="672" y="162"/>
                    </a:lnTo>
                    <a:lnTo>
                      <a:pt x="674" y="160"/>
                    </a:lnTo>
                    <a:lnTo>
                      <a:pt x="675" y="159"/>
                    </a:lnTo>
                    <a:lnTo>
                      <a:pt x="676" y="158"/>
                    </a:lnTo>
                    <a:lnTo>
                      <a:pt x="678" y="156"/>
                    </a:lnTo>
                    <a:lnTo>
                      <a:pt x="679" y="155"/>
                    </a:lnTo>
                    <a:lnTo>
                      <a:pt x="680" y="154"/>
                    </a:lnTo>
                    <a:lnTo>
                      <a:pt x="680" y="152"/>
                    </a:lnTo>
                    <a:lnTo>
                      <a:pt x="682" y="152"/>
                    </a:lnTo>
                    <a:lnTo>
                      <a:pt x="682" y="151"/>
                    </a:lnTo>
                    <a:lnTo>
                      <a:pt x="683" y="150"/>
                    </a:lnTo>
                    <a:lnTo>
                      <a:pt x="684" y="150"/>
                    </a:lnTo>
                    <a:lnTo>
                      <a:pt x="684" y="148"/>
                    </a:lnTo>
                    <a:lnTo>
                      <a:pt x="686" y="147"/>
                    </a:lnTo>
                    <a:lnTo>
                      <a:pt x="687" y="147"/>
                    </a:lnTo>
                    <a:lnTo>
                      <a:pt x="687" y="146"/>
                    </a:lnTo>
                    <a:lnTo>
                      <a:pt x="688" y="144"/>
                    </a:lnTo>
                    <a:lnTo>
                      <a:pt x="690" y="143"/>
                    </a:lnTo>
                    <a:lnTo>
                      <a:pt x="691" y="142"/>
                    </a:lnTo>
                    <a:lnTo>
                      <a:pt x="692" y="140"/>
                    </a:lnTo>
                    <a:lnTo>
                      <a:pt x="692" y="139"/>
                    </a:lnTo>
                    <a:lnTo>
                      <a:pt x="694" y="136"/>
                    </a:lnTo>
                    <a:lnTo>
                      <a:pt x="696" y="135"/>
                    </a:lnTo>
                    <a:lnTo>
                      <a:pt x="698" y="134"/>
                    </a:lnTo>
                    <a:lnTo>
                      <a:pt x="699" y="131"/>
                    </a:lnTo>
                    <a:lnTo>
                      <a:pt x="700" y="130"/>
                    </a:lnTo>
                    <a:lnTo>
                      <a:pt x="702" y="128"/>
                    </a:lnTo>
                    <a:lnTo>
                      <a:pt x="703" y="127"/>
                    </a:lnTo>
                    <a:lnTo>
                      <a:pt x="704" y="126"/>
                    </a:lnTo>
                    <a:lnTo>
                      <a:pt x="706" y="124"/>
                    </a:lnTo>
                    <a:lnTo>
                      <a:pt x="706" y="123"/>
                    </a:lnTo>
                    <a:lnTo>
                      <a:pt x="707" y="122"/>
                    </a:lnTo>
                    <a:lnTo>
                      <a:pt x="708" y="120"/>
                    </a:lnTo>
                    <a:lnTo>
                      <a:pt x="708" y="119"/>
                    </a:lnTo>
                    <a:lnTo>
                      <a:pt x="710" y="118"/>
                    </a:lnTo>
                    <a:lnTo>
                      <a:pt x="711" y="118"/>
                    </a:lnTo>
                    <a:lnTo>
                      <a:pt x="711" y="116"/>
                    </a:lnTo>
                    <a:lnTo>
                      <a:pt x="712" y="115"/>
                    </a:lnTo>
                    <a:lnTo>
                      <a:pt x="714" y="114"/>
                    </a:lnTo>
                    <a:lnTo>
                      <a:pt x="715" y="112"/>
                    </a:lnTo>
                    <a:lnTo>
                      <a:pt x="715" y="111"/>
                    </a:lnTo>
                    <a:lnTo>
                      <a:pt x="716" y="110"/>
                    </a:lnTo>
                    <a:lnTo>
                      <a:pt x="717" y="108"/>
                    </a:lnTo>
                    <a:lnTo>
                      <a:pt x="717" y="107"/>
                    </a:lnTo>
                    <a:lnTo>
                      <a:pt x="719" y="107"/>
                    </a:lnTo>
                    <a:lnTo>
                      <a:pt x="719" y="106"/>
                    </a:lnTo>
                    <a:lnTo>
                      <a:pt x="720" y="104"/>
                    </a:lnTo>
                    <a:lnTo>
                      <a:pt x="721" y="103"/>
                    </a:lnTo>
                    <a:lnTo>
                      <a:pt x="723" y="101"/>
                    </a:lnTo>
                    <a:lnTo>
                      <a:pt x="724" y="99"/>
                    </a:lnTo>
                    <a:lnTo>
                      <a:pt x="725" y="98"/>
                    </a:lnTo>
                    <a:lnTo>
                      <a:pt x="725" y="97"/>
                    </a:lnTo>
                    <a:lnTo>
                      <a:pt x="727" y="94"/>
                    </a:lnTo>
                    <a:lnTo>
                      <a:pt x="729" y="93"/>
                    </a:lnTo>
                    <a:lnTo>
                      <a:pt x="731" y="90"/>
                    </a:lnTo>
                    <a:lnTo>
                      <a:pt x="732" y="89"/>
                    </a:lnTo>
                    <a:lnTo>
                      <a:pt x="733" y="86"/>
                    </a:lnTo>
                    <a:lnTo>
                      <a:pt x="735" y="85"/>
                    </a:lnTo>
                    <a:lnTo>
                      <a:pt x="736" y="82"/>
                    </a:lnTo>
                    <a:lnTo>
                      <a:pt x="737" y="81"/>
                    </a:lnTo>
                    <a:lnTo>
                      <a:pt x="739" y="79"/>
                    </a:lnTo>
                    <a:lnTo>
                      <a:pt x="739" y="78"/>
                    </a:lnTo>
                    <a:lnTo>
                      <a:pt x="740" y="77"/>
                    </a:lnTo>
                    <a:lnTo>
                      <a:pt x="741" y="75"/>
                    </a:lnTo>
                    <a:lnTo>
                      <a:pt x="741" y="74"/>
                    </a:lnTo>
                    <a:lnTo>
                      <a:pt x="743" y="73"/>
                    </a:lnTo>
                    <a:lnTo>
                      <a:pt x="744" y="71"/>
                    </a:lnTo>
                    <a:lnTo>
                      <a:pt x="744" y="70"/>
                    </a:lnTo>
                    <a:lnTo>
                      <a:pt x="745" y="69"/>
                    </a:lnTo>
                    <a:lnTo>
                      <a:pt x="747" y="69"/>
                    </a:lnTo>
                    <a:lnTo>
                      <a:pt x="747" y="67"/>
                    </a:lnTo>
                    <a:lnTo>
                      <a:pt x="748" y="66"/>
                    </a:lnTo>
                    <a:lnTo>
                      <a:pt x="748" y="65"/>
                    </a:lnTo>
                    <a:lnTo>
                      <a:pt x="749" y="63"/>
                    </a:lnTo>
                    <a:lnTo>
                      <a:pt x="751" y="62"/>
                    </a:lnTo>
                    <a:lnTo>
                      <a:pt x="751" y="61"/>
                    </a:lnTo>
                    <a:lnTo>
                      <a:pt x="752" y="59"/>
                    </a:lnTo>
                    <a:lnTo>
                      <a:pt x="753" y="58"/>
                    </a:lnTo>
                    <a:lnTo>
                      <a:pt x="753" y="57"/>
                    </a:lnTo>
                    <a:lnTo>
                      <a:pt x="755" y="55"/>
                    </a:lnTo>
                    <a:lnTo>
                      <a:pt x="756" y="54"/>
                    </a:lnTo>
                    <a:lnTo>
                      <a:pt x="757" y="53"/>
                    </a:lnTo>
                    <a:lnTo>
                      <a:pt x="759" y="51"/>
                    </a:lnTo>
                    <a:lnTo>
                      <a:pt x="760" y="49"/>
                    </a:lnTo>
                    <a:lnTo>
                      <a:pt x="761" y="47"/>
                    </a:lnTo>
                    <a:lnTo>
                      <a:pt x="763" y="45"/>
                    </a:lnTo>
                    <a:lnTo>
                      <a:pt x="764" y="43"/>
                    </a:lnTo>
                    <a:lnTo>
                      <a:pt x="765" y="41"/>
                    </a:lnTo>
                    <a:lnTo>
                      <a:pt x="768" y="38"/>
                    </a:lnTo>
                    <a:lnTo>
                      <a:pt x="769" y="37"/>
                    </a:lnTo>
                    <a:lnTo>
                      <a:pt x="771" y="35"/>
                    </a:lnTo>
                    <a:lnTo>
                      <a:pt x="772" y="33"/>
                    </a:lnTo>
                    <a:lnTo>
                      <a:pt x="772" y="31"/>
                    </a:lnTo>
                    <a:lnTo>
                      <a:pt x="773" y="30"/>
                    </a:lnTo>
                    <a:lnTo>
                      <a:pt x="775" y="29"/>
                    </a:lnTo>
                    <a:lnTo>
                      <a:pt x="776" y="27"/>
                    </a:lnTo>
                    <a:lnTo>
                      <a:pt x="776" y="26"/>
                    </a:lnTo>
                    <a:lnTo>
                      <a:pt x="777" y="25"/>
                    </a:lnTo>
                    <a:lnTo>
                      <a:pt x="779" y="23"/>
                    </a:lnTo>
                    <a:lnTo>
                      <a:pt x="779" y="22"/>
                    </a:lnTo>
                    <a:lnTo>
                      <a:pt x="780" y="22"/>
                    </a:lnTo>
                    <a:lnTo>
                      <a:pt x="780" y="21"/>
                    </a:lnTo>
                    <a:lnTo>
                      <a:pt x="781" y="19"/>
                    </a:lnTo>
                    <a:lnTo>
                      <a:pt x="781" y="18"/>
                    </a:lnTo>
                    <a:lnTo>
                      <a:pt x="783" y="17"/>
                    </a:lnTo>
                    <a:lnTo>
                      <a:pt x="784" y="15"/>
                    </a:lnTo>
                    <a:lnTo>
                      <a:pt x="784" y="14"/>
                    </a:lnTo>
                    <a:lnTo>
                      <a:pt x="785" y="13"/>
                    </a:lnTo>
                    <a:lnTo>
                      <a:pt x="785" y="11"/>
                    </a:lnTo>
                    <a:lnTo>
                      <a:pt x="787" y="11"/>
                    </a:lnTo>
                    <a:lnTo>
                      <a:pt x="787" y="10"/>
                    </a:lnTo>
                    <a:lnTo>
                      <a:pt x="788" y="9"/>
                    </a:lnTo>
                    <a:lnTo>
                      <a:pt x="789" y="8"/>
                    </a:lnTo>
                    <a:lnTo>
                      <a:pt x="789" y="6"/>
                    </a:lnTo>
                    <a:lnTo>
                      <a:pt x="791" y="4"/>
                    </a:lnTo>
                    <a:lnTo>
                      <a:pt x="792" y="2"/>
                    </a:lnTo>
                    <a:lnTo>
                      <a:pt x="792" y="1"/>
                    </a:lnTo>
                    <a:lnTo>
                      <a:pt x="793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21" name="Freeform 66">
                <a:extLst>
                  <a:ext uri="{FF2B5EF4-FFF2-40B4-BE49-F238E27FC236}">
                    <a16:creationId xmlns:a16="http://schemas.microsoft.com/office/drawing/2014/main" id="{8E2BA897-1A46-964D-8AD5-87B0620158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7" y="1741"/>
                <a:ext cx="48" cy="159"/>
              </a:xfrm>
              <a:custGeom>
                <a:avLst/>
                <a:gdLst>
                  <a:gd name="T0" fmla="*/ 1 w 94"/>
                  <a:gd name="T1" fmla="*/ 1 h 318"/>
                  <a:gd name="T2" fmla="*/ 1 w 94"/>
                  <a:gd name="T3" fmla="*/ 1 h 318"/>
                  <a:gd name="T4" fmla="*/ 1 w 94"/>
                  <a:gd name="T5" fmla="*/ 1 h 318"/>
                  <a:gd name="T6" fmla="*/ 1 w 94"/>
                  <a:gd name="T7" fmla="*/ 1 h 318"/>
                  <a:gd name="T8" fmla="*/ 1 w 94"/>
                  <a:gd name="T9" fmla="*/ 1 h 318"/>
                  <a:gd name="T10" fmla="*/ 1 w 94"/>
                  <a:gd name="T11" fmla="*/ 1 h 318"/>
                  <a:gd name="T12" fmla="*/ 1 w 94"/>
                  <a:gd name="T13" fmla="*/ 1 h 318"/>
                  <a:gd name="T14" fmla="*/ 1 w 94"/>
                  <a:gd name="T15" fmla="*/ 1 h 318"/>
                  <a:gd name="T16" fmla="*/ 1 w 94"/>
                  <a:gd name="T17" fmla="*/ 1 h 318"/>
                  <a:gd name="T18" fmla="*/ 1 w 94"/>
                  <a:gd name="T19" fmla="*/ 1 h 318"/>
                  <a:gd name="T20" fmla="*/ 1 w 94"/>
                  <a:gd name="T21" fmla="*/ 1 h 318"/>
                  <a:gd name="T22" fmla="*/ 1 w 94"/>
                  <a:gd name="T23" fmla="*/ 1 h 318"/>
                  <a:gd name="T24" fmla="*/ 1 w 94"/>
                  <a:gd name="T25" fmla="*/ 1 h 318"/>
                  <a:gd name="T26" fmla="*/ 1 w 94"/>
                  <a:gd name="T27" fmla="*/ 1 h 318"/>
                  <a:gd name="T28" fmla="*/ 1 w 94"/>
                  <a:gd name="T29" fmla="*/ 1 h 318"/>
                  <a:gd name="T30" fmla="*/ 1 w 94"/>
                  <a:gd name="T31" fmla="*/ 1 h 318"/>
                  <a:gd name="T32" fmla="*/ 1 w 94"/>
                  <a:gd name="T33" fmla="*/ 1 h 318"/>
                  <a:gd name="T34" fmla="*/ 1 w 94"/>
                  <a:gd name="T35" fmla="*/ 1 h 318"/>
                  <a:gd name="T36" fmla="*/ 1 w 94"/>
                  <a:gd name="T37" fmla="*/ 1 h 318"/>
                  <a:gd name="T38" fmla="*/ 1 w 94"/>
                  <a:gd name="T39" fmla="*/ 1 h 318"/>
                  <a:gd name="T40" fmla="*/ 1 w 94"/>
                  <a:gd name="T41" fmla="*/ 1 h 318"/>
                  <a:gd name="T42" fmla="*/ 1 w 94"/>
                  <a:gd name="T43" fmla="*/ 1 h 318"/>
                  <a:gd name="T44" fmla="*/ 1 w 94"/>
                  <a:gd name="T45" fmla="*/ 1 h 318"/>
                  <a:gd name="T46" fmla="*/ 1 w 94"/>
                  <a:gd name="T47" fmla="*/ 1 h 318"/>
                  <a:gd name="T48" fmla="*/ 1 w 94"/>
                  <a:gd name="T49" fmla="*/ 1 h 318"/>
                  <a:gd name="T50" fmla="*/ 1 w 94"/>
                  <a:gd name="T51" fmla="*/ 1 h 318"/>
                  <a:gd name="T52" fmla="*/ 1 w 94"/>
                  <a:gd name="T53" fmla="*/ 1 h 318"/>
                  <a:gd name="T54" fmla="*/ 1 w 94"/>
                  <a:gd name="T55" fmla="*/ 1 h 318"/>
                  <a:gd name="T56" fmla="*/ 1 w 94"/>
                  <a:gd name="T57" fmla="*/ 1 h 318"/>
                  <a:gd name="T58" fmla="*/ 1 w 94"/>
                  <a:gd name="T59" fmla="*/ 1 h 318"/>
                  <a:gd name="T60" fmla="*/ 1 w 94"/>
                  <a:gd name="T61" fmla="*/ 1 h 318"/>
                  <a:gd name="T62" fmla="*/ 1 w 94"/>
                  <a:gd name="T63" fmla="*/ 1 h 318"/>
                  <a:gd name="T64" fmla="*/ 1 w 94"/>
                  <a:gd name="T65" fmla="*/ 1 h 318"/>
                  <a:gd name="T66" fmla="*/ 1 w 94"/>
                  <a:gd name="T67" fmla="*/ 1 h 318"/>
                  <a:gd name="T68" fmla="*/ 1 w 94"/>
                  <a:gd name="T69" fmla="*/ 1 h 318"/>
                  <a:gd name="T70" fmla="*/ 1 w 94"/>
                  <a:gd name="T71" fmla="*/ 1 h 318"/>
                  <a:gd name="T72" fmla="*/ 1 w 94"/>
                  <a:gd name="T73" fmla="*/ 1 h 318"/>
                  <a:gd name="T74" fmla="*/ 1 w 94"/>
                  <a:gd name="T75" fmla="*/ 1 h 318"/>
                  <a:gd name="T76" fmla="*/ 1 w 94"/>
                  <a:gd name="T77" fmla="*/ 1 h 318"/>
                  <a:gd name="T78" fmla="*/ 1 w 94"/>
                  <a:gd name="T79" fmla="*/ 1 h 318"/>
                  <a:gd name="T80" fmla="*/ 1 w 94"/>
                  <a:gd name="T81" fmla="*/ 1 h 318"/>
                  <a:gd name="T82" fmla="*/ 1 w 94"/>
                  <a:gd name="T83" fmla="*/ 1 h 318"/>
                  <a:gd name="T84" fmla="*/ 1 w 94"/>
                  <a:gd name="T85" fmla="*/ 1 h 318"/>
                  <a:gd name="T86" fmla="*/ 1 w 94"/>
                  <a:gd name="T87" fmla="*/ 1 h 318"/>
                  <a:gd name="T88" fmla="*/ 1 w 94"/>
                  <a:gd name="T89" fmla="*/ 1 h 318"/>
                  <a:gd name="T90" fmla="*/ 1 w 94"/>
                  <a:gd name="T91" fmla="*/ 1 h 318"/>
                  <a:gd name="T92" fmla="*/ 1 w 94"/>
                  <a:gd name="T93" fmla="*/ 1 h 318"/>
                  <a:gd name="T94" fmla="*/ 1 w 94"/>
                  <a:gd name="T95" fmla="*/ 1 h 318"/>
                  <a:gd name="T96" fmla="*/ 1 w 94"/>
                  <a:gd name="T97" fmla="*/ 1 h 318"/>
                  <a:gd name="T98" fmla="*/ 1 w 94"/>
                  <a:gd name="T99" fmla="*/ 1 h 318"/>
                  <a:gd name="T100" fmla="*/ 1 w 94"/>
                  <a:gd name="T101" fmla="*/ 1 h 318"/>
                  <a:gd name="T102" fmla="*/ 1 w 94"/>
                  <a:gd name="T103" fmla="*/ 1 h 318"/>
                  <a:gd name="T104" fmla="*/ 1 w 94"/>
                  <a:gd name="T105" fmla="*/ 1 h 318"/>
                  <a:gd name="T106" fmla="*/ 1 w 94"/>
                  <a:gd name="T107" fmla="*/ 1 h 318"/>
                  <a:gd name="T108" fmla="*/ 1 w 94"/>
                  <a:gd name="T109" fmla="*/ 1 h 318"/>
                  <a:gd name="T110" fmla="*/ 1 w 94"/>
                  <a:gd name="T111" fmla="*/ 1 h 318"/>
                  <a:gd name="T112" fmla="*/ 1 w 94"/>
                  <a:gd name="T113" fmla="*/ 1 h 31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94"/>
                  <a:gd name="T172" fmla="*/ 0 h 318"/>
                  <a:gd name="T173" fmla="*/ 94 w 94"/>
                  <a:gd name="T174" fmla="*/ 318 h 31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94" h="318">
                    <a:moveTo>
                      <a:pt x="0" y="0"/>
                    </a:moveTo>
                    <a:lnTo>
                      <a:pt x="2" y="3"/>
                    </a:lnTo>
                    <a:lnTo>
                      <a:pt x="4" y="7"/>
                    </a:lnTo>
                    <a:lnTo>
                      <a:pt x="5" y="9"/>
                    </a:lnTo>
                    <a:lnTo>
                      <a:pt x="8" y="12"/>
                    </a:lnTo>
                    <a:lnTo>
                      <a:pt x="9" y="15"/>
                    </a:lnTo>
                    <a:lnTo>
                      <a:pt x="10" y="17"/>
                    </a:lnTo>
                    <a:lnTo>
                      <a:pt x="12" y="20"/>
                    </a:lnTo>
                    <a:lnTo>
                      <a:pt x="13" y="23"/>
                    </a:lnTo>
                    <a:lnTo>
                      <a:pt x="14" y="24"/>
                    </a:lnTo>
                    <a:lnTo>
                      <a:pt x="16" y="27"/>
                    </a:lnTo>
                    <a:lnTo>
                      <a:pt x="16" y="28"/>
                    </a:lnTo>
                    <a:lnTo>
                      <a:pt x="17" y="29"/>
                    </a:lnTo>
                    <a:lnTo>
                      <a:pt x="18" y="32"/>
                    </a:lnTo>
                    <a:lnTo>
                      <a:pt x="18" y="33"/>
                    </a:lnTo>
                    <a:lnTo>
                      <a:pt x="20" y="35"/>
                    </a:lnTo>
                    <a:lnTo>
                      <a:pt x="20" y="36"/>
                    </a:lnTo>
                    <a:lnTo>
                      <a:pt x="21" y="37"/>
                    </a:lnTo>
                    <a:lnTo>
                      <a:pt x="21" y="39"/>
                    </a:lnTo>
                    <a:lnTo>
                      <a:pt x="22" y="40"/>
                    </a:lnTo>
                    <a:lnTo>
                      <a:pt x="22" y="41"/>
                    </a:lnTo>
                    <a:lnTo>
                      <a:pt x="24" y="43"/>
                    </a:lnTo>
                    <a:lnTo>
                      <a:pt x="24" y="44"/>
                    </a:lnTo>
                    <a:lnTo>
                      <a:pt x="25" y="45"/>
                    </a:lnTo>
                    <a:lnTo>
                      <a:pt x="25" y="47"/>
                    </a:lnTo>
                    <a:lnTo>
                      <a:pt x="26" y="48"/>
                    </a:lnTo>
                    <a:lnTo>
                      <a:pt x="26" y="50"/>
                    </a:lnTo>
                    <a:lnTo>
                      <a:pt x="28" y="52"/>
                    </a:lnTo>
                    <a:lnTo>
                      <a:pt x="28" y="53"/>
                    </a:lnTo>
                    <a:lnTo>
                      <a:pt x="29" y="54"/>
                    </a:lnTo>
                    <a:lnTo>
                      <a:pt x="29" y="56"/>
                    </a:lnTo>
                    <a:lnTo>
                      <a:pt x="30" y="58"/>
                    </a:lnTo>
                    <a:lnTo>
                      <a:pt x="30" y="60"/>
                    </a:lnTo>
                    <a:lnTo>
                      <a:pt x="32" y="61"/>
                    </a:lnTo>
                    <a:lnTo>
                      <a:pt x="32" y="62"/>
                    </a:lnTo>
                    <a:lnTo>
                      <a:pt x="33" y="65"/>
                    </a:lnTo>
                    <a:lnTo>
                      <a:pt x="33" y="66"/>
                    </a:lnTo>
                    <a:lnTo>
                      <a:pt x="34" y="68"/>
                    </a:lnTo>
                    <a:lnTo>
                      <a:pt x="34" y="69"/>
                    </a:lnTo>
                    <a:lnTo>
                      <a:pt x="36" y="70"/>
                    </a:lnTo>
                    <a:lnTo>
                      <a:pt x="36" y="72"/>
                    </a:lnTo>
                    <a:lnTo>
                      <a:pt x="37" y="73"/>
                    </a:lnTo>
                    <a:lnTo>
                      <a:pt x="37" y="74"/>
                    </a:lnTo>
                    <a:lnTo>
                      <a:pt x="37" y="76"/>
                    </a:lnTo>
                    <a:lnTo>
                      <a:pt x="38" y="76"/>
                    </a:lnTo>
                    <a:lnTo>
                      <a:pt x="38" y="77"/>
                    </a:lnTo>
                    <a:lnTo>
                      <a:pt x="38" y="78"/>
                    </a:lnTo>
                    <a:lnTo>
                      <a:pt x="38" y="80"/>
                    </a:lnTo>
                    <a:lnTo>
                      <a:pt x="40" y="81"/>
                    </a:lnTo>
                    <a:lnTo>
                      <a:pt x="40" y="82"/>
                    </a:lnTo>
                    <a:lnTo>
                      <a:pt x="41" y="84"/>
                    </a:lnTo>
                    <a:lnTo>
                      <a:pt x="41" y="85"/>
                    </a:lnTo>
                    <a:lnTo>
                      <a:pt x="42" y="86"/>
                    </a:lnTo>
                    <a:lnTo>
                      <a:pt x="42" y="88"/>
                    </a:lnTo>
                    <a:lnTo>
                      <a:pt x="42" y="89"/>
                    </a:lnTo>
                    <a:lnTo>
                      <a:pt x="44" y="90"/>
                    </a:lnTo>
                    <a:lnTo>
                      <a:pt x="44" y="92"/>
                    </a:lnTo>
                    <a:lnTo>
                      <a:pt x="45" y="94"/>
                    </a:lnTo>
                    <a:lnTo>
                      <a:pt x="45" y="96"/>
                    </a:lnTo>
                    <a:lnTo>
                      <a:pt x="46" y="97"/>
                    </a:lnTo>
                    <a:lnTo>
                      <a:pt x="46" y="100"/>
                    </a:lnTo>
                    <a:lnTo>
                      <a:pt x="48" y="102"/>
                    </a:lnTo>
                    <a:lnTo>
                      <a:pt x="49" y="104"/>
                    </a:lnTo>
                    <a:lnTo>
                      <a:pt x="49" y="106"/>
                    </a:lnTo>
                    <a:lnTo>
                      <a:pt x="50" y="108"/>
                    </a:lnTo>
                    <a:lnTo>
                      <a:pt x="50" y="110"/>
                    </a:lnTo>
                    <a:lnTo>
                      <a:pt x="52" y="112"/>
                    </a:lnTo>
                    <a:lnTo>
                      <a:pt x="52" y="113"/>
                    </a:lnTo>
                    <a:lnTo>
                      <a:pt x="53" y="114"/>
                    </a:lnTo>
                    <a:lnTo>
                      <a:pt x="53" y="116"/>
                    </a:lnTo>
                    <a:lnTo>
                      <a:pt x="53" y="117"/>
                    </a:lnTo>
                    <a:lnTo>
                      <a:pt x="54" y="118"/>
                    </a:lnTo>
                    <a:lnTo>
                      <a:pt x="54" y="120"/>
                    </a:lnTo>
                    <a:lnTo>
                      <a:pt x="56" y="121"/>
                    </a:lnTo>
                    <a:lnTo>
                      <a:pt x="56" y="122"/>
                    </a:lnTo>
                    <a:lnTo>
                      <a:pt x="56" y="124"/>
                    </a:lnTo>
                    <a:lnTo>
                      <a:pt x="56" y="125"/>
                    </a:lnTo>
                    <a:lnTo>
                      <a:pt x="57" y="126"/>
                    </a:lnTo>
                    <a:lnTo>
                      <a:pt x="57" y="128"/>
                    </a:lnTo>
                    <a:lnTo>
                      <a:pt x="57" y="129"/>
                    </a:lnTo>
                    <a:lnTo>
                      <a:pt x="58" y="129"/>
                    </a:lnTo>
                    <a:lnTo>
                      <a:pt x="58" y="130"/>
                    </a:lnTo>
                    <a:lnTo>
                      <a:pt x="58" y="132"/>
                    </a:lnTo>
                    <a:lnTo>
                      <a:pt x="60" y="133"/>
                    </a:lnTo>
                    <a:lnTo>
                      <a:pt x="60" y="134"/>
                    </a:lnTo>
                    <a:lnTo>
                      <a:pt x="60" y="136"/>
                    </a:lnTo>
                    <a:lnTo>
                      <a:pt x="60" y="137"/>
                    </a:lnTo>
                    <a:lnTo>
                      <a:pt x="61" y="138"/>
                    </a:lnTo>
                    <a:lnTo>
                      <a:pt x="61" y="141"/>
                    </a:lnTo>
                    <a:lnTo>
                      <a:pt x="62" y="142"/>
                    </a:lnTo>
                    <a:lnTo>
                      <a:pt x="62" y="143"/>
                    </a:lnTo>
                    <a:lnTo>
                      <a:pt x="64" y="146"/>
                    </a:lnTo>
                    <a:lnTo>
                      <a:pt x="64" y="147"/>
                    </a:lnTo>
                    <a:lnTo>
                      <a:pt x="64" y="150"/>
                    </a:lnTo>
                    <a:lnTo>
                      <a:pt x="65" y="153"/>
                    </a:lnTo>
                    <a:lnTo>
                      <a:pt x="65" y="154"/>
                    </a:lnTo>
                    <a:lnTo>
                      <a:pt x="66" y="157"/>
                    </a:lnTo>
                    <a:lnTo>
                      <a:pt x="66" y="158"/>
                    </a:lnTo>
                    <a:lnTo>
                      <a:pt x="68" y="159"/>
                    </a:lnTo>
                    <a:lnTo>
                      <a:pt x="68" y="162"/>
                    </a:lnTo>
                    <a:lnTo>
                      <a:pt x="68" y="163"/>
                    </a:lnTo>
                    <a:lnTo>
                      <a:pt x="69" y="165"/>
                    </a:lnTo>
                    <a:lnTo>
                      <a:pt x="69" y="166"/>
                    </a:lnTo>
                    <a:lnTo>
                      <a:pt x="69" y="167"/>
                    </a:lnTo>
                    <a:lnTo>
                      <a:pt x="70" y="169"/>
                    </a:lnTo>
                    <a:lnTo>
                      <a:pt x="70" y="170"/>
                    </a:lnTo>
                    <a:lnTo>
                      <a:pt x="72" y="171"/>
                    </a:lnTo>
                    <a:lnTo>
                      <a:pt x="72" y="173"/>
                    </a:lnTo>
                    <a:lnTo>
                      <a:pt x="72" y="174"/>
                    </a:lnTo>
                    <a:lnTo>
                      <a:pt x="72" y="175"/>
                    </a:lnTo>
                    <a:lnTo>
                      <a:pt x="73" y="177"/>
                    </a:lnTo>
                    <a:lnTo>
                      <a:pt x="73" y="178"/>
                    </a:lnTo>
                    <a:lnTo>
                      <a:pt x="73" y="179"/>
                    </a:lnTo>
                    <a:lnTo>
                      <a:pt x="74" y="181"/>
                    </a:lnTo>
                    <a:lnTo>
                      <a:pt x="74" y="182"/>
                    </a:lnTo>
                    <a:lnTo>
                      <a:pt x="74" y="183"/>
                    </a:lnTo>
                    <a:lnTo>
                      <a:pt x="75" y="186"/>
                    </a:lnTo>
                    <a:lnTo>
                      <a:pt x="75" y="187"/>
                    </a:lnTo>
                    <a:lnTo>
                      <a:pt x="75" y="189"/>
                    </a:lnTo>
                    <a:lnTo>
                      <a:pt x="77" y="190"/>
                    </a:lnTo>
                    <a:lnTo>
                      <a:pt x="77" y="193"/>
                    </a:lnTo>
                    <a:lnTo>
                      <a:pt x="78" y="194"/>
                    </a:lnTo>
                    <a:lnTo>
                      <a:pt x="78" y="197"/>
                    </a:lnTo>
                    <a:lnTo>
                      <a:pt x="79" y="198"/>
                    </a:lnTo>
                    <a:lnTo>
                      <a:pt x="79" y="201"/>
                    </a:lnTo>
                    <a:lnTo>
                      <a:pt x="81" y="202"/>
                    </a:lnTo>
                    <a:lnTo>
                      <a:pt x="81" y="205"/>
                    </a:lnTo>
                    <a:lnTo>
                      <a:pt x="82" y="206"/>
                    </a:lnTo>
                    <a:lnTo>
                      <a:pt x="82" y="207"/>
                    </a:lnTo>
                    <a:lnTo>
                      <a:pt x="82" y="210"/>
                    </a:lnTo>
                    <a:lnTo>
                      <a:pt x="83" y="211"/>
                    </a:lnTo>
                    <a:lnTo>
                      <a:pt x="83" y="213"/>
                    </a:lnTo>
                    <a:lnTo>
                      <a:pt x="83" y="214"/>
                    </a:lnTo>
                    <a:lnTo>
                      <a:pt x="85" y="215"/>
                    </a:lnTo>
                    <a:lnTo>
                      <a:pt x="85" y="217"/>
                    </a:lnTo>
                    <a:lnTo>
                      <a:pt x="85" y="218"/>
                    </a:lnTo>
                    <a:lnTo>
                      <a:pt x="85" y="219"/>
                    </a:lnTo>
                    <a:lnTo>
                      <a:pt x="86" y="221"/>
                    </a:lnTo>
                    <a:lnTo>
                      <a:pt x="86" y="222"/>
                    </a:lnTo>
                    <a:lnTo>
                      <a:pt x="86" y="223"/>
                    </a:lnTo>
                    <a:lnTo>
                      <a:pt x="86" y="225"/>
                    </a:lnTo>
                    <a:lnTo>
                      <a:pt x="86" y="226"/>
                    </a:lnTo>
                    <a:lnTo>
                      <a:pt x="86" y="227"/>
                    </a:lnTo>
                    <a:lnTo>
                      <a:pt x="87" y="229"/>
                    </a:lnTo>
                    <a:lnTo>
                      <a:pt x="87" y="230"/>
                    </a:lnTo>
                    <a:lnTo>
                      <a:pt x="87" y="231"/>
                    </a:lnTo>
                    <a:lnTo>
                      <a:pt x="87" y="233"/>
                    </a:lnTo>
                    <a:lnTo>
                      <a:pt x="87" y="234"/>
                    </a:lnTo>
                    <a:lnTo>
                      <a:pt x="87" y="235"/>
                    </a:lnTo>
                    <a:lnTo>
                      <a:pt x="87" y="236"/>
                    </a:lnTo>
                    <a:lnTo>
                      <a:pt x="87" y="238"/>
                    </a:lnTo>
                    <a:lnTo>
                      <a:pt x="87" y="239"/>
                    </a:lnTo>
                    <a:lnTo>
                      <a:pt x="89" y="242"/>
                    </a:lnTo>
                    <a:lnTo>
                      <a:pt x="89" y="243"/>
                    </a:lnTo>
                    <a:lnTo>
                      <a:pt x="89" y="244"/>
                    </a:lnTo>
                    <a:lnTo>
                      <a:pt x="89" y="247"/>
                    </a:lnTo>
                    <a:lnTo>
                      <a:pt x="89" y="248"/>
                    </a:lnTo>
                    <a:lnTo>
                      <a:pt x="89" y="250"/>
                    </a:lnTo>
                    <a:lnTo>
                      <a:pt x="89" y="251"/>
                    </a:lnTo>
                    <a:lnTo>
                      <a:pt x="89" y="252"/>
                    </a:lnTo>
                    <a:lnTo>
                      <a:pt x="89" y="254"/>
                    </a:lnTo>
                    <a:lnTo>
                      <a:pt x="89" y="255"/>
                    </a:lnTo>
                    <a:lnTo>
                      <a:pt x="89" y="256"/>
                    </a:lnTo>
                    <a:lnTo>
                      <a:pt x="90" y="258"/>
                    </a:lnTo>
                    <a:lnTo>
                      <a:pt x="90" y="259"/>
                    </a:lnTo>
                    <a:lnTo>
                      <a:pt x="90" y="260"/>
                    </a:lnTo>
                    <a:lnTo>
                      <a:pt x="90" y="262"/>
                    </a:lnTo>
                    <a:lnTo>
                      <a:pt x="90" y="263"/>
                    </a:lnTo>
                    <a:lnTo>
                      <a:pt x="90" y="264"/>
                    </a:lnTo>
                    <a:lnTo>
                      <a:pt x="90" y="266"/>
                    </a:lnTo>
                    <a:lnTo>
                      <a:pt x="90" y="267"/>
                    </a:lnTo>
                    <a:lnTo>
                      <a:pt x="91" y="268"/>
                    </a:lnTo>
                    <a:lnTo>
                      <a:pt x="91" y="270"/>
                    </a:lnTo>
                    <a:lnTo>
                      <a:pt x="91" y="271"/>
                    </a:lnTo>
                    <a:lnTo>
                      <a:pt x="91" y="272"/>
                    </a:lnTo>
                    <a:lnTo>
                      <a:pt x="91" y="274"/>
                    </a:lnTo>
                    <a:lnTo>
                      <a:pt x="93" y="275"/>
                    </a:lnTo>
                    <a:lnTo>
                      <a:pt x="93" y="276"/>
                    </a:lnTo>
                    <a:lnTo>
                      <a:pt x="93" y="278"/>
                    </a:lnTo>
                    <a:lnTo>
                      <a:pt x="93" y="279"/>
                    </a:lnTo>
                    <a:lnTo>
                      <a:pt x="93" y="280"/>
                    </a:lnTo>
                    <a:lnTo>
                      <a:pt x="93" y="282"/>
                    </a:lnTo>
                    <a:lnTo>
                      <a:pt x="94" y="282"/>
                    </a:lnTo>
                    <a:lnTo>
                      <a:pt x="94" y="283"/>
                    </a:lnTo>
                    <a:lnTo>
                      <a:pt x="94" y="284"/>
                    </a:lnTo>
                    <a:lnTo>
                      <a:pt x="94" y="286"/>
                    </a:lnTo>
                    <a:lnTo>
                      <a:pt x="94" y="287"/>
                    </a:lnTo>
                    <a:lnTo>
                      <a:pt x="94" y="288"/>
                    </a:lnTo>
                    <a:lnTo>
                      <a:pt x="94" y="290"/>
                    </a:lnTo>
                    <a:lnTo>
                      <a:pt x="94" y="291"/>
                    </a:lnTo>
                    <a:lnTo>
                      <a:pt x="94" y="292"/>
                    </a:lnTo>
                    <a:lnTo>
                      <a:pt x="94" y="294"/>
                    </a:lnTo>
                    <a:lnTo>
                      <a:pt x="94" y="295"/>
                    </a:lnTo>
                    <a:lnTo>
                      <a:pt x="94" y="296"/>
                    </a:lnTo>
                    <a:lnTo>
                      <a:pt x="94" y="298"/>
                    </a:lnTo>
                    <a:lnTo>
                      <a:pt x="94" y="299"/>
                    </a:lnTo>
                    <a:lnTo>
                      <a:pt x="94" y="300"/>
                    </a:lnTo>
                    <a:lnTo>
                      <a:pt x="94" y="302"/>
                    </a:lnTo>
                    <a:lnTo>
                      <a:pt x="94" y="304"/>
                    </a:lnTo>
                    <a:lnTo>
                      <a:pt x="94" y="306"/>
                    </a:lnTo>
                    <a:lnTo>
                      <a:pt x="94" y="308"/>
                    </a:lnTo>
                    <a:lnTo>
                      <a:pt x="94" y="310"/>
                    </a:lnTo>
                    <a:lnTo>
                      <a:pt x="94" y="312"/>
                    </a:lnTo>
                    <a:lnTo>
                      <a:pt x="93" y="315"/>
                    </a:lnTo>
                    <a:lnTo>
                      <a:pt x="93" y="318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22" name="Freeform 67">
                <a:extLst>
                  <a:ext uri="{FF2B5EF4-FFF2-40B4-BE49-F238E27FC236}">
                    <a16:creationId xmlns:a16="http://schemas.microsoft.com/office/drawing/2014/main" id="{90E02CB7-53EA-5941-BA47-A97A6BF142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7" y="1898"/>
                <a:ext cx="48" cy="159"/>
              </a:xfrm>
              <a:custGeom>
                <a:avLst/>
                <a:gdLst>
                  <a:gd name="T0" fmla="*/ 1 w 94"/>
                  <a:gd name="T1" fmla="*/ 1 h 317"/>
                  <a:gd name="T2" fmla="*/ 1 w 94"/>
                  <a:gd name="T3" fmla="*/ 1 h 317"/>
                  <a:gd name="T4" fmla="*/ 1 w 94"/>
                  <a:gd name="T5" fmla="*/ 1 h 317"/>
                  <a:gd name="T6" fmla="*/ 1 w 94"/>
                  <a:gd name="T7" fmla="*/ 1 h 317"/>
                  <a:gd name="T8" fmla="*/ 1 w 94"/>
                  <a:gd name="T9" fmla="*/ 1 h 317"/>
                  <a:gd name="T10" fmla="*/ 1 w 94"/>
                  <a:gd name="T11" fmla="*/ 1 h 317"/>
                  <a:gd name="T12" fmla="*/ 1 w 94"/>
                  <a:gd name="T13" fmla="*/ 1 h 317"/>
                  <a:gd name="T14" fmla="*/ 1 w 94"/>
                  <a:gd name="T15" fmla="*/ 1 h 317"/>
                  <a:gd name="T16" fmla="*/ 1 w 94"/>
                  <a:gd name="T17" fmla="*/ 1 h 317"/>
                  <a:gd name="T18" fmla="*/ 1 w 94"/>
                  <a:gd name="T19" fmla="*/ 1 h 317"/>
                  <a:gd name="T20" fmla="*/ 1 w 94"/>
                  <a:gd name="T21" fmla="*/ 1 h 317"/>
                  <a:gd name="T22" fmla="*/ 1 w 94"/>
                  <a:gd name="T23" fmla="*/ 1 h 317"/>
                  <a:gd name="T24" fmla="*/ 1 w 94"/>
                  <a:gd name="T25" fmla="*/ 1 h 317"/>
                  <a:gd name="T26" fmla="*/ 1 w 94"/>
                  <a:gd name="T27" fmla="*/ 1 h 317"/>
                  <a:gd name="T28" fmla="*/ 1 w 94"/>
                  <a:gd name="T29" fmla="*/ 1 h 317"/>
                  <a:gd name="T30" fmla="*/ 1 w 94"/>
                  <a:gd name="T31" fmla="*/ 1 h 317"/>
                  <a:gd name="T32" fmla="*/ 1 w 94"/>
                  <a:gd name="T33" fmla="*/ 1 h 317"/>
                  <a:gd name="T34" fmla="*/ 1 w 94"/>
                  <a:gd name="T35" fmla="*/ 1 h 317"/>
                  <a:gd name="T36" fmla="*/ 1 w 94"/>
                  <a:gd name="T37" fmla="*/ 1 h 317"/>
                  <a:gd name="T38" fmla="*/ 1 w 94"/>
                  <a:gd name="T39" fmla="*/ 1 h 317"/>
                  <a:gd name="T40" fmla="*/ 1 w 94"/>
                  <a:gd name="T41" fmla="*/ 1 h 317"/>
                  <a:gd name="T42" fmla="*/ 1 w 94"/>
                  <a:gd name="T43" fmla="*/ 1 h 317"/>
                  <a:gd name="T44" fmla="*/ 1 w 94"/>
                  <a:gd name="T45" fmla="*/ 1 h 317"/>
                  <a:gd name="T46" fmla="*/ 1 w 94"/>
                  <a:gd name="T47" fmla="*/ 1 h 317"/>
                  <a:gd name="T48" fmla="*/ 1 w 94"/>
                  <a:gd name="T49" fmla="*/ 1 h 317"/>
                  <a:gd name="T50" fmla="*/ 1 w 94"/>
                  <a:gd name="T51" fmla="*/ 1 h 317"/>
                  <a:gd name="T52" fmla="*/ 1 w 94"/>
                  <a:gd name="T53" fmla="*/ 1 h 317"/>
                  <a:gd name="T54" fmla="*/ 1 w 94"/>
                  <a:gd name="T55" fmla="*/ 1 h 317"/>
                  <a:gd name="T56" fmla="*/ 1 w 94"/>
                  <a:gd name="T57" fmla="*/ 1 h 317"/>
                  <a:gd name="T58" fmla="*/ 1 w 94"/>
                  <a:gd name="T59" fmla="*/ 1 h 317"/>
                  <a:gd name="T60" fmla="*/ 1 w 94"/>
                  <a:gd name="T61" fmla="*/ 1 h 317"/>
                  <a:gd name="T62" fmla="*/ 1 w 94"/>
                  <a:gd name="T63" fmla="*/ 1 h 317"/>
                  <a:gd name="T64" fmla="*/ 1 w 94"/>
                  <a:gd name="T65" fmla="*/ 1 h 317"/>
                  <a:gd name="T66" fmla="*/ 1 w 94"/>
                  <a:gd name="T67" fmla="*/ 1 h 317"/>
                  <a:gd name="T68" fmla="*/ 1 w 94"/>
                  <a:gd name="T69" fmla="*/ 1 h 317"/>
                  <a:gd name="T70" fmla="*/ 1 w 94"/>
                  <a:gd name="T71" fmla="*/ 1 h 317"/>
                  <a:gd name="T72" fmla="*/ 1 w 94"/>
                  <a:gd name="T73" fmla="*/ 1 h 317"/>
                  <a:gd name="T74" fmla="*/ 1 w 94"/>
                  <a:gd name="T75" fmla="*/ 1 h 317"/>
                  <a:gd name="T76" fmla="*/ 1 w 94"/>
                  <a:gd name="T77" fmla="*/ 1 h 317"/>
                  <a:gd name="T78" fmla="*/ 1 w 94"/>
                  <a:gd name="T79" fmla="*/ 1 h 317"/>
                  <a:gd name="T80" fmla="*/ 1 w 94"/>
                  <a:gd name="T81" fmla="*/ 1 h 317"/>
                  <a:gd name="T82" fmla="*/ 1 w 94"/>
                  <a:gd name="T83" fmla="*/ 1 h 317"/>
                  <a:gd name="T84" fmla="*/ 1 w 94"/>
                  <a:gd name="T85" fmla="*/ 1 h 317"/>
                  <a:gd name="T86" fmla="*/ 1 w 94"/>
                  <a:gd name="T87" fmla="*/ 1 h 317"/>
                  <a:gd name="T88" fmla="*/ 1 w 94"/>
                  <a:gd name="T89" fmla="*/ 1 h 317"/>
                  <a:gd name="T90" fmla="*/ 1 w 94"/>
                  <a:gd name="T91" fmla="*/ 1 h 317"/>
                  <a:gd name="T92" fmla="*/ 1 w 94"/>
                  <a:gd name="T93" fmla="*/ 1 h 317"/>
                  <a:gd name="T94" fmla="*/ 1 w 94"/>
                  <a:gd name="T95" fmla="*/ 1 h 317"/>
                  <a:gd name="T96" fmla="*/ 1 w 94"/>
                  <a:gd name="T97" fmla="*/ 1 h 317"/>
                  <a:gd name="T98" fmla="*/ 1 w 94"/>
                  <a:gd name="T99" fmla="*/ 1 h 317"/>
                  <a:gd name="T100" fmla="*/ 1 w 94"/>
                  <a:gd name="T101" fmla="*/ 1 h 317"/>
                  <a:gd name="T102" fmla="*/ 1 w 94"/>
                  <a:gd name="T103" fmla="*/ 1 h 317"/>
                  <a:gd name="T104" fmla="*/ 1 w 94"/>
                  <a:gd name="T105" fmla="*/ 1 h 317"/>
                  <a:gd name="T106" fmla="*/ 1 w 94"/>
                  <a:gd name="T107" fmla="*/ 1 h 317"/>
                  <a:gd name="T108" fmla="*/ 1 w 94"/>
                  <a:gd name="T109" fmla="*/ 1 h 317"/>
                  <a:gd name="T110" fmla="*/ 1 w 94"/>
                  <a:gd name="T111" fmla="*/ 1 h 317"/>
                  <a:gd name="T112" fmla="*/ 1 w 94"/>
                  <a:gd name="T113" fmla="*/ 1 h 31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94"/>
                  <a:gd name="T172" fmla="*/ 0 h 317"/>
                  <a:gd name="T173" fmla="*/ 94 w 94"/>
                  <a:gd name="T174" fmla="*/ 317 h 31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94" h="317">
                    <a:moveTo>
                      <a:pt x="0" y="317"/>
                    </a:moveTo>
                    <a:lnTo>
                      <a:pt x="2" y="313"/>
                    </a:lnTo>
                    <a:lnTo>
                      <a:pt x="4" y="311"/>
                    </a:lnTo>
                    <a:lnTo>
                      <a:pt x="5" y="308"/>
                    </a:lnTo>
                    <a:lnTo>
                      <a:pt x="8" y="305"/>
                    </a:lnTo>
                    <a:lnTo>
                      <a:pt x="9" y="301"/>
                    </a:lnTo>
                    <a:lnTo>
                      <a:pt x="10" y="300"/>
                    </a:lnTo>
                    <a:lnTo>
                      <a:pt x="12" y="297"/>
                    </a:lnTo>
                    <a:lnTo>
                      <a:pt x="13" y="295"/>
                    </a:lnTo>
                    <a:lnTo>
                      <a:pt x="14" y="293"/>
                    </a:lnTo>
                    <a:lnTo>
                      <a:pt x="16" y="291"/>
                    </a:lnTo>
                    <a:lnTo>
                      <a:pt x="16" y="290"/>
                    </a:lnTo>
                    <a:lnTo>
                      <a:pt x="17" y="287"/>
                    </a:lnTo>
                    <a:lnTo>
                      <a:pt x="18" y="286"/>
                    </a:lnTo>
                    <a:lnTo>
                      <a:pt x="18" y="284"/>
                    </a:lnTo>
                    <a:lnTo>
                      <a:pt x="20" y="283"/>
                    </a:lnTo>
                    <a:lnTo>
                      <a:pt x="20" y="282"/>
                    </a:lnTo>
                    <a:lnTo>
                      <a:pt x="21" y="280"/>
                    </a:lnTo>
                    <a:lnTo>
                      <a:pt x="21" y="279"/>
                    </a:lnTo>
                    <a:lnTo>
                      <a:pt x="22" y="278"/>
                    </a:lnTo>
                    <a:lnTo>
                      <a:pt x="22" y="276"/>
                    </a:lnTo>
                    <a:lnTo>
                      <a:pt x="24" y="275"/>
                    </a:lnTo>
                    <a:lnTo>
                      <a:pt x="24" y="274"/>
                    </a:lnTo>
                    <a:lnTo>
                      <a:pt x="25" y="272"/>
                    </a:lnTo>
                    <a:lnTo>
                      <a:pt x="25" y="271"/>
                    </a:lnTo>
                    <a:lnTo>
                      <a:pt x="25" y="270"/>
                    </a:lnTo>
                    <a:lnTo>
                      <a:pt x="26" y="268"/>
                    </a:lnTo>
                    <a:lnTo>
                      <a:pt x="26" y="267"/>
                    </a:lnTo>
                    <a:lnTo>
                      <a:pt x="28" y="266"/>
                    </a:lnTo>
                    <a:lnTo>
                      <a:pt x="28" y="264"/>
                    </a:lnTo>
                    <a:lnTo>
                      <a:pt x="29" y="263"/>
                    </a:lnTo>
                    <a:lnTo>
                      <a:pt x="29" y="262"/>
                    </a:lnTo>
                    <a:lnTo>
                      <a:pt x="30" y="259"/>
                    </a:lnTo>
                    <a:lnTo>
                      <a:pt x="30" y="258"/>
                    </a:lnTo>
                    <a:lnTo>
                      <a:pt x="32" y="256"/>
                    </a:lnTo>
                    <a:lnTo>
                      <a:pt x="32" y="254"/>
                    </a:lnTo>
                    <a:lnTo>
                      <a:pt x="33" y="252"/>
                    </a:lnTo>
                    <a:lnTo>
                      <a:pt x="33" y="251"/>
                    </a:lnTo>
                    <a:lnTo>
                      <a:pt x="34" y="250"/>
                    </a:lnTo>
                    <a:lnTo>
                      <a:pt x="34" y="248"/>
                    </a:lnTo>
                    <a:lnTo>
                      <a:pt x="36" y="247"/>
                    </a:lnTo>
                    <a:lnTo>
                      <a:pt x="36" y="246"/>
                    </a:lnTo>
                    <a:lnTo>
                      <a:pt x="37" y="244"/>
                    </a:lnTo>
                    <a:lnTo>
                      <a:pt x="37" y="243"/>
                    </a:lnTo>
                    <a:lnTo>
                      <a:pt x="37" y="242"/>
                    </a:lnTo>
                    <a:lnTo>
                      <a:pt x="38" y="240"/>
                    </a:lnTo>
                    <a:lnTo>
                      <a:pt x="38" y="239"/>
                    </a:lnTo>
                    <a:lnTo>
                      <a:pt x="38" y="238"/>
                    </a:lnTo>
                    <a:lnTo>
                      <a:pt x="40" y="236"/>
                    </a:lnTo>
                    <a:lnTo>
                      <a:pt x="40" y="235"/>
                    </a:lnTo>
                    <a:lnTo>
                      <a:pt x="41" y="234"/>
                    </a:lnTo>
                    <a:lnTo>
                      <a:pt x="41" y="232"/>
                    </a:lnTo>
                    <a:lnTo>
                      <a:pt x="42" y="231"/>
                    </a:lnTo>
                    <a:lnTo>
                      <a:pt x="42" y="230"/>
                    </a:lnTo>
                    <a:lnTo>
                      <a:pt x="42" y="228"/>
                    </a:lnTo>
                    <a:lnTo>
                      <a:pt x="44" y="227"/>
                    </a:lnTo>
                    <a:lnTo>
                      <a:pt x="44" y="224"/>
                    </a:lnTo>
                    <a:lnTo>
                      <a:pt x="45" y="223"/>
                    </a:lnTo>
                    <a:lnTo>
                      <a:pt x="45" y="222"/>
                    </a:lnTo>
                    <a:lnTo>
                      <a:pt x="46" y="219"/>
                    </a:lnTo>
                    <a:lnTo>
                      <a:pt x="46" y="218"/>
                    </a:lnTo>
                    <a:lnTo>
                      <a:pt x="48" y="215"/>
                    </a:lnTo>
                    <a:lnTo>
                      <a:pt x="49" y="214"/>
                    </a:lnTo>
                    <a:lnTo>
                      <a:pt x="49" y="211"/>
                    </a:lnTo>
                    <a:lnTo>
                      <a:pt x="50" y="210"/>
                    </a:lnTo>
                    <a:lnTo>
                      <a:pt x="50" y="207"/>
                    </a:lnTo>
                    <a:lnTo>
                      <a:pt x="52" y="206"/>
                    </a:lnTo>
                    <a:lnTo>
                      <a:pt x="52" y="204"/>
                    </a:lnTo>
                    <a:lnTo>
                      <a:pt x="53" y="203"/>
                    </a:lnTo>
                    <a:lnTo>
                      <a:pt x="53" y="200"/>
                    </a:lnTo>
                    <a:lnTo>
                      <a:pt x="53" y="199"/>
                    </a:lnTo>
                    <a:lnTo>
                      <a:pt x="54" y="198"/>
                    </a:lnTo>
                    <a:lnTo>
                      <a:pt x="54" y="197"/>
                    </a:lnTo>
                    <a:lnTo>
                      <a:pt x="56" y="197"/>
                    </a:lnTo>
                    <a:lnTo>
                      <a:pt x="56" y="195"/>
                    </a:lnTo>
                    <a:lnTo>
                      <a:pt x="56" y="194"/>
                    </a:lnTo>
                    <a:lnTo>
                      <a:pt x="56" y="193"/>
                    </a:lnTo>
                    <a:lnTo>
                      <a:pt x="57" y="191"/>
                    </a:lnTo>
                    <a:lnTo>
                      <a:pt x="57" y="190"/>
                    </a:lnTo>
                    <a:lnTo>
                      <a:pt x="57" y="189"/>
                    </a:lnTo>
                    <a:lnTo>
                      <a:pt x="58" y="187"/>
                    </a:lnTo>
                    <a:lnTo>
                      <a:pt x="58" y="186"/>
                    </a:lnTo>
                    <a:lnTo>
                      <a:pt x="60" y="185"/>
                    </a:lnTo>
                    <a:lnTo>
                      <a:pt x="60" y="183"/>
                    </a:lnTo>
                    <a:lnTo>
                      <a:pt x="60" y="182"/>
                    </a:lnTo>
                    <a:lnTo>
                      <a:pt x="60" y="181"/>
                    </a:lnTo>
                    <a:lnTo>
                      <a:pt x="61" y="179"/>
                    </a:lnTo>
                    <a:lnTo>
                      <a:pt x="61" y="177"/>
                    </a:lnTo>
                    <a:lnTo>
                      <a:pt x="62" y="175"/>
                    </a:lnTo>
                    <a:lnTo>
                      <a:pt x="62" y="174"/>
                    </a:lnTo>
                    <a:lnTo>
                      <a:pt x="64" y="171"/>
                    </a:lnTo>
                    <a:lnTo>
                      <a:pt x="64" y="170"/>
                    </a:lnTo>
                    <a:lnTo>
                      <a:pt x="64" y="167"/>
                    </a:lnTo>
                    <a:lnTo>
                      <a:pt x="65" y="165"/>
                    </a:lnTo>
                    <a:lnTo>
                      <a:pt x="65" y="163"/>
                    </a:lnTo>
                    <a:lnTo>
                      <a:pt x="66" y="161"/>
                    </a:lnTo>
                    <a:lnTo>
                      <a:pt x="66" y="159"/>
                    </a:lnTo>
                    <a:lnTo>
                      <a:pt x="68" y="158"/>
                    </a:lnTo>
                    <a:lnTo>
                      <a:pt x="68" y="155"/>
                    </a:lnTo>
                    <a:lnTo>
                      <a:pt x="68" y="154"/>
                    </a:lnTo>
                    <a:lnTo>
                      <a:pt x="69" y="153"/>
                    </a:lnTo>
                    <a:lnTo>
                      <a:pt x="69" y="151"/>
                    </a:lnTo>
                    <a:lnTo>
                      <a:pt x="69" y="150"/>
                    </a:lnTo>
                    <a:lnTo>
                      <a:pt x="70" y="149"/>
                    </a:lnTo>
                    <a:lnTo>
                      <a:pt x="70" y="147"/>
                    </a:lnTo>
                    <a:lnTo>
                      <a:pt x="70" y="146"/>
                    </a:lnTo>
                    <a:lnTo>
                      <a:pt x="72" y="146"/>
                    </a:lnTo>
                    <a:lnTo>
                      <a:pt x="72" y="145"/>
                    </a:lnTo>
                    <a:lnTo>
                      <a:pt x="72" y="143"/>
                    </a:lnTo>
                    <a:lnTo>
                      <a:pt x="72" y="142"/>
                    </a:lnTo>
                    <a:lnTo>
                      <a:pt x="73" y="141"/>
                    </a:lnTo>
                    <a:lnTo>
                      <a:pt x="73" y="139"/>
                    </a:lnTo>
                    <a:lnTo>
                      <a:pt x="73" y="138"/>
                    </a:lnTo>
                    <a:lnTo>
                      <a:pt x="73" y="137"/>
                    </a:lnTo>
                    <a:lnTo>
                      <a:pt x="74" y="135"/>
                    </a:lnTo>
                    <a:lnTo>
                      <a:pt x="74" y="134"/>
                    </a:lnTo>
                    <a:lnTo>
                      <a:pt x="74" y="133"/>
                    </a:lnTo>
                    <a:lnTo>
                      <a:pt x="75" y="131"/>
                    </a:lnTo>
                    <a:lnTo>
                      <a:pt x="75" y="130"/>
                    </a:lnTo>
                    <a:lnTo>
                      <a:pt x="75" y="129"/>
                    </a:lnTo>
                    <a:lnTo>
                      <a:pt x="77" y="127"/>
                    </a:lnTo>
                    <a:lnTo>
                      <a:pt x="77" y="125"/>
                    </a:lnTo>
                    <a:lnTo>
                      <a:pt x="78" y="123"/>
                    </a:lnTo>
                    <a:lnTo>
                      <a:pt x="78" y="121"/>
                    </a:lnTo>
                    <a:lnTo>
                      <a:pt x="79" y="119"/>
                    </a:lnTo>
                    <a:lnTo>
                      <a:pt x="79" y="117"/>
                    </a:lnTo>
                    <a:lnTo>
                      <a:pt x="81" y="114"/>
                    </a:lnTo>
                    <a:lnTo>
                      <a:pt x="81" y="113"/>
                    </a:lnTo>
                    <a:lnTo>
                      <a:pt x="82" y="111"/>
                    </a:lnTo>
                    <a:lnTo>
                      <a:pt x="82" y="109"/>
                    </a:lnTo>
                    <a:lnTo>
                      <a:pt x="82" y="107"/>
                    </a:lnTo>
                    <a:lnTo>
                      <a:pt x="83" y="106"/>
                    </a:lnTo>
                    <a:lnTo>
                      <a:pt x="83" y="105"/>
                    </a:lnTo>
                    <a:lnTo>
                      <a:pt x="83" y="104"/>
                    </a:lnTo>
                    <a:lnTo>
                      <a:pt x="85" y="102"/>
                    </a:lnTo>
                    <a:lnTo>
                      <a:pt x="85" y="101"/>
                    </a:lnTo>
                    <a:lnTo>
                      <a:pt x="85" y="100"/>
                    </a:lnTo>
                    <a:lnTo>
                      <a:pt x="85" y="98"/>
                    </a:lnTo>
                    <a:lnTo>
                      <a:pt x="86" y="97"/>
                    </a:lnTo>
                    <a:lnTo>
                      <a:pt x="86" y="96"/>
                    </a:lnTo>
                    <a:lnTo>
                      <a:pt x="86" y="94"/>
                    </a:lnTo>
                    <a:lnTo>
                      <a:pt x="86" y="93"/>
                    </a:lnTo>
                    <a:lnTo>
                      <a:pt x="86" y="92"/>
                    </a:lnTo>
                    <a:lnTo>
                      <a:pt x="86" y="90"/>
                    </a:lnTo>
                    <a:lnTo>
                      <a:pt x="87" y="89"/>
                    </a:lnTo>
                    <a:lnTo>
                      <a:pt x="87" y="88"/>
                    </a:lnTo>
                    <a:lnTo>
                      <a:pt x="87" y="86"/>
                    </a:lnTo>
                    <a:lnTo>
                      <a:pt x="87" y="85"/>
                    </a:lnTo>
                    <a:lnTo>
                      <a:pt x="87" y="84"/>
                    </a:lnTo>
                    <a:lnTo>
                      <a:pt x="87" y="82"/>
                    </a:lnTo>
                    <a:lnTo>
                      <a:pt x="87" y="81"/>
                    </a:lnTo>
                    <a:lnTo>
                      <a:pt x="87" y="80"/>
                    </a:lnTo>
                    <a:lnTo>
                      <a:pt x="87" y="78"/>
                    </a:lnTo>
                    <a:lnTo>
                      <a:pt x="89" y="76"/>
                    </a:lnTo>
                    <a:lnTo>
                      <a:pt x="89" y="74"/>
                    </a:lnTo>
                    <a:lnTo>
                      <a:pt x="89" y="73"/>
                    </a:lnTo>
                    <a:lnTo>
                      <a:pt x="89" y="70"/>
                    </a:lnTo>
                    <a:lnTo>
                      <a:pt x="89" y="69"/>
                    </a:lnTo>
                    <a:lnTo>
                      <a:pt x="89" y="68"/>
                    </a:lnTo>
                    <a:lnTo>
                      <a:pt x="89" y="66"/>
                    </a:lnTo>
                    <a:lnTo>
                      <a:pt x="89" y="65"/>
                    </a:lnTo>
                    <a:lnTo>
                      <a:pt x="89" y="64"/>
                    </a:lnTo>
                    <a:lnTo>
                      <a:pt x="89" y="62"/>
                    </a:lnTo>
                    <a:lnTo>
                      <a:pt x="89" y="61"/>
                    </a:lnTo>
                    <a:lnTo>
                      <a:pt x="90" y="60"/>
                    </a:lnTo>
                    <a:lnTo>
                      <a:pt x="90" y="58"/>
                    </a:lnTo>
                    <a:lnTo>
                      <a:pt x="90" y="57"/>
                    </a:lnTo>
                    <a:lnTo>
                      <a:pt x="90" y="56"/>
                    </a:lnTo>
                    <a:lnTo>
                      <a:pt x="90" y="54"/>
                    </a:lnTo>
                    <a:lnTo>
                      <a:pt x="90" y="53"/>
                    </a:lnTo>
                    <a:lnTo>
                      <a:pt x="90" y="52"/>
                    </a:lnTo>
                    <a:lnTo>
                      <a:pt x="90" y="50"/>
                    </a:lnTo>
                    <a:lnTo>
                      <a:pt x="91" y="49"/>
                    </a:lnTo>
                    <a:lnTo>
                      <a:pt x="91" y="48"/>
                    </a:lnTo>
                    <a:lnTo>
                      <a:pt x="91" y="46"/>
                    </a:lnTo>
                    <a:lnTo>
                      <a:pt x="91" y="45"/>
                    </a:lnTo>
                    <a:lnTo>
                      <a:pt x="91" y="44"/>
                    </a:lnTo>
                    <a:lnTo>
                      <a:pt x="93" y="42"/>
                    </a:lnTo>
                    <a:lnTo>
                      <a:pt x="93" y="41"/>
                    </a:lnTo>
                    <a:lnTo>
                      <a:pt x="93" y="40"/>
                    </a:lnTo>
                    <a:lnTo>
                      <a:pt x="93" y="38"/>
                    </a:lnTo>
                    <a:lnTo>
                      <a:pt x="93" y="37"/>
                    </a:lnTo>
                    <a:lnTo>
                      <a:pt x="93" y="36"/>
                    </a:lnTo>
                    <a:lnTo>
                      <a:pt x="94" y="36"/>
                    </a:lnTo>
                    <a:lnTo>
                      <a:pt x="94" y="34"/>
                    </a:lnTo>
                    <a:lnTo>
                      <a:pt x="94" y="33"/>
                    </a:lnTo>
                    <a:lnTo>
                      <a:pt x="94" y="32"/>
                    </a:lnTo>
                    <a:lnTo>
                      <a:pt x="94" y="30"/>
                    </a:lnTo>
                    <a:lnTo>
                      <a:pt x="94" y="29"/>
                    </a:lnTo>
                    <a:lnTo>
                      <a:pt x="94" y="28"/>
                    </a:lnTo>
                    <a:lnTo>
                      <a:pt x="94" y="26"/>
                    </a:lnTo>
                    <a:lnTo>
                      <a:pt x="94" y="25"/>
                    </a:lnTo>
                    <a:lnTo>
                      <a:pt x="94" y="24"/>
                    </a:lnTo>
                    <a:lnTo>
                      <a:pt x="94" y="22"/>
                    </a:lnTo>
                    <a:lnTo>
                      <a:pt x="94" y="21"/>
                    </a:lnTo>
                    <a:lnTo>
                      <a:pt x="94" y="20"/>
                    </a:lnTo>
                    <a:lnTo>
                      <a:pt x="94" y="18"/>
                    </a:lnTo>
                    <a:lnTo>
                      <a:pt x="94" y="17"/>
                    </a:lnTo>
                    <a:lnTo>
                      <a:pt x="94" y="16"/>
                    </a:lnTo>
                    <a:lnTo>
                      <a:pt x="94" y="13"/>
                    </a:lnTo>
                    <a:lnTo>
                      <a:pt x="94" y="12"/>
                    </a:lnTo>
                    <a:lnTo>
                      <a:pt x="94" y="9"/>
                    </a:lnTo>
                    <a:lnTo>
                      <a:pt x="94" y="8"/>
                    </a:lnTo>
                    <a:lnTo>
                      <a:pt x="94" y="5"/>
                    </a:lnTo>
                    <a:lnTo>
                      <a:pt x="93" y="3"/>
                    </a:lnTo>
                    <a:lnTo>
                      <a:pt x="93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23" name="Freeform 68">
                <a:extLst>
                  <a:ext uri="{FF2B5EF4-FFF2-40B4-BE49-F238E27FC236}">
                    <a16:creationId xmlns:a16="http://schemas.microsoft.com/office/drawing/2014/main" id="{FD0F14E9-0C0B-3A4A-86DC-8A114F01A1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6" y="1741"/>
                <a:ext cx="47" cy="159"/>
              </a:xfrm>
              <a:custGeom>
                <a:avLst/>
                <a:gdLst>
                  <a:gd name="T0" fmla="*/ 1 w 94"/>
                  <a:gd name="T1" fmla="*/ 1 h 318"/>
                  <a:gd name="T2" fmla="*/ 1 w 94"/>
                  <a:gd name="T3" fmla="*/ 1 h 318"/>
                  <a:gd name="T4" fmla="*/ 1 w 94"/>
                  <a:gd name="T5" fmla="*/ 1 h 318"/>
                  <a:gd name="T6" fmla="*/ 1 w 94"/>
                  <a:gd name="T7" fmla="*/ 1 h 318"/>
                  <a:gd name="T8" fmla="*/ 1 w 94"/>
                  <a:gd name="T9" fmla="*/ 1 h 318"/>
                  <a:gd name="T10" fmla="*/ 1 w 94"/>
                  <a:gd name="T11" fmla="*/ 1 h 318"/>
                  <a:gd name="T12" fmla="*/ 1 w 94"/>
                  <a:gd name="T13" fmla="*/ 1 h 318"/>
                  <a:gd name="T14" fmla="*/ 1 w 94"/>
                  <a:gd name="T15" fmla="*/ 1 h 318"/>
                  <a:gd name="T16" fmla="*/ 1 w 94"/>
                  <a:gd name="T17" fmla="*/ 1 h 318"/>
                  <a:gd name="T18" fmla="*/ 1 w 94"/>
                  <a:gd name="T19" fmla="*/ 1 h 318"/>
                  <a:gd name="T20" fmla="*/ 1 w 94"/>
                  <a:gd name="T21" fmla="*/ 1 h 318"/>
                  <a:gd name="T22" fmla="*/ 1 w 94"/>
                  <a:gd name="T23" fmla="*/ 1 h 318"/>
                  <a:gd name="T24" fmla="*/ 1 w 94"/>
                  <a:gd name="T25" fmla="*/ 1 h 318"/>
                  <a:gd name="T26" fmla="*/ 1 w 94"/>
                  <a:gd name="T27" fmla="*/ 1 h 318"/>
                  <a:gd name="T28" fmla="*/ 1 w 94"/>
                  <a:gd name="T29" fmla="*/ 1 h 318"/>
                  <a:gd name="T30" fmla="*/ 1 w 94"/>
                  <a:gd name="T31" fmla="*/ 1 h 318"/>
                  <a:gd name="T32" fmla="*/ 1 w 94"/>
                  <a:gd name="T33" fmla="*/ 1 h 318"/>
                  <a:gd name="T34" fmla="*/ 1 w 94"/>
                  <a:gd name="T35" fmla="*/ 1 h 318"/>
                  <a:gd name="T36" fmla="*/ 1 w 94"/>
                  <a:gd name="T37" fmla="*/ 1 h 318"/>
                  <a:gd name="T38" fmla="*/ 1 w 94"/>
                  <a:gd name="T39" fmla="*/ 1 h 318"/>
                  <a:gd name="T40" fmla="*/ 1 w 94"/>
                  <a:gd name="T41" fmla="*/ 1 h 318"/>
                  <a:gd name="T42" fmla="*/ 1 w 94"/>
                  <a:gd name="T43" fmla="*/ 1 h 318"/>
                  <a:gd name="T44" fmla="*/ 1 w 94"/>
                  <a:gd name="T45" fmla="*/ 1 h 318"/>
                  <a:gd name="T46" fmla="*/ 1 w 94"/>
                  <a:gd name="T47" fmla="*/ 1 h 318"/>
                  <a:gd name="T48" fmla="*/ 1 w 94"/>
                  <a:gd name="T49" fmla="*/ 1 h 318"/>
                  <a:gd name="T50" fmla="*/ 1 w 94"/>
                  <a:gd name="T51" fmla="*/ 1 h 318"/>
                  <a:gd name="T52" fmla="*/ 1 w 94"/>
                  <a:gd name="T53" fmla="*/ 1 h 318"/>
                  <a:gd name="T54" fmla="*/ 1 w 94"/>
                  <a:gd name="T55" fmla="*/ 1 h 318"/>
                  <a:gd name="T56" fmla="*/ 1 w 94"/>
                  <a:gd name="T57" fmla="*/ 1 h 318"/>
                  <a:gd name="T58" fmla="*/ 1 w 94"/>
                  <a:gd name="T59" fmla="*/ 1 h 318"/>
                  <a:gd name="T60" fmla="*/ 1 w 94"/>
                  <a:gd name="T61" fmla="*/ 1 h 318"/>
                  <a:gd name="T62" fmla="*/ 1 w 94"/>
                  <a:gd name="T63" fmla="*/ 1 h 318"/>
                  <a:gd name="T64" fmla="*/ 1 w 94"/>
                  <a:gd name="T65" fmla="*/ 1 h 318"/>
                  <a:gd name="T66" fmla="*/ 1 w 94"/>
                  <a:gd name="T67" fmla="*/ 1 h 318"/>
                  <a:gd name="T68" fmla="*/ 1 w 94"/>
                  <a:gd name="T69" fmla="*/ 1 h 318"/>
                  <a:gd name="T70" fmla="*/ 1 w 94"/>
                  <a:gd name="T71" fmla="*/ 1 h 318"/>
                  <a:gd name="T72" fmla="*/ 1 w 94"/>
                  <a:gd name="T73" fmla="*/ 1 h 318"/>
                  <a:gd name="T74" fmla="*/ 1 w 94"/>
                  <a:gd name="T75" fmla="*/ 1 h 318"/>
                  <a:gd name="T76" fmla="*/ 1 w 94"/>
                  <a:gd name="T77" fmla="*/ 1 h 318"/>
                  <a:gd name="T78" fmla="*/ 1 w 94"/>
                  <a:gd name="T79" fmla="*/ 1 h 318"/>
                  <a:gd name="T80" fmla="*/ 1 w 94"/>
                  <a:gd name="T81" fmla="*/ 1 h 318"/>
                  <a:gd name="T82" fmla="*/ 1 w 94"/>
                  <a:gd name="T83" fmla="*/ 1 h 318"/>
                  <a:gd name="T84" fmla="*/ 1 w 94"/>
                  <a:gd name="T85" fmla="*/ 1 h 318"/>
                  <a:gd name="T86" fmla="*/ 1 w 94"/>
                  <a:gd name="T87" fmla="*/ 1 h 318"/>
                  <a:gd name="T88" fmla="*/ 1 w 94"/>
                  <a:gd name="T89" fmla="*/ 1 h 318"/>
                  <a:gd name="T90" fmla="*/ 1 w 94"/>
                  <a:gd name="T91" fmla="*/ 1 h 318"/>
                  <a:gd name="T92" fmla="*/ 1 w 94"/>
                  <a:gd name="T93" fmla="*/ 1 h 318"/>
                  <a:gd name="T94" fmla="*/ 1 w 94"/>
                  <a:gd name="T95" fmla="*/ 1 h 318"/>
                  <a:gd name="T96" fmla="*/ 1 w 94"/>
                  <a:gd name="T97" fmla="*/ 1 h 318"/>
                  <a:gd name="T98" fmla="*/ 1 w 94"/>
                  <a:gd name="T99" fmla="*/ 1 h 318"/>
                  <a:gd name="T100" fmla="*/ 1 w 94"/>
                  <a:gd name="T101" fmla="*/ 1 h 318"/>
                  <a:gd name="T102" fmla="*/ 1 w 94"/>
                  <a:gd name="T103" fmla="*/ 1 h 318"/>
                  <a:gd name="T104" fmla="*/ 1 w 94"/>
                  <a:gd name="T105" fmla="*/ 1 h 318"/>
                  <a:gd name="T106" fmla="*/ 1 w 94"/>
                  <a:gd name="T107" fmla="*/ 1 h 318"/>
                  <a:gd name="T108" fmla="*/ 1 w 94"/>
                  <a:gd name="T109" fmla="*/ 1 h 318"/>
                  <a:gd name="T110" fmla="*/ 1 w 94"/>
                  <a:gd name="T111" fmla="*/ 1 h 318"/>
                  <a:gd name="T112" fmla="*/ 1 w 94"/>
                  <a:gd name="T113" fmla="*/ 1 h 31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94"/>
                  <a:gd name="T172" fmla="*/ 0 h 318"/>
                  <a:gd name="T173" fmla="*/ 94 w 94"/>
                  <a:gd name="T174" fmla="*/ 318 h 31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94" h="318">
                    <a:moveTo>
                      <a:pt x="0" y="0"/>
                    </a:moveTo>
                    <a:lnTo>
                      <a:pt x="3" y="3"/>
                    </a:lnTo>
                    <a:lnTo>
                      <a:pt x="4" y="7"/>
                    </a:lnTo>
                    <a:lnTo>
                      <a:pt x="5" y="9"/>
                    </a:lnTo>
                    <a:lnTo>
                      <a:pt x="7" y="12"/>
                    </a:lnTo>
                    <a:lnTo>
                      <a:pt x="9" y="15"/>
                    </a:lnTo>
                    <a:lnTo>
                      <a:pt x="11" y="17"/>
                    </a:lnTo>
                    <a:lnTo>
                      <a:pt x="12" y="20"/>
                    </a:lnTo>
                    <a:lnTo>
                      <a:pt x="13" y="23"/>
                    </a:lnTo>
                    <a:lnTo>
                      <a:pt x="13" y="24"/>
                    </a:lnTo>
                    <a:lnTo>
                      <a:pt x="15" y="27"/>
                    </a:lnTo>
                    <a:lnTo>
                      <a:pt x="16" y="28"/>
                    </a:lnTo>
                    <a:lnTo>
                      <a:pt x="17" y="29"/>
                    </a:lnTo>
                    <a:lnTo>
                      <a:pt x="17" y="32"/>
                    </a:lnTo>
                    <a:lnTo>
                      <a:pt x="19" y="33"/>
                    </a:lnTo>
                    <a:lnTo>
                      <a:pt x="19" y="35"/>
                    </a:lnTo>
                    <a:lnTo>
                      <a:pt x="20" y="36"/>
                    </a:lnTo>
                    <a:lnTo>
                      <a:pt x="21" y="37"/>
                    </a:lnTo>
                    <a:lnTo>
                      <a:pt x="21" y="39"/>
                    </a:lnTo>
                    <a:lnTo>
                      <a:pt x="21" y="40"/>
                    </a:lnTo>
                    <a:lnTo>
                      <a:pt x="23" y="41"/>
                    </a:lnTo>
                    <a:lnTo>
                      <a:pt x="23" y="43"/>
                    </a:lnTo>
                    <a:lnTo>
                      <a:pt x="24" y="44"/>
                    </a:lnTo>
                    <a:lnTo>
                      <a:pt x="24" y="45"/>
                    </a:lnTo>
                    <a:lnTo>
                      <a:pt x="25" y="47"/>
                    </a:lnTo>
                    <a:lnTo>
                      <a:pt x="27" y="48"/>
                    </a:lnTo>
                    <a:lnTo>
                      <a:pt x="27" y="50"/>
                    </a:lnTo>
                    <a:lnTo>
                      <a:pt x="27" y="52"/>
                    </a:lnTo>
                    <a:lnTo>
                      <a:pt x="28" y="53"/>
                    </a:lnTo>
                    <a:lnTo>
                      <a:pt x="28" y="54"/>
                    </a:lnTo>
                    <a:lnTo>
                      <a:pt x="29" y="56"/>
                    </a:lnTo>
                    <a:lnTo>
                      <a:pt x="29" y="58"/>
                    </a:lnTo>
                    <a:lnTo>
                      <a:pt x="31" y="60"/>
                    </a:lnTo>
                    <a:lnTo>
                      <a:pt x="32" y="61"/>
                    </a:lnTo>
                    <a:lnTo>
                      <a:pt x="32" y="62"/>
                    </a:lnTo>
                    <a:lnTo>
                      <a:pt x="33" y="65"/>
                    </a:lnTo>
                    <a:lnTo>
                      <a:pt x="33" y="66"/>
                    </a:lnTo>
                    <a:lnTo>
                      <a:pt x="33" y="68"/>
                    </a:lnTo>
                    <a:lnTo>
                      <a:pt x="35" y="69"/>
                    </a:lnTo>
                    <a:lnTo>
                      <a:pt x="35" y="70"/>
                    </a:lnTo>
                    <a:lnTo>
                      <a:pt x="36" y="70"/>
                    </a:lnTo>
                    <a:lnTo>
                      <a:pt x="36" y="72"/>
                    </a:lnTo>
                    <a:lnTo>
                      <a:pt x="36" y="73"/>
                    </a:lnTo>
                    <a:lnTo>
                      <a:pt x="37" y="74"/>
                    </a:lnTo>
                    <a:lnTo>
                      <a:pt x="37" y="76"/>
                    </a:lnTo>
                    <a:lnTo>
                      <a:pt x="37" y="77"/>
                    </a:lnTo>
                    <a:lnTo>
                      <a:pt x="39" y="78"/>
                    </a:lnTo>
                    <a:lnTo>
                      <a:pt x="39" y="80"/>
                    </a:lnTo>
                    <a:lnTo>
                      <a:pt x="39" y="81"/>
                    </a:lnTo>
                    <a:lnTo>
                      <a:pt x="40" y="81"/>
                    </a:lnTo>
                    <a:lnTo>
                      <a:pt x="40" y="82"/>
                    </a:lnTo>
                    <a:lnTo>
                      <a:pt x="40" y="84"/>
                    </a:lnTo>
                    <a:lnTo>
                      <a:pt x="41" y="85"/>
                    </a:lnTo>
                    <a:lnTo>
                      <a:pt x="41" y="86"/>
                    </a:lnTo>
                    <a:lnTo>
                      <a:pt x="43" y="88"/>
                    </a:lnTo>
                    <a:lnTo>
                      <a:pt x="43" y="89"/>
                    </a:lnTo>
                    <a:lnTo>
                      <a:pt x="43" y="90"/>
                    </a:lnTo>
                    <a:lnTo>
                      <a:pt x="44" y="92"/>
                    </a:lnTo>
                    <a:lnTo>
                      <a:pt x="44" y="94"/>
                    </a:lnTo>
                    <a:lnTo>
                      <a:pt x="45" y="96"/>
                    </a:lnTo>
                    <a:lnTo>
                      <a:pt x="45" y="97"/>
                    </a:lnTo>
                    <a:lnTo>
                      <a:pt x="47" y="100"/>
                    </a:lnTo>
                    <a:lnTo>
                      <a:pt x="48" y="102"/>
                    </a:lnTo>
                    <a:lnTo>
                      <a:pt x="48" y="104"/>
                    </a:lnTo>
                    <a:lnTo>
                      <a:pt x="49" y="106"/>
                    </a:lnTo>
                    <a:lnTo>
                      <a:pt x="49" y="108"/>
                    </a:lnTo>
                    <a:lnTo>
                      <a:pt x="51" y="110"/>
                    </a:lnTo>
                    <a:lnTo>
                      <a:pt x="51" y="112"/>
                    </a:lnTo>
                    <a:lnTo>
                      <a:pt x="52" y="113"/>
                    </a:lnTo>
                    <a:lnTo>
                      <a:pt x="52" y="114"/>
                    </a:lnTo>
                    <a:lnTo>
                      <a:pt x="53" y="116"/>
                    </a:lnTo>
                    <a:lnTo>
                      <a:pt x="53" y="117"/>
                    </a:lnTo>
                    <a:lnTo>
                      <a:pt x="53" y="118"/>
                    </a:lnTo>
                    <a:lnTo>
                      <a:pt x="55" y="120"/>
                    </a:lnTo>
                    <a:lnTo>
                      <a:pt x="55" y="121"/>
                    </a:lnTo>
                    <a:lnTo>
                      <a:pt x="55" y="122"/>
                    </a:lnTo>
                    <a:lnTo>
                      <a:pt x="56" y="124"/>
                    </a:lnTo>
                    <a:lnTo>
                      <a:pt x="56" y="125"/>
                    </a:lnTo>
                    <a:lnTo>
                      <a:pt x="56" y="126"/>
                    </a:lnTo>
                    <a:lnTo>
                      <a:pt x="57" y="128"/>
                    </a:lnTo>
                    <a:lnTo>
                      <a:pt x="57" y="129"/>
                    </a:lnTo>
                    <a:lnTo>
                      <a:pt x="57" y="130"/>
                    </a:lnTo>
                    <a:lnTo>
                      <a:pt x="59" y="132"/>
                    </a:lnTo>
                    <a:lnTo>
                      <a:pt x="59" y="133"/>
                    </a:lnTo>
                    <a:lnTo>
                      <a:pt x="59" y="134"/>
                    </a:lnTo>
                    <a:lnTo>
                      <a:pt x="60" y="136"/>
                    </a:lnTo>
                    <a:lnTo>
                      <a:pt x="60" y="137"/>
                    </a:lnTo>
                    <a:lnTo>
                      <a:pt x="60" y="138"/>
                    </a:lnTo>
                    <a:lnTo>
                      <a:pt x="61" y="141"/>
                    </a:lnTo>
                    <a:lnTo>
                      <a:pt x="61" y="142"/>
                    </a:lnTo>
                    <a:lnTo>
                      <a:pt x="63" y="143"/>
                    </a:lnTo>
                    <a:lnTo>
                      <a:pt x="63" y="146"/>
                    </a:lnTo>
                    <a:lnTo>
                      <a:pt x="64" y="147"/>
                    </a:lnTo>
                    <a:lnTo>
                      <a:pt x="64" y="150"/>
                    </a:lnTo>
                    <a:lnTo>
                      <a:pt x="65" y="153"/>
                    </a:lnTo>
                    <a:lnTo>
                      <a:pt x="65" y="154"/>
                    </a:lnTo>
                    <a:lnTo>
                      <a:pt x="67" y="157"/>
                    </a:lnTo>
                    <a:lnTo>
                      <a:pt x="67" y="158"/>
                    </a:lnTo>
                    <a:lnTo>
                      <a:pt x="67" y="159"/>
                    </a:lnTo>
                    <a:lnTo>
                      <a:pt x="68" y="162"/>
                    </a:lnTo>
                    <a:lnTo>
                      <a:pt x="68" y="163"/>
                    </a:lnTo>
                    <a:lnTo>
                      <a:pt x="68" y="165"/>
                    </a:lnTo>
                    <a:lnTo>
                      <a:pt x="69" y="166"/>
                    </a:lnTo>
                    <a:lnTo>
                      <a:pt x="69" y="167"/>
                    </a:lnTo>
                    <a:lnTo>
                      <a:pt x="69" y="169"/>
                    </a:lnTo>
                    <a:lnTo>
                      <a:pt x="71" y="170"/>
                    </a:lnTo>
                    <a:lnTo>
                      <a:pt x="71" y="171"/>
                    </a:lnTo>
                    <a:lnTo>
                      <a:pt x="71" y="173"/>
                    </a:lnTo>
                    <a:lnTo>
                      <a:pt x="72" y="174"/>
                    </a:lnTo>
                    <a:lnTo>
                      <a:pt x="72" y="175"/>
                    </a:lnTo>
                    <a:lnTo>
                      <a:pt x="72" y="177"/>
                    </a:lnTo>
                    <a:lnTo>
                      <a:pt x="73" y="178"/>
                    </a:lnTo>
                    <a:lnTo>
                      <a:pt x="73" y="179"/>
                    </a:lnTo>
                    <a:lnTo>
                      <a:pt x="73" y="181"/>
                    </a:lnTo>
                    <a:lnTo>
                      <a:pt x="75" y="182"/>
                    </a:lnTo>
                    <a:lnTo>
                      <a:pt x="75" y="183"/>
                    </a:lnTo>
                    <a:lnTo>
                      <a:pt x="75" y="186"/>
                    </a:lnTo>
                    <a:lnTo>
                      <a:pt x="76" y="187"/>
                    </a:lnTo>
                    <a:lnTo>
                      <a:pt x="76" y="189"/>
                    </a:lnTo>
                    <a:lnTo>
                      <a:pt x="77" y="190"/>
                    </a:lnTo>
                    <a:lnTo>
                      <a:pt x="77" y="193"/>
                    </a:lnTo>
                    <a:lnTo>
                      <a:pt x="77" y="194"/>
                    </a:lnTo>
                    <a:lnTo>
                      <a:pt x="79" y="197"/>
                    </a:lnTo>
                    <a:lnTo>
                      <a:pt x="79" y="198"/>
                    </a:lnTo>
                    <a:lnTo>
                      <a:pt x="80" y="201"/>
                    </a:lnTo>
                    <a:lnTo>
                      <a:pt x="80" y="202"/>
                    </a:lnTo>
                    <a:lnTo>
                      <a:pt x="81" y="205"/>
                    </a:lnTo>
                    <a:lnTo>
                      <a:pt x="81" y="206"/>
                    </a:lnTo>
                    <a:lnTo>
                      <a:pt x="83" y="207"/>
                    </a:lnTo>
                    <a:lnTo>
                      <a:pt x="83" y="210"/>
                    </a:lnTo>
                    <a:lnTo>
                      <a:pt x="83" y="211"/>
                    </a:lnTo>
                    <a:lnTo>
                      <a:pt x="84" y="213"/>
                    </a:lnTo>
                    <a:lnTo>
                      <a:pt x="84" y="214"/>
                    </a:lnTo>
                    <a:lnTo>
                      <a:pt x="84" y="215"/>
                    </a:lnTo>
                    <a:lnTo>
                      <a:pt x="85" y="217"/>
                    </a:lnTo>
                    <a:lnTo>
                      <a:pt x="85" y="218"/>
                    </a:lnTo>
                    <a:lnTo>
                      <a:pt x="85" y="219"/>
                    </a:lnTo>
                    <a:lnTo>
                      <a:pt x="85" y="221"/>
                    </a:lnTo>
                    <a:lnTo>
                      <a:pt x="86" y="222"/>
                    </a:lnTo>
                    <a:lnTo>
                      <a:pt x="86" y="223"/>
                    </a:lnTo>
                    <a:lnTo>
                      <a:pt x="86" y="225"/>
                    </a:lnTo>
                    <a:lnTo>
                      <a:pt x="86" y="226"/>
                    </a:lnTo>
                    <a:lnTo>
                      <a:pt x="86" y="227"/>
                    </a:lnTo>
                    <a:lnTo>
                      <a:pt x="86" y="229"/>
                    </a:lnTo>
                    <a:lnTo>
                      <a:pt x="86" y="230"/>
                    </a:lnTo>
                    <a:lnTo>
                      <a:pt x="88" y="231"/>
                    </a:lnTo>
                    <a:lnTo>
                      <a:pt x="88" y="233"/>
                    </a:lnTo>
                    <a:lnTo>
                      <a:pt x="88" y="234"/>
                    </a:lnTo>
                    <a:lnTo>
                      <a:pt x="88" y="235"/>
                    </a:lnTo>
                    <a:lnTo>
                      <a:pt x="88" y="236"/>
                    </a:lnTo>
                    <a:lnTo>
                      <a:pt x="88" y="238"/>
                    </a:lnTo>
                    <a:lnTo>
                      <a:pt x="88" y="239"/>
                    </a:lnTo>
                    <a:lnTo>
                      <a:pt x="88" y="242"/>
                    </a:lnTo>
                    <a:lnTo>
                      <a:pt x="88" y="243"/>
                    </a:lnTo>
                    <a:lnTo>
                      <a:pt x="88" y="244"/>
                    </a:lnTo>
                    <a:lnTo>
                      <a:pt x="88" y="247"/>
                    </a:lnTo>
                    <a:lnTo>
                      <a:pt x="89" y="248"/>
                    </a:lnTo>
                    <a:lnTo>
                      <a:pt x="89" y="250"/>
                    </a:lnTo>
                    <a:lnTo>
                      <a:pt x="89" y="251"/>
                    </a:lnTo>
                    <a:lnTo>
                      <a:pt x="89" y="252"/>
                    </a:lnTo>
                    <a:lnTo>
                      <a:pt x="89" y="254"/>
                    </a:lnTo>
                    <a:lnTo>
                      <a:pt x="89" y="255"/>
                    </a:lnTo>
                    <a:lnTo>
                      <a:pt x="89" y="256"/>
                    </a:lnTo>
                    <a:lnTo>
                      <a:pt x="89" y="258"/>
                    </a:lnTo>
                    <a:lnTo>
                      <a:pt x="89" y="259"/>
                    </a:lnTo>
                    <a:lnTo>
                      <a:pt x="89" y="260"/>
                    </a:lnTo>
                    <a:lnTo>
                      <a:pt x="89" y="262"/>
                    </a:lnTo>
                    <a:lnTo>
                      <a:pt x="90" y="262"/>
                    </a:lnTo>
                    <a:lnTo>
                      <a:pt x="90" y="263"/>
                    </a:lnTo>
                    <a:lnTo>
                      <a:pt x="90" y="264"/>
                    </a:lnTo>
                    <a:lnTo>
                      <a:pt x="90" y="266"/>
                    </a:lnTo>
                    <a:lnTo>
                      <a:pt x="90" y="267"/>
                    </a:lnTo>
                    <a:lnTo>
                      <a:pt x="90" y="268"/>
                    </a:lnTo>
                    <a:lnTo>
                      <a:pt x="90" y="270"/>
                    </a:lnTo>
                    <a:lnTo>
                      <a:pt x="92" y="271"/>
                    </a:lnTo>
                    <a:lnTo>
                      <a:pt x="92" y="272"/>
                    </a:lnTo>
                    <a:lnTo>
                      <a:pt x="92" y="274"/>
                    </a:lnTo>
                    <a:lnTo>
                      <a:pt x="92" y="275"/>
                    </a:lnTo>
                    <a:lnTo>
                      <a:pt x="92" y="276"/>
                    </a:lnTo>
                    <a:lnTo>
                      <a:pt x="93" y="278"/>
                    </a:lnTo>
                    <a:lnTo>
                      <a:pt x="93" y="279"/>
                    </a:lnTo>
                    <a:lnTo>
                      <a:pt x="93" y="280"/>
                    </a:lnTo>
                    <a:lnTo>
                      <a:pt x="93" y="282"/>
                    </a:lnTo>
                    <a:lnTo>
                      <a:pt x="93" y="283"/>
                    </a:lnTo>
                    <a:lnTo>
                      <a:pt x="94" y="284"/>
                    </a:lnTo>
                    <a:lnTo>
                      <a:pt x="94" y="286"/>
                    </a:lnTo>
                    <a:lnTo>
                      <a:pt x="94" y="287"/>
                    </a:lnTo>
                    <a:lnTo>
                      <a:pt x="94" y="288"/>
                    </a:lnTo>
                    <a:lnTo>
                      <a:pt x="94" y="290"/>
                    </a:lnTo>
                    <a:lnTo>
                      <a:pt x="94" y="291"/>
                    </a:lnTo>
                    <a:lnTo>
                      <a:pt x="94" y="292"/>
                    </a:lnTo>
                    <a:lnTo>
                      <a:pt x="94" y="294"/>
                    </a:lnTo>
                    <a:lnTo>
                      <a:pt x="94" y="295"/>
                    </a:lnTo>
                    <a:lnTo>
                      <a:pt x="94" y="296"/>
                    </a:lnTo>
                    <a:lnTo>
                      <a:pt x="94" y="298"/>
                    </a:lnTo>
                    <a:lnTo>
                      <a:pt x="94" y="299"/>
                    </a:lnTo>
                    <a:lnTo>
                      <a:pt x="94" y="300"/>
                    </a:lnTo>
                    <a:lnTo>
                      <a:pt x="94" y="302"/>
                    </a:lnTo>
                    <a:lnTo>
                      <a:pt x="94" y="304"/>
                    </a:lnTo>
                    <a:lnTo>
                      <a:pt x="94" y="306"/>
                    </a:lnTo>
                    <a:lnTo>
                      <a:pt x="93" y="308"/>
                    </a:lnTo>
                    <a:lnTo>
                      <a:pt x="93" y="310"/>
                    </a:lnTo>
                    <a:lnTo>
                      <a:pt x="93" y="312"/>
                    </a:lnTo>
                    <a:lnTo>
                      <a:pt x="93" y="315"/>
                    </a:lnTo>
                    <a:lnTo>
                      <a:pt x="93" y="318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24" name="Freeform 69">
                <a:extLst>
                  <a:ext uri="{FF2B5EF4-FFF2-40B4-BE49-F238E27FC236}">
                    <a16:creationId xmlns:a16="http://schemas.microsoft.com/office/drawing/2014/main" id="{458D560F-9242-C94F-95E7-97D96174B1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6" y="1898"/>
                <a:ext cx="47" cy="159"/>
              </a:xfrm>
              <a:custGeom>
                <a:avLst/>
                <a:gdLst>
                  <a:gd name="T0" fmla="*/ 1 w 94"/>
                  <a:gd name="T1" fmla="*/ 1 h 317"/>
                  <a:gd name="T2" fmla="*/ 1 w 94"/>
                  <a:gd name="T3" fmla="*/ 1 h 317"/>
                  <a:gd name="T4" fmla="*/ 1 w 94"/>
                  <a:gd name="T5" fmla="*/ 1 h 317"/>
                  <a:gd name="T6" fmla="*/ 1 w 94"/>
                  <a:gd name="T7" fmla="*/ 1 h 317"/>
                  <a:gd name="T8" fmla="*/ 1 w 94"/>
                  <a:gd name="T9" fmla="*/ 1 h 317"/>
                  <a:gd name="T10" fmla="*/ 1 w 94"/>
                  <a:gd name="T11" fmla="*/ 1 h 317"/>
                  <a:gd name="T12" fmla="*/ 1 w 94"/>
                  <a:gd name="T13" fmla="*/ 1 h 317"/>
                  <a:gd name="T14" fmla="*/ 1 w 94"/>
                  <a:gd name="T15" fmla="*/ 1 h 317"/>
                  <a:gd name="T16" fmla="*/ 1 w 94"/>
                  <a:gd name="T17" fmla="*/ 1 h 317"/>
                  <a:gd name="T18" fmla="*/ 1 w 94"/>
                  <a:gd name="T19" fmla="*/ 1 h 317"/>
                  <a:gd name="T20" fmla="*/ 1 w 94"/>
                  <a:gd name="T21" fmla="*/ 1 h 317"/>
                  <a:gd name="T22" fmla="*/ 1 w 94"/>
                  <a:gd name="T23" fmla="*/ 1 h 317"/>
                  <a:gd name="T24" fmla="*/ 1 w 94"/>
                  <a:gd name="T25" fmla="*/ 1 h 317"/>
                  <a:gd name="T26" fmla="*/ 1 w 94"/>
                  <a:gd name="T27" fmla="*/ 1 h 317"/>
                  <a:gd name="T28" fmla="*/ 1 w 94"/>
                  <a:gd name="T29" fmla="*/ 1 h 317"/>
                  <a:gd name="T30" fmla="*/ 1 w 94"/>
                  <a:gd name="T31" fmla="*/ 1 h 317"/>
                  <a:gd name="T32" fmla="*/ 1 w 94"/>
                  <a:gd name="T33" fmla="*/ 1 h 317"/>
                  <a:gd name="T34" fmla="*/ 1 w 94"/>
                  <a:gd name="T35" fmla="*/ 1 h 317"/>
                  <a:gd name="T36" fmla="*/ 1 w 94"/>
                  <a:gd name="T37" fmla="*/ 1 h 317"/>
                  <a:gd name="T38" fmla="*/ 1 w 94"/>
                  <a:gd name="T39" fmla="*/ 1 h 317"/>
                  <a:gd name="T40" fmla="*/ 1 w 94"/>
                  <a:gd name="T41" fmla="*/ 1 h 317"/>
                  <a:gd name="T42" fmla="*/ 1 w 94"/>
                  <a:gd name="T43" fmla="*/ 1 h 317"/>
                  <a:gd name="T44" fmla="*/ 1 w 94"/>
                  <a:gd name="T45" fmla="*/ 1 h 317"/>
                  <a:gd name="T46" fmla="*/ 1 w 94"/>
                  <a:gd name="T47" fmla="*/ 1 h 317"/>
                  <a:gd name="T48" fmla="*/ 1 w 94"/>
                  <a:gd name="T49" fmla="*/ 1 h 317"/>
                  <a:gd name="T50" fmla="*/ 1 w 94"/>
                  <a:gd name="T51" fmla="*/ 1 h 317"/>
                  <a:gd name="T52" fmla="*/ 1 w 94"/>
                  <a:gd name="T53" fmla="*/ 1 h 317"/>
                  <a:gd name="T54" fmla="*/ 1 w 94"/>
                  <a:gd name="T55" fmla="*/ 1 h 317"/>
                  <a:gd name="T56" fmla="*/ 1 w 94"/>
                  <a:gd name="T57" fmla="*/ 1 h 317"/>
                  <a:gd name="T58" fmla="*/ 1 w 94"/>
                  <a:gd name="T59" fmla="*/ 1 h 317"/>
                  <a:gd name="T60" fmla="*/ 1 w 94"/>
                  <a:gd name="T61" fmla="*/ 1 h 317"/>
                  <a:gd name="T62" fmla="*/ 1 w 94"/>
                  <a:gd name="T63" fmla="*/ 1 h 317"/>
                  <a:gd name="T64" fmla="*/ 1 w 94"/>
                  <a:gd name="T65" fmla="*/ 1 h 317"/>
                  <a:gd name="T66" fmla="*/ 1 w 94"/>
                  <a:gd name="T67" fmla="*/ 1 h 317"/>
                  <a:gd name="T68" fmla="*/ 1 w 94"/>
                  <a:gd name="T69" fmla="*/ 1 h 317"/>
                  <a:gd name="T70" fmla="*/ 1 w 94"/>
                  <a:gd name="T71" fmla="*/ 1 h 317"/>
                  <a:gd name="T72" fmla="*/ 1 w 94"/>
                  <a:gd name="T73" fmla="*/ 1 h 317"/>
                  <a:gd name="T74" fmla="*/ 1 w 94"/>
                  <a:gd name="T75" fmla="*/ 1 h 317"/>
                  <a:gd name="T76" fmla="*/ 1 w 94"/>
                  <a:gd name="T77" fmla="*/ 1 h 317"/>
                  <a:gd name="T78" fmla="*/ 1 w 94"/>
                  <a:gd name="T79" fmla="*/ 1 h 317"/>
                  <a:gd name="T80" fmla="*/ 1 w 94"/>
                  <a:gd name="T81" fmla="*/ 1 h 317"/>
                  <a:gd name="T82" fmla="*/ 1 w 94"/>
                  <a:gd name="T83" fmla="*/ 1 h 317"/>
                  <a:gd name="T84" fmla="*/ 1 w 94"/>
                  <a:gd name="T85" fmla="*/ 1 h 317"/>
                  <a:gd name="T86" fmla="*/ 1 w 94"/>
                  <a:gd name="T87" fmla="*/ 1 h 317"/>
                  <a:gd name="T88" fmla="*/ 1 w 94"/>
                  <a:gd name="T89" fmla="*/ 1 h 317"/>
                  <a:gd name="T90" fmla="*/ 1 w 94"/>
                  <a:gd name="T91" fmla="*/ 1 h 317"/>
                  <a:gd name="T92" fmla="*/ 1 w 94"/>
                  <a:gd name="T93" fmla="*/ 1 h 317"/>
                  <a:gd name="T94" fmla="*/ 1 w 94"/>
                  <a:gd name="T95" fmla="*/ 1 h 317"/>
                  <a:gd name="T96" fmla="*/ 1 w 94"/>
                  <a:gd name="T97" fmla="*/ 1 h 317"/>
                  <a:gd name="T98" fmla="*/ 1 w 94"/>
                  <a:gd name="T99" fmla="*/ 1 h 317"/>
                  <a:gd name="T100" fmla="*/ 1 w 94"/>
                  <a:gd name="T101" fmla="*/ 1 h 317"/>
                  <a:gd name="T102" fmla="*/ 1 w 94"/>
                  <a:gd name="T103" fmla="*/ 1 h 317"/>
                  <a:gd name="T104" fmla="*/ 1 w 94"/>
                  <a:gd name="T105" fmla="*/ 1 h 317"/>
                  <a:gd name="T106" fmla="*/ 1 w 94"/>
                  <a:gd name="T107" fmla="*/ 1 h 317"/>
                  <a:gd name="T108" fmla="*/ 1 w 94"/>
                  <a:gd name="T109" fmla="*/ 1 h 317"/>
                  <a:gd name="T110" fmla="*/ 1 w 94"/>
                  <a:gd name="T111" fmla="*/ 1 h 317"/>
                  <a:gd name="T112" fmla="*/ 1 w 94"/>
                  <a:gd name="T113" fmla="*/ 1 h 31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94"/>
                  <a:gd name="T172" fmla="*/ 0 h 317"/>
                  <a:gd name="T173" fmla="*/ 94 w 94"/>
                  <a:gd name="T174" fmla="*/ 317 h 31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94" h="317">
                    <a:moveTo>
                      <a:pt x="0" y="317"/>
                    </a:moveTo>
                    <a:lnTo>
                      <a:pt x="3" y="313"/>
                    </a:lnTo>
                    <a:lnTo>
                      <a:pt x="4" y="311"/>
                    </a:lnTo>
                    <a:lnTo>
                      <a:pt x="5" y="308"/>
                    </a:lnTo>
                    <a:lnTo>
                      <a:pt x="7" y="305"/>
                    </a:lnTo>
                    <a:lnTo>
                      <a:pt x="9" y="301"/>
                    </a:lnTo>
                    <a:lnTo>
                      <a:pt x="11" y="300"/>
                    </a:lnTo>
                    <a:lnTo>
                      <a:pt x="12" y="297"/>
                    </a:lnTo>
                    <a:lnTo>
                      <a:pt x="13" y="295"/>
                    </a:lnTo>
                    <a:lnTo>
                      <a:pt x="13" y="293"/>
                    </a:lnTo>
                    <a:lnTo>
                      <a:pt x="15" y="291"/>
                    </a:lnTo>
                    <a:lnTo>
                      <a:pt x="16" y="290"/>
                    </a:lnTo>
                    <a:lnTo>
                      <a:pt x="17" y="287"/>
                    </a:lnTo>
                    <a:lnTo>
                      <a:pt x="17" y="286"/>
                    </a:lnTo>
                    <a:lnTo>
                      <a:pt x="19" y="284"/>
                    </a:lnTo>
                    <a:lnTo>
                      <a:pt x="19" y="283"/>
                    </a:lnTo>
                    <a:lnTo>
                      <a:pt x="20" y="282"/>
                    </a:lnTo>
                    <a:lnTo>
                      <a:pt x="21" y="280"/>
                    </a:lnTo>
                    <a:lnTo>
                      <a:pt x="21" y="279"/>
                    </a:lnTo>
                    <a:lnTo>
                      <a:pt x="21" y="278"/>
                    </a:lnTo>
                    <a:lnTo>
                      <a:pt x="23" y="276"/>
                    </a:lnTo>
                    <a:lnTo>
                      <a:pt x="23" y="275"/>
                    </a:lnTo>
                    <a:lnTo>
                      <a:pt x="24" y="274"/>
                    </a:lnTo>
                    <a:lnTo>
                      <a:pt x="24" y="272"/>
                    </a:lnTo>
                    <a:lnTo>
                      <a:pt x="25" y="271"/>
                    </a:lnTo>
                    <a:lnTo>
                      <a:pt x="25" y="270"/>
                    </a:lnTo>
                    <a:lnTo>
                      <a:pt x="27" y="268"/>
                    </a:lnTo>
                    <a:lnTo>
                      <a:pt x="27" y="267"/>
                    </a:lnTo>
                    <a:lnTo>
                      <a:pt x="27" y="266"/>
                    </a:lnTo>
                    <a:lnTo>
                      <a:pt x="28" y="264"/>
                    </a:lnTo>
                    <a:lnTo>
                      <a:pt x="28" y="263"/>
                    </a:lnTo>
                    <a:lnTo>
                      <a:pt x="29" y="262"/>
                    </a:lnTo>
                    <a:lnTo>
                      <a:pt x="29" y="259"/>
                    </a:lnTo>
                    <a:lnTo>
                      <a:pt x="31" y="258"/>
                    </a:lnTo>
                    <a:lnTo>
                      <a:pt x="32" y="256"/>
                    </a:lnTo>
                    <a:lnTo>
                      <a:pt x="32" y="254"/>
                    </a:lnTo>
                    <a:lnTo>
                      <a:pt x="33" y="252"/>
                    </a:lnTo>
                    <a:lnTo>
                      <a:pt x="33" y="251"/>
                    </a:lnTo>
                    <a:lnTo>
                      <a:pt x="33" y="250"/>
                    </a:lnTo>
                    <a:lnTo>
                      <a:pt x="35" y="248"/>
                    </a:lnTo>
                    <a:lnTo>
                      <a:pt x="35" y="247"/>
                    </a:lnTo>
                    <a:lnTo>
                      <a:pt x="36" y="246"/>
                    </a:lnTo>
                    <a:lnTo>
                      <a:pt x="36" y="244"/>
                    </a:lnTo>
                    <a:lnTo>
                      <a:pt x="37" y="243"/>
                    </a:lnTo>
                    <a:lnTo>
                      <a:pt x="37" y="242"/>
                    </a:lnTo>
                    <a:lnTo>
                      <a:pt x="37" y="240"/>
                    </a:lnTo>
                    <a:lnTo>
                      <a:pt x="39" y="239"/>
                    </a:lnTo>
                    <a:lnTo>
                      <a:pt x="39" y="238"/>
                    </a:lnTo>
                    <a:lnTo>
                      <a:pt x="39" y="236"/>
                    </a:lnTo>
                    <a:lnTo>
                      <a:pt x="40" y="235"/>
                    </a:lnTo>
                    <a:lnTo>
                      <a:pt x="40" y="234"/>
                    </a:lnTo>
                    <a:lnTo>
                      <a:pt x="41" y="232"/>
                    </a:lnTo>
                    <a:lnTo>
                      <a:pt x="41" y="231"/>
                    </a:lnTo>
                    <a:lnTo>
                      <a:pt x="43" y="230"/>
                    </a:lnTo>
                    <a:lnTo>
                      <a:pt x="43" y="228"/>
                    </a:lnTo>
                    <a:lnTo>
                      <a:pt x="43" y="227"/>
                    </a:lnTo>
                    <a:lnTo>
                      <a:pt x="44" y="224"/>
                    </a:lnTo>
                    <a:lnTo>
                      <a:pt x="44" y="223"/>
                    </a:lnTo>
                    <a:lnTo>
                      <a:pt x="45" y="222"/>
                    </a:lnTo>
                    <a:lnTo>
                      <a:pt x="45" y="219"/>
                    </a:lnTo>
                    <a:lnTo>
                      <a:pt x="47" y="218"/>
                    </a:lnTo>
                    <a:lnTo>
                      <a:pt x="48" y="215"/>
                    </a:lnTo>
                    <a:lnTo>
                      <a:pt x="48" y="214"/>
                    </a:lnTo>
                    <a:lnTo>
                      <a:pt x="49" y="211"/>
                    </a:lnTo>
                    <a:lnTo>
                      <a:pt x="49" y="210"/>
                    </a:lnTo>
                    <a:lnTo>
                      <a:pt x="51" y="207"/>
                    </a:lnTo>
                    <a:lnTo>
                      <a:pt x="51" y="206"/>
                    </a:lnTo>
                    <a:lnTo>
                      <a:pt x="52" y="204"/>
                    </a:lnTo>
                    <a:lnTo>
                      <a:pt x="52" y="203"/>
                    </a:lnTo>
                    <a:lnTo>
                      <a:pt x="53" y="200"/>
                    </a:lnTo>
                    <a:lnTo>
                      <a:pt x="53" y="199"/>
                    </a:lnTo>
                    <a:lnTo>
                      <a:pt x="53" y="198"/>
                    </a:lnTo>
                    <a:lnTo>
                      <a:pt x="55" y="197"/>
                    </a:lnTo>
                    <a:lnTo>
                      <a:pt x="55" y="195"/>
                    </a:lnTo>
                    <a:lnTo>
                      <a:pt x="56" y="194"/>
                    </a:lnTo>
                    <a:lnTo>
                      <a:pt x="56" y="193"/>
                    </a:lnTo>
                    <a:lnTo>
                      <a:pt x="56" y="191"/>
                    </a:lnTo>
                    <a:lnTo>
                      <a:pt x="57" y="190"/>
                    </a:lnTo>
                    <a:lnTo>
                      <a:pt x="57" y="189"/>
                    </a:lnTo>
                    <a:lnTo>
                      <a:pt x="57" y="187"/>
                    </a:lnTo>
                    <a:lnTo>
                      <a:pt x="59" y="186"/>
                    </a:lnTo>
                    <a:lnTo>
                      <a:pt x="59" y="185"/>
                    </a:lnTo>
                    <a:lnTo>
                      <a:pt x="59" y="183"/>
                    </a:lnTo>
                    <a:lnTo>
                      <a:pt x="60" y="182"/>
                    </a:lnTo>
                    <a:lnTo>
                      <a:pt x="60" y="181"/>
                    </a:lnTo>
                    <a:lnTo>
                      <a:pt x="60" y="179"/>
                    </a:lnTo>
                    <a:lnTo>
                      <a:pt x="61" y="177"/>
                    </a:lnTo>
                    <a:lnTo>
                      <a:pt x="61" y="175"/>
                    </a:lnTo>
                    <a:lnTo>
                      <a:pt x="63" y="174"/>
                    </a:lnTo>
                    <a:lnTo>
                      <a:pt x="63" y="171"/>
                    </a:lnTo>
                    <a:lnTo>
                      <a:pt x="64" y="170"/>
                    </a:lnTo>
                    <a:lnTo>
                      <a:pt x="64" y="167"/>
                    </a:lnTo>
                    <a:lnTo>
                      <a:pt x="65" y="165"/>
                    </a:lnTo>
                    <a:lnTo>
                      <a:pt x="65" y="163"/>
                    </a:lnTo>
                    <a:lnTo>
                      <a:pt x="67" y="161"/>
                    </a:lnTo>
                    <a:lnTo>
                      <a:pt x="67" y="159"/>
                    </a:lnTo>
                    <a:lnTo>
                      <a:pt x="67" y="158"/>
                    </a:lnTo>
                    <a:lnTo>
                      <a:pt x="68" y="155"/>
                    </a:lnTo>
                    <a:lnTo>
                      <a:pt x="68" y="154"/>
                    </a:lnTo>
                    <a:lnTo>
                      <a:pt x="68" y="153"/>
                    </a:lnTo>
                    <a:lnTo>
                      <a:pt x="69" y="151"/>
                    </a:lnTo>
                    <a:lnTo>
                      <a:pt x="69" y="150"/>
                    </a:lnTo>
                    <a:lnTo>
                      <a:pt x="69" y="149"/>
                    </a:lnTo>
                    <a:lnTo>
                      <a:pt x="71" y="147"/>
                    </a:lnTo>
                    <a:lnTo>
                      <a:pt x="71" y="146"/>
                    </a:lnTo>
                    <a:lnTo>
                      <a:pt x="71" y="145"/>
                    </a:lnTo>
                    <a:lnTo>
                      <a:pt x="72" y="143"/>
                    </a:lnTo>
                    <a:lnTo>
                      <a:pt x="72" y="142"/>
                    </a:lnTo>
                    <a:lnTo>
                      <a:pt x="72" y="141"/>
                    </a:lnTo>
                    <a:lnTo>
                      <a:pt x="73" y="139"/>
                    </a:lnTo>
                    <a:lnTo>
                      <a:pt x="73" y="138"/>
                    </a:lnTo>
                    <a:lnTo>
                      <a:pt x="73" y="137"/>
                    </a:lnTo>
                    <a:lnTo>
                      <a:pt x="73" y="135"/>
                    </a:lnTo>
                    <a:lnTo>
                      <a:pt x="75" y="134"/>
                    </a:lnTo>
                    <a:lnTo>
                      <a:pt x="75" y="133"/>
                    </a:lnTo>
                    <a:lnTo>
                      <a:pt x="75" y="131"/>
                    </a:lnTo>
                    <a:lnTo>
                      <a:pt x="76" y="130"/>
                    </a:lnTo>
                    <a:lnTo>
                      <a:pt x="76" y="129"/>
                    </a:lnTo>
                    <a:lnTo>
                      <a:pt x="77" y="127"/>
                    </a:lnTo>
                    <a:lnTo>
                      <a:pt x="77" y="125"/>
                    </a:lnTo>
                    <a:lnTo>
                      <a:pt x="77" y="123"/>
                    </a:lnTo>
                    <a:lnTo>
                      <a:pt x="79" y="121"/>
                    </a:lnTo>
                    <a:lnTo>
                      <a:pt x="79" y="119"/>
                    </a:lnTo>
                    <a:lnTo>
                      <a:pt x="80" y="117"/>
                    </a:lnTo>
                    <a:lnTo>
                      <a:pt x="80" y="114"/>
                    </a:lnTo>
                    <a:lnTo>
                      <a:pt x="81" y="113"/>
                    </a:lnTo>
                    <a:lnTo>
                      <a:pt x="81" y="111"/>
                    </a:lnTo>
                    <a:lnTo>
                      <a:pt x="83" y="109"/>
                    </a:lnTo>
                    <a:lnTo>
                      <a:pt x="83" y="107"/>
                    </a:lnTo>
                    <a:lnTo>
                      <a:pt x="83" y="106"/>
                    </a:lnTo>
                    <a:lnTo>
                      <a:pt x="84" y="105"/>
                    </a:lnTo>
                    <a:lnTo>
                      <a:pt x="84" y="104"/>
                    </a:lnTo>
                    <a:lnTo>
                      <a:pt x="84" y="102"/>
                    </a:lnTo>
                    <a:lnTo>
                      <a:pt x="85" y="101"/>
                    </a:lnTo>
                    <a:lnTo>
                      <a:pt x="85" y="100"/>
                    </a:lnTo>
                    <a:lnTo>
                      <a:pt x="85" y="98"/>
                    </a:lnTo>
                    <a:lnTo>
                      <a:pt x="85" y="97"/>
                    </a:lnTo>
                    <a:lnTo>
                      <a:pt x="86" y="96"/>
                    </a:lnTo>
                    <a:lnTo>
                      <a:pt x="86" y="94"/>
                    </a:lnTo>
                    <a:lnTo>
                      <a:pt x="86" y="93"/>
                    </a:lnTo>
                    <a:lnTo>
                      <a:pt x="86" y="92"/>
                    </a:lnTo>
                    <a:lnTo>
                      <a:pt x="86" y="90"/>
                    </a:lnTo>
                    <a:lnTo>
                      <a:pt x="86" y="89"/>
                    </a:lnTo>
                    <a:lnTo>
                      <a:pt x="86" y="88"/>
                    </a:lnTo>
                    <a:lnTo>
                      <a:pt x="88" y="86"/>
                    </a:lnTo>
                    <a:lnTo>
                      <a:pt x="88" y="85"/>
                    </a:lnTo>
                    <a:lnTo>
                      <a:pt x="88" y="84"/>
                    </a:lnTo>
                    <a:lnTo>
                      <a:pt x="88" y="82"/>
                    </a:lnTo>
                    <a:lnTo>
                      <a:pt x="88" y="81"/>
                    </a:lnTo>
                    <a:lnTo>
                      <a:pt x="88" y="80"/>
                    </a:lnTo>
                    <a:lnTo>
                      <a:pt x="88" y="78"/>
                    </a:lnTo>
                    <a:lnTo>
                      <a:pt x="88" y="76"/>
                    </a:lnTo>
                    <a:lnTo>
                      <a:pt x="88" y="74"/>
                    </a:lnTo>
                    <a:lnTo>
                      <a:pt x="88" y="73"/>
                    </a:lnTo>
                    <a:lnTo>
                      <a:pt x="88" y="70"/>
                    </a:lnTo>
                    <a:lnTo>
                      <a:pt x="89" y="69"/>
                    </a:lnTo>
                    <a:lnTo>
                      <a:pt x="89" y="68"/>
                    </a:lnTo>
                    <a:lnTo>
                      <a:pt x="89" y="66"/>
                    </a:lnTo>
                    <a:lnTo>
                      <a:pt x="89" y="65"/>
                    </a:lnTo>
                    <a:lnTo>
                      <a:pt x="89" y="64"/>
                    </a:lnTo>
                    <a:lnTo>
                      <a:pt x="89" y="62"/>
                    </a:lnTo>
                    <a:lnTo>
                      <a:pt x="89" y="61"/>
                    </a:lnTo>
                    <a:lnTo>
                      <a:pt x="89" y="60"/>
                    </a:lnTo>
                    <a:lnTo>
                      <a:pt x="89" y="58"/>
                    </a:lnTo>
                    <a:lnTo>
                      <a:pt x="89" y="57"/>
                    </a:lnTo>
                    <a:lnTo>
                      <a:pt x="89" y="56"/>
                    </a:lnTo>
                    <a:lnTo>
                      <a:pt x="90" y="56"/>
                    </a:lnTo>
                    <a:lnTo>
                      <a:pt x="90" y="54"/>
                    </a:lnTo>
                    <a:lnTo>
                      <a:pt x="90" y="53"/>
                    </a:lnTo>
                    <a:lnTo>
                      <a:pt x="90" y="52"/>
                    </a:lnTo>
                    <a:lnTo>
                      <a:pt x="90" y="50"/>
                    </a:lnTo>
                    <a:lnTo>
                      <a:pt x="90" y="49"/>
                    </a:lnTo>
                    <a:lnTo>
                      <a:pt x="90" y="48"/>
                    </a:lnTo>
                    <a:lnTo>
                      <a:pt x="92" y="46"/>
                    </a:lnTo>
                    <a:lnTo>
                      <a:pt x="92" y="45"/>
                    </a:lnTo>
                    <a:lnTo>
                      <a:pt x="92" y="44"/>
                    </a:lnTo>
                    <a:lnTo>
                      <a:pt x="92" y="42"/>
                    </a:lnTo>
                    <a:lnTo>
                      <a:pt x="92" y="41"/>
                    </a:lnTo>
                    <a:lnTo>
                      <a:pt x="93" y="40"/>
                    </a:lnTo>
                    <a:lnTo>
                      <a:pt x="93" y="38"/>
                    </a:lnTo>
                    <a:lnTo>
                      <a:pt x="93" y="37"/>
                    </a:lnTo>
                    <a:lnTo>
                      <a:pt x="93" y="36"/>
                    </a:lnTo>
                    <a:lnTo>
                      <a:pt x="93" y="34"/>
                    </a:lnTo>
                    <a:lnTo>
                      <a:pt x="94" y="33"/>
                    </a:lnTo>
                    <a:lnTo>
                      <a:pt x="94" y="32"/>
                    </a:lnTo>
                    <a:lnTo>
                      <a:pt x="94" y="30"/>
                    </a:lnTo>
                    <a:lnTo>
                      <a:pt x="94" y="29"/>
                    </a:lnTo>
                    <a:lnTo>
                      <a:pt x="94" y="28"/>
                    </a:lnTo>
                    <a:lnTo>
                      <a:pt x="94" y="26"/>
                    </a:lnTo>
                    <a:lnTo>
                      <a:pt x="94" y="25"/>
                    </a:lnTo>
                    <a:lnTo>
                      <a:pt x="94" y="24"/>
                    </a:lnTo>
                    <a:lnTo>
                      <a:pt x="94" y="22"/>
                    </a:lnTo>
                    <a:lnTo>
                      <a:pt x="94" y="21"/>
                    </a:lnTo>
                    <a:lnTo>
                      <a:pt x="94" y="20"/>
                    </a:lnTo>
                    <a:lnTo>
                      <a:pt x="94" y="18"/>
                    </a:lnTo>
                    <a:lnTo>
                      <a:pt x="94" y="17"/>
                    </a:lnTo>
                    <a:lnTo>
                      <a:pt x="94" y="16"/>
                    </a:lnTo>
                    <a:lnTo>
                      <a:pt x="94" y="13"/>
                    </a:lnTo>
                    <a:lnTo>
                      <a:pt x="94" y="12"/>
                    </a:lnTo>
                    <a:lnTo>
                      <a:pt x="93" y="9"/>
                    </a:lnTo>
                    <a:lnTo>
                      <a:pt x="93" y="8"/>
                    </a:lnTo>
                    <a:lnTo>
                      <a:pt x="93" y="5"/>
                    </a:lnTo>
                    <a:lnTo>
                      <a:pt x="93" y="3"/>
                    </a:lnTo>
                    <a:lnTo>
                      <a:pt x="93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9284" name="Freeform 70">
              <a:extLst>
                <a:ext uri="{FF2B5EF4-FFF2-40B4-BE49-F238E27FC236}">
                  <a16:creationId xmlns:a16="http://schemas.microsoft.com/office/drawing/2014/main" id="{C585747C-9926-424E-BD22-42D874C59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8917" y="4301456"/>
              <a:ext cx="814012" cy="300944"/>
            </a:xfrm>
            <a:custGeom>
              <a:avLst/>
              <a:gdLst>
                <a:gd name="T0" fmla="*/ 2147483646 w 11912"/>
                <a:gd name="T1" fmla="*/ 0 h 10192"/>
                <a:gd name="T2" fmla="*/ 2147483646 w 11912"/>
                <a:gd name="T3" fmla="*/ 0 h 10192"/>
                <a:gd name="T4" fmla="*/ 2147483646 w 11912"/>
                <a:gd name="T5" fmla="*/ 2147483646 h 10192"/>
                <a:gd name="T6" fmla="*/ 0 w 11912"/>
                <a:gd name="T7" fmla="*/ 2147483646 h 101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912" h="10192">
                  <a:moveTo>
                    <a:pt x="11912" y="0"/>
                  </a:moveTo>
                  <a:lnTo>
                    <a:pt x="4412" y="0"/>
                  </a:lnTo>
                  <a:lnTo>
                    <a:pt x="4412" y="10000"/>
                  </a:lnTo>
                  <a:cubicBezTo>
                    <a:pt x="3579" y="10000"/>
                    <a:pt x="833" y="10192"/>
                    <a:pt x="0" y="1019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285" name="Freeform 71">
              <a:extLst>
                <a:ext uri="{FF2B5EF4-FFF2-40B4-BE49-F238E27FC236}">
                  <a16:creationId xmlns:a16="http://schemas.microsoft.com/office/drawing/2014/main" id="{888A8528-7680-714B-A098-53A7C79AB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250" y="4591050"/>
              <a:ext cx="573088" cy="611188"/>
            </a:xfrm>
            <a:custGeom>
              <a:avLst/>
              <a:gdLst>
                <a:gd name="T0" fmla="*/ 2147483646 w 558"/>
                <a:gd name="T1" fmla="*/ 2147483646 h 770"/>
                <a:gd name="T2" fmla="*/ 0 w 558"/>
                <a:gd name="T3" fmla="*/ 2147483646 h 770"/>
                <a:gd name="T4" fmla="*/ 0 w 558"/>
                <a:gd name="T5" fmla="*/ 0 h 770"/>
                <a:gd name="T6" fmla="*/ 0 60000 65536"/>
                <a:gd name="T7" fmla="*/ 0 60000 65536"/>
                <a:gd name="T8" fmla="*/ 0 60000 65536"/>
                <a:gd name="T9" fmla="*/ 0 w 558"/>
                <a:gd name="T10" fmla="*/ 0 h 770"/>
                <a:gd name="T11" fmla="*/ 558 w 558"/>
                <a:gd name="T12" fmla="*/ 770 h 7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8" h="770">
                  <a:moveTo>
                    <a:pt x="558" y="770"/>
                  </a:moveTo>
                  <a:lnTo>
                    <a:pt x="0" y="77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286" name="Freeform 72">
              <a:extLst>
                <a:ext uri="{FF2B5EF4-FFF2-40B4-BE49-F238E27FC236}">
                  <a16:creationId xmlns:a16="http://schemas.microsoft.com/office/drawing/2014/main" id="{1F0828F9-193E-C943-8FD9-F1B277B9C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9525" y="4011613"/>
              <a:ext cx="147638" cy="880155"/>
            </a:xfrm>
            <a:custGeom>
              <a:avLst/>
              <a:gdLst>
                <a:gd name="T0" fmla="*/ 2147483646 w 186"/>
                <a:gd name="T1" fmla="*/ 2147483646 h 1116"/>
                <a:gd name="T2" fmla="*/ 0 w 186"/>
                <a:gd name="T3" fmla="*/ 2147483646 h 1116"/>
                <a:gd name="T4" fmla="*/ 0 w 186"/>
                <a:gd name="T5" fmla="*/ 0 h 1116"/>
                <a:gd name="T6" fmla="*/ 0 60000 65536"/>
                <a:gd name="T7" fmla="*/ 0 60000 65536"/>
                <a:gd name="T8" fmla="*/ 0 60000 65536"/>
                <a:gd name="T9" fmla="*/ 0 w 186"/>
                <a:gd name="T10" fmla="*/ 0 h 1116"/>
                <a:gd name="T11" fmla="*/ 186 w 186"/>
                <a:gd name="T12" fmla="*/ 1116 h 11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6" h="1116">
                  <a:moveTo>
                    <a:pt x="186" y="1116"/>
                  </a:moveTo>
                  <a:lnTo>
                    <a:pt x="0" y="111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287" name="Freeform 76">
              <a:extLst>
                <a:ext uri="{FF2B5EF4-FFF2-40B4-BE49-F238E27FC236}">
                  <a16:creationId xmlns:a16="http://schemas.microsoft.com/office/drawing/2014/main" id="{E520494B-9C62-0C47-B0B1-A57B863BC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2513" y="5792788"/>
              <a:ext cx="295275" cy="1587"/>
            </a:xfrm>
            <a:custGeom>
              <a:avLst/>
              <a:gdLst>
                <a:gd name="T0" fmla="*/ 2147483646 w 372"/>
                <a:gd name="T1" fmla="*/ 0 h 1588"/>
                <a:gd name="T2" fmla="*/ 0 w 372"/>
                <a:gd name="T3" fmla="*/ 0 h 1588"/>
                <a:gd name="T4" fmla="*/ 2147483646 w 372"/>
                <a:gd name="T5" fmla="*/ 0 h 1588"/>
                <a:gd name="T6" fmla="*/ 0 60000 65536"/>
                <a:gd name="T7" fmla="*/ 0 60000 65536"/>
                <a:gd name="T8" fmla="*/ 0 60000 65536"/>
                <a:gd name="T9" fmla="*/ 0 w 372"/>
                <a:gd name="T10" fmla="*/ 0 h 1588"/>
                <a:gd name="T11" fmla="*/ 372 w 372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2" h="1588">
                  <a:moveTo>
                    <a:pt x="372" y="0"/>
                  </a:moveTo>
                  <a:lnTo>
                    <a:pt x="0" y="0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288" name="Freeform 78">
              <a:extLst>
                <a:ext uri="{FF2B5EF4-FFF2-40B4-BE49-F238E27FC236}">
                  <a16:creationId xmlns:a16="http://schemas.microsoft.com/office/drawing/2014/main" id="{BBCEE85F-B9DD-A048-BFFB-8115EDAE8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2513" y="5497513"/>
              <a:ext cx="295275" cy="1587"/>
            </a:xfrm>
            <a:custGeom>
              <a:avLst/>
              <a:gdLst>
                <a:gd name="T0" fmla="*/ 2147483646 w 372"/>
                <a:gd name="T1" fmla="*/ 0 h 1588"/>
                <a:gd name="T2" fmla="*/ 0 w 372"/>
                <a:gd name="T3" fmla="*/ 0 h 1588"/>
                <a:gd name="T4" fmla="*/ 2147483646 w 372"/>
                <a:gd name="T5" fmla="*/ 0 h 1588"/>
                <a:gd name="T6" fmla="*/ 0 60000 65536"/>
                <a:gd name="T7" fmla="*/ 0 60000 65536"/>
                <a:gd name="T8" fmla="*/ 0 60000 65536"/>
                <a:gd name="T9" fmla="*/ 0 w 372"/>
                <a:gd name="T10" fmla="*/ 0 h 1588"/>
                <a:gd name="T11" fmla="*/ 372 w 372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2" h="1588">
                  <a:moveTo>
                    <a:pt x="372" y="0"/>
                  </a:moveTo>
                  <a:lnTo>
                    <a:pt x="0" y="0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289" name="Line 79">
              <a:extLst>
                <a:ext uri="{FF2B5EF4-FFF2-40B4-BE49-F238E27FC236}">
                  <a16:creationId xmlns:a16="http://schemas.microsoft.com/office/drawing/2014/main" id="{117263D8-9581-D542-B3D4-683C668212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22513" y="5497513"/>
              <a:ext cx="295275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290" name="Line 82">
              <a:extLst>
                <a:ext uri="{FF2B5EF4-FFF2-40B4-BE49-F238E27FC236}">
                  <a16:creationId xmlns:a16="http://schemas.microsoft.com/office/drawing/2014/main" id="{7569FE65-4388-A142-8283-5BE1CE2F6E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11700" y="5035550"/>
              <a:ext cx="627063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291" name="Line 83">
              <a:extLst>
                <a:ext uri="{FF2B5EF4-FFF2-40B4-BE49-F238E27FC236}">
                  <a16:creationId xmlns:a16="http://schemas.microsoft.com/office/drawing/2014/main" id="{B8228609-7C45-9A43-B32E-F88977EA80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1263" y="5349875"/>
              <a:ext cx="31750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292" name="Freeform 85">
              <a:extLst>
                <a:ext uri="{FF2B5EF4-FFF2-40B4-BE49-F238E27FC236}">
                  <a16:creationId xmlns:a16="http://schemas.microsoft.com/office/drawing/2014/main" id="{2049DA80-7B69-7345-87ED-9BB445B0A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1138" y="4941888"/>
              <a:ext cx="631825" cy="249237"/>
            </a:xfrm>
            <a:custGeom>
              <a:avLst/>
              <a:gdLst>
                <a:gd name="T0" fmla="*/ 2147483646 w 794"/>
                <a:gd name="T1" fmla="*/ 0 h 315"/>
                <a:gd name="T2" fmla="*/ 2147483646 w 794"/>
                <a:gd name="T3" fmla="*/ 0 h 315"/>
                <a:gd name="T4" fmla="*/ 2147483646 w 794"/>
                <a:gd name="T5" fmla="*/ 0 h 315"/>
                <a:gd name="T6" fmla="*/ 2147483646 w 794"/>
                <a:gd name="T7" fmla="*/ 2147483646 h 315"/>
                <a:gd name="T8" fmla="*/ 2147483646 w 794"/>
                <a:gd name="T9" fmla="*/ 2147483646 h 315"/>
                <a:gd name="T10" fmla="*/ 2147483646 w 794"/>
                <a:gd name="T11" fmla="*/ 2147483646 h 315"/>
                <a:gd name="T12" fmla="*/ 2147483646 w 794"/>
                <a:gd name="T13" fmla="*/ 2147483646 h 315"/>
                <a:gd name="T14" fmla="*/ 2147483646 w 794"/>
                <a:gd name="T15" fmla="*/ 2147483646 h 315"/>
                <a:gd name="T16" fmla="*/ 2147483646 w 794"/>
                <a:gd name="T17" fmla="*/ 2147483646 h 315"/>
                <a:gd name="T18" fmla="*/ 2147483646 w 794"/>
                <a:gd name="T19" fmla="*/ 2147483646 h 315"/>
                <a:gd name="T20" fmla="*/ 2147483646 w 794"/>
                <a:gd name="T21" fmla="*/ 2147483646 h 315"/>
                <a:gd name="T22" fmla="*/ 2147483646 w 794"/>
                <a:gd name="T23" fmla="*/ 2147483646 h 315"/>
                <a:gd name="T24" fmla="*/ 2147483646 w 794"/>
                <a:gd name="T25" fmla="*/ 2147483646 h 315"/>
                <a:gd name="T26" fmla="*/ 2147483646 w 794"/>
                <a:gd name="T27" fmla="*/ 2147483646 h 315"/>
                <a:gd name="T28" fmla="*/ 2147483646 w 794"/>
                <a:gd name="T29" fmla="*/ 2147483646 h 315"/>
                <a:gd name="T30" fmla="*/ 2147483646 w 794"/>
                <a:gd name="T31" fmla="*/ 2147483646 h 315"/>
                <a:gd name="T32" fmla="*/ 2147483646 w 794"/>
                <a:gd name="T33" fmla="*/ 2147483646 h 315"/>
                <a:gd name="T34" fmla="*/ 2147483646 w 794"/>
                <a:gd name="T35" fmla="*/ 2147483646 h 315"/>
                <a:gd name="T36" fmla="*/ 2147483646 w 794"/>
                <a:gd name="T37" fmla="*/ 2147483646 h 315"/>
                <a:gd name="T38" fmla="*/ 2147483646 w 794"/>
                <a:gd name="T39" fmla="*/ 2147483646 h 315"/>
                <a:gd name="T40" fmla="*/ 2147483646 w 794"/>
                <a:gd name="T41" fmla="*/ 2147483646 h 315"/>
                <a:gd name="T42" fmla="*/ 2147483646 w 794"/>
                <a:gd name="T43" fmla="*/ 2147483646 h 315"/>
                <a:gd name="T44" fmla="*/ 2147483646 w 794"/>
                <a:gd name="T45" fmla="*/ 2147483646 h 315"/>
                <a:gd name="T46" fmla="*/ 2147483646 w 794"/>
                <a:gd name="T47" fmla="*/ 2147483646 h 315"/>
                <a:gd name="T48" fmla="*/ 2147483646 w 794"/>
                <a:gd name="T49" fmla="*/ 2147483646 h 315"/>
                <a:gd name="T50" fmla="*/ 2147483646 w 794"/>
                <a:gd name="T51" fmla="*/ 2147483646 h 315"/>
                <a:gd name="T52" fmla="*/ 2147483646 w 794"/>
                <a:gd name="T53" fmla="*/ 2147483646 h 315"/>
                <a:gd name="T54" fmla="*/ 2147483646 w 794"/>
                <a:gd name="T55" fmla="*/ 2147483646 h 315"/>
                <a:gd name="T56" fmla="*/ 2147483646 w 794"/>
                <a:gd name="T57" fmla="*/ 2147483646 h 315"/>
                <a:gd name="T58" fmla="*/ 2147483646 w 794"/>
                <a:gd name="T59" fmla="*/ 2147483646 h 315"/>
                <a:gd name="T60" fmla="*/ 2147483646 w 794"/>
                <a:gd name="T61" fmla="*/ 2147483646 h 315"/>
                <a:gd name="T62" fmla="*/ 2147483646 w 794"/>
                <a:gd name="T63" fmla="*/ 2147483646 h 315"/>
                <a:gd name="T64" fmla="*/ 2147483646 w 794"/>
                <a:gd name="T65" fmla="*/ 2147483646 h 315"/>
                <a:gd name="T66" fmla="*/ 2147483646 w 794"/>
                <a:gd name="T67" fmla="*/ 2147483646 h 315"/>
                <a:gd name="T68" fmla="*/ 2147483646 w 794"/>
                <a:gd name="T69" fmla="*/ 2147483646 h 315"/>
                <a:gd name="T70" fmla="*/ 2147483646 w 794"/>
                <a:gd name="T71" fmla="*/ 2147483646 h 315"/>
                <a:gd name="T72" fmla="*/ 2147483646 w 794"/>
                <a:gd name="T73" fmla="*/ 2147483646 h 315"/>
                <a:gd name="T74" fmla="*/ 2147483646 w 794"/>
                <a:gd name="T75" fmla="*/ 2147483646 h 315"/>
                <a:gd name="T76" fmla="*/ 2147483646 w 794"/>
                <a:gd name="T77" fmla="*/ 2147483646 h 315"/>
                <a:gd name="T78" fmla="*/ 2147483646 w 794"/>
                <a:gd name="T79" fmla="*/ 2147483646 h 315"/>
                <a:gd name="T80" fmla="*/ 2147483646 w 794"/>
                <a:gd name="T81" fmla="*/ 2147483646 h 315"/>
                <a:gd name="T82" fmla="*/ 2147483646 w 794"/>
                <a:gd name="T83" fmla="*/ 2147483646 h 315"/>
                <a:gd name="T84" fmla="*/ 2147483646 w 794"/>
                <a:gd name="T85" fmla="*/ 2147483646 h 315"/>
                <a:gd name="T86" fmla="*/ 2147483646 w 794"/>
                <a:gd name="T87" fmla="*/ 2147483646 h 315"/>
                <a:gd name="T88" fmla="*/ 2147483646 w 794"/>
                <a:gd name="T89" fmla="*/ 2147483646 h 315"/>
                <a:gd name="T90" fmla="*/ 2147483646 w 794"/>
                <a:gd name="T91" fmla="*/ 2147483646 h 315"/>
                <a:gd name="T92" fmla="*/ 2147483646 w 794"/>
                <a:gd name="T93" fmla="*/ 2147483646 h 315"/>
                <a:gd name="T94" fmla="*/ 2147483646 w 794"/>
                <a:gd name="T95" fmla="*/ 2147483646 h 315"/>
                <a:gd name="T96" fmla="*/ 2147483646 w 794"/>
                <a:gd name="T97" fmla="*/ 2147483646 h 315"/>
                <a:gd name="T98" fmla="*/ 2147483646 w 794"/>
                <a:gd name="T99" fmla="*/ 2147483646 h 315"/>
                <a:gd name="T100" fmla="*/ 2147483646 w 794"/>
                <a:gd name="T101" fmla="*/ 2147483646 h 315"/>
                <a:gd name="T102" fmla="*/ 2147483646 w 794"/>
                <a:gd name="T103" fmla="*/ 2147483646 h 315"/>
                <a:gd name="T104" fmla="*/ 2147483646 w 794"/>
                <a:gd name="T105" fmla="*/ 2147483646 h 315"/>
                <a:gd name="T106" fmla="*/ 2147483646 w 794"/>
                <a:gd name="T107" fmla="*/ 2147483646 h 315"/>
                <a:gd name="T108" fmla="*/ 2147483646 w 794"/>
                <a:gd name="T109" fmla="*/ 2147483646 h 315"/>
                <a:gd name="T110" fmla="*/ 2147483646 w 794"/>
                <a:gd name="T111" fmla="*/ 2147483646 h 315"/>
                <a:gd name="T112" fmla="*/ 2147483646 w 794"/>
                <a:gd name="T113" fmla="*/ 2147483646 h 315"/>
                <a:gd name="T114" fmla="*/ 2147483646 w 794"/>
                <a:gd name="T115" fmla="*/ 2147483646 h 315"/>
                <a:gd name="T116" fmla="*/ 2147483646 w 794"/>
                <a:gd name="T117" fmla="*/ 2147483646 h 315"/>
                <a:gd name="T118" fmla="*/ 2147483646 w 794"/>
                <a:gd name="T119" fmla="*/ 2147483646 h 315"/>
                <a:gd name="T120" fmla="*/ 2147483646 w 794"/>
                <a:gd name="T121" fmla="*/ 2147483646 h 3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94"/>
                <a:gd name="T184" fmla="*/ 0 h 315"/>
                <a:gd name="T185" fmla="*/ 794 w 794"/>
                <a:gd name="T186" fmla="*/ 315 h 31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94" h="315">
                  <a:moveTo>
                    <a:pt x="0" y="0"/>
                  </a:moveTo>
                  <a:lnTo>
                    <a:pt x="30" y="0"/>
                  </a:lnTo>
                  <a:lnTo>
                    <a:pt x="59" y="0"/>
                  </a:lnTo>
                  <a:lnTo>
                    <a:pt x="86" y="0"/>
                  </a:lnTo>
                  <a:lnTo>
                    <a:pt x="110" y="0"/>
                  </a:lnTo>
                  <a:lnTo>
                    <a:pt x="134" y="0"/>
                  </a:lnTo>
                  <a:lnTo>
                    <a:pt x="155" y="0"/>
                  </a:lnTo>
                  <a:lnTo>
                    <a:pt x="175" y="0"/>
                  </a:lnTo>
                  <a:lnTo>
                    <a:pt x="194" y="0"/>
                  </a:lnTo>
                  <a:lnTo>
                    <a:pt x="211" y="0"/>
                  </a:lnTo>
                  <a:lnTo>
                    <a:pt x="226" y="0"/>
                  </a:lnTo>
                  <a:lnTo>
                    <a:pt x="240" y="0"/>
                  </a:lnTo>
                  <a:lnTo>
                    <a:pt x="253" y="0"/>
                  </a:lnTo>
                  <a:lnTo>
                    <a:pt x="265" y="0"/>
                  </a:lnTo>
                  <a:lnTo>
                    <a:pt x="276" y="0"/>
                  </a:lnTo>
                  <a:lnTo>
                    <a:pt x="287" y="0"/>
                  </a:lnTo>
                  <a:lnTo>
                    <a:pt x="295" y="0"/>
                  </a:lnTo>
                  <a:lnTo>
                    <a:pt x="303" y="0"/>
                  </a:lnTo>
                  <a:lnTo>
                    <a:pt x="311" y="0"/>
                  </a:lnTo>
                  <a:lnTo>
                    <a:pt x="316" y="0"/>
                  </a:lnTo>
                  <a:lnTo>
                    <a:pt x="323" y="0"/>
                  </a:lnTo>
                  <a:lnTo>
                    <a:pt x="327" y="0"/>
                  </a:lnTo>
                  <a:lnTo>
                    <a:pt x="332" y="0"/>
                  </a:lnTo>
                  <a:lnTo>
                    <a:pt x="336" y="0"/>
                  </a:lnTo>
                  <a:lnTo>
                    <a:pt x="338" y="1"/>
                  </a:lnTo>
                  <a:lnTo>
                    <a:pt x="341" y="1"/>
                  </a:lnTo>
                  <a:lnTo>
                    <a:pt x="344" y="1"/>
                  </a:lnTo>
                  <a:lnTo>
                    <a:pt x="346" y="1"/>
                  </a:lnTo>
                  <a:lnTo>
                    <a:pt x="349" y="1"/>
                  </a:lnTo>
                  <a:lnTo>
                    <a:pt x="352" y="1"/>
                  </a:lnTo>
                  <a:lnTo>
                    <a:pt x="353" y="1"/>
                  </a:lnTo>
                  <a:lnTo>
                    <a:pt x="356" y="1"/>
                  </a:lnTo>
                  <a:lnTo>
                    <a:pt x="357" y="1"/>
                  </a:lnTo>
                  <a:lnTo>
                    <a:pt x="360" y="1"/>
                  </a:lnTo>
                  <a:lnTo>
                    <a:pt x="362" y="1"/>
                  </a:lnTo>
                  <a:lnTo>
                    <a:pt x="364" y="3"/>
                  </a:lnTo>
                  <a:lnTo>
                    <a:pt x="366" y="3"/>
                  </a:lnTo>
                  <a:lnTo>
                    <a:pt x="368" y="3"/>
                  </a:lnTo>
                  <a:lnTo>
                    <a:pt x="369" y="3"/>
                  </a:lnTo>
                  <a:lnTo>
                    <a:pt x="370" y="3"/>
                  </a:lnTo>
                  <a:lnTo>
                    <a:pt x="372" y="3"/>
                  </a:lnTo>
                  <a:lnTo>
                    <a:pt x="373" y="3"/>
                  </a:lnTo>
                  <a:lnTo>
                    <a:pt x="374" y="3"/>
                  </a:lnTo>
                  <a:lnTo>
                    <a:pt x="376" y="3"/>
                  </a:lnTo>
                  <a:lnTo>
                    <a:pt x="377" y="3"/>
                  </a:lnTo>
                  <a:lnTo>
                    <a:pt x="378" y="3"/>
                  </a:lnTo>
                  <a:lnTo>
                    <a:pt x="380" y="3"/>
                  </a:lnTo>
                  <a:lnTo>
                    <a:pt x="381" y="4"/>
                  </a:lnTo>
                  <a:lnTo>
                    <a:pt x="382" y="4"/>
                  </a:lnTo>
                  <a:lnTo>
                    <a:pt x="384" y="4"/>
                  </a:lnTo>
                  <a:lnTo>
                    <a:pt x="385" y="4"/>
                  </a:lnTo>
                  <a:lnTo>
                    <a:pt x="386" y="4"/>
                  </a:lnTo>
                  <a:lnTo>
                    <a:pt x="388" y="4"/>
                  </a:lnTo>
                  <a:lnTo>
                    <a:pt x="389" y="4"/>
                  </a:lnTo>
                  <a:lnTo>
                    <a:pt x="390" y="4"/>
                  </a:lnTo>
                  <a:lnTo>
                    <a:pt x="392" y="5"/>
                  </a:lnTo>
                  <a:lnTo>
                    <a:pt x="393" y="5"/>
                  </a:lnTo>
                  <a:lnTo>
                    <a:pt x="394" y="5"/>
                  </a:lnTo>
                  <a:lnTo>
                    <a:pt x="396" y="5"/>
                  </a:lnTo>
                  <a:lnTo>
                    <a:pt x="397" y="5"/>
                  </a:lnTo>
                  <a:lnTo>
                    <a:pt x="400" y="5"/>
                  </a:lnTo>
                  <a:lnTo>
                    <a:pt x="401" y="7"/>
                  </a:lnTo>
                  <a:lnTo>
                    <a:pt x="404" y="7"/>
                  </a:lnTo>
                  <a:lnTo>
                    <a:pt x="405" y="7"/>
                  </a:lnTo>
                  <a:lnTo>
                    <a:pt x="408" y="7"/>
                  </a:lnTo>
                  <a:lnTo>
                    <a:pt x="409" y="7"/>
                  </a:lnTo>
                  <a:lnTo>
                    <a:pt x="412" y="8"/>
                  </a:lnTo>
                  <a:lnTo>
                    <a:pt x="413" y="8"/>
                  </a:lnTo>
                  <a:lnTo>
                    <a:pt x="414" y="8"/>
                  </a:lnTo>
                  <a:lnTo>
                    <a:pt x="416" y="8"/>
                  </a:lnTo>
                  <a:lnTo>
                    <a:pt x="418" y="8"/>
                  </a:lnTo>
                  <a:lnTo>
                    <a:pt x="420" y="9"/>
                  </a:lnTo>
                  <a:lnTo>
                    <a:pt x="421" y="9"/>
                  </a:lnTo>
                  <a:lnTo>
                    <a:pt x="422" y="9"/>
                  </a:lnTo>
                  <a:lnTo>
                    <a:pt x="424" y="9"/>
                  </a:lnTo>
                  <a:lnTo>
                    <a:pt x="425" y="9"/>
                  </a:lnTo>
                  <a:lnTo>
                    <a:pt x="426" y="11"/>
                  </a:lnTo>
                  <a:lnTo>
                    <a:pt x="427" y="11"/>
                  </a:lnTo>
                  <a:lnTo>
                    <a:pt x="429" y="11"/>
                  </a:lnTo>
                  <a:lnTo>
                    <a:pt x="430" y="11"/>
                  </a:lnTo>
                  <a:lnTo>
                    <a:pt x="431" y="11"/>
                  </a:lnTo>
                  <a:lnTo>
                    <a:pt x="433" y="12"/>
                  </a:lnTo>
                  <a:lnTo>
                    <a:pt x="434" y="12"/>
                  </a:lnTo>
                  <a:lnTo>
                    <a:pt x="435" y="12"/>
                  </a:lnTo>
                  <a:lnTo>
                    <a:pt x="437" y="12"/>
                  </a:lnTo>
                  <a:lnTo>
                    <a:pt x="438" y="13"/>
                  </a:lnTo>
                  <a:lnTo>
                    <a:pt x="439" y="13"/>
                  </a:lnTo>
                  <a:lnTo>
                    <a:pt x="441" y="13"/>
                  </a:lnTo>
                  <a:lnTo>
                    <a:pt x="442" y="15"/>
                  </a:lnTo>
                  <a:lnTo>
                    <a:pt x="445" y="15"/>
                  </a:lnTo>
                  <a:lnTo>
                    <a:pt x="446" y="16"/>
                  </a:lnTo>
                  <a:lnTo>
                    <a:pt x="449" y="16"/>
                  </a:lnTo>
                  <a:lnTo>
                    <a:pt x="450" y="17"/>
                  </a:lnTo>
                  <a:lnTo>
                    <a:pt x="453" y="17"/>
                  </a:lnTo>
                  <a:lnTo>
                    <a:pt x="455" y="19"/>
                  </a:lnTo>
                  <a:lnTo>
                    <a:pt x="458" y="19"/>
                  </a:lnTo>
                  <a:lnTo>
                    <a:pt x="459" y="20"/>
                  </a:lnTo>
                  <a:lnTo>
                    <a:pt x="462" y="20"/>
                  </a:lnTo>
                  <a:lnTo>
                    <a:pt x="463" y="21"/>
                  </a:lnTo>
                  <a:lnTo>
                    <a:pt x="466" y="21"/>
                  </a:lnTo>
                  <a:lnTo>
                    <a:pt x="467" y="23"/>
                  </a:lnTo>
                  <a:lnTo>
                    <a:pt x="469" y="23"/>
                  </a:lnTo>
                  <a:lnTo>
                    <a:pt x="471" y="23"/>
                  </a:lnTo>
                  <a:lnTo>
                    <a:pt x="473" y="24"/>
                  </a:lnTo>
                  <a:lnTo>
                    <a:pt x="474" y="24"/>
                  </a:lnTo>
                  <a:lnTo>
                    <a:pt x="475" y="25"/>
                  </a:lnTo>
                  <a:lnTo>
                    <a:pt x="477" y="25"/>
                  </a:lnTo>
                  <a:lnTo>
                    <a:pt x="478" y="25"/>
                  </a:lnTo>
                  <a:lnTo>
                    <a:pt x="479" y="27"/>
                  </a:lnTo>
                  <a:lnTo>
                    <a:pt x="481" y="27"/>
                  </a:lnTo>
                  <a:lnTo>
                    <a:pt x="482" y="28"/>
                  </a:lnTo>
                  <a:lnTo>
                    <a:pt x="483" y="28"/>
                  </a:lnTo>
                  <a:lnTo>
                    <a:pt x="485" y="28"/>
                  </a:lnTo>
                  <a:lnTo>
                    <a:pt x="486" y="29"/>
                  </a:lnTo>
                  <a:lnTo>
                    <a:pt x="487" y="29"/>
                  </a:lnTo>
                  <a:lnTo>
                    <a:pt x="489" y="31"/>
                  </a:lnTo>
                  <a:lnTo>
                    <a:pt x="490" y="31"/>
                  </a:lnTo>
                  <a:lnTo>
                    <a:pt x="491" y="32"/>
                  </a:lnTo>
                  <a:lnTo>
                    <a:pt x="493" y="32"/>
                  </a:lnTo>
                  <a:lnTo>
                    <a:pt x="494" y="33"/>
                  </a:lnTo>
                  <a:lnTo>
                    <a:pt x="495" y="33"/>
                  </a:lnTo>
                  <a:lnTo>
                    <a:pt x="497" y="35"/>
                  </a:lnTo>
                  <a:lnTo>
                    <a:pt x="499" y="35"/>
                  </a:lnTo>
                  <a:lnTo>
                    <a:pt x="501" y="36"/>
                  </a:lnTo>
                  <a:lnTo>
                    <a:pt x="503" y="37"/>
                  </a:lnTo>
                  <a:lnTo>
                    <a:pt x="505" y="38"/>
                  </a:lnTo>
                  <a:lnTo>
                    <a:pt x="507" y="38"/>
                  </a:lnTo>
                  <a:lnTo>
                    <a:pt x="509" y="40"/>
                  </a:lnTo>
                  <a:lnTo>
                    <a:pt x="511" y="41"/>
                  </a:lnTo>
                  <a:lnTo>
                    <a:pt x="513" y="42"/>
                  </a:lnTo>
                  <a:lnTo>
                    <a:pt x="514" y="42"/>
                  </a:lnTo>
                  <a:lnTo>
                    <a:pt x="515" y="44"/>
                  </a:lnTo>
                  <a:lnTo>
                    <a:pt x="518" y="44"/>
                  </a:lnTo>
                  <a:lnTo>
                    <a:pt x="519" y="45"/>
                  </a:lnTo>
                  <a:lnTo>
                    <a:pt x="520" y="45"/>
                  </a:lnTo>
                  <a:lnTo>
                    <a:pt x="522" y="46"/>
                  </a:lnTo>
                  <a:lnTo>
                    <a:pt x="523" y="48"/>
                  </a:lnTo>
                  <a:lnTo>
                    <a:pt x="524" y="48"/>
                  </a:lnTo>
                  <a:lnTo>
                    <a:pt x="526" y="49"/>
                  </a:lnTo>
                  <a:lnTo>
                    <a:pt x="527" y="49"/>
                  </a:lnTo>
                  <a:lnTo>
                    <a:pt x="528" y="50"/>
                  </a:lnTo>
                  <a:lnTo>
                    <a:pt x="530" y="50"/>
                  </a:lnTo>
                  <a:lnTo>
                    <a:pt x="531" y="52"/>
                  </a:lnTo>
                  <a:lnTo>
                    <a:pt x="532" y="52"/>
                  </a:lnTo>
                  <a:lnTo>
                    <a:pt x="532" y="53"/>
                  </a:lnTo>
                  <a:lnTo>
                    <a:pt x="534" y="53"/>
                  </a:lnTo>
                  <a:lnTo>
                    <a:pt x="535" y="54"/>
                  </a:lnTo>
                  <a:lnTo>
                    <a:pt x="536" y="54"/>
                  </a:lnTo>
                  <a:lnTo>
                    <a:pt x="538" y="56"/>
                  </a:lnTo>
                  <a:lnTo>
                    <a:pt x="539" y="56"/>
                  </a:lnTo>
                  <a:lnTo>
                    <a:pt x="540" y="57"/>
                  </a:lnTo>
                  <a:lnTo>
                    <a:pt x="542" y="57"/>
                  </a:lnTo>
                  <a:lnTo>
                    <a:pt x="543" y="58"/>
                  </a:lnTo>
                  <a:lnTo>
                    <a:pt x="546" y="60"/>
                  </a:lnTo>
                  <a:lnTo>
                    <a:pt x="547" y="60"/>
                  </a:lnTo>
                  <a:lnTo>
                    <a:pt x="548" y="61"/>
                  </a:lnTo>
                  <a:lnTo>
                    <a:pt x="551" y="62"/>
                  </a:lnTo>
                  <a:lnTo>
                    <a:pt x="552" y="64"/>
                  </a:lnTo>
                  <a:lnTo>
                    <a:pt x="554" y="64"/>
                  </a:lnTo>
                  <a:lnTo>
                    <a:pt x="555" y="65"/>
                  </a:lnTo>
                  <a:lnTo>
                    <a:pt x="558" y="66"/>
                  </a:lnTo>
                  <a:lnTo>
                    <a:pt x="559" y="66"/>
                  </a:lnTo>
                  <a:lnTo>
                    <a:pt x="560" y="68"/>
                  </a:lnTo>
                  <a:lnTo>
                    <a:pt x="562" y="68"/>
                  </a:lnTo>
                  <a:lnTo>
                    <a:pt x="562" y="69"/>
                  </a:lnTo>
                  <a:lnTo>
                    <a:pt x="563" y="69"/>
                  </a:lnTo>
                  <a:lnTo>
                    <a:pt x="564" y="70"/>
                  </a:lnTo>
                  <a:lnTo>
                    <a:pt x="566" y="70"/>
                  </a:lnTo>
                  <a:lnTo>
                    <a:pt x="566" y="72"/>
                  </a:lnTo>
                  <a:lnTo>
                    <a:pt x="567" y="72"/>
                  </a:lnTo>
                  <a:lnTo>
                    <a:pt x="568" y="72"/>
                  </a:lnTo>
                  <a:lnTo>
                    <a:pt x="570" y="73"/>
                  </a:lnTo>
                  <a:lnTo>
                    <a:pt x="571" y="74"/>
                  </a:lnTo>
                  <a:lnTo>
                    <a:pt x="572" y="74"/>
                  </a:lnTo>
                  <a:lnTo>
                    <a:pt x="574" y="76"/>
                  </a:lnTo>
                  <a:lnTo>
                    <a:pt x="575" y="76"/>
                  </a:lnTo>
                  <a:lnTo>
                    <a:pt x="575" y="77"/>
                  </a:lnTo>
                  <a:lnTo>
                    <a:pt x="576" y="77"/>
                  </a:lnTo>
                  <a:lnTo>
                    <a:pt x="578" y="78"/>
                  </a:lnTo>
                  <a:lnTo>
                    <a:pt x="579" y="78"/>
                  </a:lnTo>
                  <a:lnTo>
                    <a:pt x="579" y="80"/>
                  </a:lnTo>
                  <a:lnTo>
                    <a:pt x="580" y="80"/>
                  </a:lnTo>
                  <a:lnTo>
                    <a:pt x="582" y="81"/>
                  </a:lnTo>
                  <a:lnTo>
                    <a:pt x="583" y="82"/>
                  </a:lnTo>
                  <a:lnTo>
                    <a:pt x="584" y="82"/>
                  </a:lnTo>
                  <a:lnTo>
                    <a:pt x="586" y="84"/>
                  </a:lnTo>
                  <a:lnTo>
                    <a:pt x="588" y="85"/>
                  </a:lnTo>
                  <a:lnTo>
                    <a:pt x="590" y="85"/>
                  </a:lnTo>
                  <a:lnTo>
                    <a:pt x="591" y="86"/>
                  </a:lnTo>
                  <a:lnTo>
                    <a:pt x="592" y="88"/>
                  </a:lnTo>
                  <a:lnTo>
                    <a:pt x="594" y="89"/>
                  </a:lnTo>
                  <a:lnTo>
                    <a:pt x="595" y="89"/>
                  </a:lnTo>
                  <a:lnTo>
                    <a:pt x="596" y="90"/>
                  </a:lnTo>
                  <a:lnTo>
                    <a:pt x="598" y="92"/>
                  </a:lnTo>
                  <a:lnTo>
                    <a:pt x="599" y="92"/>
                  </a:lnTo>
                  <a:lnTo>
                    <a:pt x="599" y="93"/>
                  </a:lnTo>
                  <a:lnTo>
                    <a:pt x="600" y="93"/>
                  </a:lnTo>
                  <a:lnTo>
                    <a:pt x="602" y="94"/>
                  </a:lnTo>
                  <a:lnTo>
                    <a:pt x="603" y="94"/>
                  </a:lnTo>
                  <a:lnTo>
                    <a:pt x="603" y="96"/>
                  </a:lnTo>
                  <a:lnTo>
                    <a:pt x="604" y="96"/>
                  </a:lnTo>
                  <a:lnTo>
                    <a:pt x="606" y="97"/>
                  </a:lnTo>
                  <a:lnTo>
                    <a:pt x="607" y="98"/>
                  </a:lnTo>
                  <a:lnTo>
                    <a:pt x="608" y="98"/>
                  </a:lnTo>
                  <a:lnTo>
                    <a:pt x="610" y="100"/>
                  </a:lnTo>
                  <a:lnTo>
                    <a:pt x="611" y="101"/>
                  </a:lnTo>
                  <a:lnTo>
                    <a:pt x="612" y="102"/>
                  </a:lnTo>
                  <a:lnTo>
                    <a:pt x="613" y="102"/>
                  </a:lnTo>
                  <a:lnTo>
                    <a:pt x="615" y="104"/>
                  </a:lnTo>
                  <a:lnTo>
                    <a:pt x="615" y="105"/>
                  </a:lnTo>
                  <a:lnTo>
                    <a:pt x="616" y="105"/>
                  </a:lnTo>
                  <a:lnTo>
                    <a:pt x="617" y="106"/>
                  </a:lnTo>
                  <a:lnTo>
                    <a:pt x="619" y="106"/>
                  </a:lnTo>
                  <a:lnTo>
                    <a:pt x="619" y="108"/>
                  </a:lnTo>
                  <a:lnTo>
                    <a:pt x="620" y="108"/>
                  </a:lnTo>
                  <a:lnTo>
                    <a:pt x="620" y="109"/>
                  </a:lnTo>
                  <a:lnTo>
                    <a:pt x="621" y="109"/>
                  </a:lnTo>
                  <a:lnTo>
                    <a:pt x="623" y="110"/>
                  </a:lnTo>
                  <a:lnTo>
                    <a:pt x="624" y="112"/>
                  </a:lnTo>
                  <a:lnTo>
                    <a:pt x="625" y="112"/>
                  </a:lnTo>
                  <a:lnTo>
                    <a:pt x="625" y="113"/>
                  </a:lnTo>
                  <a:lnTo>
                    <a:pt x="627" y="113"/>
                  </a:lnTo>
                  <a:lnTo>
                    <a:pt x="628" y="114"/>
                  </a:lnTo>
                  <a:lnTo>
                    <a:pt x="629" y="116"/>
                  </a:lnTo>
                  <a:lnTo>
                    <a:pt x="631" y="116"/>
                  </a:lnTo>
                  <a:lnTo>
                    <a:pt x="632" y="117"/>
                  </a:lnTo>
                  <a:lnTo>
                    <a:pt x="633" y="118"/>
                  </a:lnTo>
                  <a:lnTo>
                    <a:pt x="635" y="120"/>
                  </a:lnTo>
                  <a:lnTo>
                    <a:pt x="636" y="120"/>
                  </a:lnTo>
                  <a:lnTo>
                    <a:pt x="637" y="121"/>
                  </a:lnTo>
                  <a:lnTo>
                    <a:pt x="639" y="121"/>
                  </a:lnTo>
                  <a:lnTo>
                    <a:pt x="639" y="122"/>
                  </a:lnTo>
                  <a:lnTo>
                    <a:pt x="640" y="122"/>
                  </a:lnTo>
                  <a:lnTo>
                    <a:pt x="641" y="124"/>
                  </a:lnTo>
                  <a:lnTo>
                    <a:pt x="643" y="125"/>
                  </a:lnTo>
                  <a:lnTo>
                    <a:pt x="644" y="125"/>
                  </a:lnTo>
                  <a:lnTo>
                    <a:pt x="645" y="126"/>
                  </a:lnTo>
                  <a:lnTo>
                    <a:pt x="647" y="128"/>
                  </a:lnTo>
                  <a:lnTo>
                    <a:pt x="648" y="128"/>
                  </a:lnTo>
                  <a:lnTo>
                    <a:pt x="649" y="129"/>
                  </a:lnTo>
                  <a:lnTo>
                    <a:pt x="651" y="130"/>
                  </a:lnTo>
                  <a:lnTo>
                    <a:pt x="652" y="130"/>
                  </a:lnTo>
                  <a:lnTo>
                    <a:pt x="652" y="131"/>
                  </a:lnTo>
                  <a:lnTo>
                    <a:pt x="653" y="131"/>
                  </a:lnTo>
                  <a:lnTo>
                    <a:pt x="653" y="133"/>
                  </a:lnTo>
                  <a:lnTo>
                    <a:pt x="655" y="133"/>
                  </a:lnTo>
                  <a:lnTo>
                    <a:pt x="655" y="134"/>
                  </a:lnTo>
                  <a:lnTo>
                    <a:pt x="656" y="134"/>
                  </a:lnTo>
                  <a:lnTo>
                    <a:pt x="656" y="135"/>
                  </a:lnTo>
                  <a:lnTo>
                    <a:pt x="657" y="135"/>
                  </a:lnTo>
                  <a:lnTo>
                    <a:pt x="657" y="137"/>
                  </a:lnTo>
                  <a:lnTo>
                    <a:pt x="659" y="137"/>
                  </a:lnTo>
                  <a:lnTo>
                    <a:pt x="659" y="138"/>
                  </a:lnTo>
                  <a:lnTo>
                    <a:pt x="660" y="139"/>
                  </a:lnTo>
                  <a:lnTo>
                    <a:pt x="661" y="139"/>
                  </a:lnTo>
                  <a:lnTo>
                    <a:pt x="663" y="141"/>
                  </a:lnTo>
                  <a:lnTo>
                    <a:pt x="663" y="142"/>
                  </a:lnTo>
                  <a:lnTo>
                    <a:pt x="664" y="143"/>
                  </a:lnTo>
                  <a:lnTo>
                    <a:pt x="665" y="145"/>
                  </a:lnTo>
                  <a:lnTo>
                    <a:pt x="667" y="146"/>
                  </a:lnTo>
                  <a:lnTo>
                    <a:pt x="668" y="147"/>
                  </a:lnTo>
                  <a:lnTo>
                    <a:pt x="669" y="149"/>
                  </a:lnTo>
                  <a:lnTo>
                    <a:pt x="671" y="150"/>
                  </a:lnTo>
                  <a:lnTo>
                    <a:pt x="672" y="151"/>
                  </a:lnTo>
                  <a:lnTo>
                    <a:pt x="673" y="153"/>
                  </a:lnTo>
                  <a:lnTo>
                    <a:pt x="675" y="154"/>
                  </a:lnTo>
                  <a:lnTo>
                    <a:pt x="675" y="155"/>
                  </a:lnTo>
                  <a:lnTo>
                    <a:pt x="676" y="155"/>
                  </a:lnTo>
                  <a:lnTo>
                    <a:pt x="677" y="157"/>
                  </a:lnTo>
                  <a:lnTo>
                    <a:pt x="677" y="158"/>
                  </a:lnTo>
                  <a:lnTo>
                    <a:pt x="679" y="158"/>
                  </a:lnTo>
                  <a:lnTo>
                    <a:pt x="679" y="159"/>
                  </a:lnTo>
                  <a:lnTo>
                    <a:pt x="680" y="159"/>
                  </a:lnTo>
                  <a:lnTo>
                    <a:pt x="680" y="161"/>
                  </a:lnTo>
                  <a:lnTo>
                    <a:pt x="681" y="162"/>
                  </a:lnTo>
                  <a:lnTo>
                    <a:pt x="683" y="163"/>
                  </a:lnTo>
                  <a:lnTo>
                    <a:pt x="684" y="165"/>
                  </a:lnTo>
                  <a:lnTo>
                    <a:pt x="685" y="166"/>
                  </a:lnTo>
                  <a:lnTo>
                    <a:pt x="685" y="167"/>
                  </a:lnTo>
                  <a:lnTo>
                    <a:pt x="687" y="169"/>
                  </a:lnTo>
                  <a:lnTo>
                    <a:pt x="688" y="169"/>
                  </a:lnTo>
                  <a:lnTo>
                    <a:pt x="689" y="170"/>
                  </a:lnTo>
                  <a:lnTo>
                    <a:pt x="689" y="171"/>
                  </a:lnTo>
                  <a:lnTo>
                    <a:pt x="691" y="173"/>
                  </a:lnTo>
                  <a:lnTo>
                    <a:pt x="692" y="174"/>
                  </a:lnTo>
                  <a:lnTo>
                    <a:pt x="693" y="175"/>
                  </a:lnTo>
                  <a:lnTo>
                    <a:pt x="695" y="178"/>
                  </a:lnTo>
                  <a:lnTo>
                    <a:pt x="696" y="179"/>
                  </a:lnTo>
                  <a:lnTo>
                    <a:pt x="697" y="181"/>
                  </a:lnTo>
                  <a:lnTo>
                    <a:pt x="699" y="183"/>
                  </a:lnTo>
                  <a:lnTo>
                    <a:pt x="700" y="185"/>
                  </a:lnTo>
                  <a:lnTo>
                    <a:pt x="701" y="186"/>
                  </a:lnTo>
                  <a:lnTo>
                    <a:pt x="703" y="187"/>
                  </a:lnTo>
                  <a:lnTo>
                    <a:pt x="704" y="189"/>
                  </a:lnTo>
                  <a:lnTo>
                    <a:pt x="705" y="190"/>
                  </a:lnTo>
                  <a:lnTo>
                    <a:pt x="706" y="191"/>
                  </a:lnTo>
                  <a:lnTo>
                    <a:pt x="708" y="193"/>
                  </a:lnTo>
                  <a:lnTo>
                    <a:pt x="708" y="194"/>
                  </a:lnTo>
                  <a:lnTo>
                    <a:pt x="709" y="195"/>
                  </a:lnTo>
                  <a:lnTo>
                    <a:pt x="710" y="197"/>
                  </a:lnTo>
                  <a:lnTo>
                    <a:pt x="712" y="198"/>
                  </a:lnTo>
                  <a:lnTo>
                    <a:pt x="713" y="199"/>
                  </a:lnTo>
                  <a:lnTo>
                    <a:pt x="713" y="201"/>
                  </a:lnTo>
                  <a:lnTo>
                    <a:pt x="714" y="202"/>
                  </a:lnTo>
                  <a:lnTo>
                    <a:pt x="716" y="203"/>
                  </a:lnTo>
                  <a:lnTo>
                    <a:pt x="716" y="205"/>
                  </a:lnTo>
                  <a:lnTo>
                    <a:pt x="717" y="206"/>
                  </a:lnTo>
                  <a:lnTo>
                    <a:pt x="718" y="207"/>
                  </a:lnTo>
                  <a:lnTo>
                    <a:pt x="720" y="209"/>
                  </a:lnTo>
                  <a:lnTo>
                    <a:pt x="721" y="210"/>
                  </a:lnTo>
                  <a:lnTo>
                    <a:pt x="722" y="211"/>
                  </a:lnTo>
                  <a:lnTo>
                    <a:pt x="722" y="213"/>
                  </a:lnTo>
                  <a:lnTo>
                    <a:pt x="724" y="215"/>
                  </a:lnTo>
                  <a:lnTo>
                    <a:pt x="725" y="217"/>
                  </a:lnTo>
                  <a:lnTo>
                    <a:pt x="726" y="218"/>
                  </a:lnTo>
                  <a:lnTo>
                    <a:pt x="728" y="221"/>
                  </a:lnTo>
                  <a:lnTo>
                    <a:pt x="729" y="222"/>
                  </a:lnTo>
                  <a:lnTo>
                    <a:pt x="730" y="224"/>
                  </a:lnTo>
                  <a:lnTo>
                    <a:pt x="732" y="226"/>
                  </a:lnTo>
                  <a:lnTo>
                    <a:pt x="733" y="228"/>
                  </a:lnTo>
                  <a:lnTo>
                    <a:pt x="734" y="230"/>
                  </a:lnTo>
                  <a:lnTo>
                    <a:pt x="736" y="231"/>
                  </a:lnTo>
                  <a:lnTo>
                    <a:pt x="737" y="234"/>
                  </a:lnTo>
                  <a:lnTo>
                    <a:pt x="738" y="235"/>
                  </a:lnTo>
                  <a:lnTo>
                    <a:pt x="740" y="236"/>
                  </a:lnTo>
                  <a:lnTo>
                    <a:pt x="741" y="238"/>
                  </a:lnTo>
                  <a:lnTo>
                    <a:pt x="741" y="239"/>
                  </a:lnTo>
                  <a:lnTo>
                    <a:pt x="742" y="240"/>
                  </a:lnTo>
                  <a:lnTo>
                    <a:pt x="744" y="242"/>
                  </a:lnTo>
                  <a:lnTo>
                    <a:pt x="744" y="243"/>
                  </a:lnTo>
                  <a:lnTo>
                    <a:pt x="745" y="244"/>
                  </a:lnTo>
                  <a:lnTo>
                    <a:pt x="746" y="246"/>
                  </a:lnTo>
                  <a:lnTo>
                    <a:pt x="748" y="247"/>
                  </a:lnTo>
                  <a:lnTo>
                    <a:pt x="748" y="248"/>
                  </a:lnTo>
                  <a:lnTo>
                    <a:pt x="749" y="250"/>
                  </a:lnTo>
                  <a:lnTo>
                    <a:pt x="750" y="251"/>
                  </a:lnTo>
                  <a:lnTo>
                    <a:pt x="750" y="252"/>
                  </a:lnTo>
                  <a:lnTo>
                    <a:pt x="752" y="254"/>
                  </a:lnTo>
                  <a:lnTo>
                    <a:pt x="753" y="255"/>
                  </a:lnTo>
                  <a:lnTo>
                    <a:pt x="753" y="256"/>
                  </a:lnTo>
                  <a:lnTo>
                    <a:pt x="754" y="258"/>
                  </a:lnTo>
                  <a:lnTo>
                    <a:pt x="756" y="259"/>
                  </a:lnTo>
                  <a:lnTo>
                    <a:pt x="757" y="260"/>
                  </a:lnTo>
                  <a:lnTo>
                    <a:pt x="758" y="262"/>
                  </a:lnTo>
                  <a:lnTo>
                    <a:pt x="760" y="263"/>
                  </a:lnTo>
                  <a:lnTo>
                    <a:pt x="760" y="266"/>
                  </a:lnTo>
                  <a:lnTo>
                    <a:pt x="762" y="267"/>
                  </a:lnTo>
                  <a:lnTo>
                    <a:pt x="764" y="270"/>
                  </a:lnTo>
                  <a:lnTo>
                    <a:pt x="765" y="271"/>
                  </a:lnTo>
                  <a:lnTo>
                    <a:pt x="766" y="274"/>
                  </a:lnTo>
                  <a:lnTo>
                    <a:pt x="768" y="275"/>
                  </a:lnTo>
                  <a:lnTo>
                    <a:pt x="769" y="278"/>
                  </a:lnTo>
                  <a:lnTo>
                    <a:pt x="770" y="279"/>
                  </a:lnTo>
                  <a:lnTo>
                    <a:pt x="772" y="282"/>
                  </a:lnTo>
                  <a:lnTo>
                    <a:pt x="773" y="283"/>
                  </a:lnTo>
                  <a:lnTo>
                    <a:pt x="774" y="284"/>
                  </a:lnTo>
                  <a:lnTo>
                    <a:pt x="776" y="286"/>
                  </a:lnTo>
                  <a:lnTo>
                    <a:pt x="776" y="287"/>
                  </a:lnTo>
                  <a:lnTo>
                    <a:pt x="777" y="288"/>
                  </a:lnTo>
                  <a:lnTo>
                    <a:pt x="778" y="290"/>
                  </a:lnTo>
                  <a:lnTo>
                    <a:pt x="778" y="291"/>
                  </a:lnTo>
                  <a:lnTo>
                    <a:pt x="780" y="292"/>
                  </a:lnTo>
                  <a:lnTo>
                    <a:pt x="781" y="294"/>
                  </a:lnTo>
                  <a:lnTo>
                    <a:pt x="781" y="295"/>
                  </a:lnTo>
                  <a:lnTo>
                    <a:pt x="782" y="296"/>
                  </a:lnTo>
                  <a:lnTo>
                    <a:pt x="782" y="298"/>
                  </a:lnTo>
                  <a:lnTo>
                    <a:pt x="784" y="298"/>
                  </a:lnTo>
                  <a:lnTo>
                    <a:pt x="784" y="299"/>
                  </a:lnTo>
                  <a:lnTo>
                    <a:pt x="785" y="300"/>
                  </a:lnTo>
                  <a:lnTo>
                    <a:pt x="785" y="302"/>
                  </a:lnTo>
                  <a:lnTo>
                    <a:pt x="786" y="303"/>
                  </a:lnTo>
                  <a:lnTo>
                    <a:pt x="788" y="304"/>
                  </a:lnTo>
                  <a:lnTo>
                    <a:pt x="789" y="306"/>
                  </a:lnTo>
                  <a:lnTo>
                    <a:pt x="789" y="307"/>
                  </a:lnTo>
                  <a:lnTo>
                    <a:pt x="790" y="308"/>
                  </a:lnTo>
                  <a:lnTo>
                    <a:pt x="790" y="311"/>
                  </a:lnTo>
                  <a:lnTo>
                    <a:pt x="792" y="312"/>
                  </a:lnTo>
                  <a:lnTo>
                    <a:pt x="793" y="314"/>
                  </a:lnTo>
                  <a:lnTo>
                    <a:pt x="794" y="31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293" name="Freeform 86">
              <a:extLst>
                <a:ext uri="{FF2B5EF4-FFF2-40B4-BE49-F238E27FC236}">
                  <a16:creationId xmlns:a16="http://schemas.microsoft.com/office/drawing/2014/main" id="{FBD7448F-5EC2-2F42-A1D2-324BFD8FD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1138" y="5194300"/>
              <a:ext cx="631825" cy="249238"/>
            </a:xfrm>
            <a:custGeom>
              <a:avLst/>
              <a:gdLst>
                <a:gd name="T0" fmla="*/ 2147483646 w 794"/>
                <a:gd name="T1" fmla="*/ 2147483646 h 315"/>
                <a:gd name="T2" fmla="*/ 2147483646 w 794"/>
                <a:gd name="T3" fmla="*/ 2147483646 h 315"/>
                <a:gd name="T4" fmla="*/ 2147483646 w 794"/>
                <a:gd name="T5" fmla="*/ 2147483646 h 315"/>
                <a:gd name="T6" fmla="*/ 2147483646 w 794"/>
                <a:gd name="T7" fmla="*/ 2147483646 h 315"/>
                <a:gd name="T8" fmla="*/ 2147483646 w 794"/>
                <a:gd name="T9" fmla="*/ 2147483646 h 315"/>
                <a:gd name="T10" fmla="*/ 2147483646 w 794"/>
                <a:gd name="T11" fmla="*/ 2147483646 h 315"/>
                <a:gd name="T12" fmla="*/ 2147483646 w 794"/>
                <a:gd name="T13" fmla="*/ 2147483646 h 315"/>
                <a:gd name="T14" fmla="*/ 2147483646 w 794"/>
                <a:gd name="T15" fmla="*/ 2147483646 h 315"/>
                <a:gd name="T16" fmla="*/ 2147483646 w 794"/>
                <a:gd name="T17" fmla="*/ 2147483646 h 315"/>
                <a:gd name="T18" fmla="*/ 2147483646 w 794"/>
                <a:gd name="T19" fmla="*/ 2147483646 h 315"/>
                <a:gd name="T20" fmla="*/ 2147483646 w 794"/>
                <a:gd name="T21" fmla="*/ 2147483646 h 315"/>
                <a:gd name="T22" fmla="*/ 2147483646 w 794"/>
                <a:gd name="T23" fmla="*/ 2147483646 h 315"/>
                <a:gd name="T24" fmla="*/ 2147483646 w 794"/>
                <a:gd name="T25" fmla="*/ 2147483646 h 315"/>
                <a:gd name="T26" fmla="*/ 2147483646 w 794"/>
                <a:gd name="T27" fmla="*/ 2147483646 h 315"/>
                <a:gd name="T28" fmla="*/ 2147483646 w 794"/>
                <a:gd name="T29" fmla="*/ 2147483646 h 315"/>
                <a:gd name="T30" fmla="*/ 2147483646 w 794"/>
                <a:gd name="T31" fmla="*/ 2147483646 h 315"/>
                <a:gd name="T32" fmla="*/ 2147483646 w 794"/>
                <a:gd name="T33" fmla="*/ 2147483646 h 315"/>
                <a:gd name="T34" fmla="*/ 2147483646 w 794"/>
                <a:gd name="T35" fmla="*/ 2147483646 h 315"/>
                <a:gd name="T36" fmla="*/ 2147483646 w 794"/>
                <a:gd name="T37" fmla="*/ 2147483646 h 315"/>
                <a:gd name="T38" fmla="*/ 2147483646 w 794"/>
                <a:gd name="T39" fmla="*/ 2147483646 h 315"/>
                <a:gd name="T40" fmla="*/ 2147483646 w 794"/>
                <a:gd name="T41" fmla="*/ 2147483646 h 315"/>
                <a:gd name="T42" fmla="*/ 2147483646 w 794"/>
                <a:gd name="T43" fmla="*/ 2147483646 h 315"/>
                <a:gd name="T44" fmla="*/ 2147483646 w 794"/>
                <a:gd name="T45" fmla="*/ 2147483646 h 315"/>
                <a:gd name="T46" fmla="*/ 2147483646 w 794"/>
                <a:gd name="T47" fmla="*/ 2147483646 h 315"/>
                <a:gd name="T48" fmla="*/ 2147483646 w 794"/>
                <a:gd name="T49" fmla="*/ 2147483646 h 315"/>
                <a:gd name="T50" fmla="*/ 2147483646 w 794"/>
                <a:gd name="T51" fmla="*/ 2147483646 h 315"/>
                <a:gd name="T52" fmla="*/ 2147483646 w 794"/>
                <a:gd name="T53" fmla="*/ 2147483646 h 315"/>
                <a:gd name="T54" fmla="*/ 2147483646 w 794"/>
                <a:gd name="T55" fmla="*/ 2147483646 h 315"/>
                <a:gd name="T56" fmla="*/ 2147483646 w 794"/>
                <a:gd name="T57" fmla="*/ 2147483646 h 315"/>
                <a:gd name="T58" fmla="*/ 2147483646 w 794"/>
                <a:gd name="T59" fmla="*/ 2147483646 h 315"/>
                <a:gd name="T60" fmla="*/ 2147483646 w 794"/>
                <a:gd name="T61" fmla="*/ 2147483646 h 315"/>
                <a:gd name="T62" fmla="*/ 2147483646 w 794"/>
                <a:gd name="T63" fmla="*/ 2147483646 h 315"/>
                <a:gd name="T64" fmla="*/ 2147483646 w 794"/>
                <a:gd name="T65" fmla="*/ 2147483646 h 315"/>
                <a:gd name="T66" fmla="*/ 2147483646 w 794"/>
                <a:gd name="T67" fmla="*/ 2147483646 h 315"/>
                <a:gd name="T68" fmla="*/ 2147483646 w 794"/>
                <a:gd name="T69" fmla="*/ 2147483646 h 315"/>
                <a:gd name="T70" fmla="*/ 2147483646 w 794"/>
                <a:gd name="T71" fmla="*/ 2147483646 h 315"/>
                <a:gd name="T72" fmla="*/ 2147483646 w 794"/>
                <a:gd name="T73" fmla="*/ 2147483646 h 315"/>
                <a:gd name="T74" fmla="*/ 2147483646 w 794"/>
                <a:gd name="T75" fmla="*/ 2147483646 h 315"/>
                <a:gd name="T76" fmla="*/ 2147483646 w 794"/>
                <a:gd name="T77" fmla="*/ 2147483646 h 315"/>
                <a:gd name="T78" fmla="*/ 2147483646 w 794"/>
                <a:gd name="T79" fmla="*/ 2147483646 h 315"/>
                <a:gd name="T80" fmla="*/ 2147483646 w 794"/>
                <a:gd name="T81" fmla="*/ 2147483646 h 315"/>
                <a:gd name="T82" fmla="*/ 2147483646 w 794"/>
                <a:gd name="T83" fmla="*/ 2147483646 h 315"/>
                <a:gd name="T84" fmla="*/ 2147483646 w 794"/>
                <a:gd name="T85" fmla="*/ 2147483646 h 315"/>
                <a:gd name="T86" fmla="*/ 2147483646 w 794"/>
                <a:gd name="T87" fmla="*/ 2147483646 h 315"/>
                <a:gd name="T88" fmla="*/ 2147483646 w 794"/>
                <a:gd name="T89" fmla="*/ 2147483646 h 315"/>
                <a:gd name="T90" fmla="*/ 2147483646 w 794"/>
                <a:gd name="T91" fmla="*/ 2147483646 h 315"/>
                <a:gd name="T92" fmla="*/ 2147483646 w 794"/>
                <a:gd name="T93" fmla="*/ 2147483646 h 315"/>
                <a:gd name="T94" fmla="*/ 2147483646 w 794"/>
                <a:gd name="T95" fmla="*/ 2147483646 h 315"/>
                <a:gd name="T96" fmla="*/ 2147483646 w 794"/>
                <a:gd name="T97" fmla="*/ 2147483646 h 315"/>
                <a:gd name="T98" fmla="*/ 2147483646 w 794"/>
                <a:gd name="T99" fmla="*/ 2147483646 h 315"/>
                <a:gd name="T100" fmla="*/ 2147483646 w 794"/>
                <a:gd name="T101" fmla="*/ 2147483646 h 315"/>
                <a:gd name="T102" fmla="*/ 2147483646 w 794"/>
                <a:gd name="T103" fmla="*/ 2147483646 h 315"/>
                <a:gd name="T104" fmla="*/ 2147483646 w 794"/>
                <a:gd name="T105" fmla="*/ 2147483646 h 315"/>
                <a:gd name="T106" fmla="*/ 2147483646 w 794"/>
                <a:gd name="T107" fmla="*/ 2147483646 h 315"/>
                <a:gd name="T108" fmla="*/ 2147483646 w 794"/>
                <a:gd name="T109" fmla="*/ 2147483646 h 315"/>
                <a:gd name="T110" fmla="*/ 2147483646 w 794"/>
                <a:gd name="T111" fmla="*/ 2147483646 h 315"/>
                <a:gd name="T112" fmla="*/ 2147483646 w 794"/>
                <a:gd name="T113" fmla="*/ 2147483646 h 315"/>
                <a:gd name="T114" fmla="*/ 2147483646 w 794"/>
                <a:gd name="T115" fmla="*/ 2147483646 h 315"/>
                <a:gd name="T116" fmla="*/ 2147483646 w 794"/>
                <a:gd name="T117" fmla="*/ 2147483646 h 315"/>
                <a:gd name="T118" fmla="*/ 2147483646 w 794"/>
                <a:gd name="T119" fmla="*/ 2147483646 h 315"/>
                <a:gd name="T120" fmla="*/ 2147483646 w 794"/>
                <a:gd name="T121" fmla="*/ 2147483646 h 3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94"/>
                <a:gd name="T184" fmla="*/ 0 h 315"/>
                <a:gd name="T185" fmla="*/ 794 w 794"/>
                <a:gd name="T186" fmla="*/ 315 h 31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94" h="315">
                  <a:moveTo>
                    <a:pt x="0" y="315"/>
                  </a:moveTo>
                  <a:lnTo>
                    <a:pt x="30" y="315"/>
                  </a:lnTo>
                  <a:lnTo>
                    <a:pt x="59" y="315"/>
                  </a:lnTo>
                  <a:lnTo>
                    <a:pt x="86" y="315"/>
                  </a:lnTo>
                  <a:lnTo>
                    <a:pt x="110" y="315"/>
                  </a:lnTo>
                  <a:lnTo>
                    <a:pt x="134" y="315"/>
                  </a:lnTo>
                  <a:lnTo>
                    <a:pt x="155" y="315"/>
                  </a:lnTo>
                  <a:lnTo>
                    <a:pt x="175" y="315"/>
                  </a:lnTo>
                  <a:lnTo>
                    <a:pt x="194" y="315"/>
                  </a:lnTo>
                  <a:lnTo>
                    <a:pt x="211" y="315"/>
                  </a:lnTo>
                  <a:lnTo>
                    <a:pt x="226" y="315"/>
                  </a:lnTo>
                  <a:lnTo>
                    <a:pt x="240" y="315"/>
                  </a:lnTo>
                  <a:lnTo>
                    <a:pt x="253" y="315"/>
                  </a:lnTo>
                  <a:lnTo>
                    <a:pt x="265" y="315"/>
                  </a:lnTo>
                  <a:lnTo>
                    <a:pt x="276" y="315"/>
                  </a:lnTo>
                  <a:lnTo>
                    <a:pt x="287" y="315"/>
                  </a:lnTo>
                  <a:lnTo>
                    <a:pt x="295" y="315"/>
                  </a:lnTo>
                  <a:lnTo>
                    <a:pt x="303" y="315"/>
                  </a:lnTo>
                  <a:lnTo>
                    <a:pt x="311" y="315"/>
                  </a:lnTo>
                  <a:lnTo>
                    <a:pt x="316" y="315"/>
                  </a:lnTo>
                  <a:lnTo>
                    <a:pt x="323" y="315"/>
                  </a:lnTo>
                  <a:lnTo>
                    <a:pt x="327" y="315"/>
                  </a:lnTo>
                  <a:lnTo>
                    <a:pt x="332" y="315"/>
                  </a:lnTo>
                  <a:lnTo>
                    <a:pt x="336" y="315"/>
                  </a:lnTo>
                  <a:lnTo>
                    <a:pt x="338" y="315"/>
                  </a:lnTo>
                  <a:lnTo>
                    <a:pt x="341" y="315"/>
                  </a:lnTo>
                  <a:lnTo>
                    <a:pt x="344" y="314"/>
                  </a:lnTo>
                  <a:lnTo>
                    <a:pt x="346" y="314"/>
                  </a:lnTo>
                  <a:lnTo>
                    <a:pt x="349" y="314"/>
                  </a:lnTo>
                  <a:lnTo>
                    <a:pt x="352" y="314"/>
                  </a:lnTo>
                  <a:lnTo>
                    <a:pt x="353" y="314"/>
                  </a:lnTo>
                  <a:lnTo>
                    <a:pt x="356" y="314"/>
                  </a:lnTo>
                  <a:lnTo>
                    <a:pt x="357" y="314"/>
                  </a:lnTo>
                  <a:lnTo>
                    <a:pt x="360" y="314"/>
                  </a:lnTo>
                  <a:lnTo>
                    <a:pt x="362" y="314"/>
                  </a:lnTo>
                  <a:lnTo>
                    <a:pt x="364" y="314"/>
                  </a:lnTo>
                  <a:lnTo>
                    <a:pt x="366" y="313"/>
                  </a:lnTo>
                  <a:lnTo>
                    <a:pt x="368" y="313"/>
                  </a:lnTo>
                  <a:lnTo>
                    <a:pt x="369" y="313"/>
                  </a:lnTo>
                  <a:lnTo>
                    <a:pt x="370" y="313"/>
                  </a:lnTo>
                  <a:lnTo>
                    <a:pt x="372" y="313"/>
                  </a:lnTo>
                  <a:lnTo>
                    <a:pt x="373" y="313"/>
                  </a:lnTo>
                  <a:lnTo>
                    <a:pt x="374" y="313"/>
                  </a:lnTo>
                  <a:lnTo>
                    <a:pt x="376" y="313"/>
                  </a:lnTo>
                  <a:lnTo>
                    <a:pt x="377" y="313"/>
                  </a:lnTo>
                  <a:lnTo>
                    <a:pt x="378" y="313"/>
                  </a:lnTo>
                  <a:lnTo>
                    <a:pt x="380" y="313"/>
                  </a:lnTo>
                  <a:lnTo>
                    <a:pt x="381" y="313"/>
                  </a:lnTo>
                  <a:lnTo>
                    <a:pt x="382" y="311"/>
                  </a:lnTo>
                  <a:lnTo>
                    <a:pt x="384" y="311"/>
                  </a:lnTo>
                  <a:lnTo>
                    <a:pt x="385" y="311"/>
                  </a:lnTo>
                  <a:lnTo>
                    <a:pt x="386" y="311"/>
                  </a:lnTo>
                  <a:lnTo>
                    <a:pt x="388" y="311"/>
                  </a:lnTo>
                  <a:lnTo>
                    <a:pt x="389" y="311"/>
                  </a:lnTo>
                  <a:lnTo>
                    <a:pt x="390" y="311"/>
                  </a:lnTo>
                  <a:lnTo>
                    <a:pt x="392" y="311"/>
                  </a:lnTo>
                  <a:lnTo>
                    <a:pt x="393" y="311"/>
                  </a:lnTo>
                  <a:lnTo>
                    <a:pt x="394" y="310"/>
                  </a:lnTo>
                  <a:lnTo>
                    <a:pt x="396" y="310"/>
                  </a:lnTo>
                  <a:lnTo>
                    <a:pt x="397" y="310"/>
                  </a:lnTo>
                  <a:lnTo>
                    <a:pt x="400" y="310"/>
                  </a:lnTo>
                  <a:lnTo>
                    <a:pt x="401" y="310"/>
                  </a:lnTo>
                  <a:lnTo>
                    <a:pt x="404" y="309"/>
                  </a:lnTo>
                  <a:lnTo>
                    <a:pt x="405" y="309"/>
                  </a:lnTo>
                  <a:lnTo>
                    <a:pt x="408" y="309"/>
                  </a:lnTo>
                  <a:lnTo>
                    <a:pt x="409" y="309"/>
                  </a:lnTo>
                  <a:lnTo>
                    <a:pt x="412" y="309"/>
                  </a:lnTo>
                  <a:lnTo>
                    <a:pt x="413" y="307"/>
                  </a:lnTo>
                  <a:lnTo>
                    <a:pt x="414" y="307"/>
                  </a:lnTo>
                  <a:lnTo>
                    <a:pt x="416" y="307"/>
                  </a:lnTo>
                  <a:lnTo>
                    <a:pt x="418" y="307"/>
                  </a:lnTo>
                  <a:lnTo>
                    <a:pt x="420" y="307"/>
                  </a:lnTo>
                  <a:lnTo>
                    <a:pt x="421" y="306"/>
                  </a:lnTo>
                  <a:lnTo>
                    <a:pt x="422" y="306"/>
                  </a:lnTo>
                  <a:lnTo>
                    <a:pt x="424" y="306"/>
                  </a:lnTo>
                  <a:lnTo>
                    <a:pt x="425" y="306"/>
                  </a:lnTo>
                  <a:lnTo>
                    <a:pt x="426" y="306"/>
                  </a:lnTo>
                  <a:lnTo>
                    <a:pt x="427" y="305"/>
                  </a:lnTo>
                  <a:lnTo>
                    <a:pt x="429" y="305"/>
                  </a:lnTo>
                  <a:lnTo>
                    <a:pt x="430" y="305"/>
                  </a:lnTo>
                  <a:lnTo>
                    <a:pt x="431" y="305"/>
                  </a:lnTo>
                  <a:lnTo>
                    <a:pt x="433" y="305"/>
                  </a:lnTo>
                  <a:lnTo>
                    <a:pt x="434" y="303"/>
                  </a:lnTo>
                  <a:lnTo>
                    <a:pt x="435" y="303"/>
                  </a:lnTo>
                  <a:lnTo>
                    <a:pt x="437" y="303"/>
                  </a:lnTo>
                  <a:lnTo>
                    <a:pt x="438" y="302"/>
                  </a:lnTo>
                  <a:lnTo>
                    <a:pt x="439" y="302"/>
                  </a:lnTo>
                  <a:lnTo>
                    <a:pt x="441" y="302"/>
                  </a:lnTo>
                  <a:lnTo>
                    <a:pt x="442" y="301"/>
                  </a:lnTo>
                  <a:lnTo>
                    <a:pt x="445" y="301"/>
                  </a:lnTo>
                  <a:lnTo>
                    <a:pt x="446" y="299"/>
                  </a:lnTo>
                  <a:lnTo>
                    <a:pt x="449" y="299"/>
                  </a:lnTo>
                  <a:lnTo>
                    <a:pt x="450" y="299"/>
                  </a:lnTo>
                  <a:lnTo>
                    <a:pt x="453" y="298"/>
                  </a:lnTo>
                  <a:lnTo>
                    <a:pt x="455" y="297"/>
                  </a:lnTo>
                  <a:lnTo>
                    <a:pt x="458" y="297"/>
                  </a:lnTo>
                  <a:lnTo>
                    <a:pt x="459" y="295"/>
                  </a:lnTo>
                  <a:lnTo>
                    <a:pt x="462" y="295"/>
                  </a:lnTo>
                  <a:lnTo>
                    <a:pt x="463" y="294"/>
                  </a:lnTo>
                  <a:lnTo>
                    <a:pt x="466" y="294"/>
                  </a:lnTo>
                  <a:lnTo>
                    <a:pt x="467" y="294"/>
                  </a:lnTo>
                  <a:lnTo>
                    <a:pt x="469" y="293"/>
                  </a:lnTo>
                  <a:lnTo>
                    <a:pt x="471" y="293"/>
                  </a:lnTo>
                  <a:lnTo>
                    <a:pt x="473" y="291"/>
                  </a:lnTo>
                  <a:lnTo>
                    <a:pt x="474" y="291"/>
                  </a:lnTo>
                  <a:lnTo>
                    <a:pt x="475" y="291"/>
                  </a:lnTo>
                  <a:lnTo>
                    <a:pt x="477" y="290"/>
                  </a:lnTo>
                  <a:lnTo>
                    <a:pt x="478" y="290"/>
                  </a:lnTo>
                  <a:lnTo>
                    <a:pt x="479" y="290"/>
                  </a:lnTo>
                  <a:lnTo>
                    <a:pt x="479" y="289"/>
                  </a:lnTo>
                  <a:lnTo>
                    <a:pt x="481" y="289"/>
                  </a:lnTo>
                  <a:lnTo>
                    <a:pt x="482" y="289"/>
                  </a:lnTo>
                  <a:lnTo>
                    <a:pt x="483" y="287"/>
                  </a:lnTo>
                  <a:lnTo>
                    <a:pt x="485" y="287"/>
                  </a:lnTo>
                  <a:lnTo>
                    <a:pt x="486" y="286"/>
                  </a:lnTo>
                  <a:lnTo>
                    <a:pt x="487" y="286"/>
                  </a:lnTo>
                  <a:lnTo>
                    <a:pt x="489" y="286"/>
                  </a:lnTo>
                  <a:lnTo>
                    <a:pt x="490" y="285"/>
                  </a:lnTo>
                  <a:lnTo>
                    <a:pt x="491" y="285"/>
                  </a:lnTo>
                  <a:lnTo>
                    <a:pt x="493" y="283"/>
                  </a:lnTo>
                  <a:lnTo>
                    <a:pt x="494" y="283"/>
                  </a:lnTo>
                  <a:lnTo>
                    <a:pt x="495" y="282"/>
                  </a:lnTo>
                  <a:lnTo>
                    <a:pt x="497" y="281"/>
                  </a:lnTo>
                  <a:lnTo>
                    <a:pt x="499" y="281"/>
                  </a:lnTo>
                  <a:lnTo>
                    <a:pt x="501" y="279"/>
                  </a:lnTo>
                  <a:lnTo>
                    <a:pt x="503" y="278"/>
                  </a:lnTo>
                  <a:lnTo>
                    <a:pt x="505" y="277"/>
                  </a:lnTo>
                  <a:lnTo>
                    <a:pt x="507" y="277"/>
                  </a:lnTo>
                  <a:lnTo>
                    <a:pt x="509" y="276"/>
                  </a:lnTo>
                  <a:lnTo>
                    <a:pt x="511" y="274"/>
                  </a:lnTo>
                  <a:lnTo>
                    <a:pt x="513" y="274"/>
                  </a:lnTo>
                  <a:lnTo>
                    <a:pt x="514" y="273"/>
                  </a:lnTo>
                  <a:lnTo>
                    <a:pt x="515" y="272"/>
                  </a:lnTo>
                  <a:lnTo>
                    <a:pt x="518" y="272"/>
                  </a:lnTo>
                  <a:lnTo>
                    <a:pt x="519" y="270"/>
                  </a:lnTo>
                  <a:lnTo>
                    <a:pt x="520" y="270"/>
                  </a:lnTo>
                  <a:lnTo>
                    <a:pt x="522" y="269"/>
                  </a:lnTo>
                  <a:lnTo>
                    <a:pt x="523" y="268"/>
                  </a:lnTo>
                  <a:lnTo>
                    <a:pt x="524" y="268"/>
                  </a:lnTo>
                  <a:lnTo>
                    <a:pt x="526" y="266"/>
                  </a:lnTo>
                  <a:lnTo>
                    <a:pt x="527" y="266"/>
                  </a:lnTo>
                  <a:lnTo>
                    <a:pt x="528" y="265"/>
                  </a:lnTo>
                  <a:lnTo>
                    <a:pt x="530" y="265"/>
                  </a:lnTo>
                  <a:lnTo>
                    <a:pt x="531" y="264"/>
                  </a:lnTo>
                  <a:lnTo>
                    <a:pt x="532" y="264"/>
                  </a:lnTo>
                  <a:lnTo>
                    <a:pt x="534" y="262"/>
                  </a:lnTo>
                  <a:lnTo>
                    <a:pt x="535" y="262"/>
                  </a:lnTo>
                  <a:lnTo>
                    <a:pt x="536" y="261"/>
                  </a:lnTo>
                  <a:lnTo>
                    <a:pt x="538" y="261"/>
                  </a:lnTo>
                  <a:lnTo>
                    <a:pt x="539" y="260"/>
                  </a:lnTo>
                  <a:lnTo>
                    <a:pt x="540" y="258"/>
                  </a:lnTo>
                  <a:lnTo>
                    <a:pt x="542" y="258"/>
                  </a:lnTo>
                  <a:lnTo>
                    <a:pt x="543" y="257"/>
                  </a:lnTo>
                  <a:lnTo>
                    <a:pt x="546" y="256"/>
                  </a:lnTo>
                  <a:lnTo>
                    <a:pt x="547" y="256"/>
                  </a:lnTo>
                  <a:lnTo>
                    <a:pt x="548" y="254"/>
                  </a:lnTo>
                  <a:lnTo>
                    <a:pt x="551" y="253"/>
                  </a:lnTo>
                  <a:lnTo>
                    <a:pt x="552" y="252"/>
                  </a:lnTo>
                  <a:lnTo>
                    <a:pt x="554" y="252"/>
                  </a:lnTo>
                  <a:lnTo>
                    <a:pt x="555" y="250"/>
                  </a:lnTo>
                  <a:lnTo>
                    <a:pt x="558" y="249"/>
                  </a:lnTo>
                  <a:lnTo>
                    <a:pt x="559" y="249"/>
                  </a:lnTo>
                  <a:lnTo>
                    <a:pt x="560" y="248"/>
                  </a:lnTo>
                  <a:lnTo>
                    <a:pt x="562" y="248"/>
                  </a:lnTo>
                  <a:lnTo>
                    <a:pt x="562" y="246"/>
                  </a:lnTo>
                  <a:lnTo>
                    <a:pt x="563" y="246"/>
                  </a:lnTo>
                  <a:lnTo>
                    <a:pt x="564" y="245"/>
                  </a:lnTo>
                  <a:lnTo>
                    <a:pt x="566" y="245"/>
                  </a:lnTo>
                  <a:lnTo>
                    <a:pt x="566" y="244"/>
                  </a:lnTo>
                  <a:lnTo>
                    <a:pt x="567" y="244"/>
                  </a:lnTo>
                  <a:lnTo>
                    <a:pt x="568" y="244"/>
                  </a:lnTo>
                  <a:lnTo>
                    <a:pt x="570" y="242"/>
                  </a:lnTo>
                  <a:lnTo>
                    <a:pt x="571" y="241"/>
                  </a:lnTo>
                  <a:lnTo>
                    <a:pt x="572" y="241"/>
                  </a:lnTo>
                  <a:lnTo>
                    <a:pt x="574" y="240"/>
                  </a:lnTo>
                  <a:lnTo>
                    <a:pt x="575" y="240"/>
                  </a:lnTo>
                  <a:lnTo>
                    <a:pt x="575" y="238"/>
                  </a:lnTo>
                  <a:lnTo>
                    <a:pt x="576" y="238"/>
                  </a:lnTo>
                  <a:lnTo>
                    <a:pt x="578" y="237"/>
                  </a:lnTo>
                  <a:lnTo>
                    <a:pt x="579" y="237"/>
                  </a:lnTo>
                  <a:lnTo>
                    <a:pt x="579" y="236"/>
                  </a:lnTo>
                  <a:lnTo>
                    <a:pt x="580" y="236"/>
                  </a:lnTo>
                  <a:lnTo>
                    <a:pt x="582" y="234"/>
                  </a:lnTo>
                  <a:lnTo>
                    <a:pt x="583" y="233"/>
                  </a:lnTo>
                  <a:lnTo>
                    <a:pt x="584" y="233"/>
                  </a:lnTo>
                  <a:lnTo>
                    <a:pt x="586" y="232"/>
                  </a:lnTo>
                  <a:lnTo>
                    <a:pt x="588" y="230"/>
                  </a:lnTo>
                  <a:lnTo>
                    <a:pt x="590" y="230"/>
                  </a:lnTo>
                  <a:lnTo>
                    <a:pt x="591" y="229"/>
                  </a:lnTo>
                  <a:lnTo>
                    <a:pt x="592" y="228"/>
                  </a:lnTo>
                  <a:lnTo>
                    <a:pt x="594" y="226"/>
                  </a:lnTo>
                  <a:lnTo>
                    <a:pt x="595" y="226"/>
                  </a:lnTo>
                  <a:lnTo>
                    <a:pt x="596" y="225"/>
                  </a:lnTo>
                  <a:lnTo>
                    <a:pt x="598" y="224"/>
                  </a:lnTo>
                  <a:lnTo>
                    <a:pt x="599" y="224"/>
                  </a:lnTo>
                  <a:lnTo>
                    <a:pt x="599" y="222"/>
                  </a:lnTo>
                  <a:lnTo>
                    <a:pt x="600" y="222"/>
                  </a:lnTo>
                  <a:lnTo>
                    <a:pt x="602" y="221"/>
                  </a:lnTo>
                  <a:lnTo>
                    <a:pt x="603" y="221"/>
                  </a:lnTo>
                  <a:lnTo>
                    <a:pt x="603" y="220"/>
                  </a:lnTo>
                  <a:lnTo>
                    <a:pt x="604" y="220"/>
                  </a:lnTo>
                  <a:lnTo>
                    <a:pt x="606" y="218"/>
                  </a:lnTo>
                  <a:lnTo>
                    <a:pt x="607" y="217"/>
                  </a:lnTo>
                  <a:lnTo>
                    <a:pt x="608" y="217"/>
                  </a:lnTo>
                  <a:lnTo>
                    <a:pt x="610" y="216"/>
                  </a:lnTo>
                  <a:lnTo>
                    <a:pt x="611" y="214"/>
                  </a:lnTo>
                  <a:lnTo>
                    <a:pt x="612" y="213"/>
                  </a:lnTo>
                  <a:lnTo>
                    <a:pt x="613" y="213"/>
                  </a:lnTo>
                  <a:lnTo>
                    <a:pt x="615" y="212"/>
                  </a:lnTo>
                  <a:lnTo>
                    <a:pt x="615" y="210"/>
                  </a:lnTo>
                  <a:lnTo>
                    <a:pt x="616" y="210"/>
                  </a:lnTo>
                  <a:lnTo>
                    <a:pt x="617" y="209"/>
                  </a:lnTo>
                  <a:lnTo>
                    <a:pt x="619" y="209"/>
                  </a:lnTo>
                  <a:lnTo>
                    <a:pt x="619" y="208"/>
                  </a:lnTo>
                  <a:lnTo>
                    <a:pt x="620" y="208"/>
                  </a:lnTo>
                  <a:lnTo>
                    <a:pt x="620" y="206"/>
                  </a:lnTo>
                  <a:lnTo>
                    <a:pt x="621" y="206"/>
                  </a:lnTo>
                  <a:lnTo>
                    <a:pt x="623" y="205"/>
                  </a:lnTo>
                  <a:lnTo>
                    <a:pt x="624" y="205"/>
                  </a:lnTo>
                  <a:lnTo>
                    <a:pt x="624" y="204"/>
                  </a:lnTo>
                  <a:lnTo>
                    <a:pt x="625" y="204"/>
                  </a:lnTo>
                  <a:lnTo>
                    <a:pt x="627" y="202"/>
                  </a:lnTo>
                  <a:lnTo>
                    <a:pt x="628" y="202"/>
                  </a:lnTo>
                  <a:lnTo>
                    <a:pt x="628" y="201"/>
                  </a:lnTo>
                  <a:lnTo>
                    <a:pt x="629" y="201"/>
                  </a:lnTo>
                  <a:lnTo>
                    <a:pt x="629" y="200"/>
                  </a:lnTo>
                  <a:lnTo>
                    <a:pt x="631" y="200"/>
                  </a:lnTo>
                  <a:lnTo>
                    <a:pt x="632" y="198"/>
                  </a:lnTo>
                  <a:lnTo>
                    <a:pt x="633" y="198"/>
                  </a:lnTo>
                  <a:lnTo>
                    <a:pt x="633" y="197"/>
                  </a:lnTo>
                  <a:lnTo>
                    <a:pt x="635" y="197"/>
                  </a:lnTo>
                  <a:lnTo>
                    <a:pt x="636" y="196"/>
                  </a:lnTo>
                  <a:lnTo>
                    <a:pt x="637" y="194"/>
                  </a:lnTo>
                  <a:lnTo>
                    <a:pt x="639" y="194"/>
                  </a:lnTo>
                  <a:lnTo>
                    <a:pt x="639" y="193"/>
                  </a:lnTo>
                  <a:lnTo>
                    <a:pt x="640" y="193"/>
                  </a:lnTo>
                  <a:lnTo>
                    <a:pt x="641" y="192"/>
                  </a:lnTo>
                  <a:lnTo>
                    <a:pt x="643" y="190"/>
                  </a:lnTo>
                  <a:lnTo>
                    <a:pt x="644" y="190"/>
                  </a:lnTo>
                  <a:lnTo>
                    <a:pt x="645" y="189"/>
                  </a:lnTo>
                  <a:lnTo>
                    <a:pt x="647" y="189"/>
                  </a:lnTo>
                  <a:lnTo>
                    <a:pt x="647" y="188"/>
                  </a:lnTo>
                  <a:lnTo>
                    <a:pt x="648" y="188"/>
                  </a:lnTo>
                  <a:lnTo>
                    <a:pt x="649" y="186"/>
                  </a:lnTo>
                  <a:lnTo>
                    <a:pt x="651" y="186"/>
                  </a:lnTo>
                  <a:lnTo>
                    <a:pt x="651" y="185"/>
                  </a:lnTo>
                  <a:lnTo>
                    <a:pt x="652" y="185"/>
                  </a:lnTo>
                  <a:lnTo>
                    <a:pt x="652" y="184"/>
                  </a:lnTo>
                  <a:lnTo>
                    <a:pt x="653" y="184"/>
                  </a:lnTo>
                  <a:lnTo>
                    <a:pt x="653" y="183"/>
                  </a:lnTo>
                  <a:lnTo>
                    <a:pt x="655" y="183"/>
                  </a:lnTo>
                  <a:lnTo>
                    <a:pt x="656" y="181"/>
                  </a:lnTo>
                  <a:lnTo>
                    <a:pt x="657" y="180"/>
                  </a:lnTo>
                  <a:lnTo>
                    <a:pt x="657" y="179"/>
                  </a:lnTo>
                  <a:lnTo>
                    <a:pt x="659" y="179"/>
                  </a:lnTo>
                  <a:lnTo>
                    <a:pt x="659" y="177"/>
                  </a:lnTo>
                  <a:lnTo>
                    <a:pt x="660" y="176"/>
                  </a:lnTo>
                  <a:lnTo>
                    <a:pt x="661" y="176"/>
                  </a:lnTo>
                  <a:lnTo>
                    <a:pt x="663" y="175"/>
                  </a:lnTo>
                  <a:lnTo>
                    <a:pt x="663" y="173"/>
                  </a:lnTo>
                  <a:lnTo>
                    <a:pt x="664" y="172"/>
                  </a:lnTo>
                  <a:lnTo>
                    <a:pt x="665" y="171"/>
                  </a:lnTo>
                  <a:lnTo>
                    <a:pt x="667" y="169"/>
                  </a:lnTo>
                  <a:lnTo>
                    <a:pt x="668" y="168"/>
                  </a:lnTo>
                  <a:lnTo>
                    <a:pt x="669" y="167"/>
                  </a:lnTo>
                  <a:lnTo>
                    <a:pt x="671" y="165"/>
                  </a:lnTo>
                  <a:lnTo>
                    <a:pt x="672" y="164"/>
                  </a:lnTo>
                  <a:lnTo>
                    <a:pt x="673" y="163"/>
                  </a:lnTo>
                  <a:lnTo>
                    <a:pt x="675" y="161"/>
                  </a:lnTo>
                  <a:lnTo>
                    <a:pt x="675" y="160"/>
                  </a:lnTo>
                  <a:lnTo>
                    <a:pt x="676" y="160"/>
                  </a:lnTo>
                  <a:lnTo>
                    <a:pt x="677" y="159"/>
                  </a:lnTo>
                  <a:lnTo>
                    <a:pt x="677" y="157"/>
                  </a:lnTo>
                  <a:lnTo>
                    <a:pt x="679" y="157"/>
                  </a:lnTo>
                  <a:lnTo>
                    <a:pt x="679" y="156"/>
                  </a:lnTo>
                  <a:lnTo>
                    <a:pt x="680" y="156"/>
                  </a:lnTo>
                  <a:lnTo>
                    <a:pt x="680" y="155"/>
                  </a:lnTo>
                  <a:lnTo>
                    <a:pt x="681" y="153"/>
                  </a:lnTo>
                  <a:lnTo>
                    <a:pt x="683" y="152"/>
                  </a:lnTo>
                  <a:lnTo>
                    <a:pt x="684" y="151"/>
                  </a:lnTo>
                  <a:lnTo>
                    <a:pt x="685" y="149"/>
                  </a:lnTo>
                  <a:lnTo>
                    <a:pt x="685" y="148"/>
                  </a:lnTo>
                  <a:lnTo>
                    <a:pt x="687" y="148"/>
                  </a:lnTo>
                  <a:lnTo>
                    <a:pt x="688" y="147"/>
                  </a:lnTo>
                  <a:lnTo>
                    <a:pt x="689" y="145"/>
                  </a:lnTo>
                  <a:lnTo>
                    <a:pt x="689" y="144"/>
                  </a:lnTo>
                  <a:lnTo>
                    <a:pt x="691" y="143"/>
                  </a:lnTo>
                  <a:lnTo>
                    <a:pt x="692" y="141"/>
                  </a:lnTo>
                  <a:lnTo>
                    <a:pt x="693" y="140"/>
                  </a:lnTo>
                  <a:lnTo>
                    <a:pt x="695" y="137"/>
                  </a:lnTo>
                  <a:lnTo>
                    <a:pt x="696" y="136"/>
                  </a:lnTo>
                  <a:lnTo>
                    <a:pt x="697" y="135"/>
                  </a:lnTo>
                  <a:lnTo>
                    <a:pt x="699" y="132"/>
                  </a:lnTo>
                  <a:lnTo>
                    <a:pt x="700" y="131"/>
                  </a:lnTo>
                  <a:lnTo>
                    <a:pt x="701" y="129"/>
                  </a:lnTo>
                  <a:lnTo>
                    <a:pt x="703" y="128"/>
                  </a:lnTo>
                  <a:lnTo>
                    <a:pt x="704" y="127"/>
                  </a:lnTo>
                  <a:lnTo>
                    <a:pt x="705" y="125"/>
                  </a:lnTo>
                  <a:lnTo>
                    <a:pt x="706" y="124"/>
                  </a:lnTo>
                  <a:lnTo>
                    <a:pt x="708" y="123"/>
                  </a:lnTo>
                  <a:lnTo>
                    <a:pt x="708" y="121"/>
                  </a:lnTo>
                  <a:lnTo>
                    <a:pt x="709" y="120"/>
                  </a:lnTo>
                  <a:lnTo>
                    <a:pt x="710" y="119"/>
                  </a:lnTo>
                  <a:lnTo>
                    <a:pt x="712" y="117"/>
                  </a:lnTo>
                  <a:lnTo>
                    <a:pt x="713" y="116"/>
                  </a:lnTo>
                  <a:lnTo>
                    <a:pt x="713" y="115"/>
                  </a:lnTo>
                  <a:lnTo>
                    <a:pt x="714" y="115"/>
                  </a:lnTo>
                  <a:lnTo>
                    <a:pt x="714" y="113"/>
                  </a:lnTo>
                  <a:lnTo>
                    <a:pt x="716" y="112"/>
                  </a:lnTo>
                  <a:lnTo>
                    <a:pt x="716" y="111"/>
                  </a:lnTo>
                  <a:lnTo>
                    <a:pt x="717" y="109"/>
                  </a:lnTo>
                  <a:lnTo>
                    <a:pt x="718" y="109"/>
                  </a:lnTo>
                  <a:lnTo>
                    <a:pt x="718" y="108"/>
                  </a:lnTo>
                  <a:lnTo>
                    <a:pt x="720" y="107"/>
                  </a:lnTo>
                  <a:lnTo>
                    <a:pt x="721" y="105"/>
                  </a:lnTo>
                  <a:lnTo>
                    <a:pt x="722" y="104"/>
                  </a:lnTo>
                  <a:lnTo>
                    <a:pt x="722" y="103"/>
                  </a:lnTo>
                  <a:lnTo>
                    <a:pt x="724" y="100"/>
                  </a:lnTo>
                  <a:lnTo>
                    <a:pt x="725" y="99"/>
                  </a:lnTo>
                  <a:lnTo>
                    <a:pt x="726" y="97"/>
                  </a:lnTo>
                  <a:lnTo>
                    <a:pt x="728" y="96"/>
                  </a:lnTo>
                  <a:lnTo>
                    <a:pt x="729" y="93"/>
                  </a:lnTo>
                  <a:lnTo>
                    <a:pt x="730" y="91"/>
                  </a:lnTo>
                  <a:lnTo>
                    <a:pt x="732" y="90"/>
                  </a:lnTo>
                  <a:lnTo>
                    <a:pt x="733" y="87"/>
                  </a:lnTo>
                  <a:lnTo>
                    <a:pt x="734" y="86"/>
                  </a:lnTo>
                  <a:lnTo>
                    <a:pt x="736" y="84"/>
                  </a:lnTo>
                  <a:lnTo>
                    <a:pt x="737" y="82"/>
                  </a:lnTo>
                  <a:lnTo>
                    <a:pt x="738" y="80"/>
                  </a:lnTo>
                  <a:lnTo>
                    <a:pt x="740" y="79"/>
                  </a:lnTo>
                  <a:lnTo>
                    <a:pt x="741" y="78"/>
                  </a:lnTo>
                  <a:lnTo>
                    <a:pt x="741" y="76"/>
                  </a:lnTo>
                  <a:lnTo>
                    <a:pt x="742" y="75"/>
                  </a:lnTo>
                  <a:lnTo>
                    <a:pt x="744" y="74"/>
                  </a:lnTo>
                  <a:lnTo>
                    <a:pt x="744" y="72"/>
                  </a:lnTo>
                  <a:lnTo>
                    <a:pt x="745" y="71"/>
                  </a:lnTo>
                  <a:lnTo>
                    <a:pt x="746" y="70"/>
                  </a:lnTo>
                  <a:lnTo>
                    <a:pt x="748" y="68"/>
                  </a:lnTo>
                  <a:lnTo>
                    <a:pt x="748" y="67"/>
                  </a:lnTo>
                  <a:lnTo>
                    <a:pt x="749" y="66"/>
                  </a:lnTo>
                  <a:lnTo>
                    <a:pt x="750" y="64"/>
                  </a:lnTo>
                  <a:lnTo>
                    <a:pt x="750" y="63"/>
                  </a:lnTo>
                  <a:lnTo>
                    <a:pt x="752" y="62"/>
                  </a:lnTo>
                  <a:lnTo>
                    <a:pt x="753" y="62"/>
                  </a:lnTo>
                  <a:lnTo>
                    <a:pt x="753" y="60"/>
                  </a:lnTo>
                  <a:lnTo>
                    <a:pt x="754" y="59"/>
                  </a:lnTo>
                  <a:lnTo>
                    <a:pt x="756" y="56"/>
                  </a:lnTo>
                  <a:lnTo>
                    <a:pt x="757" y="55"/>
                  </a:lnTo>
                  <a:lnTo>
                    <a:pt x="758" y="54"/>
                  </a:lnTo>
                  <a:lnTo>
                    <a:pt x="760" y="52"/>
                  </a:lnTo>
                  <a:lnTo>
                    <a:pt x="760" y="50"/>
                  </a:lnTo>
                  <a:lnTo>
                    <a:pt x="762" y="48"/>
                  </a:lnTo>
                  <a:lnTo>
                    <a:pt x="764" y="46"/>
                  </a:lnTo>
                  <a:lnTo>
                    <a:pt x="765" y="44"/>
                  </a:lnTo>
                  <a:lnTo>
                    <a:pt x="766" y="42"/>
                  </a:lnTo>
                  <a:lnTo>
                    <a:pt x="768" y="40"/>
                  </a:lnTo>
                  <a:lnTo>
                    <a:pt x="769" y="38"/>
                  </a:lnTo>
                  <a:lnTo>
                    <a:pt x="770" y="36"/>
                  </a:lnTo>
                  <a:lnTo>
                    <a:pt x="772" y="35"/>
                  </a:lnTo>
                  <a:lnTo>
                    <a:pt x="773" y="32"/>
                  </a:lnTo>
                  <a:lnTo>
                    <a:pt x="774" y="31"/>
                  </a:lnTo>
                  <a:lnTo>
                    <a:pt x="776" y="30"/>
                  </a:lnTo>
                  <a:lnTo>
                    <a:pt x="776" y="28"/>
                  </a:lnTo>
                  <a:lnTo>
                    <a:pt x="777" y="27"/>
                  </a:lnTo>
                  <a:lnTo>
                    <a:pt x="778" y="26"/>
                  </a:lnTo>
                  <a:lnTo>
                    <a:pt x="778" y="24"/>
                  </a:lnTo>
                  <a:lnTo>
                    <a:pt x="780" y="23"/>
                  </a:lnTo>
                  <a:lnTo>
                    <a:pt x="781" y="22"/>
                  </a:lnTo>
                  <a:lnTo>
                    <a:pt x="781" y="20"/>
                  </a:lnTo>
                  <a:lnTo>
                    <a:pt x="782" y="19"/>
                  </a:lnTo>
                  <a:lnTo>
                    <a:pt x="782" y="18"/>
                  </a:lnTo>
                  <a:lnTo>
                    <a:pt x="784" y="18"/>
                  </a:lnTo>
                  <a:lnTo>
                    <a:pt x="784" y="16"/>
                  </a:lnTo>
                  <a:lnTo>
                    <a:pt x="785" y="15"/>
                  </a:lnTo>
                  <a:lnTo>
                    <a:pt x="785" y="14"/>
                  </a:lnTo>
                  <a:lnTo>
                    <a:pt x="786" y="12"/>
                  </a:lnTo>
                  <a:lnTo>
                    <a:pt x="788" y="11"/>
                  </a:lnTo>
                  <a:lnTo>
                    <a:pt x="789" y="10"/>
                  </a:lnTo>
                  <a:lnTo>
                    <a:pt x="789" y="8"/>
                  </a:lnTo>
                  <a:lnTo>
                    <a:pt x="790" y="7"/>
                  </a:lnTo>
                  <a:lnTo>
                    <a:pt x="790" y="4"/>
                  </a:lnTo>
                  <a:lnTo>
                    <a:pt x="792" y="3"/>
                  </a:lnTo>
                  <a:lnTo>
                    <a:pt x="793" y="2"/>
                  </a:lnTo>
                  <a:lnTo>
                    <a:pt x="794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294" name="Freeform 87">
              <a:extLst>
                <a:ext uri="{FF2B5EF4-FFF2-40B4-BE49-F238E27FC236}">
                  <a16:creationId xmlns:a16="http://schemas.microsoft.com/office/drawing/2014/main" id="{5703C12D-EEBD-3646-863F-28EB37D89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788" y="4941888"/>
              <a:ext cx="76200" cy="252412"/>
            </a:xfrm>
            <a:custGeom>
              <a:avLst/>
              <a:gdLst>
                <a:gd name="T0" fmla="*/ 2147483646 w 94"/>
                <a:gd name="T1" fmla="*/ 2147483646 h 317"/>
                <a:gd name="T2" fmla="*/ 2147483646 w 94"/>
                <a:gd name="T3" fmla="*/ 2147483646 h 317"/>
                <a:gd name="T4" fmla="*/ 2147483646 w 94"/>
                <a:gd name="T5" fmla="*/ 2147483646 h 317"/>
                <a:gd name="T6" fmla="*/ 2147483646 w 94"/>
                <a:gd name="T7" fmla="*/ 2147483646 h 317"/>
                <a:gd name="T8" fmla="*/ 2147483646 w 94"/>
                <a:gd name="T9" fmla="*/ 2147483646 h 317"/>
                <a:gd name="T10" fmla="*/ 2147483646 w 94"/>
                <a:gd name="T11" fmla="*/ 2147483646 h 317"/>
                <a:gd name="T12" fmla="*/ 2147483646 w 94"/>
                <a:gd name="T13" fmla="*/ 2147483646 h 317"/>
                <a:gd name="T14" fmla="*/ 2147483646 w 94"/>
                <a:gd name="T15" fmla="*/ 2147483646 h 317"/>
                <a:gd name="T16" fmla="*/ 2147483646 w 94"/>
                <a:gd name="T17" fmla="*/ 2147483646 h 317"/>
                <a:gd name="T18" fmla="*/ 2147483646 w 94"/>
                <a:gd name="T19" fmla="*/ 2147483646 h 317"/>
                <a:gd name="T20" fmla="*/ 2147483646 w 94"/>
                <a:gd name="T21" fmla="*/ 2147483646 h 317"/>
                <a:gd name="T22" fmla="*/ 2147483646 w 94"/>
                <a:gd name="T23" fmla="*/ 2147483646 h 317"/>
                <a:gd name="T24" fmla="*/ 2147483646 w 94"/>
                <a:gd name="T25" fmla="*/ 2147483646 h 317"/>
                <a:gd name="T26" fmla="*/ 2147483646 w 94"/>
                <a:gd name="T27" fmla="*/ 2147483646 h 317"/>
                <a:gd name="T28" fmla="*/ 2147483646 w 94"/>
                <a:gd name="T29" fmla="*/ 2147483646 h 317"/>
                <a:gd name="T30" fmla="*/ 2147483646 w 94"/>
                <a:gd name="T31" fmla="*/ 2147483646 h 317"/>
                <a:gd name="T32" fmla="*/ 2147483646 w 94"/>
                <a:gd name="T33" fmla="*/ 2147483646 h 317"/>
                <a:gd name="T34" fmla="*/ 2147483646 w 94"/>
                <a:gd name="T35" fmla="*/ 2147483646 h 317"/>
                <a:gd name="T36" fmla="*/ 2147483646 w 94"/>
                <a:gd name="T37" fmla="*/ 2147483646 h 317"/>
                <a:gd name="T38" fmla="*/ 2147483646 w 94"/>
                <a:gd name="T39" fmla="*/ 2147483646 h 317"/>
                <a:gd name="T40" fmla="*/ 2147483646 w 94"/>
                <a:gd name="T41" fmla="*/ 2147483646 h 317"/>
                <a:gd name="T42" fmla="*/ 2147483646 w 94"/>
                <a:gd name="T43" fmla="*/ 2147483646 h 317"/>
                <a:gd name="T44" fmla="*/ 2147483646 w 94"/>
                <a:gd name="T45" fmla="*/ 2147483646 h 317"/>
                <a:gd name="T46" fmla="*/ 2147483646 w 94"/>
                <a:gd name="T47" fmla="*/ 2147483646 h 317"/>
                <a:gd name="T48" fmla="*/ 2147483646 w 94"/>
                <a:gd name="T49" fmla="*/ 2147483646 h 317"/>
                <a:gd name="T50" fmla="*/ 2147483646 w 94"/>
                <a:gd name="T51" fmla="*/ 2147483646 h 317"/>
                <a:gd name="T52" fmla="*/ 2147483646 w 94"/>
                <a:gd name="T53" fmla="*/ 2147483646 h 317"/>
                <a:gd name="T54" fmla="*/ 2147483646 w 94"/>
                <a:gd name="T55" fmla="*/ 2147483646 h 317"/>
                <a:gd name="T56" fmla="*/ 2147483646 w 94"/>
                <a:gd name="T57" fmla="*/ 2147483646 h 317"/>
                <a:gd name="T58" fmla="*/ 2147483646 w 94"/>
                <a:gd name="T59" fmla="*/ 2147483646 h 317"/>
                <a:gd name="T60" fmla="*/ 2147483646 w 94"/>
                <a:gd name="T61" fmla="*/ 2147483646 h 317"/>
                <a:gd name="T62" fmla="*/ 2147483646 w 94"/>
                <a:gd name="T63" fmla="*/ 2147483646 h 317"/>
                <a:gd name="T64" fmla="*/ 2147483646 w 94"/>
                <a:gd name="T65" fmla="*/ 2147483646 h 317"/>
                <a:gd name="T66" fmla="*/ 2147483646 w 94"/>
                <a:gd name="T67" fmla="*/ 2147483646 h 317"/>
                <a:gd name="T68" fmla="*/ 2147483646 w 94"/>
                <a:gd name="T69" fmla="*/ 2147483646 h 317"/>
                <a:gd name="T70" fmla="*/ 2147483646 w 94"/>
                <a:gd name="T71" fmla="*/ 2147483646 h 317"/>
                <a:gd name="T72" fmla="*/ 2147483646 w 94"/>
                <a:gd name="T73" fmla="*/ 2147483646 h 317"/>
                <a:gd name="T74" fmla="*/ 2147483646 w 94"/>
                <a:gd name="T75" fmla="*/ 2147483646 h 317"/>
                <a:gd name="T76" fmla="*/ 2147483646 w 94"/>
                <a:gd name="T77" fmla="*/ 2147483646 h 317"/>
                <a:gd name="T78" fmla="*/ 2147483646 w 94"/>
                <a:gd name="T79" fmla="*/ 2147483646 h 317"/>
                <a:gd name="T80" fmla="*/ 2147483646 w 94"/>
                <a:gd name="T81" fmla="*/ 2147483646 h 317"/>
                <a:gd name="T82" fmla="*/ 2147483646 w 94"/>
                <a:gd name="T83" fmla="*/ 2147483646 h 317"/>
                <a:gd name="T84" fmla="*/ 2147483646 w 94"/>
                <a:gd name="T85" fmla="*/ 2147483646 h 317"/>
                <a:gd name="T86" fmla="*/ 2147483646 w 94"/>
                <a:gd name="T87" fmla="*/ 2147483646 h 317"/>
                <a:gd name="T88" fmla="*/ 2147483646 w 94"/>
                <a:gd name="T89" fmla="*/ 2147483646 h 317"/>
                <a:gd name="T90" fmla="*/ 2147483646 w 94"/>
                <a:gd name="T91" fmla="*/ 2147483646 h 317"/>
                <a:gd name="T92" fmla="*/ 2147483646 w 94"/>
                <a:gd name="T93" fmla="*/ 2147483646 h 317"/>
                <a:gd name="T94" fmla="*/ 2147483646 w 94"/>
                <a:gd name="T95" fmla="*/ 2147483646 h 317"/>
                <a:gd name="T96" fmla="*/ 2147483646 w 94"/>
                <a:gd name="T97" fmla="*/ 2147483646 h 317"/>
                <a:gd name="T98" fmla="*/ 2147483646 w 94"/>
                <a:gd name="T99" fmla="*/ 2147483646 h 317"/>
                <a:gd name="T100" fmla="*/ 2147483646 w 94"/>
                <a:gd name="T101" fmla="*/ 2147483646 h 317"/>
                <a:gd name="T102" fmla="*/ 2147483646 w 94"/>
                <a:gd name="T103" fmla="*/ 2147483646 h 317"/>
                <a:gd name="T104" fmla="*/ 2147483646 w 94"/>
                <a:gd name="T105" fmla="*/ 2147483646 h 317"/>
                <a:gd name="T106" fmla="*/ 2147483646 w 94"/>
                <a:gd name="T107" fmla="*/ 2147483646 h 317"/>
                <a:gd name="T108" fmla="*/ 2147483646 w 94"/>
                <a:gd name="T109" fmla="*/ 2147483646 h 317"/>
                <a:gd name="T110" fmla="*/ 2147483646 w 94"/>
                <a:gd name="T111" fmla="*/ 2147483646 h 317"/>
                <a:gd name="T112" fmla="*/ 2147483646 w 94"/>
                <a:gd name="T113" fmla="*/ 2147483646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4"/>
                <a:gd name="T172" fmla="*/ 0 h 317"/>
                <a:gd name="T173" fmla="*/ 94 w 94"/>
                <a:gd name="T174" fmla="*/ 317 h 31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4" h="317">
                  <a:moveTo>
                    <a:pt x="0" y="0"/>
                  </a:moveTo>
                  <a:lnTo>
                    <a:pt x="1" y="4"/>
                  </a:lnTo>
                  <a:lnTo>
                    <a:pt x="4" y="7"/>
                  </a:lnTo>
                  <a:lnTo>
                    <a:pt x="5" y="9"/>
                  </a:lnTo>
                  <a:lnTo>
                    <a:pt x="6" y="13"/>
                  </a:lnTo>
                  <a:lnTo>
                    <a:pt x="8" y="16"/>
                  </a:lnTo>
                  <a:lnTo>
                    <a:pt x="10" y="17"/>
                  </a:lnTo>
                  <a:lnTo>
                    <a:pt x="12" y="20"/>
                  </a:lnTo>
                  <a:lnTo>
                    <a:pt x="12" y="23"/>
                  </a:lnTo>
                  <a:lnTo>
                    <a:pt x="13" y="24"/>
                  </a:lnTo>
                  <a:lnTo>
                    <a:pt x="14" y="27"/>
                  </a:lnTo>
                  <a:lnTo>
                    <a:pt x="16" y="28"/>
                  </a:lnTo>
                  <a:lnTo>
                    <a:pt x="17" y="29"/>
                  </a:lnTo>
                  <a:lnTo>
                    <a:pt x="17" y="32"/>
                  </a:lnTo>
                  <a:lnTo>
                    <a:pt x="18" y="33"/>
                  </a:lnTo>
                  <a:lnTo>
                    <a:pt x="18" y="35"/>
                  </a:lnTo>
                  <a:lnTo>
                    <a:pt x="20" y="36"/>
                  </a:lnTo>
                  <a:lnTo>
                    <a:pt x="21" y="37"/>
                  </a:lnTo>
                  <a:lnTo>
                    <a:pt x="21" y="38"/>
                  </a:lnTo>
                  <a:lnTo>
                    <a:pt x="21" y="40"/>
                  </a:lnTo>
                  <a:lnTo>
                    <a:pt x="22" y="41"/>
                  </a:lnTo>
                  <a:lnTo>
                    <a:pt x="22" y="42"/>
                  </a:lnTo>
                  <a:lnTo>
                    <a:pt x="24" y="44"/>
                  </a:lnTo>
                  <a:lnTo>
                    <a:pt x="24" y="45"/>
                  </a:lnTo>
                  <a:lnTo>
                    <a:pt x="25" y="46"/>
                  </a:lnTo>
                  <a:lnTo>
                    <a:pt x="26" y="48"/>
                  </a:lnTo>
                  <a:lnTo>
                    <a:pt x="26" y="50"/>
                  </a:lnTo>
                  <a:lnTo>
                    <a:pt x="26" y="52"/>
                  </a:lnTo>
                  <a:lnTo>
                    <a:pt x="28" y="53"/>
                  </a:lnTo>
                  <a:lnTo>
                    <a:pt x="28" y="54"/>
                  </a:lnTo>
                  <a:lnTo>
                    <a:pt x="29" y="56"/>
                  </a:lnTo>
                  <a:lnTo>
                    <a:pt x="29" y="58"/>
                  </a:lnTo>
                  <a:lnTo>
                    <a:pt x="30" y="60"/>
                  </a:lnTo>
                  <a:lnTo>
                    <a:pt x="32" y="61"/>
                  </a:lnTo>
                  <a:lnTo>
                    <a:pt x="32" y="62"/>
                  </a:lnTo>
                  <a:lnTo>
                    <a:pt x="33" y="65"/>
                  </a:lnTo>
                  <a:lnTo>
                    <a:pt x="33" y="66"/>
                  </a:lnTo>
                  <a:lnTo>
                    <a:pt x="33" y="68"/>
                  </a:lnTo>
                  <a:lnTo>
                    <a:pt x="34" y="69"/>
                  </a:lnTo>
                  <a:lnTo>
                    <a:pt x="34" y="70"/>
                  </a:lnTo>
                  <a:lnTo>
                    <a:pt x="36" y="70"/>
                  </a:lnTo>
                  <a:lnTo>
                    <a:pt x="36" y="72"/>
                  </a:lnTo>
                  <a:lnTo>
                    <a:pt x="36" y="73"/>
                  </a:lnTo>
                  <a:lnTo>
                    <a:pt x="37" y="74"/>
                  </a:lnTo>
                  <a:lnTo>
                    <a:pt x="37" y="76"/>
                  </a:lnTo>
                  <a:lnTo>
                    <a:pt x="37" y="77"/>
                  </a:lnTo>
                  <a:lnTo>
                    <a:pt x="38" y="78"/>
                  </a:lnTo>
                  <a:lnTo>
                    <a:pt x="38" y="80"/>
                  </a:lnTo>
                  <a:lnTo>
                    <a:pt x="38" y="81"/>
                  </a:lnTo>
                  <a:lnTo>
                    <a:pt x="40" y="81"/>
                  </a:lnTo>
                  <a:lnTo>
                    <a:pt x="40" y="82"/>
                  </a:lnTo>
                  <a:lnTo>
                    <a:pt x="40" y="84"/>
                  </a:lnTo>
                  <a:lnTo>
                    <a:pt x="41" y="85"/>
                  </a:lnTo>
                  <a:lnTo>
                    <a:pt x="41" y="86"/>
                  </a:lnTo>
                  <a:lnTo>
                    <a:pt x="41" y="88"/>
                  </a:lnTo>
                  <a:lnTo>
                    <a:pt x="42" y="89"/>
                  </a:lnTo>
                  <a:lnTo>
                    <a:pt x="42" y="90"/>
                  </a:lnTo>
                  <a:lnTo>
                    <a:pt x="44" y="93"/>
                  </a:lnTo>
                  <a:lnTo>
                    <a:pt x="44" y="94"/>
                  </a:lnTo>
                  <a:lnTo>
                    <a:pt x="45" y="96"/>
                  </a:lnTo>
                  <a:lnTo>
                    <a:pt x="45" y="98"/>
                  </a:lnTo>
                  <a:lnTo>
                    <a:pt x="46" y="100"/>
                  </a:lnTo>
                  <a:lnTo>
                    <a:pt x="46" y="102"/>
                  </a:lnTo>
                  <a:lnTo>
                    <a:pt x="48" y="104"/>
                  </a:lnTo>
                  <a:lnTo>
                    <a:pt x="49" y="106"/>
                  </a:lnTo>
                  <a:lnTo>
                    <a:pt x="49" y="108"/>
                  </a:lnTo>
                  <a:lnTo>
                    <a:pt x="50" y="110"/>
                  </a:lnTo>
                  <a:lnTo>
                    <a:pt x="50" y="112"/>
                  </a:lnTo>
                  <a:lnTo>
                    <a:pt x="52" y="113"/>
                  </a:lnTo>
                  <a:lnTo>
                    <a:pt x="52" y="114"/>
                  </a:lnTo>
                  <a:lnTo>
                    <a:pt x="53" y="117"/>
                  </a:lnTo>
                  <a:lnTo>
                    <a:pt x="53" y="118"/>
                  </a:lnTo>
                  <a:lnTo>
                    <a:pt x="53" y="120"/>
                  </a:lnTo>
                  <a:lnTo>
                    <a:pt x="54" y="120"/>
                  </a:lnTo>
                  <a:lnTo>
                    <a:pt x="54" y="121"/>
                  </a:lnTo>
                  <a:lnTo>
                    <a:pt x="54" y="122"/>
                  </a:lnTo>
                  <a:lnTo>
                    <a:pt x="56" y="124"/>
                  </a:lnTo>
                  <a:lnTo>
                    <a:pt x="56" y="125"/>
                  </a:lnTo>
                  <a:lnTo>
                    <a:pt x="56" y="126"/>
                  </a:lnTo>
                  <a:lnTo>
                    <a:pt x="57" y="128"/>
                  </a:lnTo>
                  <a:lnTo>
                    <a:pt x="57" y="129"/>
                  </a:lnTo>
                  <a:lnTo>
                    <a:pt x="57" y="130"/>
                  </a:lnTo>
                  <a:lnTo>
                    <a:pt x="58" y="131"/>
                  </a:lnTo>
                  <a:lnTo>
                    <a:pt x="58" y="133"/>
                  </a:lnTo>
                  <a:lnTo>
                    <a:pt x="58" y="134"/>
                  </a:lnTo>
                  <a:lnTo>
                    <a:pt x="60" y="135"/>
                  </a:lnTo>
                  <a:lnTo>
                    <a:pt x="60" y="137"/>
                  </a:lnTo>
                  <a:lnTo>
                    <a:pt x="60" y="138"/>
                  </a:lnTo>
                  <a:lnTo>
                    <a:pt x="61" y="141"/>
                  </a:lnTo>
                  <a:lnTo>
                    <a:pt x="61" y="142"/>
                  </a:lnTo>
                  <a:lnTo>
                    <a:pt x="62" y="143"/>
                  </a:lnTo>
                  <a:lnTo>
                    <a:pt x="62" y="146"/>
                  </a:lnTo>
                  <a:lnTo>
                    <a:pt x="63" y="147"/>
                  </a:lnTo>
                  <a:lnTo>
                    <a:pt x="63" y="150"/>
                  </a:lnTo>
                  <a:lnTo>
                    <a:pt x="65" y="153"/>
                  </a:lnTo>
                  <a:lnTo>
                    <a:pt x="65" y="154"/>
                  </a:lnTo>
                  <a:lnTo>
                    <a:pt x="66" y="157"/>
                  </a:lnTo>
                  <a:lnTo>
                    <a:pt x="66" y="158"/>
                  </a:lnTo>
                  <a:lnTo>
                    <a:pt x="66" y="159"/>
                  </a:lnTo>
                  <a:lnTo>
                    <a:pt x="67" y="162"/>
                  </a:lnTo>
                  <a:lnTo>
                    <a:pt x="67" y="163"/>
                  </a:lnTo>
                  <a:lnTo>
                    <a:pt x="67" y="165"/>
                  </a:lnTo>
                  <a:lnTo>
                    <a:pt x="69" y="166"/>
                  </a:lnTo>
                  <a:lnTo>
                    <a:pt x="69" y="167"/>
                  </a:lnTo>
                  <a:lnTo>
                    <a:pt x="69" y="169"/>
                  </a:lnTo>
                  <a:lnTo>
                    <a:pt x="70" y="170"/>
                  </a:lnTo>
                  <a:lnTo>
                    <a:pt x="70" y="171"/>
                  </a:lnTo>
                  <a:lnTo>
                    <a:pt x="70" y="173"/>
                  </a:lnTo>
                  <a:lnTo>
                    <a:pt x="71" y="174"/>
                  </a:lnTo>
                  <a:lnTo>
                    <a:pt x="71" y="175"/>
                  </a:lnTo>
                  <a:lnTo>
                    <a:pt x="71" y="177"/>
                  </a:lnTo>
                  <a:lnTo>
                    <a:pt x="71" y="178"/>
                  </a:lnTo>
                  <a:lnTo>
                    <a:pt x="73" y="179"/>
                  </a:lnTo>
                  <a:lnTo>
                    <a:pt x="73" y="181"/>
                  </a:lnTo>
                  <a:lnTo>
                    <a:pt x="73" y="182"/>
                  </a:lnTo>
                  <a:lnTo>
                    <a:pt x="74" y="183"/>
                  </a:lnTo>
                  <a:lnTo>
                    <a:pt x="74" y="185"/>
                  </a:lnTo>
                  <a:lnTo>
                    <a:pt x="74" y="186"/>
                  </a:lnTo>
                  <a:lnTo>
                    <a:pt x="75" y="187"/>
                  </a:lnTo>
                  <a:lnTo>
                    <a:pt x="75" y="189"/>
                  </a:lnTo>
                  <a:lnTo>
                    <a:pt x="75" y="190"/>
                  </a:lnTo>
                  <a:lnTo>
                    <a:pt x="77" y="193"/>
                  </a:lnTo>
                  <a:lnTo>
                    <a:pt x="77" y="194"/>
                  </a:lnTo>
                  <a:lnTo>
                    <a:pt x="78" y="197"/>
                  </a:lnTo>
                  <a:lnTo>
                    <a:pt x="78" y="198"/>
                  </a:lnTo>
                  <a:lnTo>
                    <a:pt x="79" y="201"/>
                  </a:lnTo>
                  <a:lnTo>
                    <a:pt x="79" y="202"/>
                  </a:lnTo>
                  <a:lnTo>
                    <a:pt x="81" y="205"/>
                  </a:lnTo>
                  <a:lnTo>
                    <a:pt x="81" y="206"/>
                  </a:lnTo>
                  <a:lnTo>
                    <a:pt x="82" y="209"/>
                  </a:lnTo>
                  <a:lnTo>
                    <a:pt x="82" y="210"/>
                  </a:lnTo>
                  <a:lnTo>
                    <a:pt x="82" y="211"/>
                  </a:lnTo>
                  <a:lnTo>
                    <a:pt x="83" y="213"/>
                  </a:lnTo>
                  <a:lnTo>
                    <a:pt x="83" y="214"/>
                  </a:lnTo>
                  <a:lnTo>
                    <a:pt x="83" y="215"/>
                  </a:lnTo>
                  <a:lnTo>
                    <a:pt x="83" y="217"/>
                  </a:lnTo>
                  <a:lnTo>
                    <a:pt x="85" y="218"/>
                  </a:lnTo>
                  <a:lnTo>
                    <a:pt x="85" y="219"/>
                  </a:lnTo>
                  <a:lnTo>
                    <a:pt x="85" y="221"/>
                  </a:lnTo>
                  <a:lnTo>
                    <a:pt x="85" y="222"/>
                  </a:lnTo>
                  <a:lnTo>
                    <a:pt x="86" y="223"/>
                  </a:lnTo>
                  <a:lnTo>
                    <a:pt x="86" y="224"/>
                  </a:lnTo>
                  <a:lnTo>
                    <a:pt x="86" y="226"/>
                  </a:lnTo>
                  <a:lnTo>
                    <a:pt x="86" y="227"/>
                  </a:lnTo>
                  <a:lnTo>
                    <a:pt x="86" y="228"/>
                  </a:lnTo>
                  <a:lnTo>
                    <a:pt x="86" y="230"/>
                  </a:lnTo>
                  <a:lnTo>
                    <a:pt x="86" y="231"/>
                  </a:lnTo>
                  <a:lnTo>
                    <a:pt x="86" y="232"/>
                  </a:lnTo>
                  <a:lnTo>
                    <a:pt x="87" y="234"/>
                  </a:lnTo>
                  <a:lnTo>
                    <a:pt x="87" y="235"/>
                  </a:lnTo>
                  <a:lnTo>
                    <a:pt x="87" y="236"/>
                  </a:lnTo>
                  <a:lnTo>
                    <a:pt x="87" y="238"/>
                  </a:lnTo>
                  <a:lnTo>
                    <a:pt x="87" y="239"/>
                  </a:lnTo>
                  <a:lnTo>
                    <a:pt x="87" y="242"/>
                  </a:lnTo>
                  <a:lnTo>
                    <a:pt x="87" y="243"/>
                  </a:lnTo>
                  <a:lnTo>
                    <a:pt x="87" y="244"/>
                  </a:lnTo>
                  <a:lnTo>
                    <a:pt x="87" y="247"/>
                  </a:lnTo>
                  <a:lnTo>
                    <a:pt x="89" y="248"/>
                  </a:lnTo>
                  <a:lnTo>
                    <a:pt x="89" y="250"/>
                  </a:lnTo>
                  <a:lnTo>
                    <a:pt x="89" y="251"/>
                  </a:lnTo>
                  <a:lnTo>
                    <a:pt x="89" y="252"/>
                  </a:lnTo>
                  <a:lnTo>
                    <a:pt x="89" y="254"/>
                  </a:lnTo>
                  <a:lnTo>
                    <a:pt x="89" y="255"/>
                  </a:lnTo>
                  <a:lnTo>
                    <a:pt x="89" y="256"/>
                  </a:lnTo>
                  <a:lnTo>
                    <a:pt x="89" y="258"/>
                  </a:lnTo>
                  <a:lnTo>
                    <a:pt x="89" y="259"/>
                  </a:lnTo>
                  <a:lnTo>
                    <a:pt x="89" y="260"/>
                  </a:lnTo>
                  <a:lnTo>
                    <a:pt x="89" y="262"/>
                  </a:lnTo>
                  <a:lnTo>
                    <a:pt x="90" y="263"/>
                  </a:lnTo>
                  <a:lnTo>
                    <a:pt x="90" y="264"/>
                  </a:lnTo>
                  <a:lnTo>
                    <a:pt x="90" y="266"/>
                  </a:lnTo>
                  <a:lnTo>
                    <a:pt x="90" y="267"/>
                  </a:lnTo>
                  <a:lnTo>
                    <a:pt x="90" y="268"/>
                  </a:lnTo>
                  <a:lnTo>
                    <a:pt x="90" y="270"/>
                  </a:lnTo>
                  <a:lnTo>
                    <a:pt x="90" y="271"/>
                  </a:lnTo>
                  <a:lnTo>
                    <a:pt x="91" y="271"/>
                  </a:lnTo>
                  <a:lnTo>
                    <a:pt x="91" y="272"/>
                  </a:lnTo>
                  <a:lnTo>
                    <a:pt x="91" y="274"/>
                  </a:lnTo>
                  <a:lnTo>
                    <a:pt x="91" y="275"/>
                  </a:lnTo>
                  <a:lnTo>
                    <a:pt x="91" y="276"/>
                  </a:lnTo>
                  <a:lnTo>
                    <a:pt x="91" y="278"/>
                  </a:lnTo>
                  <a:lnTo>
                    <a:pt x="93" y="279"/>
                  </a:lnTo>
                  <a:lnTo>
                    <a:pt x="93" y="280"/>
                  </a:lnTo>
                  <a:lnTo>
                    <a:pt x="93" y="282"/>
                  </a:lnTo>
                  <a:lnTo>
                    <a:pt x="93" y="283"/>
                  </a:lnTo>
                  <a:lnTo>
                    <a:pt x="93" y="284"/>
                  </a:lnTo>
                  <a:lnTo>
                    <a:pt x="94" y="284"/>
                  </a:lnTo>
                  <a:lnTo>
                    <a:pt x="94" y="286"/>
                  </a:lnTo>
                  <a:lnTo>
                    <a:pt x="94" y="287"/>
                  </a:lnTo>
                  <a:lnTo>
                    <a:pt x="94" y="288"/>
                  </a:lnTo>
                  <a:lnTo>
                    <a:pt x="94" y="290"/>
                  </a:lnTo>
                  <a:lnTo>
                    <a:pt x="94" y="291"/>
                  </a:lnTo>
                  <a:lnTo>
                    <a:pt x="94" y="292"/>
                  </a:lnTo>
                  <a:lnTo>
                    <a:pt x="94" y="294"/>
                  </a:lnTo>
                  <a:lnTo>
                    <a:pt x="94" y="295"/>
                  </a:lnTo>
                  <a:lnTo>
                    <a:pt x="94" y="296"/>
                  </a:lnTo>
                  <a:lnTo>
                    <a:pt x="94" y="298"/>
                  </a:lnTo>
                  <a:lnTo>
                    <a:pt x="94" y="299"/>
                  </a:lnTo>
                  <a:lnTo>
                    <a:pt x="94" y="300"/>
                  </a:lnTo>
                  <a:lnTo>
                    <a:pt x="94" y="302"/>
                  </a:lnTo>
                  <a:lnTo>
                    <a:pt x="94" y="304"/>
                  </a:lnTo>
                  <a:lnTo>
                    <a:pt x="93" y="306"/>
                  </a:lnTo>
                  <a:lnTo>
                    <a:pt x="93" y="308"/>
                  </a:lnTo>
                  <a:lnTo>
                    <a:pt x="93" y="310"/>
                  </a:lnTo>
                  <a:lnTo>
                    <a:pt x="93" y="312"/>
                  </a:lnTo>
                  <a:lnTo>
                    <a:pt x="93" y="315"/>
                  </a:lnTo>
                  <a:lnTo>
                    <a:pt x="93" y="317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295" name="Freeform 88">
              <a:extLst>
                <a:ext uri="{FF2B5EF4-FFF2-40B4-BE49-F238E27FC236}">
                  <a16:creationId xmlns:a16="http://schemas.microsoft.com/office/drawing/2014/main" id="{CCB41EA1-814F-0F45-9AAC-58A83548B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788" y="5191125"/>
              <a:ext cx="76200" cy="252413"/>
            </a:xfrm>
            <a:custGeom>
              <a:avLst/>
              <a:gdLst>
                <a:gd name="T0" fmla="*/ 2147483646 w 94"/>
                <a:gd name="T1" fmla="*/ 2147483646 h 317"/>
                <a:gd name="T2" fmla="*/ 2147483646 w 94"/>
                <a:gd name="T3" fmla="*/ 2147483646 h 317"/>
                <a:gd name="T4" fmla="*/ 2147483646 w 94"/>
                <a:gd name="T5" fmla="*/ 2147483646 h 317"/>
                <a:gd name="T6" fmla="*/ 2147483646 w 94"/>
                <a:gd name="T7" fmla="*/ 2147483646 h 317"/>
                <a:gd name="T8" fmla="*/ 2147483646 w 94"/>
                <a:gd name="T9" fmla="*/ 2147483646 h 317"/>
                <a:gd name="T10" fmla="*/ 2147483646 w 94"/>
                <a:gd name="T11" fmla="*/ 2147483646 h 317"/>
                <a:gd name="T12" fmla="*/ 2147483646 w 94"/>
                <a:gd name="T13" fmla="*/ 2147483646 h 317"/>
                <a:gd name="T14" fmla="*/ 2147483646 w 94"/>
                <a:gd name="T15" fmla="*/ 2147483646 h 317"/>
                <a:gd name="T16" fmla="*/ 2147483646 w 94"/>
                <a:gd name="T17" fmla="*/ 2147483646 h 317"/>
                <a:gd name="T18" fmla="*/ 2147483646 w 94"/>
                <a:gd name="T19" fmla="*/ 2147483646 h 317"/>
                <a:gd name="T20" fmla="*/ 2147483646 w 94"/>
                <a:gd name="T21" fmla="*/ 2147483646 h 317"/>
                <a:gd name="T22" fmla="*/ 2147483646 w 94"/>
                <a:gd name="T23" fmla="*/ 2147483646 h 317"/>
                <a:gd name="T24" fmla="*/ 2147483646 w 94"/>
                <a:gd name="T25" fmla="*/ 2147483646 h 317"/>
                <a:gd name="T26" fmla="*/ 2147483646 w 94"/>
                <a:gd name="T27" fmla="*/ 2147483646 h 317"/>
                <a:gd name="T28" fmla="*/ 2147483646 w 94"/>
                <a:gd name="T29" fmla="*/ 2147483646 h 317"/>
                <a:gd name="T30" fmla="*/ 2147483646 w 94"/>
                <a:gd name="T31" fmla="*/ 2147483646 h 317"/>
                <a:gd name="T32" fmla="*/ 2147483646 w 94"/>
                <a:gd name="T33" fmla="*/ 2147483646 h 317"/>
                <a:gd name="T34" fmla="*/ 2147483646 w 94"/>
                <a:gd name="T35" fmla="*/ 2147483646 h 317"/>
                <a:gd name="T36" fmla="*/ 2147483646 w 94"/>
                <a:gd name="T37" fmla="*/ 2147483646 h 317"/>
                <a:gd name="T38" fmla="*/ 2147483646 w 94"/>
                <a:gd name="T39" fmla="*/ 2147483646 h 317"/>
                <a:gd name="T40" fmla="*/ 2147483646 w 94"/>
                <a:gd name="T41" fmla="*/ 2147483646 h 317"/>
                <a:gd name="T42" fmla="*/ 2147483646 w 94"/>
                <a:gd name="T43" fmla="*/ 2147483646 h 317"/>
                <a:gd name="T44" fmla="*/ 2147483646 w 94"/>
                <a:gd name="T45" fmla="*/ 2147483646 h 317"/>
                <a:gd name="T46" fmla="*/ 2147483646 w 94"/>
                <a:gd name="T47" fmla="*/ 2147483646 h 317"/>
                <a:gd name="T48" fmla="*/ 2147483646 w 94"/>
                <a:gd name="T49" fmla="*/ 2147483646 h 317"/>
                <a:gd name="T50" fmla="*/ 2147483646 w 94"/>
                <a:gd name="T51" fmla="*/ 2147483646 h 317"/>
                <a:gd name="T52" fmla="*/ 2147483646 w 94"/>
                <a:gd name="T53" fmla="*/ 2147483646 h 317"/>
                <a:gd name="T54" fmla="*/ 2147483646 w 94"/>
                <a:gd name="T55" fmla="*/ 2147483646 h 317"/>
                <a:gd name="T56" fmla="*/ 2147483646 w 94"/>
                <a:gd name="T57" fmla="*/ 2147483646 h 317"/>
                <a:gd name="T58" fmla="*/ 2147483646 w 94"/>
                <a:gd name="T59" fmla="*/ 2147483646 h 317"/>
                <a:gd name="T60" fmla="*/ 2147483646 w 94"/>
                <a:gd name="T61" fmla="*/ 2147483646 h 317"/>
                <a:gd name="T62" fmla="*/ 2147483646 w 94"/>
                <a:gd name="T63" fmla="*/ 2147483646 h 317"/>
                <a:gd name="T64" fmla="*/ 2147483646 w 94"/>
                <a:gd name="T65" fmla="*/ 2147483646 h 317"/>
                <a:gd name="T66" fmla="*/ 2147483646 w 94"/>
                <a:gd name="T67" fmla="*/ 2147483646 h 317"/>
                <a:gd name="T68" fmla="*/ 2147483646 w 94"/>
                <a:gd name="T69" fmla="*/ 2147483646 h 317"/>
                <a:gd name="T70" fmla="*/ 2147483646 w 94"/>
                <a:gd name="T71" fmla="*/ 2147483646 h 317"/>
                <a:gd name="T72" fmla="*/ 2147483646 w 94"/>
                <a:gd name="T73" fmla="*/ 2147483646 h 317"/>
                <a:gd name="T74" fmla="*/ 2147483646 w 94"/>
                <a:gd name="T75" fmla="*/ 2147483646 h 317"/>
                <a:gd name="T76" fmla="*/ 2147483646 w 94"/>
                <a:gd name="T77" fmla="*/ 2147483646 h 317"/>
                <a:gd name="T78" fmla="*/ 2147483646 w 94"/>
                <a:gd name="T79" fmla="*/ 2147483646 h 317"/>
                <a:gd name="T80" fmla="*/ 2147483646 w 94"/>
                <a:gd name="T81" fmla="*/ 2147483646 h 317"/>
                <a:gd name="T82" fmla="*/ 2147483646 w 94"/>
                <a:gd name="T83" fmla="*/ 2147483646 h 317"/>
                <a:gd name="T84" fmla="*/ 2147483646 w 94"/>
                <a:gd name="T85" fmla="*/ 2147483646 h 317"/>
                <a:gd name="T86" fmla="*/ 2147483646 w 94"/>
                <a:gd name="T87" fmla="*/ 2147483646 h 317"/>
                <a:gd name="T88" fmla="*/ 2147483646 w 94"/>
                <a:gd name="T89" fmla="*/ 2147483646 h 317"/>
                <a:gd name="T90" fmla="*/ 2147483646 w 94"/>
                <a:gd name="T91" fmla="*/ 2147483646 h 317"/>
                <a:gd name="T92" fmla="*/ 2147483646 w 94"/>
                <a:gd name="T93" fmla="*/ 2147483646 h 317"/>
                <a:gd name="T94" fmla="*/ 2147483646 w 94"/>
                <a:gd name="T95" fmla="*/ 2147483646 h 317"/>
                <a:gd name="T96" fmla="*/ 2147483646 w 94"/>
                <a:gd name="T97" fmla="*/ 2147483646 h 317"/>
                <a:gd name="T98" fmla="*/ 2147483646 w 94"/>
                <a:gd name="T99" fmla="*/ 2147483646 h 317"/>
                <a:gd name="T100" fmla="*/ 2147483646 w 94"/>
                <a:gd name="T101" fmla="*/ 2147483646 h 317"/>
                <a:gd name="T102" fmla="*/ 2147483646 w 94"/>
                <a:gd name="T103" fmla="*/ 2147483646 h 317"/>
                <a:gd name="T104" fmla="*/ 2147483646 w 94"/>
                <a:gd name="T105" fmla="*/ 2147483646 h 317"/>
                <a:gd name="T106" fmla="*/ 2147483646 w 94"/>
                <a:gd name="T107" fmla="*/ 2147483646 h 317"/>
                <a:gd name="T108" fmla="*/ 2147483646 w 94"/>
                <a:gd name="T109" fmla="*/ 2147483646 h 317"/>
                <a:gd name="T110" fmla="*/ 2147483646 w 94"/>
                <a:gd name="T111" fmla="*/ 2147483646 h 317"/>
                <a:gd name="T112" fmla="*/ 2147483646 w 94"/>
                <a:gd name="T113" fmla="*/ 2147483646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4"/>
                <a:gd name="T172" fmla="*/ 0 h 317"/>
                <a:gd name="T173" fmla="*/ 94 w 94"/>
                <a:gd name="T174" fmla="*/ 317 h 31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4" h="317">
                  <a:moveTo>
                    <a:pt x="0" y="317"/>
                  </a:moveTo>
                  <a:lnTo>
                    <a:pt x="1" y="315"/>
                  </a:lnTo>
                  <a:lnTo>
                    <a:pt x="4" y="311"/>
                  </a:lnTo>
                  <a:lnTo>
                    <a:pt x="5" y="308"/>
                  </a:lnTo>
                  <a:lnTo>
                    <a:pt x="6" y="305"/>
                  </a:lnTo>
                  <a:lnTo>
                    <a:pt x="8" y="303"/>
                  </a:lnTo>
                  <a:lnTo>
                    <a:pt x="10" y="300"/>
                  </a:lnTo>
                  <a:lnTo>
                    <a:pt x="12" y="297"/>
                  </a:lnTo>
                  <a:lnTo>
                    <a:pt x="12" y="295"/>
                  </a:lnTo>
                  <a:lnTo>
                    <a:pt x="13" y="293"/>
                  </a:lnTo>
                  <a:lnTo>
                    <a:pt x="14" y="291"/>
                  </a:lnTo>
                  <a:lnTo>
                    <a:pt x="16" y="289"/>
                  </a:lnTo>
                  <a:lnTo>
                    <a:pt x="17" y="288"/>
                  </a:lnTo>
                  <a:lnTo>
                    <a:pt x="17" y="285"/>
                  </a:lnTo>
                  <a:lnTo>
                    <a:pt x="18" y="284"/>
                  </a:lnTo>
                  <a:lnTo>
                    <a:pt x="18" y="283"/>
                  </a:lnTo>
                  <a:lnTo>
                    <a:pt x="20" y="281"/>
                  </a:lnTo>
                  <a:lnTo>
                    <a:pt x="21" y="280"/>
                  </a:lnTo>
                  <a:lnTo>
                    <a:pt x="21" y="279"/>
                  </a:lnTo>
                  <a:lnTo>
                    <a:pt x="21" y="278"/>
                  </a:lnTo>
                  <a:lnTo>
                    <a:pt x="22" y="276"/>
                  </a:lnTo>
                  <a:lnTo>
                    <a:pt x="22" y="275"/>
                  </a:lnTo>
                  <a:lnTo>
                    <a:pt x="24" y="274"/>
                  </a:lnTo>
                  <a:lnTo>
                    <a:pt x="25" y="272"/>
                  </a:lnTo>
                  <a:lnTo>
                    <a:pt x="25" y="271"/>
                  </a:lnTo>
                  <a:lnTo>
                    <a:pt x="26" y="270"/>
                  </a:lnTo>
                  <a:lnTo>
                    <a:pt x="26" y="268"/>
                  </a:lnTo>
                  <a:lnTo>
                    <a:pt x="26" y="266"/>
                  </a:lnTo>
                  <a:lnTo>
                    <a:pt x="28" y="264"/>
                  </a:lnTo>
                  <a:lnTo>
                    <a:pt x="28" y="263"/>
                  </a:lnTo>
                  <a:lnTo>
                    <a:pt x="29" y="262"/>
                  </a:lnTo>
                  <a:lnTo>
                    <a:pt x="29" y="259"/>
                  </a:lnTo>
                  <a:lnTo>
                    <a:pt x="30" y="258"/>
                  </a:lnTo>
                  <a:lnTo>
                    <a:pt x="32" y="256"/>
                  </a:lnTo>
                  <a:lnTo>
                    <a:pt x="32" y="255"/>
                  </a:lnTo>
                  <a:lnTo>
                    <a:pt x="33" y="252"/>
                  </a:lnTo>
                  <a:lnTo>
                    <a:pt x="33" y="251"/>
                  </a:lnTo>
                  <a:lnTo>
                    <a:pt x="33" y="250"/>
                  </a:lnTo>
                  <a:lnTo>
                    <a:pt x="34" y="248"/>
                  </a:lnTo>
                  <a:lnTo>
                    <a:pt x="34" y="247"/>
                  </a:lnTo>
                  <a:lnTo>
                    <a:pt x="36" y="247"/>
                  </a:lnTo>
                  <a:lnTo>
                    <a:pt x="36" y="246"/>
                  </a:lnTo>
                  <a:lnTo>
                    <a:pt x="36" y="244"/>
                  </a:lnTo>
                  <a:lnTo>
                    <a:pt x="37" y="243"/>
                  </a:lnTo>
                  <a:lnTo>
                    <a:pt x="37" y="242"/>
                  </a:lnTo>
                  <a:lnTo>
                    <a:pt x="37" y="240"/>
                  </a:lnTo>
                  <a:lnTo>
                    <a:pt x="38" y="239"/>
                  </a:lnTo>
                  <a:lnTo>
                    <a:pt x="38" y="238"/>
                  </a:lnTo>
                  <a:lnTo>
                    <a:pt x="38" y="236"/>
                  </a:lnTo>
                  <a:lnTo>
                    <a:pt x="40" y="236"/>
                  </a:lnTo>
                  <a:lnTo>
                    <a:pt x="40" y="235"/>
                  </a:lnTo>
                  <a:lnTo>
                    <a:pt x="40" y="234"/>
                  </a:lnTo>
                  <a:lnTo>
                    <a:pt x="41" y="232"/>
                  </a:lnTo>
                  <a:lnTo>
                    <a:pt x="41" y="231"/>
                  </a:lnTo>
                  <a:lnTo>
                    <a:pt x="41" y="230"/>
                  </a:lnTo>
                  <a:lnTo>
                    <a:pt x="42" y="228"/>
                  </a:lnTo>
                  <a:lnTo>
                    <a:pt x="42" y="227"/>
                  </a:lnTo>
                  <a:lnTo>
                    <a:pt x="44" y="226"/>
                  </a:lnTo>
                  <a:lnTo>
                    <a:pt x="44" y="223"/>
                  </a:lnTo>
                  <a:lnTo>
                    <a:pt x="45" y="222"/>
                  </a:lnTo>
                  <a:lnTo>
                    <a:pt x="45" y="219"/>
                  </a:lnTo>
                  <a:lnTo>
                    <a:pt x="46" y="218"/>
                  </a:lnTo>
                  <a:lnTo>
                    <a:pt x="46" y="215"/>
                  </a:lnTo>
                  <a:lnTo>
                    <a:pt x="48" y="214"/>
                  </a:lnTo>
                  <a:lnTo>
                    <a:pt x="49" y="211"/>
                  </a:lnTo>
                  <a:lnTo>
                    <a:pt x="49" y="210"/>
                  </a:lnTo>
                  <a:lnTo>
                    <a:pt x="50" y="207"/>
                  </a:lnTo>
                  <a:lnTo>
                    <a:pt x="50" y="206"/>
                  </a:lnTo>
                  <a:lnTo>
                    <a:pt x="52" y="204"/>
                  </a:lnTo>
                  <a:lnTo>
                    <a:pt x="52" y="203"/>
                  </a:lnTo>
                  <a:lnTo>
                    <a:pt x="53" y="202"/>
                  </a:lnTo>
                  <a:lnTo>
                    <a:pt x="53" y="200"/>
                  </a:lnTo>
                  <a:lnTo>
                    <a:pt x="53" y="199"/>
                  </a:lnTo>
                  <a:lnTo>
                    <a:pt x="54" y="198"/>
                  </a:lnTo>
                  <a:lnTo>
                    <a:pt x="54" y="196"/>
                  </a:lnTo>
                  <a:lnTo>
                    <a:pt x="54" y="195"/>
                  </a:lnTo>
                  <a:lnTo>
                    <a:pt x="56" y="194"/>
                  </a:lnTo>
                  <a:lnTo>
                    <a:pt x="56" y="192"/>
                  </a:lnTo>
                  <a:lnTo>
                    <a:pt x="56" y="191"/>
                  </a:lnTo>
                  <a:lnTo>
                    <a:pt x="57" y="190"/>
                  </a:lnTo>
                  <a:lnTo>
                    <a:pt x="57" y="188"/>
                  </a:lnTo>
                  <a:lnTo>
                    <a:pt x="57" y="187"/>
                  </a:lnTo>
                  <a:lnTo>
                    <a:pt x="58" y="186"/>
                  </a:lnTo>
                  <a:lnTo>
                    <a:pt x="58" y="185"/>
                  </a:lnTo>
                  <a:lnTo>
                    <a:pt x="58" y="183"/>
                  </a:lnTo>
                  <a:lnTo>
                    <a:pt x="60" y="182"/>
                  </a:lnTo>
                  <a:lnTo>
                    <a:pt x="60" y="181"/>
                  </a:lnTo>
                  <a:lnTo>
                    <a:pt x="60" y="179"/>
                  </a:lnTo>
                  <a:lnTo>
                    <a:pt x="61" y="177"/>
                  </a:lnTo>
                  <a:lnTo>
                    <a:pt x="61" y="175"/>
                  </a:lnTo>
                  <a:lnTo>
                    <a:pt x="62" y="174"/>
                  </a:lnTo>
                  <a:lnTo>
                    <a:pt x="62" y="171"/>
                  </a:lnTo>
                  <a:lnTo>
                    <a:pt x="63" y="170"/>
                  </a:lnTo>
                  <a:lnTo>
                    <a:pt x="63" y="167"/>
                  </a:lnTo>
                  <a:lnTo>
                    <a:pt x="65" y="165"/>
                  </a:lnTo>
                  <a:lnTo>
                    <a:pt x="65" y="163"/>
                  </a:lnTo>
                  <a:lnTo>
                    <a:pt x="66" y="161"/>
                  </a:lnTo>
                  <a:lnTo>
                    <a:pt x="66" y="159"/>
                  </a:lnTo>
                  <a:lnTo>
                    <a:pt x="66" y="158"/>
                  </a:lnTo>
                  <a:lnTo>
                    <a:pt x="67" y="155"/>
                  </a:lnTo>
                  <a:lnTo>
                    <a:pt x="67" y="154"/>
                  </a:lnTo>
                  <a:lnTo>
                    <a:pt x="67" y="153"/>
                  </a:lnTo>
                  <a:lnTo>
                    <a:pt x="69" y="151"/>
                  </a:lnTo>
                  <a:lnTo>
                    <a:pt x="69" y="150"/>
                  </a:lnTo>
                  <a:lnTo>
                    <a:pt x="69" y="149"/>
                  </a:lnTo>
                  <a:lnTo>
                    <a:pt x="70" y="147"/>
                  </a:lnTo>
                  <a:lnTo>
                    <a:pt x="70" y="146"/>
                  </a:lnTo>
                  <a:lnTo>
                    <a:pt x="70" y="145"/>
                  </a:lnTo>
                  <a:lnTo>
                    <a:pt x="71" y="143"/>
                  </a:lnTo>
                  <a:lnTo>
                    <a:pt x="71" y="142"/>
                  </a:lnTo>
                  <a:lnTo>
                    <a:pt x="71" y="141"/>
                  </a:lnTo>
                  <a:lnTo>
                    <a:pt x="71" y="139"/>
                  </a:lnTo>
                  <a:lnTo>
                    <a:pt x="73" y="138"/>
                  </a:lnTo>
                  <a:lnTo>
                    <a:pt x="73" y="137"/>
                  </a:lnTo>
                  <a:lnTo>
                    <a:pt x="74" y="135"/>
                  </a:lnTo>
                  <a:lnTo>
                    <a:pt x="74" y="134"/>
                  </a:lnTo>
                  <a:lnTo>
                    <a:pt x="74" y="131"/>
                  </a:lnTo>
                  <a:lnTo>
                    <a:pt x="75" y="130"/>
                  </a:lnTo>
                  <a:lnTo>
                    <a:pt x="75" y="129"/>
                  </a:lnTo>
                  <a:lnTo>
                    <a:pt x="75" y="127"/>
                  </a:lnTo>
                  <a:lnTo>
                    <a:pt x="77" y="125"/>
                  </a:lnTo>
                  <a:lnTo>
                    <a:pt x="77" y="123"/>
                  </a:lnTo>
                  <a:lnTo>
                    <a:pt x="78" y="121"/>
                  </a:lnTo>
                  <a:lnTo>
                    <a:pt x="78" y="119"/>
                  </a:lnTo>
                  <a:lnTo>
                    <a:pt x="79" y="117"/>
                  </a:lnTo>
                  <a:lnTo>
                    <a:pt x="79" y="115"/>
                  </a:lnTo>
                  <a:lnTo>
                    <a:pt x="81" y="113"/>
                  </a:lnTo>
                  <a:lnTo>
                    <a:pt x="81" y="111"/>
                  </a:lnTo>
                  <a:lnTo>
                    <a:pt x="82" y="110"/>
                  </a:lnTo>
                  <a:lnTo>
                    <a:pt x="82" y="107"/>
                  </a:lnTo>
                  <a:lnTo>
                    <a:pt x="82" y="106"/>
                  </a:lnTo>
                  <a:lnTo>
                    <a:pt x="83" y="105"/>
                  </a:lnTo>
                  <a:lnTo>
                    <a:pt x="83" y="103"/>
                  </a:lnTo>
                  <a:lnTo>
                    <a:pt x="83" y="102"/>
                  </a:lnTo>
                  <a:lnTo>
                    <a:pt x="83" y="101"/>
                  </a:lnTo>
                  <a:lnTo>
                    <a:pt x="85" y="99"/>
                  </a:lnTo>
                  <a:lnTo>
                    <a:pt x="85" y="98"/>
                  </a:lnTo>
                  <a:lnTo>
                    <a:pt x="85" y="97"/>
                  </a:lnTo>
                  <a:lnTo>
                    <a:pt x="85" y="95"/>
                  </a:lnTo>
                  <a:lnTo>
                    <a:pt x="86" y="94"/>
                  </a:lnTo>
                  <a:lnTo>
                    <a:pt x="86" y="93"/>
                  </a:lnTo>
                  <a:lnTo>
                    <a:pt x="86" y="92"/>
                  </a:lnTo>
                  <a:lnTo>
                    <a:pt x="86" y="90"/>
                  </a:lnTo>
                  <a:lnTo>
                    <a:pt x="86" y="89"/>
                  </a:lnTo>
                  <a:lnTo>
                    <a:pt x="86" y="88"/>
                  </a:lnTo>
                  <a:lnTo>
                    <a:pt x="86" y="86"/>
                  </a:lnTo>
                  <a:lnTo>
                    <a:pt x="86" y="85"/>
                  </a:lnTo>
                  <a:lnTo>
                    <a:pt x="87" y="84"/>
                  </a:lnTo>
                  <a:lnTo>
                    <a:pt x="87" y="82"/>
                  </a:lnTo>
                  <a:lnTo>
                    <a:pt x="87" y="81"/>
                  </a:lnTo>
                  <a:lnTo>
                    <a:pt x="87" y="80"/>
                  </a:lnTo>
                  <a:lnTo>
                    <a:pt x="87" y="78"/>
                  </a:lnTo>
                  <a:lnTo>
                    <a:pt x="87" y="76"/>
                  </a:lnTo>
                  <a:lnTo>
                    <a:pt x="87" y="74"/>
                  </a:lnTo>
                  <a:lnTo>
                    <a:pt x="87" y="73"/>
                  </a:lnTo>
                  <a:lnTo>
                    <a:pt x="87" y="70"/>
                  </a:lnTo>
                  <a:lnTo>
                    <a:pt x="89" y="69"/>
                  </a:lnTo>
                  <a:lnTo>
                    <a:pt x="89" y="68"/>
                  </a:lnTo>
                  <a:lnTo>
                    <a:pt x="89" y="66"/>
                  </a:lnTo>
                  <a:lnTo>
                    <a:pt x="89" y="65"/>
                  </a:lnTo>
                  <a:lnTo>
                    <a:pt x="89" y="64"/>
                  </a:lnTo>
                  <a:lnTo>
                    <a:pt x="89" y="62"/>
                  </a:lnTo>
                  <a:lnTo>
                    <a:pt x="89" y="61"/>
                  </a:lnTo>
                  <a:lnTo>
                    <a:pt x="89" y="60"/>
                  </a:lnTo>
                  <a:lnTo>
                    <a:pt x="89" y="58"/>
                  </a:lnTo>
                  <a:lnTo>
                    <a:pt x="89" y="57"/>
                  </a:lnTo>
                  <a:lnTo>
                    <a:pt x="89" y="56"/>
                  </a:lnTo>
                  <a:lnTo>
                    <a:pt x="90" y="54"/>
                  </a:lnTo>
                  <a:lnTo>
                    <a:pt x="90" y="53"/>
                  </a:lnTo>
                  <a:lnTo>
                    <a:pt x="90" y="52"/>
                  </a:lnTo>
                  <a:lnTo>
                    <a:pt x="90" y="50"/>
                  </a:lnTo>
                  <a:lnTo>
                    <a:pt x="90" y="49"/>
                  </a:lnTo>
                  <a:lnTo>
                    <a:pt x="90" y="48"/>
                  </a:lnTo>
                  <a:lnTo>
                    <a:pt x="90" y="46"/>
                  </a:lnTo>
                  <a:lnTo>
                    <a:pt x="91" y="46"/>
                  </a:lnTo>
                  <a:lnTo>
                    <a:pt x="91" y="45"/>
                  </a:lnTo>
                  <a:lnTo>
                    <a:pt x="91" y="44"/>
                  </a:lnTo>
                  <a:lnTo>
                    <a:pt x="91" y="42"/>
                  </a:lnTo>
                  <a:lnTo>
                    <a:pt x="91" y="41"/>
                  </a:lnTo>
                  <a:lnTo>
                    <a:pt x="91" y="40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3" y="36"/>
                  </a:lnTo>
                  <a:lnTo>
                    <a:pt x="93" y="34"/>
                  </a:lnTo>
                  <a:lnTo>
                    <a:pt x="93" y="33"/>
                  </a:lnTo>
                  <a:lnTo>
                    <a:pt x="94" y="33"/>
                  </a:lnTo>
                  <a:lnTo>
                    <a:pt x="94" y="32"/>
                  </a:lnTo>
                  <a:lnTo>
                    <a:pt x="94" y="30"/>
                  </a:lnTo>
                  <a:lnTo>
                    <a:pt x="94" y="29"/>
                  </a:lnTo>
                  <a:lnTo>
                    <a:pt x="94" y="28"/>
                  </a:lnTo>
                  <a:lnTo>
                    <a:pt x="94" y="26"/>
                  </a:lnTo>
                  <a:lnTo>
                    <a:pt x="94" y="25"/>
                  </a:lnTo>
                  <a:lnTo>
                    <a:pt x="94" y="24"/>
                  </a:lnTo>
                  <a:lnTo>
                    <a:pt x="94" y="22"/>
                  </a:lnTo>
                  <a:lnTo>
                    <a:pt x="94" y="21"/>
                  </a:lnTo>
                  <a:lnTo>
                    <a:pt x="94" y="20"/>
                  </a:lnTo>
                  <a:lnTo>
                    <a:pt x="94" y="18"/>
                  </a:lnTo>
                  <a:lnTo>
                    <a:pt x="94" y="17"/>
                  </a:lnTo>
                  <a:lnTo>
                    <a:pt x="94" y="16"/>
                  </a:lnTo>
                  <a:lnTo>
                    <a:pt x="94" y="13"/>
                  </a:lnTo>
                  <a:lnTo>
                    <a:pt x="93" y="12"/>
                  </a:lnTo>
                  <a:lnTo>
                    <a:pt x="93" y="9"/>
                  </a:lnTo>
                  <a:lnTo>
                    <a:pt x="93" y="8"/>
                  </a:lnTo>
                  <a:lnTo>
                    <a:pt x="93" y="5"/>
                  </a:lnTo>
                  <a:lnTo>
                    <a:pt x="93" y="2"/>
                  </a:lnTo>
                  <a:lnTo>
                    <a:pt x="93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296" name="Freeform 89">
              <a:extLst>
                <a:ext uri="{FF2B5EF4-FFF2-40B4-BE49-F238E27FC236}">
                  <a16:creationId xmlns:a16="http://schemas.microsoft.com/office/drawing/2014/main" id="{27BA3960-4067-6147-9BCD-E0383C8AD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8813" y="5349875"/>
              <a:ext cx="1822450" cy="295275"/>
            </a:xfrm>
            <a:custGeom>
              <a:avLst/>
              <a:gdLst>
                <a:gd name="T0" fmla="*/ 2147483646 w 2073"/>
                <a:gd name="T1" fmla="*/ 0 h 372"/>
                <a:gd name="T2" fmla="*/ 2147483646 w 2073"/>
                <a:gd name="T3" fmla="*/ 2147483646 h 372"/>
                <a:gd name="T4" fmla="*/ 0 w 2073"/>
                <a:gd name="T5" fmla="*/ 2147483646 h 372"/>
                <a:gd name="T6" fmla="*/ 0 60000 65536"/>
                <a:gd name="T7" fmla="*/ 0 60000 65536"/>
                <a:gd name="T8" fmla="*/ 0 60000 65536"/>
                <a:gd name="T9" fmla="*/ 0 w 2073"/>
                <a:gd name="T10" fmla="*/ 0 h 372"/>
                <a:gd name="T11" fmla="*/ 2073 w 2073"/>
                <a:gd name="T12" fmla="*/ 372 h 3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3" h="372">
                  <a:moveTo>
                    <a:pt x="2073" y="0"/>
                  </a:moveTo>
                  <a:lnTo>
                    <a:pt x="2073" y="372"/>
                  </a:lnTo>
                  <a:lnTo>
                    <a:pt x="0" y="372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297" name="Line 90">
              <a:extLst>
                <a:ext uri="{FF2B5EF4-FFF2-40B4-BE49-F238E27FC236}">
                  <a16:creationId xmlns:a16="http://schemas.microsoft.com/office/drawing/2014/main" id="{626D9BAA-40B3-F045-9565-0068148818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17331" y="4143145"/>
              <a:ext cx="2236788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298" name="Line 91">
              <a:extLst>
                <a:ext uri="{FF2B5EF4-FFF2-40B4-BE49-F238E27FC236}">
                  <a16:creationId xmlns:a16="http://schemas.microsoft.com/office/drawing/2014/main" id="{61BF6D6B-3DA0-114E-A636-9B6696A0D4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07088" y="5202238"/>
              <a:ext cx="1203325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299" name="Line 92">
              <a:extLst>
                <a:ext uri="{FF2B5EF4-FFF2-40B4-BE49-F238E27FC236}">
                  <a16:creationId xmlns:a16="http://schemas.microsoft.com/office/drawing/2014/main" id="{B55990EF-B1BA-0D40-BBF1-5650C72406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22513" y="4443413"/>
              <a:ext cx="1587" cy="10541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00" name="Line 93">
              <a:extLst>
                <a:ext uri="{FF2B5EF4-FFF2-40B4-BE49-F238E27FC236}">
                  <a16:creationId xmlns:a16="http://schemas.microsoft.com/office/drawing/2014/main" id="{97725F6C-65AD-4C4D-9BE0-E78C0EC8EE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1963" y="4738688"/>
              <a:ext cx="590550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01" name="Line 94">
              <a:extLst>
                <a:ext uri="{FF2B5EF4-FFF2-40B4-BE49-F238E27FC236}">
                  <a16:creationId xmlns:a16="http://schemas.microsoft.com/office/drawing/2014/main" id="{26D5DBF3-DDAE-3649-B579-0B3090A5E6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1963" y="4443413"/>
              <a:ext cx="590550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02" name="Freeform 95">
              <a:extLst>
                <a:ext uri="{FF2B5EF4-FFF2-40B4-BE49-F238E27FC236}">
                  <a16:creationId xmlns:a16="http://schemas.microsoft.com/office/drawing/2014/main" id="{04157F9D-7A13-7047-917A-2FE96784C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7238" y="4738688"/>
              <a:ext cx="558800" cy="1054100"/>
            </a:xfrm>
            <a:custGeom>
              <a:avLst/>
              <a:gdLst>
                <a:gd name="T0" fmla="*/ 2147483646 w 372"/>
                <a:gd name="T1" fmla="*/ 2147483646 h 1328"/>
                <a:gd name="T2" fmla="*/ 0 w 372"/>
                <a:gd name="T3" fmla="*/ 2147483646 h 1328"/>
                <a:gd name="T4" fmla="*/ 0 w 372"/>
                <a:gd name="T5" fmla="*/ 0 h 1328"/>
                <a:gd name="T6" fmla="*/ 0 60000 65536"/>
                <a:gd name="T7" fmla="*/ 0 60000 65536"/>
                <a:gd name="T8" fmla="*/ 0 60000 65536"/>
                <a:gd name="T9" fmla="*/ 0 w 372"/>
                <a:gd name="T10" fmla="*/ 0 h 1328"/>
                <a:gd name="T11" fmla="*/ 372 w 372"/>
                <a:gd name="T12" fmla="*/ 1328 h 1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2" h="1328">
                  <a:moveTo>
                    <a:pt x="372" y="1328"/>
                  </a:moveTo>
                  <a:lnTo>
                    <a:pt x="0" y="1328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03" name="Rectangle 97">
              <a:extLst>
                <a:ext uri="{FF2B5EF4-FFF2-40B4-BE49-F238E27FC236}">
                  <a16:creationId xmlns:a16="http://schemas.microsoft.com/office/drawing/2014/main" id="{889C2C17-708C-9C46-9057-6FF497EDDE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4313" y="3857625"/>
              <a:ext cx="13305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c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9304" name="Rectangle 98">
              <a:extLst>
                <a:ext uri="{FF2B5EF4-FFF2-40B4-BE49-F238E27FC236}">
                  <a16:creationId xmlns:a16="http://schemas.microsoft.com/office/drawing/2014/main" id="{C0F70EBD-E188-3446-BF82-63663C0DD2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6388" y="3954463"/>
              <a:ext cx="8175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i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9305" name="Rectangle 101">
              <a:extLst>
                <a:ext uri="{FF2B5EF4-FFF2-40B4-BE49-F238E27FC236}">
                  <a16:creationId xmlns:a16="http://schemas.microsoft.com/office/drawing/2014/main" id="{B8961DD1-97FA-2D4C-81CA-7EA2DF7E03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7488" y="4614863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y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9306" name="Rectangle 103">
              <a:extLst>
                <a:ext uri="{FF2B5EF4-FFF2-40B4-BE49-F238E27FC236}">
                  <a16:creationId xmlns:a16="http://schemas.microsoft.com/office/drawing/2014/main" id="{7EDE37DF-700B-8044-A774-34701D93C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7975" y="4710113"/>
              <a:ext cx="8175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i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9307" name="Rectangle 104">
              <a:extLst>
                <a:ext uri="{FF2B5EF4-FFF2-40B4-BE49-F238E27FC236}">
                  <a16:creationId xmlns:a16="http://schemas.microsoft.com/office/drawing/2014/main" id="{C63FCEA9-8699-DE4A-83F2-9E3B37ED5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2338" y="5064125"/>
              <a:ext cx="13305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c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9308" name="Rectangle 105">
              <a:extLst>
                <a:ext uri="{FF2B5EF4-FFF2-40B4-BE49-F238E27FC236}">
                  <a16:creationId xmlns:a16="http://schemas.microsoft.com/office/drawing/2014/main" id="{70E535C4-5A3C-7043-B02F-C06F0F7CE7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4413" y="5160963"/>
              <a:ext cx="8175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i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9309" name="Rectangle 106">
              <a:extLst>
                <a:ext uri="{FF2B5EF4-FFF2-40B4-BE49-F238E27FC236}">
                  <a16:creationId xmlns:a16="http://schemas.microsoft.com/office/drawing/2014/main" id="{E2AEFDB6-9F7D-4540-A969-A4715BE2D4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1263" y="5160963"/>
              <a:ext cx="11541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9310" name="Rectangle 107">
              <a:extLst>
                <a:ext uri="{FF2B5EF4-FFF2-40B4-BE49-F238E27FC236}">
                  <a16:creationId xmlns:a16="http://schemas.microsoft.com/office/drawing/2014/main" id="{D98DFB28-B72F-1844-BE92-3BB23DA58C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0613" y="5160963"/>
              <a:ext cx="12503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+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9311" name="Rectangle 108">
              <a:extLst>
                <a:ext uri="{FF2B5EF4-FFF2-40B4-BE49-F238E27FC236}">
                  <a16:creationId xmlns:a16="http://schemas.microsoft.com/office/drawing/2014/main" id="{6E7C3455-3FA7-EB4C-8368-F36402220D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2338" y="4027488"/>
              <a:ext cx="123432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s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9312" name="Rectangle 109">
              <a:extLst>
                <a:ext uri="{FF2B5EF4-FFF2-40B4-BE49-F238E27FC236}">
                  <a16:creationId xmlns:a16="http://schemas.microsoft.com/office/drawing/2014/main" id="{4897560D-8E94-5E4F-8195-9EE4933CFF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3300" y="4122738"/>
              <a:ext cx="8175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i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9313" name="Freeform 111">
              <a:extLst>
                <a:ext uri="{FF2B5EF4-FFF2-40B4-BE49-F238E27FC236}">
                  <a16:creationId xmlns:a16="http://schemas.microsoft.com/office/drawing/2014/main" id="{4525E32F-6B48-8E4B-B0B0-95B9B2B85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8888" y="3978275"/>
              <a:ext cx="41275" cy="42863"/>
            </a:xfrm>
            <a:custGeom>
              <a:avLst/>
              <a:gdLst>
                <a:gd name="T0" fmla="*/ 0 w 54"/>
                <a:gd name="T1" fmla="*/ 2147483646 h 53"/>
                <a:gd name="T2" fmla="*/ 2147483646 w 54"/>
                <a:gd name="T3" fmla="*/ 2147483646 h 53"/>
                <a:gd name="T4" fmla="*/ 2147483646 w 54"/>
                <a:gd name="T5" fmla="*/ 2147483646 h 53"/>
                <a:gd name="T6" fmla="*/ 2147483646 w 54"/>
                <a:gd name="T7" fmla="*/ 2147483646 h 53"/>
                <a:gd name="T8" fmla="*/ 2147483646 w 54"/>
                <a:gd name="T9" fmla="*/ 2147483646 h 53"/>
                <a:gd name="T10" fmla="*/ 2147483646 w 54"/>
                <a:gd name="T11" fmla="*/ 2147483646 h 53"/>
                <a:gd name="T12" fmla="*/ 2147483646 w 54"/>
                <a:gd name="T13" fmla="*/ 2147483646 h 53"/>
                <a:gd name="T14" fmla="*/ 2147483646 w 54"/>
                <a:gd name="T15" fmla="*/ 2147483646 h 53"/>
                <a:gd name="T16" fmla="*/ 2147483646 w 54"/>
                <a:gd name="T17" fmla="*/ 2147483646 h 53"/>
                <a:gd name="T18" fmla="*/ 2147483646 w 54"/>
                <a:gd name="T19" fmla="*/ 2147483646 h 53"/>
                <a:gd name="T20" fmla="*/ 2147483646 w 54"/>
                <a:gd name="T21" fmla="*/ 0 h 53"/>
                <a:gd name="T22" fmla="*/ 2147483646 w 54"/>
                <a:gd name="T23" fmla="*/ 0 h 53"/>
                <a:gd name="T24" fmla="*/ 2147483646 w 54"/>
                <a:gd name="T25" fmla="*/ 0 h 53"/>
                <a:gd name="T26" fmla="*/ 2147483646 w 54"/>
                <a:gd name="T27" fmla="*/ 2147483646 h 53"/>
                <a:gd name="T28" fmla="*/ 2147483646 w 54"/>
                <a:gd name="T29" fmla="*/ 2147483646 h 53"/>
                <a:gd name="T30" fmla="*/ 2147483646 w 54"/>
                <a:gd name="T31" fmla="*/ 2147483646 h 53"/>
                <a:gd name="T32" fmla="*/ 2147483646 w 54"/>
                <a:gd name="T33" fmla="*/ 2147483646 h 53"/>
                <a:gd name="T34" fmla="*/ 2147483646 w 54"/>
                <a:gd name="T35" fmla="*/ 2147483646 h 53"/>
                <a:gd name="T36" fmla="*/ 2147483646 w 54"/>
                <a:gd name="T37" fmla="*/ 2147483646 h 53"/>
                <a:gd name="T38" fmla="*/ 2147483646 w 54"/>
                <a:gd name="T39" fmla="*/ 2147483646 h 53"/>
                <a:gd name="T40" fmla="*/ 2147483646 w 54"/>
                <a:gd name="T41" fmla="*/ 2147483646 h 53"/>
                <a:gd name="T42" fmla="*/ 2147483646 w 54"/>
                <a:gd name="T43" fmla="*/ 2147483646 h 53"/>
                <a:gd name="T44" fmla="*/ 2147483646 w 54"/>
                <a:gd name="T45" fmla="*/ 2147483646 h 53"/>
                <a:gd name="T46" fmla="*/ 2147483646 w 54"/>
                <a:gd name="T47" fmla="*/ 2147483646 h 53"/>
                <a:gd name="T48" fmla="*/ 2147483646 w 54"/>
                <a:gd name="T49" fmla="*/ 2147483646 h 53"/>
                <a:gd name="T50" fmla="*/ 2147483646 w 54"/>
                <a:gd name="T51" fmla="*/ 2147483646 h 53"/>
                <a:gd name="T52" fmla="*/ 2147483646 w 54"/>
                <a:gd name="T53" fmla="*/ 2147483646 h 53"/>
                <a:gd name="T54" fmla="*/ 2147483646 w 54"/>
                <a:gd name="T55" fmla="*/ 2147483646 h 53"/>
                <a:gd name="T56" fmla="*/ 2147483646 w 54"/>
                <a:gd name="T57" fmla="*/ 2147483646 h 53"/>
                <a:gd name="T58" fmla="*/ 2147483646 w 54"/>
                <a:gd name="T59" fmla="*/ 2147483646 h 53"/>
                <a:gd name="T60" fmla="*/ 2147483646 w 54"/>
                <a:gd name="T61" fmla="*/ 2147483646 h 53"/>
                <a:gd name="T62" fmla="*/ 2147483646 w 54"/>
                <a:gd name="T63" fmla="*/ 2147483646 h 53"/>
                <a:gd name="T64" fmla="*/ 2147483646 w 54"/>
                <a:gd name="T65" fmla="*/ 2147483646 h 53"/>
                <a:gd name="T66" fmla="*/ 2147483646 w 54"/>
                <a:gd name="T67" fmla="*/ 2147483646 h 53"/>
                <a:gd name="T68" fmla="*/ 2147483646 w 54"/>
                <a:gd name="T69" fmla="*/ 2147483646 h 53"/>
                <a:gd name="T70" fmla="*/ 2147483646 w 54"/>
                <a:gd name="T71" fmla="*/ 2147483646 h 53"/>
                <a:gd name="T72" fmla="*/ 2147483646 w 54"/>
                <a:gd name="T73" fmla="*/ 2147483646 h 53"/>
                <a:gd name="T74" fmla="*/ 2147483646 w 54"/>
                <a:gd name="T75" fmla="*/ 2147483646 h 53"/>
                <a:gd name="T76" fmla="*/ 2147483646 w 54"/>
                <a:gd name="T77" fmla="*/ 2147483646 h 53"/>
                <a:gd name="T78" fmla="*/ 2147483646 w 54"/>
                <a:gd name="T79" fmla="*/ 2147483646 h 53"/>
                <a:gd name="T80" fmla="*/ 2147483646 w 54"/>
                <a:gd name="T81" fmla="*/ 2147483646 h 53"/>
                <a:gd name="T82" fmla="*/ 2147483646 w 54"/>
                <a:gd name="T83" fmla="*/ 2147483646 h 53"/>
                <a:gd name="T84" fmla="*/ 2147483646 w 54"/>
                <a:gd name="T85" fmla="*/ 2147483646 h 53"/>
                <a:gd name="T86" fmla="*/ 2147483646 w 54"/>
                <a:gd name="T87" fmla="*/ 2147483646 h 53"/>
                <a:gd name="T88" fmla="*/ 2147483646 w 54"/>
                <a:gd name="T89" fmla="*/ 2147483646 h 53"/>
                <a:gd name="T90" fmla="*/ 2147483646 w 54"/>
                <a:gd name="T91" fmla="*/ 2147483646 h 53"/>
                <a:gd name="T92" fmla="*/ 2147483646 w 54"/>
                <a:gd name="T93" fmla="*/ 2147483646 h 53"/>
                <a:gd name="T94" fmla="*/ 2147483646 w 54"/>
                <a:gd name="T95" fmla="*/ 2147483646 h 53"/>
                <a:gd name="T96" fmla="*/ 2147483646 w 54"/>
                <a:gd name="T97" fmla="*/ 2147483646 h 53"/>
                <a:gd name="T98" fmla="*/ 2147483646 w 54"/>
                <a:gd name="T99" fmla="*/ 2147483646 h 53"/>
                <a:gd name="T100" fmla="*/ 2147483646 w 54"/>
                <a:gd name="T101" fmla="*/ 2147483646 h 53"/>
                <a:gd name="T102" fmla="*/ 2147483646 w 54"/>
                <a:gd name="T103" fmla="*/ 2147483646 h 53"/>
                <a:gd name="T104" fmla="*/ 2147483646 w 54"/>
                <a:gd name="T105" fmla="*/ 2147483646 h 53"/>
                <a:gd name="T106" fmla="*/ 2147483646 w 54"/>
                <a:gd name="T107" fmla="*/ 2147483646 h 53"/>
                <a:gd name="T108" fmla="*/ 2147483646 w 54"/>
                <a:gd name="T109" fmla="*/ 2147483646 h 53"/>
                <a:gd name="T110" fmla="*/ 0 w 54"/>
                <a:gd name="T111" fmla="*/ 2147483646 h 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"/>
                <a:gd name="T169" fmla="*/ 0 h 53"/>
                <a:gd name="T170" fmla="*/ 54 w 54"/>
                <a:gd name="T171" fmla="*/ 53 h 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" h="53">
                  <a:moveTo>
                    <a:pt x="0" y="21"/>
                  </a:moveTo>
                  <a:lnTo>
                    <a:pt x="0" y="32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4" y="17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4" y="7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8" y="4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6" y="1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6" y="4"/>
                  </a:lnTo>
                  <a:lnTo>
                    <a:pt x="38" y="5"/>
                  </a:lnTo>
                  <a:lnTo>
                    <a:pt x="39" y="5"/>
                  </a:lnTo>
                  <a:lnTo>
                    <a:pt x="40" y="7"/>
                  </a:lnTo>
                  <a:lnTo>
                    <a:pt x="42" y="8"/>
                  </a:lnTo>
                  <a:lnTo>
                    <a:pt x="43" y="8"/>
                  </a:lnTo>
                  <a:lnTo>
                    <a:pt x="44" y="9"/>
                  </a:lnTo>
                  <a:lnTo>
                    <a:pt x="46" y="11"/>
                  </a:lnTo>
                  <a:lnTo>
                    <a:pt x="47" y="12"/>
                  </a:lnTo>
                  <a:lnTo>
                    <a:pt x="47" y="13"/>
                  </a:lnTo>
                  <a:lnTo>
                    <a:pt x="48" y="15"/>
                  </a:lnTo>
                  <a:lnTo>
                    <a:pt x="50" y="16"/>
                  </a:lnTo>
                  <a:lnTo>
                    <a:pt x="50" y="17"/>
                  </a:lnTo>
                  <a:lnTo>
                    <a:pt x="51" y="19"/>
                  </a:lnTo>
                  <a:lnTo>
                    <a:pt x="51" y="20"/>
                  </a:lnTo>
                  <a:lnTo>
                    <a:pt x="52" y="21"/>
                  </a:lnTo>
                  <a:lnTo>
                    <a:pt x="52" y="23"/>
                  </a:lnTo>
                  <a:lnTo>
                    <a:pt x="52" y="24"/>
                  </a:lnTo>
                  <a:lnTo>
                    <a:pt x="54" y="25"/>
                  </a:lnTo>
                  <a:lnTo>
                    <a:pt x="54" y="28"/>
                  </a:lnTo>
                  <a:lnTo>
                    <a:pt x="54" y="29"/>
                  </a:lnTo>
                  <a:lnTo>
                    <a:pt x="54" y="31"/>
                  </a:lnTo>
                  <a:lnTo>
                    <a:pt x="54" y="32"/>
                  </a:lnTo>
                  <a:lnTo>
                    <a:pt x="54" y="21"/>
                  </a:lnTo>
                  <a:lnTo>
                    <a:pt x="54" y="23"/>
                  </a:lnTo>
                  <a:lnTo>
                    <a:pt x="54" y="24"/>
                  </a:lnTo>
                  <a:lnTo>
                    <a:pt x="54" y="27"/>
                  </a:lnTo>
                  <a:lnTo>
                    <a:pt x="54" y="28"/>
                  </a:lnTo>
                  <a:lnTo>
                    <a:pt x="52" y="29"/>
                  </a:lnTo>
                  <a:lnTo>
                    <a:pt x="52" y="31"/>
                  </a:lnTo>
                  <a:lnTo>
                    <a:pt x="52" y="32"/>
                  </a:lnTo>
                  <a:lnTo>
                    <a:pt x="51" y="33"/>
                  </a:lnTo>
                  <a:lnTo>
                    <a:pt x="51" y="35"/>
                  </a:lnTo>
                  <a:lnTo>
                    <a:pt x="50" y="36"/>
                  </a:lnTo>
                  <a:lnTo>
                    <a:pt x="50" y="37"/>
                  </a:lnTo>
                  <a:lnTo>
                    <a:pt x="48" y="38"/>
                  </a:lnTo>
                  <a:lnTo>
                    <a:pt x="47" y="40"/>
                  </a:lnTo>
                  <a:lnTo>
                    <a:pt x="47" y="41"/>
                  </a:lnTo>
                  <a:lnTo>
                    <a:pt x="46" y="42"/>
                  </a:lnTo>
                  <a:lnTo>
                    <a:pt x="44" y="44"/>
                  </a:lnTo>
                  <a:lnTo>
                    <a:pt x="43" y="45"/>
                  </a:lnTo>
                  <a:lnTo>
                    <a:pt x="42" y="46"/>
                  </a:lnTo>
                  <a:lnTo>
                    <a:pt x="40" y="46"/>
                  </a:lnTo>
                  <a:lnTo>
                    <a:pt x="39" y="48"/>
                  </a:lnTo>
                  <a:lnTo>
                    <a:pt x="38" y="49"/>
                  </a:lnTo>
                  <a:lnTo>
                    <a:pt x="36" y="49"/>
                  </a:lnTo>
                  <a:lnTo>
                    <a:pt x="35" y="50"/>
                  </a:lnTo>
                  <a:lnTo>
                    <a:pt x="34" y="50"/>
                  </a:lnTo>
                  <a:lnTo>
                    <a:pt x="32" y="52"/>
                  </a:lnTo>
                  <a:lnTo>
                    <a:pt x="31" y="52"/>
                  </a:lnTo>
                  <a:lnTo>
                    <a:pt x="30" y="52"/>
                  </a:lnTo>
                  <a:lnTo>
                    <a:pt x="28" y="53"/>
                  </a:lnTo>
                  <a:lnTo>
                    <a:pt x="27" y="53"/>
                  </a:lnTo>
                  <a:lnTo>
                    <a:pt x="24" y="53"/>
                  </a:lnTo>
                  <a:lnTo>
                    <a:pt x="23" y="53"/>
                  </a:lnTo>
                  <a:lnTo>
                    <a:pt x="22" y="53"/>
                  </a:lnTo>
                  <a:lnTo>
                    <a:pt x="32" y="53"/>
                  </a:lnTo>
                  <a:lnTo>
                    <a:pt x="31" y="53"/>
                  </a:lnTo>
                  <a:lnTo>
                    <a:pt x="30" y="53"/>
                  </a:lnTo>
                  <a:lnTo>
                    <a:pt x="28" y="53"/>
                  </a:lnTo>
                  <a:lnTo>
                    <a:pt x="26" y="53"/>
                  </a:lnTo>
                  <a:lnTo>
                    <a:pt x="24" y="52"/>
                  </a:lnTo>
                  <a:lnTo>
                    <a:pt x="23" y="52"/>
                  </a:lnTo>
                  <a:lnTo>
                    <a:pt x="22" y="52"/>
                  </a:lnTo>
                  <a:lnTo>
                    <a:pt x="20" y="50"/>
                  </a:lnTo>
                  <a:lnTo>
                    <a:pt x="19" y="50"/>
                  </a:lnTo>
                  <a:lnTo>
                    <a:pt x="18" y="49"/>
                  </a:lnTo>
                  <a:lnTo>
                    <a:pt x="16" y="49"/>
                  </a:lnTo>
                  <a:lnTo>
                    <a:pt x="15" y="48"/>
                  </a:lnTo>
                  <a:lnTo>
                    <a:pt x="14" y="46"/>
                  </a:lnTo>
                  <a:lnTo>
                    <a:pt x="12" y="46"/>
                  </a:lnTo>
                  <a:lnTo>
                    <a:pt x="11" y="45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8" y="41"/>
                  </a:lnTo>
                  <a:lnTo>
                    <a:pt x="7" y="40"/>
                  </a:lnTo>
                  <a:lnTo>
                    <a:pt x="6" y="38"/>
                  </a:lnTo>
                  <a:lnTo>
                    <a:pt x="6" y="37"/>
                  </a:lnTo>
                  <a:lnTo>
                    <a:pt x="4" y="36"/>
                  </a:lnTo>
                  <a:lnTo>
                    <a:pt x="3" y="35"/>
                  </a:lnTo>
                  <a:lnTo>
                    <a:pt x="3" y="33"/>
                  </a:lnTo>
                  <a:lnTo>
                    <a:pt x="3" y="32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314" name="Freeform 112">
              <a:extLst>
                <a:ext uri="{FF2B5EF4-FFF2-40B4-BE49-F238E27FC236}">
                  <a16:creationId xmlns:a16="http://schemas.microsoft.com/office/drawing/2014/main" id="{8DF3B0BC-A5A1-494B-9AB6-5CD2485E6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0288" y="4421188"/>
              <a:ext cx="42862" cy="42862"/>
            </a:xfrm>
            <a:custGeom>
              <a:avLst/>
              <a:gdLst>
                <a:gd name="T0" fmla="*/ 0 w 53"/>
                <a:gd name="T1" fmla="*/ 2147483646 h 53"/>
                <a:gd name="T2" fmla="*/ 2147483646 w 53"/>
                <a:gd name="T3" fmla="*/ 2147483646 h 53"/>
                <a:gd name="T4" fmla="*/ 2147483646 w 53"/>
                <a:gd name="T5" fmla="*/ 2147483646 h 53"/>
                <a:gd name="T6" fmla="*/ 2147483646 w 53"/>
                <a:gd name="T7" fmla="*/ 2147483646 h 53"/>
                <a:gd name="T8" fmla="*/ 2147483646 w 53"/>
                <a:gd name="T9" fmla="*/ 2147483646 h 53"/>
                <a:gd name="T10" fmla="*/ 2147483646 w 53"/>
                <a:gd name="T11" fmla="*/ 2147483646 h 53"/>
                <a:gd name="T12" fmla="*/ 2147483646 w 53"/>
                <a:gd name="T13" fmla="*/ 2147483646 h 53"/>
                <a:gd name="T14" fmla="*/ 2147483646 w 53"/>
                <a:gd name="T15" fmla="*/ 2147483646 h 53"/>
                <a:gd name="T16" fmla="*/ 2147483646 w 53"/>
                <a:gd name="T17" fmla="*/ 2147483646 h 53"/>
                <a:gd name="T18" fmla="*/ 2147483646 w 53"/>
                <a:gd name="T19" fmla="*/ 2147483646 h 53"/>
                <a:gd name="T20" fmla="*/ 2147483646 w 53"/>
                <a:gd name="T21" fmla="*/ 0 h 53"/>
                <a:gd name="T22" fmla="*/ 2147483646 w 53"/>
                <a:gd name="T23" fmla="*/ 0 h 53"/>
                <a:gd name="T24" fmla="*/ 2147483646 w 53"/>
                <a:gd name="T25" fmla="*/ 0 h 53"/>
                <a:gd name="T26" fmla="*/ 2147483646 w 53"/>
                <a:gd name="T27" fmla="*/ 2147483646 h 53"/>
                <a:gd name="T28" fmla="*/ 2147483646 w 53"/>
                <a:gd name="T29" fmla="*/ 2147483646 h 53"/>
                <a:gd name="T30" fmla="*/ 2147483646 w 53"/>
                <a:gd name="T31" fmla="*/ 2147483646 h 53"/>
                <a:gd name="T32" fmla="*/ 2147483646 w 53"/>
                <a:gd name="T33" fmla="*/ 2147483646 h 53"/>
                <a:gd name="T34" fmla="*/ 2147483646 w 53"/>
                <a:gd name="T35" fmla="*/ 2147483646 h 53"/>
                <a:gd name="T36" fmla="*/ 2147483646 w 53"/>
                <a:gd name="T37" fmla="*/ 2147483646 h 53"/>
                <a:gd name="T38" fmla="*/ 2147483646 w 53"/>
                <a:gd name="T39" fmla="*/ 2147483646 h 53"/>
                <a:gd name="T40" fmla="*/ 2147483646 w 53"/>
                <a:gd name="T41" fmla="*/ 2147483646 h 53"/>
                <a:gd name="T42" fmla="*/ 2147483646 w 53"/>
                <a:gd name="T43" fmla="*/ 2147483646 h 53"/>
                <a:gd name="T44" fmla="*/ 2147483646 w 53"/>
                <a:gd name="T45" fmla="*/ 2147483646 h 53"/>
                <a:gd name="T46" fmla="*/ 2147483646 w 53"/>
                <a:gd name="T47" fmla="*/ 2147483646 h 53"/>
                <a:gd name="T48" fmla="*/ 2147483646 w 53"/>
                <a:gd name="T49" fmla="*/ 2147483646 h 53"/>
                <a:gd name="T50" fmla="*/ 2147483646 w 53"/>
                <a:gd name="T51" fmla="*/ 2147483646 h 53"/>
                <a:gd name="T52" fmla="*/ 2147483646 w 53"/>
                <a:gd name="T53" fmla="*/ 2147483646 h 53"/>
                <a:gd name="T54" fmla="*/ 2147483646 w 53"/>
                <a:gd name="T55" fmla="*/ 2147483646 h 53"/>
                <a:gd name="T56" fmla="*/ 2147483646 w 53"/>
                <a:gd name="T57" fmla="*/ 2147483646 h 53"/>
                <a:gd name="T58" fmla="*/ 2147483646 w 53"/>
                <a:gd name="T59" fmla="*/ 2147483646 h 53"/>
                <a:gd name="T60" fmla="*/ 2147483646 w 53"/>
                <a:gd name="T61" fmla="*/ 2147483646 h 53"/>
                <a:gd name="T62" fmla="*/ 2147483646 w 53"/>
                <a:gd name="T63" fmla="*/ 2147483646 h 53"/>
                <a:gd name="T64" fmla="*/ 2147483646 w 53"/>
                <a:gd name="T65" fmla="*/ 2147483646 h 53"/>
                <a:gd name="T66" fmla="*/ 2147483646 w 53"/>
                <a:gd name="T67" fmla="*/ 2147483646 h 53"/>
                <a:gd name="T68" fmla="*/ 2147483646 w 53"/>
                <a:gd name="T69" fmla="*/ 2147483646 h 53"/>
                <a:gd name="T70" fmla="*/ 2147483646 w 53"/>
                <a:gd name="T71" fmla="*/ 2147483646 h 53"/>
                <a:gd name="T72" fmla="*/ 2147483646 w 53"/>
                <a:gd name="T73" fmla="*/ 2147483646 h 53"/>
                <a:gd name="T74" fmla="*/ 2147483646 w 53"/>
                <a:gd name="T75" fmla="*/ 2147483646 h 53"/>
                <a:gd name="T76" fmla="*/ 2147483646 w 53"/>
                <a:gd name="T77" fmla="*/ 2147483646 h 53"/>
                <a:gd name="T78" fmla="*/ 2147483646 w 53"/>
                <a:gd name="T79" fmla="*/ 2147483646 h 53"/>
                <a:gd name="T80" fmla="*/ 2147483646 w 53"/>
                <a:gd name="T81" fmla="*/ 2147483646 h 53"/>
                <a:gd name="T82" fmla="*/ 2147483646 w 53"/>
                <a:gd name="T83" fmla="*/ 2147483646 h 53"/>
                <a:gd name="T84" fmla="*/ 2147483646 w 53"/>
                <a:gd name="T85" fmla="*/ 2147483646 h 53"/>
                <a:gd name="T86" fmla="*/ 2147483646 w 53"/>
                <a:gd name="T87" fmla="*/ 2147483646 h 53"/>
                <a:gd name="T88" fmla="*/ 2147483646 w 53"/>
                <a:gd name="T89" fmla="*/ 2147483646 h 53"/>
                <a:gd name="T90" fmla="*/ 2147483646 w 53"/>
                <a:gd name="T91" fmla="*/ 2147483646 h 53"/>
                <a:gd name="T92" fmla="*/ 2147483646 w 53"/>
                <a:gd name="T93" fmla="*/ 2147483646 h 53"/>
                <a:gd name="T94" fmla="*/ 2147483646 w 53"/>
                <a:gd name="T95" fmla="*/ 2147483646 h 53"/>
                <a:gd name="T96" fmla="*/ 2147483646 w 53"/>
                <a:gd name="T97" fmla="*/ 2147483646 h 53"/>
                <a:gd name="T98" fmla="*/ 2147483646 w 53"/>
                <a:gd name="T99" fmla="*/ 2147483646 h 53"/>
                <a:gd name="T100" fmla="*/ 2147483646 w 53"/>
                <a:gd name="T101" fmla="*/ 2147483646 h 53"/>
                <a:gd name="T102" fmla="*/ 2147483646 w 53"/>
                <a:gd name="T103" fmla="*/ 2147483646 h 53"/>
                <a:gd name="T104" fmla="*/ 2147483646 w 53"/>
                <a:gd name="T105" fmla="*/ 2147483646 h 53"/>
                <a:gd name="T106" fmla="*/ 2147483646 w 53"/>
                <a:gd name="T107" fmla="*/ 2147483646 h 53"/>
                <a:gd name="T108" fmla="*/ 2147483646 w 53"/>
                <a:gd name="T109" fmla="*/ 2147483646 h 53"/>
                <a:gd name="T110" fmla="*/ 0 w 53"/>
                <a:gd name="T111" fmla="*/ 2147483646 h 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3"/>
                <a:gd name="T169" fmla="*/ 0 h 53"/>
                <a:gd name="T170" fmla="*/ 53 w 53"/>
                <a:gd name="T171" fmla="*/ 53 h 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3" h="53">
                  <a:moveTo>
                    <a:pt x="0" y="21"/>
                  </a:moveTo>
                  <a:lnTo>
                    <a:pt x="0" y="32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2" y="21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4" y="17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6" y="13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9" y="9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3" y="7"/>
                  </a:lnTo>
                  <a:lnTo>
                    <a:pt x="14" y="5"/>
                  </a:lnTo>
                  <a:lnTo>
                    <a:pt x="16" y="5"/>
                  </a:lnTo>
                  <a:lnTo>
                    <a:pt x="17" y="4"/>
                  </a:lnTo>
                  <a:lnTo>
                    <a:pt x="18" y="3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4" y="3"/>
                  </a:lnTo>
                  <a:lnTo>
                    <a:pt x="36" y="4"/>
                  </a:lnTo>
                  <a:lnTo>
                    <a:pt x="37" y="5"/>
                  </a:lnTo>
                  <a:lnTo>
                    <a:pt x="38" y="5"/>
                  </a:lnTo>
                  <a:lnTo>
                    <a:pt x="40" y="7"/>
                  </a:lnTo>
                  <a:lnTo>
                    <a:pt x="41" y="8"/>
                  </a:lnTo>
                  <a:lnTo>
                    <a:pt x="42" y="8"/>
                  </a:lnTo>
                  <a:lnTo>
                    <a:pt x="44" y="9"/>
                  </a:lnTo>
                  <a:lnTo>
                    <a:pt x="45" y="11"/>
                  </a:lnTo>
                  <a:lnTo>
                    <a:pt x="46" y="12"/>
                  </a:lnTo>
                  <a:lnTo>
                    <a:pt x="46" y="13"/>
                  </a:lnTo>
                  <a:lnTo>
                    <a:pt x="48" y="15"/>
                  </a:lnTo>
                  <a:lnTo>
                    <a:pt x="49" y="16"/>
                  </a:lnTo>
                  <a:lnTo>
                    <a:pt x="49" y="17"/>
                  </a:lnTo>
                  <a:lnTo>
                    <a:pt x="50" y="19"/>
                  </a:lnTo>
                  <a:lnTo>
                    <a:pt x="50" y="20"/>
                  </a:lnTo>
                  <a:lnTo>
                    <a:pt x="52" y="21"/>
                  </a:lnTo>
                  <a:lnTo>
                    <a:pt x="52" y="23"/>
                  </a:lnTo>
                  <a:lnTo>
                    <a:pt x="52" y="24"/>
                  </a:lnTo>
                  <a:lnTo>
                    <a:pt x="53" y="25"/>
                  </a:lnTo>
                  <a:lnTo>
                    <a:pt x="53" y="28"/>
                  </a:lnTo>
                  <a:lnTo>
                    <a:pt x="53" y="29"/>
                  </a:lnTo>
                  <a:lnTo>
                    <a:pt x="53" y="31"/>
                  </a:lnTo>
                  <a:lnTo>
                    <a:pt x="53" y="32"/>
                  </a:lnTo>
                  <a:lnTo>
                    <a:pt x="53" y="21"/>
                  </a:lnTo>
                  <a:lnTo>
                    <a:pt x="53" y="23"/>
                  </a:lnTo>
                  <a:lnTo>
                    <a:pt x="53" y="24"/>
                  </a:lnTo>
                  <a:lnTo>
                    <a:pt x="53" y="27"/>
                  </a:lnTo>
                  <a:lnTo>
                    <a:pt x="53" y="28"/>
                  </a:lnTo>
                  <a:lnTo>
                    <a:pt x="52" y="29"/>
                  </a:lnTo>
                  <a:lnTo>
                    <a:pt x="52" y="31"/>
                  </a:lnTo>
                  <a:lnTo>
                    <a:pt x="52" y="32"/>
                  </a:lnTo>
                  <a:lnTo>
                    <a:pt x="50" y="33"/>
                  </a:lnTo>
                  <a:lnTo>
                    <a:pt x="50" y="35"/>
                  </a:lnTo>
                  <a:lnTo>
                    <a:pt x="49" y="36"/>
                  </a:lnTo>
                  <a:lnTo>
                    <a:pt x="49" y="37"/>
                  </a:lnTo>
                  <a:lnTo>
                    <a:pt x="48" y="38"/>
                  </a:lnTo>
                  <a:lnTo>
                    <a:pt x="46" y="40"/>
                  </a:lnTo>
                  <a:lnTo>
                    <a:pt x="46" y="41"/>
                  </a:lnTo>
                  <a:lnTo>
                    <a:pt x="45" y="42"/>
                  </a:lnTo>
                  <a:lnTo>
                    <a:pt x="44" y="44"/>
                  </a:lnTo>
                  <a:lnTo>
                    <a:pt x="42" y="45"/>
                  </a:lnTo>
                  <a:lnTo>
                    <a:pt x="41" y="46"/>
                  </a:lnTo>
                  <a:lnTo>
                    <a:pt x="40" y="46"/>
                  </a:lnTo>
                  <a:lnTo>
                    <a:pt x="38" y="48"/>
                  </a:lnTo>
                  <a:lnTo>
                    <a:pt x="37" y="49"/>
                  </a:lnTo>
                  <a:lnTo>
                    <a:pt x="36" y="49"/>
                  </a:lnTo>
                  <a:lnTo>
                    <a:pt x="34" y="50"/>
                  </a:lnTo>
                  <a:lnTo>
                    <a:pt x="33" y="50"/>
                  </a:lnTo>
                  <a:lnTo>
                    <a:pt x="32" y="52"/>
                  </a:lnTo>
                  <a:lnTo>
                    <a:pt x="30" y="52"/>
                  </a:lnTo>
                  <a:lnTo>
                    <a:pt x="29" y="52"/>
                  </a:lnTo>
                  <a:lnTo>
                    <a:pt x="28" y="53"/>
                  </a:lnTo>
                  <a:lnTo>
                    <a:pt x="26" y="53"/>
                  </a:lnTo>
                  <a:lnTo>
                    <a:pt x="24" y="53"/>
                  </a:lnTo>
                  <a:lnTo>
                    <a:pt x="22" y="53"/>
                  </a:lnTo>
                  <a:lnTo>
                    <a:pt x="21" y="53"/>
                  </a:lnTo>
                  <a:lnTo>
                    <a:pt x="32" y="53"/>
                  </a:lnTo>
                  <a:lnTo>
                    <a:pt x="30" y="53"/>
                  </a:lnTo>
                  <a:lnTo>
                    <a:pt x="29" y="53"/>
                  </a:lnTo>
                  <a:lnTo>
                    <a:pt x="28" y="53"/>
                  </a:lnTo>
                  <a:lnTo>
                    <a:pt x="25" y="53"/>
                  </a:lnTo>
                  <a:lnTo>
                    <a:pt x="24" y="52"/>
                  </a:lnTo>
                  <a:lnTo>
                    <a:pt x="22" y="52"/>
                  </a:lnTo>
                  <a:lnTo>
                    <a:pt x="21" y="52"/>
                  </a:lnTo>
                  <a:lnTo>
                    <a:pt x="20" y="50"/>
                  </a:lnTo>
                  <a:lnTo>
                    <a:pt x="18" y="50"/>
                  </a:lnTo>
                  <a:lnTo>
                    <a:pt x="17" y="49"/>
                  </a:lnTo>
                  <a:lnTo>
                    <a:pt x="16" y="49"/>
                  </a:lnTo>
                  <a:lnTo>
                    <a:pt x="14" y="48"/>
                  </a:lnTo>
                  <a:lnTo>
                    <a:pt x="13" y="46"/>
                  </a:lnTo>
                  <a:lnTo>
                    <a:pt x="12" y="46"/>
                  </a:lnTo>
                  <a:lnTo>
                    <a:pt x="10" y="45"/>
                  </a:lnTo>
                  <a:lnTo>
                    <a:pt x="9" y="44"/>
                  </a:lnTo>
                  <a:lnTo>
                    <a:pt x="8" y="42"/>
                  </a:lnTo>
                  <a:lnTo>
                    <a:pt x="8" y="41"/>
                  </a:lnTo>
                  <a:lnTo>
                    <a:pt x="6" y="40"/>
                  </a:lnTo>
                  <a:lnTo>
                    <a:pt x="5" y="38"/>
                  </a:lnTo>
                  <a:lnTo>
                    <a:pt x="5" y="37"/>
                  </a:lnTo>
                  <a:lnTo>
                    <a:pt x="4" y="36"/>
                  </a:lnTo>
                  <a:lnTo>
                    <a:pt x="2" y="35"/>
                  </a:lnTo>
                  <a:lnTo>
                    <a:pt x="2" y="33"/>
                  </a:lnTo>
                  <a:lnTo>
                    <a:pt x="2" y="32"/>
                  </a:lnTo>
                  <a:lnTo>
                    <a:pt x="1" y="31"/>
                  </a:lnTo>
                  <a:lnTo>
                    <a:pt x="1" y="29"/>
                  </a:lnTo>
                  <a:lnTo>
                    <a:pt x="1" y="28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315" name="Freeform 113">
              <a:extLst>
                <a:ext uri="{FF2B5EF4-FFF2-40B4-BE49-F238E27FC236}">
                  <a16:creationId xmlns:a16="http://schemas.microsoft.com/office/drawing/2014/main" id="{EEF9111E-A642-4542-894D-2DE159EF83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5013" y="4716463"/>
              <a:ext cx="42862" cy="42862"/>
            </a:xfrm>
            <a:custGeom>
              <a:avLst/>
              <a:gdLst>
                <a:gd name="T0" fmla="*/ 0 w 53"/>
                <a:gd name="T1" fmla="*/ 2147483646 h 53"/>
                <a:gd name="T2" fmla="*/ 2147483646 w 53"/>
                <a:gd name="T3" fmla="*/ 2147483646 h 53"/>
                <a:gd name="T4" fmla="*/ 2147483646 w 53"/>
                <a:gd name="T5" fmla="*/ 2147483646 h 53"/>
                <a:gd name="T6" fmla="*/ 2147483646 w 53"/>
                <a:gd name="T7" fmla="*/ 2147483646 h 53"/>
                <a:gd name="T8" fmla="*/ 2147483646 w 53"/>
                <a:gd name="T9" fmla="*/ 2147483646 h 53"/>
                <a:gd name="T10" fmla="*/ 2147483646 w 53"/>
                <a:gd name="T11" fmla="*/ 2147483646 h 53"/>
                <a:gd name="T12" fmla="*/ 2147483646 w 53"/>
                <a:gd name="T13" fmla="*/ 2147483646 h 53"/>
                <a:gd name="T14" fmla="*/ 2147483646 w 53"/>
                <a:gd name="T15" fmla="*/ 2147483646 h 53"/>
                <a:gd name="T16" fmla="*/ 2147483646 w 53"/>
                <a:gd name="T17" fmla="*/ 2147483646 h 53"/>
                <a:gd name="T18" fmla="*/ 2147483646 w 53"/>
                <a:gd name="T19" fmla="*/ 2147483646 h 53"/>
                <a:gd name="T20" fmla="*/ 2147483646 w 53"/>
                <a:gd name="T21" fmla="*/ 0 h 53"/>
                <a:gd name="T22" fmla="*/ 2147483646 w 53"/>
                <a:gd name="T23" fmla="*/ 0 h 53"/>
                <a:gd name="T24" fmla="*/ 2147483646 w 53"/>
                <a:gd name="T25" fmla="*/ 0 h 53"/>
                <a:gd name="T26" fmla="*/ 2147483646 w 53"/>
                <a:gd name="T27" fmla="*/ 2147483646 h 53"/>
                <a:gd name="T28" fmla="*/ 2147483646 w 53"/>
                <a:gd name="T29" fmla="*/ 2147483646 h 53"/>
                <a:gd name="T30" fmla="*/ 2147483646 w 53"/>
                <a:gd name="T31" fmla="*/ 2147483646 h 53"/>
                <a:gd name="T32" fmla="*/ 2147483646 w 53"/>
                <a:gd name="T33" fmla="*/ 2147483646 h 53"/>
                <a:gd name="T34" fmla="*/ 2147483646 w 53"/>
                <a:gd name="T35" fmla="*/ 2147483646 h 53"/>
                <a:gd name="T36" fmla="*/ 2147483646 w 53"/>
                <a:gd name="T37" fmla="*/ 2147483646 h 53"/>
                <a:gd name="T38" fmla="*/ 2147483646 w 53"/>
                <a:gd name="T39" fmla="*/ 2147483646 h 53"/>
                <a:gd name="T40" fmla="*/ 2147483646 w 53"/>
                <a:gd name="T41" fmla="*/ 2147483646 h 53"/>
                <a:gd name="T42" fmla="*/ 2147483646 w 53"/>
                <a:gd name="T43" fmla="*/ 2147483646 h 53"/>
                <a:gd name="T44" fmla="*/ 2147483646 w 53"/>
                <a:gd name="T45" fmla="*/ 2147483646 h 53"/>
                <a:gd name="T46" fmla="*/ 2147483646 w 53"/>
                <a:gd name="T47" fmla="*/ 2147483646 h 53"/>
                <a:gd name="T48" fmla="*/ 2147483646 w 53"/>
                <a:gd name="T49" fmla="*/ 2147483646 h 53"/>
                <a:gd name="T50" fmla="*/ 2147483646 w 53"/>
                <a:gd name="T51" fmla="*/ 2147483646 h 53"/>
                <a:gd name="T52" fmla="*/ 2147483646 w 53"/>
                <a:gd name="T53" fmla="*/ 2147483646 h 53"/>
                <a:gd name="T54" fmla="*/ 2147483646 w 53"/>
                <a:gd name="T55" fmla="*/ 2147483646 h 53"/>
                <a:gd name="T56" fmla="*/ 2147483646 w 53"/>
                <a:gd name="T57" fmla="*/ 2147483646 h 53"/>
                <a:gd name="T58" fmla="*/ 2147483646 w 53"/>
                <a:gd name="T59" fmla="*/ 2147483646 h 53"/>
                <a:gd name="T60" fmla="*/ 2147483646 w 53"/>
                <a:gd name="T61" fmla="*/ 2147483646 h 53"/>
                <a:gd name="T62" fmla="*/ 2147483646 w 53"/>
                <a:gd name="T63" fmla="*/ 2147483646 h 53"/>
                <a:gd name="T64" fmla="*/ 2147483646 w 53"/>
                <a:gd name="T65" fmla="*/ 2147483646 h 53"/>
                <a:gd name="T66" fmla="*/ 2147483646 w 53"/>
                <a:gd name="T67" fmla="*/ 2147483646 h 53"/>
                <a:gd name="T68" fmla="*/ 2147483646 w 53"/>
                <a:gd name="T69" fmla="*/ 2147483646 h 53"/>
                <a:gd name="T70" fmla="*/ 2147483646 w 53"/>
                <a:gd name="T71" fmla="*/ 2147483646 h 53"/>
                <a:gd name="T72" fmla="*/ 2147483646 w 53"/>
                <a:gd name="T73" fmla="*/ 2147483646 h 53"/>
                <a:gd name="T74" fmla="*/ 2147483646 w 53"/>
                <a:gd name="T75" fmla="*/ 2147483646 h 53"/>
                <a:gd name="T76" fmla="*/ 2147483646 w 53"/>
                <a:gd name="T77" fmla="*/ 2147483646 h 53"/>
                <a:gd name="T78" fmla="*/ 2147483646 w 53"/>
                <a:gd name="T79" fmla="*/ 2147483646 h 53"/>
                <a:gd name="T80" fmla="*/ 2147483646 w 53"/>
                <a:gd name="T81" fmla="*/ 2147483646 h 53"/>
                <a:gd name="T82" fmla="*/ 2147483646 w 53"/>
                <a:gd name="T83" fmla="*/ 2147483646 h 53"/>
                <a:gd name="T84" fmla="*/ 2147483646 w 53"/>
                <a:gd name="T85" fmla="*/ 2147483646 h 53"/>
                <a:gd name="T86" fmla="*/ 2147483646 w 53"/>
                <a:gd name="T87" fmla="*/ 2147483646 h 53"/>
                <a:gd name="T88" fmla="*/ 2147483646 w 53"/>
                <a:gd name="T89" fmla="*/ 2147483646 h 53"/>
                <a:gd name="T90" fmla="*/ 2147483646 w 53"/>
                <a:gd name="T91" fmla="*/ 2147483646 h 53"/>
                <a:gd name="T92" fmla="*/ 2147483646 w 53"/>
                <a:gd name="T93" fmla="*/ 2147483646 h 53"/>
                <a:gd name="T94" fmla="*/ 2147483646 w 53"/>
                <a:gd name="T95" fmla="*/ 2147483646 h 53"/>
                <a:gd name="T96" fmla="*/ 2147483646 w 53"/>
                <a:gd name="T97" fmla="*/ 2147483646 h 53"/>
                <a:gd name="T98" fmla="*/ 2147483646 w 53"/>
                <a:gd name="T99" fmla="*/ 2147483646 h 53"/>
                <a:gd name="T100" fmla="*/ 2147483646 w 53"/>
                <a:gd name="T101" fmla="*/ 2147483646 h 53"/>
                <a:gd name="T102" fmla="*/ 2147483646 w 53"/>
                <a:gd name="T103" fmla="*/ 2147483646 h 53"/>
                <a:gd name="T104" fmla="*/ 2147483646 w 53"/>
                <a:gd name="T105" fmla="*/ 2147483646 h 53"/>
                <a:gd name="T106" fmla="*/ 2147483646 w 53"/>
                <a:gd name="T107" fmla="*/ 2147483646 h 53"/>
                <a:gd name="T108" fmla="*/ 2147483646 w 53"/>
                <a:gd name="T109" fmla="*/ 2147483646 h 53"/>
                <a:gd name="T110" fmla="*/ 0 w 53"/>
                <a:gd name="T111" fmla="*/ 2147483646 h 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3"/>
                <a:gd name="T169" fmla="*/ 0 h 53"/>
                <a:gd name="T170" fmla="*/ 53 w 53"/>
                <a:gd name="T171" fmla="*/ 53 h 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3" h="53">
                  <a:moveTo>
                    <a:pt x="0" y="21"/>
                  </a:moveTo>
                  <a:lnTo>
                    <a:pt x="0" y="32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2" y="21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4" y="17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6" y="13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9" y="9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3" y="7"/>
                  </a:lnTo>
                  <a:lnTo>
                    <a:pt x="14" y="5"/>
                  </a:lnTo>
                  <a:lnTo>
                    <a:pt x="16" y="5"/>
                  </a:lnTo>
                  <a:lnTo>
                    <a:pt x="17" y="4"/>
                  </a:lnTo>
                  <a:lnTo>
                    <a:pt x="18" y="3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4" y="3"/>
                  </a:lnTo>
                  <a:lnTo>
                    <a:pt x="36" y="4"/>
                  </a:lnTo>
                  <a:lnTo>
                    <a:pt x="37" y="5"/>
                  </a:lnTo>
                  <a:lnTo>
                    <a:pt x="38" y="5"/>
                  </a:lnTo>
                  <a:lnTo>
                    <a:pt x="40" y="7"/>
                  </a:lnTo>
                  <a:lnTo>
                    <a:pt x="41" y="8"/>
                  </a:lnTo>
                  <a:lnTo>
                    <a:pt x="42" y="8"/>
                  </a:lnTo>
                  <a:lnTo>
                    <a:pt x="44" y="9"/>
                  </a:lnTo>
                  <a:lnTo>
                    <a:pt x="45" y="11"/>
                  </a:lnTo>
                  <a:lnTo>
                    <a:pt x="46" y="12"/>
                  </a:lnTo>
                  <a:lnTo>
                    <a:pt x="46" y="13"/>
                  </a:lnTo>
                  <a:lnTo>
                    <a:pt x="48" y="15"/>
                  </a:lnTo>
                  <a:lnTo>
                    <a:pt x="49" y="16"/>
                  </a:lnTo>
                  <a:lnTo>
                    <a:pt x="49" y="17"/>
                  </a:lnTo>
                  <a:lnTo>
                    <a:pt x="50" y="19"/>
                  </a:lnTo>
                  <a:lnTo>
                    <a:pt x="50" y="20"/>
                  </a:lnTo>
                  <a:lnTo>
                    <a:pt x="52" y="21"/>
                  </a:lnTo>
                  <a:lnTo>
                    <a:pt x="52" y="23"/>
                  </a:lnTo>
                  <a:lnTo>
                    <a:pt x="52" y="24"/>
                  </a:lnTo>
                  <a:lnTo>
                    <a:pt x="53" y="25"/>
                  </a:lnTo>
                  <a:lnTo>
                    <a:pt x="53" y="28"/>
                  </a:lnTo>
                  <a:lnTo>
                    <a:pt x="53" y="29"/>
                  </a:lnTo>
                  <a:lnTo>
                    <a:pt x="53" y="31"/>
                  </a:lnTo>
                  <a:lnTo>
                    <a:pt x="53" y="32"/>
                  </a:lnTo>
                  <a:lnTo>
                    <a:pt x="53" y="21"/>
                  </a:lnTo>
                  <a:lnTo>
                    <a:pt x="53" y="23"/>
                  </a:lnTo>
                  <a:lnTo>
                    <a:pt x="53" y="24"/>
                  </a:lnTo>
                  <a:lnTo>
                    <a:pt x="53" y="27"/>
                  </a:lnTo>
                  <a:lnTo>
                    <a:pt x="53" y="28"/>
                  </a:lnTo>
                  <a:lnTo>
                    <a:pt x="52" y="29"/>
                  </a:lnTo>
                  <a:lnTo>
                    <a:pt x="52" y="31"/>
                  </a:lnTo>
                  <a:lnTo>
                    <a:pt x="52" y="32"/>
                  </a:lnTo>
                  <a:lnTo>
                    <a:pt x="50" y="33"/>
                  </a:lnTo>
                  <a:lnTo>
                    <a:pt x="50" y="35"/>
                  </a:lnTo>
                  <a:lnTo>
                    <a:pt x="49" y="36"/>
                  </a:lnTo>
                  <a:lnTo>
                    <a:pt x="49" y="37"/>
                  </a:lnTo>
                  <a:lnTo>
                    <a:pt x="48" y="39"/>
                  </a:lnTo>
                  <a:lnTo>
                    <a:pt x="46" y="40"/>
                  </a:lnTo>
                  <a:lnTo>
                    <a:pt x="46" y="41"/>
                  </a:lnTo>
                  <a:lnTo>
                    <a:pt x="45" y="42"/>
                  </a:lnTo>
                  <a:lnTo>
                    <a:pt x="44" y="44"/>
                  </a:lnTo>
                  <a:lnTo>
                    <a:pt x="42" y="45"/>
                  </a:lnTo>
                  <a:lnTo>
                    <a:pt x="41" y="46"/>
                  </a:lnTo>
                  <a:lnTo>
                    <a:pt x="40" y="46"/>
                  </a:lnTo>
                  <a:lnTo>
                    <a:pt x="38" y="48"/>
                  </a:lnTo>
                  <a:lnTo>
                    <a:pt x="37" y="49"/>
                  </a:lnTo>
                  <a:lnTo>
                    <a:pt x="36" y="49"/>
                  </a:lnTo>
                  <a:lnTo>
                    <a:pt x="34" y="50"/>
                  </a:lnTo>
                  <a:lnTo>
                    <a:pt x="33" y="50"/>
                  </a:lnTo>
                  <a:lnTo>
                    <a:pt x="32" y="52"/>
                  </a:lnTo>
                  <a:lnTo>
                    <a:pt x="30" y="52"/>
                  </a:lnTo>
                  <a:lnTo>
                    <a:pt x="29" y="52"/>
                  </a:lnTo>
                  <a:lnTo>
                    <a:pt x="28" y="53"/>
                  </a:lnTo>
                  <a:lnTo>
                    <a:pt x="26" y="53"/>
                  </a:lnTo>
                  <a:lnTo>
                    <a:pt x="24" y="53"/>
                  </a:lnTo>
                  <a:lnTo>
                    <a:pt x="22" y="53"/>
                  </a:lnTo>
                  <a:lnTo>
                    <a:pt x="21" y="53"/>
                  </a:lnTo>
                  <a:lnTo>
                    <a:pt x="32" y="53"/>
                  </a:lnTo>
                  <a:lnTo>
                    <a:pt x="30" y="53"/>
                  </a:lnTo>
                  <a:lnTo>
                    <a:pt x="29" y="53"/>
                  </a:lnTo>
                  <a:lnTo>
                    <a:pt x="28" y="53"/>
                  </a:lnTo>
                  <a:lnTo>
                    <a:pt x="25" y="53"/>
                  </a:lnTo>
                  <a:lnTo>
                    <a:pt x="24" y="52"/>
                  </a:lnTo>
                  <a:lnTo>
                    <a:pt x="22" y="52"/>
                  </a:lnTo>
                  <a:lnTo>
                    <a:pt x="21" y="52"/>
                  </a:lnTo>
                  <a:lnTo>
                    <a:pt x="20" y="50"/>
                  </a:lnTo>
                  <a:lnTo>
                    <a:pt x="18" y="50"/>
                  </a:lnTo>
                  <a:lnTo>
                    <a:pt x="17" y="49"/>
                  </a:lnTo>
                  <a:lnTo>
                    <a:pt x="16" y="49"/>
                  </a:lnTo>
                  <a:lnTo>
                    <a:pt x="14" y="48"/>
                  </a:lnTo>
                  <a:lnTo>
                    <a:pt x="13" y="46"/>
                  </a:lnTo>
                  <a:lnTo>
                    <a:pt x="12" y="46"/>
                  </a:lnTo>
                  <a:lnTo>
                    <a:pt x="10" y="45"/>
                  </a:lnTo>
                  <a:lnTo>
                    <a:pt x="9" y="44"/>
                  </a:lnTo>
                  <a:lnTo>
                    <a:pt x="8" y="42"/>
                  </a:lnTo>
                  <a:lnTo>
                    <a:pt x="8" y="41"/>
                  </a:lnTo>
                  <a:lnTo>
                    <a:pt x="6" y="40"/>
                  </a:lnTo>
                  <a:lnTo>
                    <a:pt x="5" y="39"/>
                  </a:lnTo>
                  <a:lnTo>
                    <a:pt x="5" y="37"/>
                  </a:lnTo>
                  <a:lnTo>
                    <a:pt x="4" y="36"/>
                  </a:lnTo>
                  <a:lnTo>
                    <a:pt x="2" y="35"/>
                  </a:lnTo>
                  <a:lnTo>
                    <a:pt x="2" y="33"/>
                  </a:lnTo>
                  <a:lnTo>
                    <a:pt x="2" y="32"/>
                  </a:lnTo>
                  <a:lnTo>
                    <a:pt x="1" y="31"/>
                  </a:lnTo>
                  <a:lnTo>
                    <a:pt x="1" y="29"/>
                  </a:lnTo>
                  <a:lnTo>
                    <a:pt x="1" y="28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316" name="Freeform 114">
              <a:extLst>
                <a:ext uri="{FF2B5EF4-FFF2-40B4-BE49-F238E27FC236}">
                  <a16:creationId xmlns:a16="http://schemas.microsoft.com/office/drawing/2014/main" id="{85DCF096-E31A-374E-8AD9-FBE49593C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438" y="4568825"/>
              <a:ext cx="41275" cy="42863"/>
            </a:xfrm>
            <a:custGeom>
              <a:avLst/>
              <a:gdLst>
                <a:gd name="T0" fmla="*/ 0 w 54"/>
                <a:gd name="T1" fmla="*/ 2147483646 h 53"/>
                <a:gd name="T2" fmla="*/ 2147483646 w 54"/>
                <a:gd name="T3" fmla="*/ 2147483646 h 53"/>
                <a:gd name="T4" fmla="*/ 2147483646 w 54"/>
                <a:gd name="T5" fmla="*/ 2147483646 h 53"/>
                <a:gd name="T6" fmla="*/ 2147483646 w 54"/>
                <a:gd name="T7" fmla="*/ 2147483646 h 53"/>
                <a:gd name="T8" fmla="*/ 2147483646 w 54"/>
                <a:gd name="T9" fmla="*/ 2147483646 h 53"/>
                <a:gd name="T10" fmla="*/ 2147483646 w 54"/>
                <a:gd name="T11" fmla="*/ 2147483646 h 53"/>
                <a:gd name="T12" fmla="*/ 2147483646 w 54"/>
                <a:gd name="T13" fmla="*/ 2147483646 h 53"/>
                <a:gd name="T14" fmla="*/ 2147483646 w 54"/>
                <a:gd name="T15" fmla="*/ 2147483646 h 53"/>
                <a:gd name="T16" fmla="*/ 2147483646 w 54"/>
                <a:gd name="T17" fmla="*/ 2147483646 h 53"/>
                <a:gd name="T18" fmla="*/ 2147483646 w 54"/>
                <a:gd name="T19" fmla="*/ 2147483646 h 53"/>
                <a:gd name="T20" fmla="*/ 2147483646 w 54"/>
                <a:gd name="T21" fmla="*/ 0 h 53"/>
                <a:gd name="T22" fmla="*/ 2147483646 w 54"/>
                <a:gd name="T23" fmla="*/ 0 h 53"/>
                <a:gd name="T24" fmla="*/ 2147483646 w 54"/>
                <a:gd name="T25" fmla="*/ 0 h 53"/>
                <a:gd name="T26" fmla="*/ 2147483646 w 54"/>
                <a:gd name="T27" fmla="*/ 2147483646 h 53"/>
                <a:gd name="T28" fmla="*/ 2147483646 w 54"/>
                <a:gd name="T29" fmla="*/ 2147483646 h 53"/>
                <a:gd name="T30" fmla="*/ 2147483646 w 54"/>
                <a:gd name="T31" fmla="*/ 2147483646 h 53"/>
                <a:gd name="T32" fmla="*/ 2147483646 w 54"/>
                <a:gd name="T33" fmla="*/ 2147483646 h 53"/>
                <a:gd name="T34" fmla="*/ 2147483646 w 54"/>
                <a:gd name="T35" fmla="*/ 2147483646 h 53"/>
                <a:gd name="T36" fmla="*/ 2147483646 w 54"/>
                <a:gd name="T37" fmla="*/ 2147483646 h 53"/>
                <a:gd name="T38" fmla="*/ 2147483646 w 54"/>
                <a:gd name="T39" fmla="*/ 2147483646 h 53"/>
                <a:gd name="T40" fmla="*/ 2147483646 w 54"/>
                <a:gd name="T41" fmla="*/ 2147483646 h 53"/>
                <a:gd name="T42" fmla="*/ 2147483646 w 54"/>
                <a:gd name="T43" fmla="*/ 2147483646 h 53"/>
                <a:gd name="T44" fmla="*/ 2147483646 w 54"/>
                <a:gd name="T45" fmla="*/ 2147483646 h 53"/>
                <a:gd name="T46" fmla="*/ 2147483646 w 54"/>
                <a:gd name="T47" fmla="*/ 2147483646 h 53"/>
                <a:gd name="T48" fmla="*/ 2147483646 w 54"/>
                <a:gd name="T49" fmla="*/ 2147483646 h 53"/>
                <a:gd name="T50" fmla="*/ 2147483646 w 54"/>
                <a:gd name="T51" fmla="*/ 2147483646 h 53"/>
                <a:gd name="T52" fmla="*/ 2147483646 w 54"/>
                <a:gd name="T53" fmla="*/ 2147483646 h 53"/>
                <a:gd name="T54" fmla="*/ 2147483646 w 54"/>
                <a:gd name="T55" fmla="*/ 2147483646 h 53"/>
                <a:gd name="T56" fmla="*/ 2147483646 w 54"/>
                <a:gd name="T57" fmla="*/ 2147483646 h 53"/>
                <a:gd name="T58" fmla="*/ 2147483646 w 54"/>
                <a:gd name="T59" fmla="*/ 2147483646 h 53"/>
                <a:gd name="T60" fmla="*/ 2147483646 w 54"/>
                <a:gd name="T61" fmla="*/ 2147483646 h 53"/>
                <a:gd name="T62" fmla="*/ 2147483646 w 54"/>
                <a:gd name="T63" fmla="*/ 2147483646 h 53"/>
                <a:gd name="T64" fmla="*/ 2147483646 w 54"/>
                <a:gd name="T65" fmla="*/ 2147483646 h 53"/>
                <a:gd name="T66" fmla="*/ 2147483646 w 54"/>
                <a:gd name="T67" fmla="*/ 2147483646 h 53"/>
                <a:gd name="T68" fmla="*/ 2147483646 w 54"/>
                <a:gd name="T69" fmla="*/ 2147483646 h 53"/>
                <a:gd name="T70" fmla="*/ 2147483646 w 54"/>
                <a:gd name="T71" fmla="*/ 2147483646 h 53"/>
                <a:gd name="T72" fmla="*/ 2147483646 w 54"/>
                <a:gd name="T73" fmla="*/ 2147483646 h 53"/>
                <a:gd name="T74" fmla="*/ 2147483646 w 54"/>
                <a:gd name="T75" fmla="*/ 2147483646 h 53"/>
                <a:gd name="T76" fmla="*/ 2147483646 w 54"/>
                <a:gd name="T77" fmla="*/ 2147483646 h 53"/>
                <a:gd name="T78" fmla="*/ 2147483646 w 54"/>
                <a:gd name="T79" fmla="*/ 2147483646 h 53"/>
                <a:gd name="T80" fmla="*/ 2147483646 w 54"/>
                <a:gd name="T81" fmla="*/ 2147483646 h 53"/>
                <a:gd name="T82" fmla="*/ 2147483646 w 54"/>
                <a:gd name="T83" fmla="*/ 2147483646 h 53"/>
                <a:gd name="T84" fmla="*/ 2147483646 w 54"/>
                <a:gd name="T85" fmla="*/ 2147483646 h 53"/>
                <a:gd name="T86" fmla="*/ 2147483646 w 54"/>
                <a:gd name="T87" fmla="*/ 2147483646 h 53"/>
                <a:gd name="T88" fmla="*/ 2147483646 w 54"/>
                <a:gd name="T89" fmla="*/ 2147483646 h 53"/>
                <a:gd name="T90" fmla="*/ 2147483646 w 54"/>
                <a:gd name="T91" fmla="*/ 2147483646 h 53"/>
                <a:gd name="T92" fmla="*/ 2147483646 w 54"/>
                <a:gd name="T93" fmla="*/ 2147483646 h 53"/>
                <a:gd name="T94" fmla="*/ 2147483646 w 54"/>
                <a:gd name="T95" fmla="*/ 2147483646 h 53"/>
                <a:gd name="T96" fmla="*/ 2147483646 w 54"/>
                <a:gd name="T97" fmla="*/ 2147483646 h 53"/>
                <a:gd name="T98" fmla="*/ 2147483646 w 54"/>
                <a:gd name="T99" fmla="*/ 2147483646 h 53"/>
                <a:gd name="T100" fmla="*/ 2147483646 w 54"/>
                <a:gd name="T101" fmla="*/ 2147483646 h 53"/>
                <a:gd name="T102" fmla="*/ 2147483646 w 54"/>
                <a:gd name="T103" fmla="*/ 2147483646 h 53"/>
                <a:gd name="T104" fmla="*/ 2147483646 w 54"/>
                <a:gd name="T105" fmla="*/ 2147483646 h 53"/>
                <a:gd name="T106" fmla="*/ 2147483646 w 54"/>
                <a:gd name="T107" fmla="*/ 2147483646 h 53"/>
                <a:gd name="T108" fmla="*/ 2147483646 w 54"/>
                <a:gd name="T109" fmla="*/ 2147483646 h 53"/>
                <a:gd name="T110" fmla="*/ 0 w 54"/>
                <a:gd name="T111" fmla="*/ 2147483646 h 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"/>
                <a:gd name="T169" fmla="*/ 0 h 53"/>
                <a:gd name="T170" fmla="*/ 54 w 54"/>
                <a:gd name="T171" fmla="*/ 53 h 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" h="53">
                  <a:moveTo>
                    <a:pt x="0" y="21"/>
                  </a:moveTo>
                  <a:lnTo>
                    <a:pt x="0" y="32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4" y="17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4" y="7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8" y="4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6" y="1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6" y="4"/>
                  </a:lnTo>
                  <a:lnTo>
                    <a:pt x="38" y="5"/>
                  </a:lnTo>
                  <a:lnTo>
                    <a:pt x="39" y="5"/>
                  </a:lnTo>
                  <a:lnTo>
                    <a:pt x="40" y="7"/>
                  </a:lnTo>
                  <a:lnTo>
                    <a:pt x="42" y="8"/>
                  </a:lnTo>
                  <a:lnTo>
                    <a:pt x="43" y="8"/>
                  </a:lnTo>
                  <a:lnTo>
                    <a:pt x="44" y="9"/>
                  </a:lnTo>
                  <a:lnTo>
                    <a:pt x="46" y="11"/>
                  </a:lnTo>
                  <a:lnTo>
                    <a:pt x="47" y="12"/>
                  </a:lnTo>
                  <a:lnTo>
                    <a:pt x="47" y="13"/>
                  </a:lnTo>
                  <a:lnTo>
                    <a:pt x="48" y="15"/>
                  </a:lnTo>
                  <a:lnTo>
                    <a:pt x="50" y="16"/>
                  </a:lnTo>
                  <a:lnTo>
                    <a:pt x="50" y="17"/>
                  </a:lnTo>
                  <a:lnTo>
                    <a:pt x="51" y="19"/>
                  </a:lnTo>
                  <a:lnTo>
                    <a:pt x="51" y="20"/>
                  </a:lnTo>
                  <a:lnTo>
                    <a:pt x="52" y="21"/>
                  </a:lnTo>
                  <a:lnTo>
                    <a:pt x="52" y="23"/>
                  </a:lnTo>
                  <a:lnTo>
                    <a:pt x="52" y="24"/>
                  </a:lnTo>
                  <a:lnTo>
                    <a:pt x="54" y="25"/>
                  </a:lnTo>
                  <a:lnTo>
                    <a:pt x="54" y="28"/>
                  </a:lnTo>
                  <a:lnTo>
                    <a:pt x="54" y="29"/>
                  </a:lnTo>
                  <a:lnTo>
                    <a:pt x="54" y="31"/>
                  </a:lnTo>
                  <a:lnTo>
                    <a:pt x="54" y="32"/>
                  </a:lnTo>
                  <a:lnTo>
                    <a:pt x="54" y="21"/>
                  </a:lnTo>
                  <a:lnTo>
                    <a:pt x="54" y="23"/>
                  </a:lnTo>
                  <a:lnTo>
                    <a:pt x="54" y="24"/>
                  </a:lnTo>
                  <a:lnTo>
                    <a:pt x="54" y="27"/>
                  </a:lnTo>
                  <a:lnTo>
                    <a:pt x="54" y="28"/>
                  </a:lnTo>
                  <a:lnTo>
                    <a:pt x="52" y="29"/>
                  </a:lnTo>
                  <a:lnTo>
                    <a:pt x="52" y="31"/>
                  </a:lnTo>
                  <a:lnTo>
                    <a:pt x="52" y="32"/>
                  </a:lnTo>
                  <a:lnTo>
                    <a:pt x="51" y="33"/>
                  </a:lnTo>
                  <a:lnTo>
                    <a:pt x="51" y="35"/>
                  </a:lnTo>
                  <a:lnTo>
                    <a:pt x="50" y="36"/>
                  </a:lnTo>
                  <a:lnTo>
                    <a:pt x="50" y="37"/>
                  </a:lnTo>
                  <a:lnTo>
                    <a:pt x="48" y="38"/>
                  </a:lnTo>
                  <a:lnTo>
                    <a:pt x="47" y="40"/>
                  </a:lnTo>
                  <a:lnTo>
                    <a:pt x="47" y="41"/>
                  </a:lnTo>
                  <a:lnTo>
                    <a:pt x="46" y="42"/>
                  </a:lnTo>
                  <a:lnTo>
                    <a:pt x="44" y="44"/>
                  </a:lnTo>
                  <a:lnTo>
                    <a:pt x="43" y="45"/>
                  </a:lnTo>
                  <a:lnTo>
                    <a:pt x="42" y="46"/>
                  </a:lnTo>
                  <a:lnTo>
                    <a:pt x="40" y="46"/>
                  </a:lnTo>
                  <a:lnTo>
                    <a:pt x="39" y="48"/>
                  </a:lnTo>
                  <a:lnTo>
                    <a:pt x="38" y="49"/>
                  </a:lnTo>
                  <a:lnTo>
                    <a:pt x="36" y="49"/>
                  </a:lnTo>
                  <a:lnTo>
                    <a:pt x="35" y="50"/>
                  </a:lnTo>
                  <a:lnTo>
                    <a:pt x="34" y="50"/>
                  </a:lnTo>
                  <a:lnTo>
                    <a:pt x="32" y="52"/>
                  </a:lnTo>
                  <a:lnTo>
                    <a:pt x="31" y="52"/>
                  </a:lnTo>
                  <a:lnTo>
                    <a:pt x="30" y="52"/>
                  </a:lnTo>
                  <a:lnTo>
                    <a:pt x="28" y="53"/>
                  </a:lnTo>
                  <a:lnTo>
                    <a:pt x="27" y="53"/>
                  </a:lnTo>
                  <a:lnTo>
                    <a:pt x="24" y="53"/>
                  </a:lnTo>
                  <a:lnTo>
                    <a:pt x="23" y="53"/>
                  </a:lnTo>
                  <a:lnTo>
                    <a:pt x="22" y="53"/>
                  </a:lnTo>
                  <a:lnTo>
                    <a:pt x="32" y="53"/>
                  </a:lnTo>
                  <a:lnTo>
                    <a:pt x="31" y="53"/>
                  </a:lnTo>
                  <a:lnTo>
                    <a:pt x="30" y="53"/>
                  </a:lnTo>
                  <a:lnTo>
                    <a:pt x="28" y="53"/>
                  </a:lnTo>
                  <a:lnTo>
                    <a:pt x="26" y="53"/>
                  </a:lnTo>
                  <a:lnTo>
                    <a:pt x="24" y="52"/>
                  </a:lnTo>
                  <a:lnTo>
                    <a:pt x="23" y="52"/>
                  </a:lnTo>
                  <a:lnTo>
                    <a:pt x="22" y="52"/>
                  </a:lnTo>
                  <a:lnTo>
                    <a:pt x="20" y="50"/>
                  </a:lnTo>
                  <a:lnTo>
                    <a:pt x="19" y="50"/>
                  </a:lnTo>
                  <a:lnTo>
                    <a:pt x="18" y="49"/>
                  </a:lnTo>
                  <a:lnTo>
                    <a:pt x="16" y="49"/>
                  </a:lnTo>
                  <a:lnTo>
                    <a:pt x="15" y="48"/>
                  </a:lnTo>
                  <a:lnTo>
                    <a:pt x="14" y="46"/>
                  </a:lnTo>
                  <a:lnTo>
                    <a:pt x="12" y="46"/>
                  </a:lnTo>
                  <a:lnTo>
                    <a:pt x="11" y="45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8" y="41"/>
                  </a:lnTo>
                  <a:lnTo>
                    <a:pt x="7" y="40"/>
                  </a:lnTo>
                  <a:lnTo>
                    <a:pt x="6" y="38"/>
                  </a:lnTo>
                  <a:lnTo>
                    <a:pt x="6" y="37"/>
                  </a:lnTo>
                  <a:lnTo>
                    <a:pt x="4" y="36"/>
                  </a:lnTo>
                  <a:lnTo>
                    <a:pt x="3" y="35"/>
                  </a:lnTo>
                  <a:lnTo>
                    <a:pt x="3" y="33"/>
                  </a:lnTo>
                  <a:lnTo>
                    <a:pt x="3" y="32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317" name="AutoShape 119">
              <a:extLst>
                <a:ext uri="{FF2B5EF4-FFF2-40B4-BE49-F238E27FC236}">
                  <a16:creationId xmlns:a16="http://schemas.microsoft.com/office/drawing/2014/main" id="{FEF3ECCC-F3AD-AE4D-8017-20093A41A4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1913" y="5392738"/>
              <a:ext cx="596900" cy="496887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39318" name="AutoShape 121">
              <a:extLst>
                <a:ext uri="{FF2B5EF4-FFF2-40B4-BE49-F238E27FC236}">
                  <a16:creationId xmlns:a16="http://schemas.microsoft.com/office/drawing/2014/main" id="{6B6E96BD-34AD-9749-A5D3-B9F3A5908B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8450" y="4802188"/>
              <a:ext cx="596900" cy="496887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</p:grpSp>
      <p:sp>
        <p:nvSpPr>
          <p:cNvPr id="139266" name="Title 1">
            <a:extLst>
              <a:ext uri="{FF2B5EF4-FFF2-40B4-BE49-F238E27FC236}">
                <a16:creationId xmlns:a16="http://schemas.microsoft.com/office/drawing/2014/main" id="{F998E1DA-1624-1041-919F-09EFBB31C0C8}"/>
              </a:ext>
            </a:extLst>
          </p:cNvPr>
          <p:cNvSpPr txBox="1">
            <a:spLocks/>
          </p:cNvSpPr>
          <p:nvPr/>
        </p:nvSpPr>
        <p:spPr bwMode="auto">
          <a:xfrm>
            <a:off x="914400" y="20638"/>
            <a:ext cx="9144000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Simplification of the Full-Adder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circuit when x</a:t>
            </a:r>
            <a:r>
              <a:rPr lang="en-US" altLang="en-US" sz="3600" baseline="-25000">
                <a:solidFill>
                  <a:schemeClr val="tx2"/>
                </a:solidFill>
              </a:rPr>
              <a:t>i</a:t>
            </a:r>
            <a:r>
              <a:rPr lang="en-US" altLang="en-US" sz="3600">
                <a:solidFill>
                  <a:schemeClr val="tx2"/>
                </a:solidFill>
              </a:rPr>
              <a:t>=0</a:t>
            </a:r>
          </a:p>
        </p:txBody>
      </p:sp>
      <p:sp>
        <p:nvSpPr>
          <p:cNvPr id="139267" name="TextBox 3">
            <a:extLst>
              <a:ext uri="{FF2B5EF4-FFF2-40B4-BE49-F238E27FC236}">
                <a16:creationId xmlns:a16="http://schemas.microsoft.com/office/drawing/2014/main" id="{2B6BE29D-0646-5A41-B41F-7BD3DF3E7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3289" y="2686051"/>
            <a:ext cx="339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139268" name="TextBox 59">
            <a:extLst>
              <a:ext uri="{FF2B5EF4-FFF2-40B4-BE49-F238E27FC236}">
                <a16:creationId xmlns:a16="http://schemas.microsoft.com/office/drawing/2014/main" id="{E73BCE37-2F9A-C346-AB7F-BD167B964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1975" y="362108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139269" name="TextBox 65">
            <a:extLst>
              <a:ext uri="{FF2B5EF4-FFF2-40B4-BE49-F238E27FC236}">
                <a16:creationId xmlns:a16="http://schemas.microsoft.com/office/drawing/2014/main" id="{EA38D940-9BC1-4D48-BF80-0402FCEC5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1364" y="3805239"/>
            <a:ext cx="3381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Title 1">
            <a:extLst>
              <a:ext uri="{FF2B5EF4-FFF2-40B4-BE49-F238E27FC236}">
                <a16:creationId xmlns:a16="http://schemas.microsoft.com/office/drawing/2014/main" id="{E3602955-F0AB-2143-951A-5401F5156C6A}"/>
              </a:ext>
            </a:extLst>
          </p:cNvPr>
          <p:cNvSpPr txBox="1">
            <a:spLocks/>
          </p:cNvSpPr>
          <p:nvPr/>
        </p:nvSpPr>
        <p:spPr bwMode="auto">
          <a:xfrm>
            <a:off x="914400" y="20638"/>
            <a:ext cx="9144000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Simplification of the Full-Adder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circuit when x</a:t>
            </a:r>
            <a:r>
              <a:rPr lang="en-US" altLang="en-US" sz="3600" baseline="-25000">
                <a:solidFill>
                  <a:schemeClr val="tx2"/>
                </a:solidFill>
              </a:rPr>
              <a:t>i</a:t>
            </a:r>
            <a:r>
              <a:rPr lang="en-US" altLang="en-US" sz="3600">
                <a:solidFill>
                  <a:schemeClr val="tx2"/>
                </a:solidFill>
              </a:rPr>
              <a:t>=0</a:t>
            </a:r>
          </a:p>
        </p:txBody>
      </p:sp>
      <p:grpSp>
        <p:nvGrpSpPr>
          <p:cNvPr id="140290" name="Group 2">
            <a:extLst>
              <a:ext uri="{FF2B5EF4-FFF2-40B4-BE49-F238E27FC236}">
                <a16:creationId xmlns:a16="http://schemas.microsoft.com/office/drawing/2014/main" id="{D09A4F38-71D0-1A49-B70B-A3B75F2FF93E}"/>
              </a:ext>
            </a:extLst>
          </p:cNvPr>
          <p:cNvGrpSpPr>
            <a:grpSpLocks/>
          </p:cNvGrpSpPr>
          <p:nvPr/>
        </p:nvGrpSpPr>
        <p:grpSpPr bwMode="auto">
          <a:xfrm>
            <a:off x="2173288" y="2362200"/>
            <a:ext cx="6305068" cy="1936750"/>
            <a:chOff x="1259265" y="2362200"/>
            <a:chExt cx="6304694" cy="1936750"/>
          </a:xfrm>
        </p:grpSpPr>
        <p:sp>
          <p:nvSpPr>
            <p:cNvPr id="140291" name="Line 4">
              <a:extLst>
                <a:ext uri="{FF2B5EF4-FFF2-40B4-BE49-F238E27FC236}">
                  <a16:creationId xmlns:a16="http://schemas.microsoft.com/office/drawing/2014/main" id="{4AE75DA3-3FE6-E446-8D80-2F5E369D2A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9250" y="2505075"/>
              <a:ext cx="2319337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292" name="Freeform 5">
              <a:extLst>
                <a:ext uri="{FF2B5EF4-FFF2-40B4-BE49-F238E27FC236}">
                  <a16:creationId xmlns:a16="http://schemas.microsoft.com/office/drawing/2014/main" id="{07A55C9D-EB6B-5947-8D90-1E0B7F663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2637" y="3538538"/>
              <a:ext cx="168275" cy="1587"/>
            </a:xfrm>
            <a:custGeom>
              <a:avLst/>
              <a:gdLst>
                <a:gd name="T0" fmla="*/ 2147483646 w 213"/>
                <a:gd name="T1" fmla="*/ 0 h 1588"/>
                <a:gd name="T2" fmla="*/ 0 w 213"/>
                <a:gd name="T3" fmla="*/ 0 h 1588"/>
                <a:gd name="T4" fmla="*/ 2147483646 w 213"/>
                <a:gd name="T5" fmla="*/ 0 h 1588"/>
                <a:gd name="T6" fmla="*/ 0 60000 65536"/>
                <a:gd name="T7" fmla="*/ 0 60000 65536"/>
                <a:gd name="T8" fmla="*/ 0 60000 65536"/>
                <a:gd name="T9" fmla="*/ 0 w 213"/>
                <a:gd name="T10" fmla="*/ 0 h 1588"/>
                <a:gd name="T11" fmla="*/ 213 w 213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" h="1588">
                  <a:moveTo>
                    <a:pt x="213" y="0"/>
                  </a:moveTo>
                  <a:lnTo>
                    <a:pt x="0" y="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293" name="Freeform 8">
              <a:extLst>
                <a:ext uri="{FF2B5EF4-FFF2-40B4-BE49-F238E27FC236}">
                  <a16:creationId xmlns:a16="http://schemas.microsoft.com/office/drawing/2014/main" id="{6F85DA11-F5FF-4D43-BC42-06698FB9D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6812" y="3706813"/>
              <a:ext cx="295275" cy="1587"/>
            </a:xfrm>
            <a:custGeom>
              <a:avLst/>
              <a:gdLst>
                <a:gd name="T0" fmla="*/ 2147483646 w 372"/>
                <a:gd name="T1" fmla="*/ 0 h 1588"/>
                <a:gd name="T2" fmla="*/ 0 w 372"/>
                <a:gd name="T3" fmla="*/ 0 h 1588"/>
                <a:gd name="T4" fmla="*/ 2147483646 w 372"/>
                <a:gd name="T5" fmla="*/ 0 h 1588"/>
                <a:gd name="T6" fmla="*/ 0 60000 65536"/>
                <a:gd name="T7" fmla="*/ 0 60000 65536"/>
                <a:gd name="T8" fmla="*/ 0 60000 65536"/>
                <a:gd name="T9" fmla="*/ 0 w 372"/>
                <a:gd name="T10" fmla="*/ 0 h 1588"/>
                <a:gd name="T11" fmla="*/ 372 w 372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2" h="1588">
                  <a:moveTo>
                    <a:pt x="372" y="0"/>
                  </a:moveTo>
                  <a:lnTo>
                    <a:pt x="0" y="0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294" name="Freeform 10">
              <a:extLst>
                <a:ext uri="{FF2B5EF4-FFF2-40B4-BE49-F238E27FC236}">
                  <a16:creationId xmlns:a16="http://schemas.microsoft.com/office/drawing/2014/main" id="{7811A731-AEB0-CA4A-9DC1-6FC62508A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6812" y="3390900"/>
              <a:ext cx="295275" cy="1588"/>
            </a:xfrm>
            <a:custGeom>
              <a:avLst/>
              <a:gdLst>
                <a:gd name="T0" fmla="*/ 2147483646 w 372"/>
                <a:gd name="T1" fmla="*/ 0 h 1587"/>
                <a:gd name="T2" fmla="*/ 0 w 372"/>
                <a:gd name="T3" fmla="*/ 0 h 1587"/>
                <a:gd name="T4" fmla="*/ 2147483646 w 372"/>
                <a:gd name="T5" fmla="*/ 0 h 1587"/>
                <a:gd name="T6" fmla="*/ 0 60000 65536"/>
                <a:gd name="T7" fmla="*/ 0 60000 65536"/>
                <a:gd name="T8" fmla="*/ 0 60000 65536"/>
                <a:gd name="T9" fmla="*/ 0 w 372"/>
                <a:gd name="T10" fmla="*/ 0 h 1587"/>
                <a:gd name="T11" fmla="*/ 372 w 372"/>
                <a:gd name="T12" fmla="*/ 1587 h 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2" h="1587">
                  <a:moveTo>
                    <a:pt x="372" y="0"/>
                  </a:moveTo>
                  <a:lnTo>
                    <a:pt x="0" y="0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295" name="Line 11">
              <a:extLst>
                <a:ext uri="{FF2B5EF4-FFF2-40B4-BE49-F238E27FC236}">
                  <a16:creationId xmlns:a16="http://schemas.microsoft.com/office/drawing/2014/main" id="{C58C5ECB-A4C7-F14A-9F70-0EE0823E6D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06812" y="3390900"/>
              <a:ext cx="295275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296" name="Freeform 17">
              <a:extLst>
                <a:ext uri="{FF2B5EF4-FFF2-40B4-BE49-F238E27FC236}">
                  <a16:creationId xmlns:a16="http://schemas.microsoft.com/office/drawing/2014/main" id="{D6A37A8E-CCBF-6145-B5B0-81B09CA3E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9200" y="2847975"/>
              <a:ext cx="628650" cy="250825"/>
            </a:xfrm>
            <a:custGeom>
              <a:avLst/>
              <a:gdLst>
                <a:gd name="T0" fmla="*/ 2147483646 w 794"/>
                <a:gd name="T1" fmla="*/ 0 h 315"/>
                <a:gd name="T2" fmla="*/ 2147483646 w 794"/>
                <a:gd name="T3" fmla="*/ 0 h 315"/>
                <a:gd name="T4" fmla="*/ 2147483646 w 794"/>
                <a:gd name="T5" fmla="*/ 0 h 315"/>
                <a:gd name="T6" fmla="*/ 2147483646 w 794"/>
                <a:gd name="T7" fmla="*/ 2147483646 h 315"/>
                <a:gd name="T8" fmla="*/ 2147483646 w 794"/>
                <a:gd name="T9" fmla="*/ 2147483646 h 315"/>
                <a:gd name="T10" fmla="*/ 2147483646 w 794"/>
                <a:gd name="T11" fmla="*/ 2147483646 h 315"/>
                <a:gd name="T12" fmla="*/ 2147483646 w 794"/>
                <a:gd name="T13" fmla="*/ 2147483646 h 315"/>
                <a:gd name="T14" fmla="*/ 2147483646 w 794"/>
                <a:gd name="T15" fmla="*/ 2147483646 h 315"/>
                <a:gd name="T16" fmla="*/ 2147483646 w 794"/>
                <a:gd name="T17" fmla="*/ 2147483646 h 315"/>
                <a:gd name="T18" fmla="*/ 2147483646 w 794"/>
                <a:gd name="T19" fmla="*/ 2147483646 h 315"/>
                <a:gd name="T20" fmla="*/ 2147483646 w 794"/>
                <a:gd name="T21" fmla="*/ 2147483646 h 315"/>
                <a:gd name="T22" fmla="*/ 2147483646 w 794"/>
                <a:gd name="T23" fmla="*/ 2147483646 h 315"/>
                <a:gd name="T24" fmla="*/ 2147483646 w 794"/>
                <a:gd name="T25" fmla="*/ 2147483646 h 315"/>
                <a:gd name="T26" fmla="*/ 2147483646 w 794"/>
                <a:gd name="T27" fmla="*/ 2147483646 h 315"/>
                <a:gd name="T28" fmla="*/ 2147483646 w 794"/>
                <a:gd name="T29" fmla="*/ 2147483646 h 315"/>
                <a:gd name="T30" fmla="*/ 2147483646 w 794"/>
                <a:gd name="T31" fmla="*/ 2147483646 h 315"/>
                <a:gd name="T32" fmla="*/ 2147483646 w 794"/>
                <a:gd name="T33" fmla="*/ 2147483646 h 315"/>
                <a:gd name="T34" fmla="*/ 2147483646 w 794"/>
                <a:gd name="T35" fmla="*/ 2147483646 h 315"/>
                <a:gd name="T36" fmla="*/ 2147483646 w 794"/>
                <a:gd name="T37" fmla="*/ 2147483646 h 315"/>
                <a:gd name="T38" fmla="*/ 2147483646 w 794"/>
                <a:gd name="T39" fmla="*/ 2147483646 h 315"/>
                <a:gd name="T40" fmla="*/ 2147483646 w 794"/>
                <a:gd name="T41" fmla="*/ 2147483646 h 315"/>
                <a:gd name="T42" fmla="*/ 2147483646 w 794"/>
                <a:gd name="T43" fmla="*/ 2147483646 h 315"/>
                <a:gd name="T44" fmla="*/ 2147483646 w 794"/>
                <a:gd name="T45" fmla="*/ 2147483646 h 315"/>
                <a:gd name="T46" fmla="*/ 2147483646 w 794"/>
                <a:gd name="T47" fmla="*/ 2147483646 h 315"/>
                <a:gd name="T48" fmla="*/ 2147483646 w 794"/>
                <a:gd name="T49" fmla="*/ 2147483646 h 315"/>
                <a:gd name="T50" fmla="*/ 2147483646 w 794"/>
                <a:gd name="T51" fmla="*/ 2147483646 h 315"/>
                <a:gd name="T52" fmla="*/ 2147483646 w 794"/>
                <a:gd name="T53" fmla="*/ 2147483646 h 315"/>
                <a:gd name="T54" fmla="*/ 2147483646 w 794"/>
                <a:gd name="T55" fmla="*/ 2147483646 h 315"/>
                <a:gd name="T56" fmla="*/ 2147483646 w 794"/>
                <a:gd name="T57" fmla="*/ 2147483646 h 315"/>
                <a:gd name="T58" fmla="*/ 2147483646 w 794"/>
                <a:gd name="T59" fmla="*/ 2147483646 h 315"/>
                <a:gd name="T60" fmla="*/ 2147483646 w 794"/>
                <a:gd name="T61" fmla="*/ 2147483646 h 315"/>
                <a:gd name="T62" fmla="*/ 2147483646 w 794"/>
                <a:gd name="T63" fmla="*/ 2147483646 h 315"/>
                <a:gd name="T64" fmla="*/ 2147483646 w 794"/>
                <a:gd name="T65" fmla="*/ 2147483646 h 315"/>
                <a:gd name="T66" fmla="*/ 2147483646 w 794"/>
                <a:gd name="T67" fmla="*/ 2147483646 h 315"/>
                <a:gd name="T68" fmla="*/ 2147483646 w 794"/>
                <a:gd name="T69" fmla="*/ 2147483646 h 315"/>
                <a:gd name="T70" fmla="*/ 2147483646 w 794"/>
                <a:gd name="T71" fmla="*/ 2147483646 h 315"/>
                <a:gd name="T72" fmla="*/ 2147483646 w 794"/>
                <a:gd name="T73" fmla="*/ 2147483646 h 315"/>
                <a:gd name="T74" fmla="*/ 2147483646 w 794"/>
                <a:gd name="T75" fmla="*/ 2147483646 h 315"/>
                <a:gd name="T76" fmla="*/ 2147483646 w 794"/>
                <a:gd name="T77" fmla="*/ 2147483646 h 315"/>
                <a:gd name="T78" fmla="*/ 2147483646 w 794"/>
                <a:gd name="T79" fmla="*/ 2147483646 h 315"/>
                <a:gd name="T80" fmla="*/ 2147483646 w 794"/>
                <a:gd name="T81" fmla="*/ 2147483646 h 315"/>
                <a:gd name="T82" fmla="*/ 2147483646 w 794"/>
                <a:gd name="T83" fmla="*/ 2147483646 h 315"/>
                <a:gd name="T84" fmla="*/ 2147483646 w 794"/>
                <a:gd name="T85" fmla="*/ 2147483646 h 315"/>
                <a:gd name="T86" fmla="*/ 2147483646 w 794"/>
                <a:gd name="T87" fmla="*/ 2147483646 h 315"/>
                <a:gd name="T88" fmla="*/ 2147483646 w 794"/>
                <a:gd name="T89" fmla="*/ 2147483646 h 315"/>
                <a:gd name="T90" fmla="*/ 2147483646 w 794"/>
                <a:gd name="T91" fmla="*/ 2147483646 h 315"/>
                <a:gd name="T92" fmla="*/ 2147483646 w 794"/>
                <a:gd name="T93" fmla="*/ 2147483646 h 315"/>
                <a:gd name="T94" fmla="*/ 2147483646 w 794"/>
                <a:gd name="T95" fmla="*/ 2147483646 h 315"/>
                <a:gd name="T96" fmla="*/ 2147483646 w 794"/>
                <a:gd name="T97" fmla="*/ 2147483646 h 315"/>
                <a:gd name="T98" fmla="*/ 2147483646 w 794"/>
                <a:gd name="T99" fmla="*/ 2147483646 h 315"/>
                <a:gd name="T100" fmla="*/ 2147483646 w 794"/>
                <a:gd name="T101" fmla="*/ 2147483646 h 315"/>
                <a:gd name="T102" fmla="*/ 2147483646 w 794"/>
                <a:gd name="T103" fmla="*/ 2147483646 h 315"/>
                <a:gd name="T104" fmla="*/ 2147483646 w 794"/>
                <a:gd name="T105" fmla="*/ 2147483646 h 315"/>
                <a:gd name="T106" fmla="*/ 2147483646 w 794"/>
                <a:gd name="T107" fmla="*/ 2147483646 h 315"/>
                <a:gd name="T108" fmla="*/ 2147483646 w 794"/>
                <a:gd name="T109" fmla="*/ 2147483646 h 315"/>
                <a:gd name="T110" fmla="*/ 2147483646 w 794"/>
                <a:gd name="T111" fmla="*/ 2147483646 h 315"/>
                <a:gd name="T112" fmla="*/ 2147483646 w 794"/>
                <a:gd name="T113" fmla="*/ 2147483646 h 315"/>
                <a:gd name="T114" fmla="*/ 2147483646 w 794"/>
                <a:gd name="T115" fmla="*/ 2147483646 h 315"/>
                <a:gd name="T116" fmla="*/ 2147483646 w 794"/>
                <a:gd name="T117" fmla="*/ 2147483646 h 315"/>
                <a:gd name="T118" fmla="*/ 2147483646 w 794"/>
                <a:gd name="T119" fmla="*/ 2147483646 h 315"/>
                <a:gd name="T120" fmla="*/ 2147483646 w 794"/>
                <a:gd name="T121" fmla="*/ 2147483646 h 3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94"/>
                <a:gd name="T184" fmla="*/ 0 h 315"/>
                <a:gd name="T185" fmla="*/ 794 w 794"/>
                <a:gd name="T186" fmla="*/ 315 h 31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94" h="315">
                  <a:moveTo>
                    <a:pt x="0" y="0"/>
                  </a:moveTo>
                  <a:lnTo>
                    <a:pt x="31" y="0"/>
                  </a:lnTo>
                  <a:lnTo>
                    <a:pt x="59" y="0"/>
                  </a:lnTo>
                  <a:lnTo>
                    <a:pt x="85" y="0"/>
                  </a:lnTo>
                  <a:lnTo>
                    <a:pt x="111" y="0"/>
                  </a:lnTo>
                  <a:lnTo>
                    <a:pt x="133" y="0"/>
                  </a:lnTo>
                  <a:lnTo>
                    <a:pt x="156" y="0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210" y="0"/>
                  </a:lnTo>
                  <a:lnTo>
                    <a:pt x="226" y="0"/>
                  </a:lnTo>
                  <a:lnTo>
                    <a:pt x="241" y="0"/>
                  </a:lnTo>
                  <a:lnTo>
                    <a:pt x="254" y="0"/>
                  </a:lnTo>
                  <a:lnTo>
                    <a:pt x="266" y="0"/>
                  </a:lnTo>
                  <a:lnTo>
                    <a:pt x="277" y="0"/>
                  </a:lnTo>
                  <a:lnTo>
                    <a:pt x="287" y="0"/>
                  </a:lnTo>
                  <a:lnTo>
                    <a:pt x="295" y="0"/>
                  </a:lnTo>
                  <a:lnTo>
                    <a:pt x="303" y="0"/>
                  </a:lnTo>
                  <a:lnTo>
                    <a:pt x="310" y="0"/>
                  </a:lnTo>
                  <a:lnTo>
                    <a:pt x="317" y="0"/>
                  </a:lnTo>
                  <a:lnTo>
                    <a:pt x="322" y="0"/>
                  </a:lnTo>
                  <a:lnTo>
                    <a:pt x="327" y="0"/>
                  </a:lnTo>
                  <a:lnTo>
                    <a:pt x="333" y="0"/>
                  </a:lnTo>
                  <a:lnTo>
                    <a:pt x="335" y="0"/>
                  </a:lnTo>
                  <a:lnTo>
                    <a:pt x="339" y="1"/>
                  </a:lnTo>
                  <a:lnTo>
                    <a:pt x="342" y="1"/>
                  </a:lnTo>
                  <a:lnTo>
                    <a:pt x="345" y="1"/>
                  </a:lnTo>
                  <a:lnTo>
                    <a:pt x="347" y="1"/>
                  </a:lnTo>
                  <a:lnTo>
                    <a:pt x="350" y="1"/>
                  </a:lnTo>
                  <a:lnTo>
                    <a:pt x="353" y="1"/>
                  </a:lnTo>
                  <a:lnTo>
                    <a:pt x="354" y="1"/>
                  </a:lnTo>
                  <a:lnTo>
                    <a:pt x="357" y="1"/>
                  </a:lnTo>
                  <a:lnTo>
                    <a:pt x="358" y="1"/>
                  </a:lnTo>
                  <a:lnTo>
                    <a:pt x="361" y="1"/>
                  </a:lnTo>
                  <a:lnTo>
                    <a:pt x="363" y="1"/>
                  </a:lnTo>
                  <a:lnTo>
                    <a:pt x="365" y="2"/>
                  </a:lnTo>
                  <a:lnTo>
                    <a:pt x="366" y="2"/>
                  </a:lnTo>
                  <a:lnTo>
                    <a:pt x="368" y="2"/>
                  </a:lnTo>
                  <a:lnTo>
                    <a:pt x="370" y="2"/>
                  </a:lnTo>
                  <a:lnTo>
                    <a:pt x="371" y="2"/>
                  </a:lnTo>
                  <a:lnTo>
                    <a:pt x="372" y="2"/>
                  </a:lnTo>
                  <a:lnTo>
                    <a:pt x="374" y="2"/>
                  </a:lnTo>
                  <a:lnTo>
                    <a:pt x="375" y="2"/>
                  </a:lnTo>
                  <a:lnTo>
                    <a:pt x="376" y="2"/>
                  </a:lnTo>
                  <a:lnTo>
                    <a:pt x="378" y="2"/>
                  </a:lnTo>
                  <a:lnTo>
                    <a:pt x="379" y="2"/>
                  </a:lnTo>
                  <a:lnTo>
                    <a:pt x="380" y="2"/>
                  </a:lnTo>
                  <a:lnTo>
                    <a:pt x="382" y="4"/>
                  </a:lnTo>
                  <a:lnTo>
                    <a:pt x="383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7" y="4"/>
                  </a:lnTo>
                  <a:lnTo>
                    <a:pt x="388" y="4"/>
                  </a:lnTo>
                  <a:lnTo>
                    <a:pt x="390" y="4"/>
                  </a:lnTo>
                  <a:lnTo>
                    <a:pt x="391" y="4"/>
                  </a:lnTo>
                  <a:lnTo>
                    <a:pt x="392" y="5"/>
                  </a:lnTo>
                  <a:lnTo>
                    <a:pt x="394" y="5"/>
                  </a:lnTo>
                  <a:lnTo>
                    <a:pt x="395" y="5"/>
                  </a:lnTo>
                  <a:lnTo>
                    <a:pt x="396" y="5"/>
                  </a:lnTo>
                  <a:lnTo>
                    <a:pt x="398" y="5"/>
                  </a:lnTo>
                  <a:lnTo>
                    <a:pt x="400" y="5"/>
                  </a:lnTo>
                  <a:lnTo>
                    <a:pt x="402" y="6"/>
                  </a:lnTo>
                  <a:lnTo>
                    <a:pt x="403" y="6"/>
                  </a:lnTo>
                  <a:lnTo>
                    <a:pt x="406" y="6"/>
                  </a:lnTo>
                  <a:lnTo>
                    <a:pt x="408" y="6"/>
                  </a:lnTo>
                  <a:lnTo>
                    <a:pt x="410" y="6"/>
                  </a:lnTo>
                  <a:lnTo>
                    <a:pt x="412" y="8"/>
                  </a:lnTo>
                  <a:lnTo>
                    <a:pt x="414" y="8"/>
                  </a:lnTo>
                  <a:lnTo>
                    <a:pt x="415" y="8"/>
                  </a:lnTo>
                  <a:lnTo>
                    <a:pt x="416" y="8"/>
                  </a:lnTo>
                  <a:lnTo>
                    <a:pt x="418" y="8"/>
                  </a:lnTo>
                  <a:lnTo>
                    <a:pt x="419" y="9"/>
                  </a:lnTo>
                  <a:lnTo>
                    <a:pt x="420" y="9"/>
                  </a:lnTo>
                  <a:lnTo>
                    <a:pt x="422" y="9"/>
                  </a:lnTo>
                  <a:lnTo>
                    <a:pt x="423" y="9"/>
                  </a:lnTo>
                  <a:lnTo>
                    <a:pt x="424" y="9"/>
                  </a:lnTo>
                  <a:lnTo>
                    <a:pt x="426" y="9"/>
                  </a:lnTo>
                  <a:lnTo>
                    <a:pt x="427" y="10"/>
                  </a:lnTo>
                  <a:lnTo>
                    <a:pt x="428" y="10"/>
                  </a:lnTo>
                  <a:lnTo>
                    <a:pt x="430" y="10"/>
                  </a:lnTo>
                  <a:lnTo>
                    <a:pt x="431" y="10"/>
                  </a:lnTo>
                  <a:lnTo>
                    <a:pt x="432" y="10"/>
                  </a:lnTo>
                  <a:lnTo>
                    <a:pt x="434" y="12"/>
                  </a:lnTo>
                  <a:lnTo>
                    <a:pt x="435" y="12"/>
                  </a:lnTo>
                  <a:lnTo>
                    <a:pt x="436" y="12"/>
                  </a:lnTo>
                  <a:lnTo>
                    <a:pt x="439" y="13"/>
                  </a:lnTo>
                  <a:lnTo>
                    <a:pt x="440" y="13"/>
                  </a:lnTo>
                  <a:lnTo>
                    <a:pt x="442" y="13"/>
                  </a:lnTo>
                  <a:lnTo>
                    <a:pt x="443" y="14"/>
                  </a:lnTo>
                  <a:lnTo>
                    <a:pt x="444" y="14"/>
                  </a:lnTo>
                  <a:lnTo>
                    <a:pt x="447" y="16"/>
                  </a:lnTo>
                  <a:lnTo>
                    <a:pt x="448" y="16"/>
                  </a:lnTo>
                  <a:lnTo>
                    <a:pt x="451" y="17"/>
                  </a:lnTo>
                  <a:lnTo>
                    <a:pt x="454" y="17"/>
                  </a:lnTo>
                  <a:lnTo>
                    <a:pt x="455" y="18"/>
                  </a:lnTo>
                  <a:lnTo>
                    <a:pt x="458" y="18"/>
                  </a:lnTo>
                  <a:lnTo>
                    <a:pt x="460" y="20"/>
                  </a:lnTo>
                  <a:lnTo>
                    <a:pt x="463" y="20"/>
                  </a:lnTo>
                  <a:lnTo>
                    <a:pt x="464" y="21"/>
                  </a:lnTo>
                  <a:lnTo>
                    <a:pt x="467" y="21"/>
                  </a:lnTo>
                  <a:lnTo>
                    <a:pt x="468" y="22"/>
                  </a:lnTo>
                  <a:lnTo>
                    <a:pt x="469" y="22"/>
                  </a:lnTo>
                  <a:lnTo>
                    <a:pt x="471" y="24"/>
                  </a:lnTo>
                  <a:lnTo>
                    <a:pt x="472" y="24"/>
                  </a:lnTo>
                  <a:lnTo>
                    <a:pt x="475" y="24"/>
                  </a:lnTo>
                  <a:lnTo>
                    <a:pt x="476" y="25"/>
                  </a:lnTo>
                  <a:lnTo>
                    <a:pt x="477" y="25"/>
                  </a:lnTo>
                  <a:lnTo>
                    <a:pt x="479" y="26"/>
                  </a:lnTo>
                  <a:lnTo>
                    <a:pt x="480" y="26"/>
                  </a:lnTo>
                  <a:lnTo>
                    <a:pt x="481" y="26"/>
                  </a:lnTo>
                  <a:lnTo>
                    <a:pt x="483" y="28"/>
                  </a:lnTo>
                  <a:lnTo>
                    <a:pt x="484" y="28"/>
                  </a:lnTo>
                  <a:lnTo>
                    <a:pt x="485" y="28"/>
                  </a:lnTo>
                  <a:lnTo>
                    <a:pt x="487" y="29"/>
                  </a:lnTo>
                  <a:lnTo>
                    <a:pt x="488" y="29"/>
                  </a:lnTo>
                  <a:lnTo>
                    <a:pt x="489" y="30"/>
                  </a:lnTo>
                  <a:lnTo>
                    <a:pt x="491" y="30"/>
                  </a:lnTo>
                  <a:lnTo>
                    <a:pt x="492" y="32"/>
                  </a:lnTo>
                  <a:lnTo>
                    <a:pt x="493" y="32"/>
                  </a:lnTo>
                  <a:lnTo>
                    <a:pt x="495" y="33"/>
                  </a:lnTo>
                  <a:lnTo>
                    <a:pt x="496" y="33"/>
                  </a:lnTo>
                  <a:lnTo>
                    <a:pt x="497" y="34"/>
                  </a:lnTo>
                  <a:lnTo>
                    <a:pt x="500" y="36"/>
                  </a:lnTo>
                  <a:lnTo>
                    <a:pt x="501" y="36"/>
                  </a:lnTo>
                  <a:lnTo>
                    <a:pt x="503" y="37"/>
                  </a:lnTo>
                  <a:lnTo>
                    <a:pt x="505" y="38"/>
                  </a:lnTo>
                  <a:lnTo>
                    <a:pt x="508" y="40"/>
                  </a:lnTo>
                  <a:lnTo>
                    <a:pt x="509" y="40"/>
                  </a:lnTo>
                  <a:lnTo>
                    <a:pt x="512" y="41"/>
                  </a:lnTo>
                  <a:lnTo>
                    <a:pt x="513" y="42"/>
                  </a:lnTo>
                  <a:lnTo>
                    <a:pt x="515" y="42"/>
                  </a:lnTo>
                  <a:lnTo>
                    <a:pt x="516" y="43"/>
                  </a:lnTo>
                  <a:lnTo>
                    <a:pt x="517" y="43"/>
                  </a:lnTo>
                  <a:lnTo>
                    <a:pt x="519" y="45"/>
                  </a:lnTo>
                  <a:lnTo>
                    <a:pt x="520" y="45"/>
                  </a:lnTo>
                  <a:lnTo>
                    <a:pt x="521" y="46"/>
                  </a:lnTo>
                  <a:lnTo>
                    <a:pt x="523" y="46"/>
                  </a:lnTo>
                  <a:lnTo>
                    <a:pt x="524" y="47"/>
                  </a:lnTo>
                  <a:lnTo>
                    <a:pt x="525" y="47"/>
                  </a:lnTo>
                  <a:lnTo>
                    <a:pt x="527" y="49"/>
                  </a:lnTo>
                  <a:lnTo>
                    <a:pt x="528" y="49"/>
                  </a:lnTo>
                  <a:lnTo>
                    <a:pt x="529" y="50"/>
                  </a:lnTo>
                  <a:lnTo>
                    <a:pt x="531" y="50"/>
                  </a:lnTo>
                  <a:lnTo>
                    <a:pt x="532" y="51"/>
                  </a:lnTo>
                  <a:lnTo>
                    <a:pt x="533" y="53"/>
                  </a:lnTo>
                  <a:lnTo>
                    <a:pt x="535" y="53"/>
                  </a:lnTo>
                  <a:lnTo>
                    <a:pt x="536" y="54"/>
                  </a:lnTo>
                  <a:lnTo>
                    <a:pt x="537" y="54"/>
                  </a:lnTo>
                  <a:lnTo>
                    <a:pt x="539" y="55"/>
                  </a:lnTo>
                  <a:lnTo>
                    <a:pt x="540" y="55"/>
                  </a:lnTo>
                  <a:lnTo>
                    <a:pt x="541" y="57"/>
                  </a:lnTo>
                  <a:lnTo>
                    <a:pt x="543" y="57"/>
                  </a:lnTo>
                  <a:lnTo>
                    <a:pt x="544" y="58"/>
                  </a:lnTo>
                  <a:lnTo>
                    <a:pt x="545" y="59"/>
                  </a:lnTo>
                  <a:lnTo>
                    <a:pt x="548" y="59"/>
                  </a:lnTo>
                  <a:lnTo>
                    <a:pt x="549" y="61"/>
                  </a:lnTo>
                  <a:lnTo>
                    <a:pt x="552" y="62"/>
                  </a:lnTo>
                  <a:lnTo>
                    <a:pt x="553" y="63"/>
                  </a:lnTo>
                  <a:lnTo>
                    <a:pt x="554" y="63"/>
                  </a:lnTo>
                  <a:lnTo>
                    <a:pt x="556" y="65"/>
                  </a:lnTo>
                  <a:lnTo>
                    <a:pt x="557" y="66"/>
                  </a:lnTo>
                  <a:lnTo>
                    <a:pt x="558" y="66"/>
                  </a:lnTo>
                  <a:lnTo>
                    <a:pt x="560" y="67"/>
                  </a:lnTo>
                  <a:lnTo>
                    <a:pt x="561" y="67"/>
                  </a:lnTo>
                  <a:lnTo>
                    <a:pt x="562" y="69"/>
                  </a:lnTo>
                  <a:lnTo>
                    <a:pt x="564" y="69"/>
                  </a:lnTo>
                  <a:lnTo>
                    <a:pt x="565" y="70"/>
                  </a:lnTo>
                  <a:lnTo>
                    <a:pt x="566" y="70"/>
                  </a:lnTo>
                  <a:lnTo>
                    <a:pt x="566" y="71"/>
                  </a:lnTo>
                  <a:lnTo>
                    <a:pt x="568" y="71"/>
                  </a:lnTo>
                  <a:lnTo>
                    <a:pt x="569" y="73"/>
                  </a:lnTo>
                  <a:lnTo>
                    <a:pt x="570" y="73"/>
                  </a:lnTo>
                  <a:lnTo>
                    <a:pt x="572" y="74"/>
                  </a:lnTo>
                  <a:lnTo>
                    <a:pt x="573" y="75"/>
                  </a:lnTo>
                  <a:lnTo>
                    <a:pt x="574" y="75"/>
                  </a:lnTo>
                  <a:lnTo>
                    <a:pt x="576" y="77"/>
                  </a:lnTo>
                  <a:lnTo>
                    <a:pt x="577" y="77"/>
                  </a:lnTo>
                  <a:lnTo>
                    <a:pt x="578" y="78"/>
                  </a:lnTo>
                  <a:lnTo>
                    <a:pt x="580" y="79"/>
                  </a:lnTo>
                  <a:lnTo>
                    <a:pt x="581" y="79"/>
                  </a:lnTo>
                  <a:lnTo>
                    <a:pt x="582" y="81"/>
                  </a:lnTo>
                  <a:lnTo>
                    <a:pt x="584" y="82"/>
                  </a:lnTo>
                  <a:lnTo>
                    <a:pt x="585" y="82"/>
                  </a:lnTo>
                  <a:lnTo>
                    <a:pt x="586" y="83"/>
                  </a:lnTo>
                  <a:lnTo>
                    <a:pt x="588" y="85"/>
                  </a:lnTo>
                  <a:lnTo>
                    <a:pt x="589" y="85"/>
                  </a:lnTo>
                  <a:lnTo>
                    <a:pt x="590" y="86"/>
                  </a:lnTo>
                  <a:lnTo>
                    <a:pt x="592" y="87"/>
                  </a:lnTo>
                  <a:lnTo>
                    <a:pt x="593" y="87"/>
                  </a:lnTo>
                  <a:lnTo>
                    <a:pt x="594" y="89"/>
                  </a:lnTo>
                  <a:lnTo>
                    <a:pt x="596" y="89"/>
                  </a:lnTo>
                  <a:lnTo>
                    <a:pt x="597" y="90"/>
                  </a:lnTo>
                  <a:lnTo>
                    <a:pt x="598" y="91"/>
                  </a:lnTo>
                  <a:lnTo>
                    <a:pt x="600" y="91"/>
                  </a:lnTo>
                  <a:lnTo>
                    <a:pt x="600" y="93"/>
                  </a:lnTo>
                  <a:lnTo>
                    <a:pt x="601" y="93"/>
                  </a:lnTo>
                  <a:lnTo>
                    <a:pt x="602" y="94"/>
                  </a:lnTo>
                  <a:lnTo>
                    <a:pt x="604" y="94"/>
                  </a:lnTo>
                  <a:lnTo>
                    <a:pt x="604" y="95"/>
                  </a:lnTo>
                  <a:lnTo>
                    <a:pt x="605" y="95"/>
                  </a:lnTo>
                  <a:lnTo>
                    <a:pt x="606" y="97"/>
                  </a:lnTo>
                  <a:lnTo>
                    <a:pt x="608" y="98"/>
                  </a:lnTo>
                  <a:lnTo>
                    <a:pt x="609" y="98"/>
                  </a:lnTo>
                  <a:lnTo>
                    <a:pt x="609" y="99"/>
                  </a:lnTo>
                  <a:lnTo>
                    <a:pt x="610" y="99"/>
                  </a:lnTo>
                  <a:lnTo>
                    <a:pt x="612" y="101"/>
                  </a:lnTo>
                  <a:lnTo>
                    <a:pt x="613" y="102"/>
                  </a:lnTo>
                  <a:lnTo>
                    <a:pt x="614" y="102"/>
                  </a:lnTo>
                  <a:lnTo>
                    <a:pt x="614" y="103"/>
                  </a:lnTo>
                  <a:lnTo>
                    <a:pt x="616" y="105"/>
                  </a:lnTo>
                  <a:lnTo>
                    <a:pt x="617" y="105"/>
                  </a:lnTo>
                  <a:lnTo>
                    <a:pt x="618" y="106"/>
                  </a:lnTo>
                  <a:lnTo>
                    <a:pt x="620" y="107"/>
                  </a:lnTo>
                  <a:lnTo>
                    <a:pt x="621" y="107"/>
                  </a:lnTo>
                  <a:lnTo>
                    <a:pt x="621" y="109"/>
                  </a:lnTo>
                  <a:lnTo>
                    <a:pt x="622" y="109"/>
                  </a:lnTo>
                  <a:lnTo>
                    <a:pt x="622" y="110"/>
                  </a:lnTo>
                  <a:lnTo>
                    <a:pt x="624" y="110"/>
                  </a:lnTo>
                  <a:lnTo>
                    <a:pt x="625" y="111"/>
                  </a:lnTo>
                  <a:lnTo>
                    <a:pt x="626" y="111"/>
                  </a:lnTo>
                  <a:lnTo>
                    <a:pt x="626" y="113"/>
                  </a:lnTo>
                  <a:lnTo>
                    <a:pt x="628" y="113"/>
                  </a:lnTo>
                  <a:lnTo>
                    <a:pt x="628" y="114"/>
                  </a:lnTo>
                  <a:lnTo>
                    <a:pt x="629" y="114"/>
                  </a:lnTo>
                  <a:lnTo>
                    <a:pt x="630" y="115"/>
                  </a:lnTo>
                  <a:lnTo>
                    <a:pt x="632" y="115"/>
                  </a:lnTo>
                  <a:lnTo>
                    <a:pt x="632" y="117"/>
                  </a:lnTo>
                  <a:lnTo>
                    <a:pt x="633" y="117"/>
                  </a:lnTo>
                  <a:lnTo>
                    <a:pt x="634" y="118"/>
                  </a:lnTo>
                  <a:lnTo>
                    <a:pt x="636" y="119"/>
                  </a:lnTo>
                  <a:lnTo>
                    <a:pt x="637" y="119"/>
                  </a:lnTo>
                  <a:lnTo>
                    <a:pt x="638" y="121"/>
                  </a:lnTo>
                  <a:lnTo>
                    <a:pt x="640" y="122"/>
                  </a:lnTo>
                  <a:lnTo>
                    <a:pt x="641" y="122"/>
                  </a:lnTo>
                  <a:lnTo>
                    <a:pt x="642" y="123"/>
                  </a:lnTo>
                  <a:lnTo>
                    <a:pt x="644" y="125"/>
                  </a:lnTo>
                  <a:lnTo>
                    <a:pt x="645" y="125"/>
                  </a:lnTo>
                  <a:lnTo>
                    <a:pt x="645" y="126"/>
                  </a:lnTo>
                  <a:lnTo>
                    <a:pt x="646" y="126"/>
                  </a:lnTo>
                  <a:lnTo>
                    <a:pt x="647" y="127"/>
                  </a:lnTo>
                  <a:lnTo>
                    <a:pt x="649" y="127"/>
                  </a:lnTo>
                  <a:lnTo>
                    <a:pt x="649" y="129"/>
                  </a:lnTo>
                  <a:lnTo>
                    <a:pt x="650" y="129"/>
                  </a:lnTo>
                  <a:lnTo>
                    <a:pt x="650" y="130"/>
                  </a:lnTo>
                  <a:lnTo>
                    <a:pt x="651" y="130"/>
                  </a:lnTo>
                  <a:lnTo>
                    <a:pt x="651" y="131"/>
                  </a:lnTo>
                  <a:lnTo>
                    <a:pt x="653" y="131"/>
                  </a:lnTo>
                  <a:lnTo>
                    <a:pt x="654" y="133"/>
                  </a:lnTo>
                  <a:lnTo>
                    <a:pt x="655" y="134"/>
                  </a:lnTo>
                  <a:lnTo>
                    <a:pt x="657" y="135"/>
                  </a:lnTo>
                  <a:lnTo>
                    <a:pt x="658" y="136"/>
                  </a:lnTo>
                  <a:lnTo>
                    <a:pt x="659" y="136"/>
                  </a:lnTo>
                  <a:lnTo>
                    <a:pt x="659" y="138"/>
                  </a:lnTo>
                  <a:lnTo>
                    <a:pt x="661" y="139"/>
                  </a:lnTo>
                  <a:lnTo>
                    <a:pt x="662" y="140"/>
                  </a:lnTo>
                  <a:lnTo>
                    <a:pt x="663" y="142"/>
                  </a:lnTo>
                  <a:lnTo>
                    <a:pt x="665" y="143"/>
                  </a:lnTo>
                  <a:lnTo>
                    <a:pt x="666" y="144"/>
                  </a:lnTo>
                  <a:lnTo>
                    <a:pt x="667" y="146"/>
                  </a:lnTo>
                  <a:lnTo>
                    <a:pt x="669" y="147"/>
                  </a:lnTo>
                  <a:lnTo>
                    <a:pt x="670" y="148"/>
                  </a:lnTo>
                  <a:lnTo>
                    <a:pt x="671" y="150"/>
                  </a:lnTo>
                  <a:lnTo>
                    <a:pt x="671" y="151"/>
                  </a:lnTo>
                  <a:lnTo>
                    <a:pt x="673" y="152"/>
                  </a:lnTo>
                  <a:lnTo>
                    <a:pt x="674" y="152"/>
                  </a:lnTo>
                  <a:lnTo>
                    <a:pt x="675" y="154"/>
                  </a:lnTo>
                  <a:lnTo>
                    <a:pt x="675" y="155"/>
                  </a:lnTo>
                  <a:lnTo>
                    <a:pt x="677" y="155"/>
                  </a:lnTo>
                  <a:lnTo>
                    <a:pt x="677" y="156"/>
                  </a:lnTo>
                  <a:lnTo>
                    <a:pt x="678" y="158"/>
                  </a:lnTo>
                  <a:lnTo>
                    <a:pt x="679" y="158"/>
                  </a:lnTo>
                  <a:lnTo>
                    <a:pt x="679" y="159"/>
                  </a:lnTo>
                  <a:lnTo>
                    <a:pt x="681" y="159"/>
                  </a:lnTo>
                  <a:lnTo>
                    <a:pt x="681" y="160"/>
                  </a:lnTo>
                  <a:lnTo>
                    <a:pt x="682" y="162"/>
                  </a:lnTo>
                  <a:lnTo>
                    <a:pt x="683" y="163"/>
                  </a:lnTo>
                  <a:lnTo>
                    <a:pt x="683" y="164"/>
                  </a:lnTo>
                  <a:lnTo>
                    <a:pt x="685" y="164"/>
                  </a:lnTo>
                  <a:lnTo>
                    <a:pt x="686" y="166"/>
                  </a:lnTo>
                  <a:lnTo>
                    <a:pt x="686" y="167"/>
                  </a:lnTo>
                  <a:lnTo>
                    <a:pt x="687" y="168"/>
                  </a:lnTo>
                  <a:lnTo>
                    <a:pt x="689" y="168"/>
                  </a:lnTo>
                  <a:lnTo>
                    <a:pt x="689" y="170"/>
                  </a:lnTo>
                  <a:lnTo>
                    <a:pt x="690" y="171"/>
                  </a:lnTo>
                  <a:lnTo>
                    <a:pt x="691" y="172"/>
                  </a:lnTo>
                  <a:lnTo>
                    <a:pt x="693" y="174"/>
                  </a:lnTo>
                  <a:lnTo>
                    <a:pt x="694" y="175"/>
                  </a:lnTo>
                  <a:lnTo>
                    <a:pt x="695" y="178"/>
                  </a:lnTo>
                  <a:lnTo>
                    <a:pt x="697" y="179"/>
                  </a:lnTo>
                  <a:lnTo>
                    <a:pt x="698" y="180"/>
                  </a:lnTo>
                  <a:lnTo>
                    <a:pt x="699" y="183"/>
                  </a:lnTo>
                  <a:lnTo>
                    <a:pt x="701" y="184"/>
                  </a:lnTo>
                  <a:lnTo>
                    <a:pt x="702" y="186"/>
                  </a:lnTo>
                  <a:lnTo>
                    <a:pt x="703" y="187"/>
                  </a:lnTo>
                  <a:lnTo>
                    <a:pt x="705" y="188"/>
                  </a:lnTo>
                  <a:lnTo>
                    <a:pt x="706" y="190"/>
                  </a:lnTo>
                  <a:lnTo>
                    <a:pt x="707" y="191"/>
                  </a:lnTo>
                  <a:lnTo>
                    <a:pt x="707" y="192"/>
                  </a:lnTo>
                  <a:lnTo>
                    <a:pt x="709" y="194"/>
                  </a:lnTo>
                  <a:lnTo>
                    <a:pt x="710" y="195"/>
                  </a:lnTo>
                  <a:lnTo>
                    <a:pt x="710" y="196"/>
                  </a:lnTo>
                  <a:lnTo>
                    <a:pt x="711" y="198"/>
                  </a:lnTo>
                  <a:lnTo>
                    <a:pt x="713" y="198"/>
                  </a:lnTo>
                  <a:lnTo>
                    <a:pt x="713" y="199"/>
                  </a:lnTo>
                  <a:lnTo>
                    <a:pt x="714" y="200"/>
                  </a:lnTo>
                  <a:lnTo>
                    <a:pt x="715" y="202"/>
                  </a:lnTo>
                  <a:lnTo>
                    <a:pt x="717" y="203"/>
                  </a:lnTo>
                  <a:lnTo>
                    <a:pt x="717" y="204"/>
                  </a:lnTo>
                  <a:lnTo>
                    <a:pt x="718" y="206"/>
                  </a:lnTo>
                  <a:lnTo>
                    <a:pt x="719" y="207"/>
                  </a:lnTo>
                  <a:lnTo>
                    <a:pt x="721" y="208"/>
                  </a:lnTo>
                  <a:lnTo>
                    <a:pt x="722" y="210"/>
                  </a:lnTo>
                  <a:lnTo>
                    <a:pt x="722" y="211"/>
                  </a:lnTo>
                  <a:lnTo>
                    <a:pt x="723" y="214"/>
                  </a:lnTo>
                  <a:lnTo>
                    <a:pt x="725" y="215"/>
                  </a:lnTo>
                  <a:lnTo>
                    <a:pt x="726" y="216"/>
                  </a:lnTo>
                  <a:lnTo>
                    <a:pt x="727" y="218"/>
                  </a:lnTo>
                  <a:lnTo>
                    <a:pt x="729" y="220"/>
                  </a:lnTo>
                  <a:lnTo>
                    <a:pt x="730" y="222"/>
                  </a:lnTo>
                  <a:lnTo>
                    <a:pt x="731" y="224"/>
                  </a:lnTo>
                  <a:lnTo>
                    <a:pt x="733" y="226"/>
                  </a:lnTo>
                  <a:lnTo>
                    <a:pt x="734" y="228"/>
                  </a:lnTo>
                  <a:lnTo>
                    <a:pt x="735" y="229"/>
                  </a:lnTo>
                  <a:lnTo>
                    <a:pt x="737" y="232"/>
                  </a:lnTo>
                  <a:lnTo>
                    <a:pt x="738" y="233"/>
                  </a:lnTo>
                  <a:lnTo>
                    <a:pt x="739" y="235"/>
                  </a:lnTo>
                  <a:lnTo>
                    <a:pt x="740" y="236"/>
                  </a:lnTo>
                  <a:lnTo>
                    <a:pt x="740" y="237"/>
                  </a:lnTo>
                  <a:lnTo>
                    <a:pt x="742" y="239"/>
                  </a:lnTo>
                  <a:lnTo>
                    <a:pt x="743" y="240"/>
                  </a:lnTo>
                  <a:lnTo>
                    <a:pt x="744" y="241"/>
                  </a:lnTo>
                  <a:lnTo>
                    <a:pt x="744" y="243"/>
                  </a:lnTo>
                  <a:lnTo>
                    <a:pt x="746" y="244"/>
                  </a:lnTo>
                  <a:lnTo>
                    <a:pt x="746" y="245"/>
                  </a:lnTo>
                  <a:lnTo>
                    <a:pt x="747" y="247"/>
                  </a:lnTo>
                  <a:lnTo>
                    <a:pt x="748" y="247"/>
                  </a:lnTo>
                  <a:lnTo>
                    <a:pt x="748" y="248"/>
                  </a:lnTo>
                  <a:lnTo>
                    <a:pt x="750" y="249"/>
                  </a:lnTo>
                  <a:lnTo>
                    <a:pt x="750" y="251"/>
                  </a:lnTo>
                  <a:lnTo>
                    <a:pt x="751" y="252"/>
                  </a:lnTo>
                  <a:lnTo>
                    <a:pt x="752" y="253"/>
                  </a:lnTo>
                  <a:lnTo>
                    <a:pt x="752" y="255"/>
                  </a:lnTo>
                  <a:lnTo>
                    <a:pt x="754" y="256"/>
                  </a:lnTo>
                  <a:lnTo>
                    <a:pt x="755" y="257"/>
                  </a:lnTo>
                  <a:lnTo>
                    <a:pt x="756" y="259"/>
                  </a:lnTo>
                  <a:lnTo>
                    <a:pt x="756" y="260"/>
                  </a:lnTo>
                  <a:lnTo>
                    <a:pt x="758" y="261"/>
                  </a:lnTo>
                  <a:lnTo>
                    <a:pt x="759" y="263"/>
                  </a:lnTo>
                  <a:lnTo>
                    <a:pt x="760" y="265"/>
                  </a:lnTo>
                  <a:lnTo>
                    <a:pt x="762" y="267"/>
                  </a:lnTo>
                  <a:lnTo>
                    <a:pt x="763" y="269"/>
                  </a:lnTo>
                  <a:lnTo>
                    <a:pt x="766" y="271"/>
                  </a:lnTo>
                  <a:lnTo>
                    <a:pt x="767" y="273"/>
                  </a:lnTo>
                  <a:lnTo>
                    <a:pt x="768" y="276"/>
                  </a:lnTo>
                  <a:lnTo>
                    <a:pt x="770" y="277"/>
                  </a:lnTo>
                  <a:lnTo>
                    <a:pt x="771" y="279"/>
                  </a:lnTo>
                  <a:lnTo>
                    <a:pt x="772" y="281"/>
                  </a:lnTo>
                  <a:lnTo>
                    <a:pt x="774" y="283"/>
                  </a:lnTo>
                  <a:lnTo>
                    <a:pt x="775" y="284"/>
                  </a:lnTo>
                  <a:lnTo>
                    <a:pt x="775" y="285"/>
                  </a:lnTo>
                  <a:lnTo>
                    <a:pt x="776" y="287"/>
                  </a:lnTo>
                  <a:lnTo>
                    <a:pt x="778" y="288"/>
                  </a:lnTo>
                  <a:lnTo>
                    <a:pt x="778" y="289"/>
                  </a:lnTo>
                  <a:lnTo>
                    <a:pt x="779" y="291"/>
                  </a:lnTo>
                  <a:lnTo>
                    <a:pt x="780" y="292"/>
                  </a:lnTo>
                  <a:lnTo>
                    <a:pt x="782" y="293"/>
                  </a:lnTo>
                  <a:lnTo>
                    <a:pt x="782" y="295"/>
                  </a:lnTo>
                  <a:lnTo>
                    <a:pt x="783" y="296"/>
                  </a:lnTo>
                  <a:lnTo>
                    <a:pt x="783" y="297"/>
                  </a:lnTo>
                  <a:lnTo>
                    <a:pt x="784" y="297"/>
                  </a:lnTo>
                  <a:lnTo>
                    <a:pt x="784" y="299"/>
                  </a:lnTo>
                  <a:lnTo>
                    <a:pt x="786" y="300"/>
                  </a:lnTo>
                  <a:lnTo>
                    <a:pt x="786" y="301"/>
                  </a:lnTo>
                  <a:lnTo>
                    <a:pt x="787" y="303"/>
                  </a:lnTo>
                  <a:lnTo>
                    <a:pt x="788" y="304"/>
                  </a:lnTo>
                  <a:lnTo>
                    <a:pt x="788" y="305"/>
                  </a:lnTo>
                  <a:lnTo>
                    <a:pt x="790" y="307"/>
                  </a:lnTo>
                  <a:lnTo>
                    <a:pt x="791" y="308"/>
                  </a:lnTo>
                  <a:lnTo>
                    <a:pt x="791" y="311"/>
                  </a:lnTo>
                  <a:lnTo>
                    <a:pt x="792" y="312"/>
                  </a:lnTo>
                  <a:lnTo>
                    <a:pt x="794" y="313"/>
                  </a:lnTo>
                  <a:lnTo>
                    <a:pt x="794" y="31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297" name="Freeform 18">
              <a:extLst>
                <a:ext uri="{FF2B5EF4-FFF2-40B4-BE49-F238E27FC236}">
                  <a16:creationId xmlns:a16="http://schemas.microsoft.com/office/drawing/2014/main" id="{6398A3C1-0D77-7144-9774-C12B3001D0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9200" y="3100388"/>
              <a:ext cx="628650" cy="250825"/>
            </a:xfrm>
            <a:custGeom>
              <a:avLst/>
              <a:gdLst>
                <a:gd name="T0" fmla="*/ 2147483646 w 794"/>
                <a:gd name="T1" fmla="*/ 2147483646 h 315"/>
                <a:gd name="T2" fmla="*/ 2147483646 w 794"/>
                <a:gd name="T3" fmla="*/ 2147483646 h 315"/>
                <a:gd name="T4" fmla="*/ 2147483646 w 794"/>
                <a:gd name="T5" fmla="*/ 2147483646 h 315"/>
                <a:gd name="T6" fmla="*/ 2147483646 w 794"/>
                <a:gd name="T7" fmla="*/ 2147483646 h 315"/>
                <a:gd name="T8" fmla="*/ 2147483646 w 794"/>
                <a:gd name="T9" fmla="*/ 2147483646 h 315"/>
                <a:gd name="T10" fmla="*/ 2147483646 w 794"/>
                <a:gd name="T11" fmla="*/ 2147483646 h 315"/>
                <a:gd name="T12" fmla="*/ 2147483646 w 794"/>
                <a:gd name="T13" fmla="*/ 2147483646 h 315"/>
                <a:gd name="T14" fmla="*/ 2147483646 w 794"/>
                <a:gd name="T15" fmla="*/ 2147483646 h 315"/>
                <a:gd name="T16" fmla="*/ 2147483646 w 794"/>
                <a:gd name="T17" fmla="*/ 2147483646 h 315"/>
                <a:gd name="T18" fmla="*/ 2147483646 w 794"/>
                <a:gd name="T19" fmla="*/ 2147483646 h 315"/>
                <a:gd name="T20" fmla="*/ 2147483646 w 794"/>
                <a:gd name="T21" fmla="*/ 2147483646 h 315"/>
                <a:gd name="T22" fmla="*/ 2147483646 w 794"/>
                <a:gd name="T23" fmla="*/ 2147483646 h 315"/>
                <a:gd name="T24" fmla="*/ 2147483646 w 794"/>
                <a:gd name="T25" fmla="*/ 2147483646 h 315"/>
                <a:gd name="T26" fmla="*/ 2147483646 w 794"/>
                <a:gd name="T27" fmla="*/ 2147483646 h 315"/>
                <a:gd name="T28" fmla="*/ 2147483646 w 794"/>
                <a:gd name="T29" fmla="*/ 2147483646 h 315"/>
                <a:gd name="T30" fmla="*/ 2147483646 w 794"/>
                <a:gd name="T31" fmla="*/ 2147483646 h 315"/>
                <a:gd name="T32" fmla="*/ 2147483646 w 794"/>
                <a:gd name="T33" fmla="*/ 2147483646 h 315"/>
                <a:gd name="T34" fmla="*/ 2147483646 w 794"/>
                <a:gd name="T35" fmla="*/ 2147483646 h 315"/>
                <a:gd name="T36" fmla="*/ 2147483646 w 794"/>
                <a:gd name="T37" fmla="*/ 2147483646 h 315"/>
                <a:gd name="T38" fmla="*/ 2147483646 w 794"/>
                <a:gd name="T39" fmla="*/ 2147483646 h 315"/>
                <a:gd name="T40" fmla="*/ 2147483646 w 794"/>
                <a:gd name="T41" fmla="*/ 2147483646 h 315"/>
                <a:gd name="T42" fmla="*/ 2147483646 w 794"/>
                <a:gd name="T43" fmla="*/ 2147483646 h 315"/>
                <a:gd name="T44" fmla="*/ 2147483646 w 794"/>
                <a:gd name="T45" fmla="*/ 2147483646 h 315"/>
                <a:gd name="T46" fmla="*/ 2147483646 w 794"/>
                <a:gd name="T47" fmla="*/ 2147483646 h 315"/>
                <a:gd name="T48" fmla="*/ 2147483646 w 794"/>
                <a:gd name="T49" fmla="*/ 2147483646 h 315"/>
                <a:gd name="T50" fmla="*/ 2147483646 w 794"/>
                <a:gd name="T51" fmla="*/ 2147483646 h 315"/>
                <a:gd name="T52" fmla="*/ 2147483646 w 794"/>
                <a:gd name="T53" fmla="*/ 2147483646 h 315"/>
                <a:gd name="T54" fmla="*/ 2147483646 w 794"/>
                <a:gd name="T55" fmla="*/ 2147483646 h 315"/>
                <a:gd name="T56" fmla="*/ 2147483646 w 794"/>
                <a:gd name="T57" fmla="*/ 2147483646 h 315"/>
                <a:gd name="T58" fmla="*/ 2147483646 w 794"/>
                <a:gd name="T59" fmla="*/ 2147483646 h 315"/>
                <a:gd name="T60" fmla="*/ 2147483646 w 794"/>
                <a:gd name="T61" fmla="*/ 2147483646 h 315"/>
                <a:gd name="T62" fmla="*/ 2147483646 w 794"/>
                <a:gd name="T63" fmla="*/ 2147483646 h 315"/>
                <a:gd name="T64" fmla="*/ 2147483646 w 794"/>
                <a:gd name="T65" fmla="*/ 2147483646 h 315"/>
                <a:gd name="T66" fmla="*/ 2147483646 w 794"/>
                <a:gd name="T67" fmla="*/ 2147483646 h 315"/>
                <a:gd name="T68" fmla="*/ 2147483646 w 794"/>
                <a:gd name="T69" fmla="*/ 2147483646 h 315"/>
                <a:gd name="T70" fmla="*/ 2147483646 w 794"/>
                <a:gd name="T71" fmla="*/ 2147483646 h 315"/>
                <a:gd name="T72" fmla="*/ 2147483646 w 794"/>
                <a:gd name="T73" fmla="*/ 2147483646 h 315"/>
                <a:gd name="T74" fmla="*/ 2147483646 w 794"/>
                <a:gd name="T75" fmla="*/ 2147483646 h 315"/>
                <a:gd name="T76" fmla="*/ 2147483646 w 794"/>
                <a:gd name="T77" fmla="*/ 2147483646 h 315"/>
                <a:gd name="T78" fmla="*/ 2147483646 w 794"/>
                <a:gd name="T79" fmla="*/ 2147483646 h 315"/>
                <a:gd name="T80" fmla="*/ 2147483646 w 794"/>
                <a:gd name="T81" fmla="*/ 2147483646 h 315"/>
                <a:gd name="T82" fmla="*/ 2147483646 w 794"/>
                <a:gd name="T83" fmla="*/ 2147483646 h 315"/>
                <a:gd name="T84" fmla="*/ 2147483646 w 794"/>
                <a:gd name="T85" fmla="*/ 2147483646 h 315"/>
                <a:gd name="T86" fmla="*/ 2147483646 w 794"/>
                <a:gd name="T87" fmla="*/ 2147483646 h 315"/>
                <a:gd name="T88" fmla="*/ 2147483646 w 794"/>
                <a:gd name="T89" fmla="*/ 2147483646 h 315"/>
                <a:gd name="T90" fmla="*/ 2147483646 w 794"/>
                <a:gd name="T91" fmla="*/ 2147483646 h 315"/>
                <a:gd name="T92" fmla="*/ 2147483646 w 794"/>
                <a:gd name="T93" fmla="*/ 2147483646 h 315"/>
                <a:gd name="T94" fmla="*/ 2147483646 w 794"/>
                <a:gd name="T95" fmla="*/ 2147483646 h 315"/>
                <a:gd name="T96" fmla="*/ 2147483646 w 794"/>
                <a:gd name="T97" fmla="*/ 2147483646 h 315"/>
                <a:gd name="T98" fmla="*/ 2147483646 w 794"/>
                <a:gd name="T99" fmla="*/ 2147483646 h 315"/>
                <a:gd name="T100" fmla="*/ 2147483646 w 794"/>
                <a:gd name="T101" fmla="*/ 2147483646 h 315"/>
                <a:gd name="T102" fmla="*/ 2147483646 w 794"/>
                <a:gd name="T103" fmla="*/ 2147483646 h 315"/>
                <a:gd name="T104" fmla="*/ 2147483646 w 794"/>
                <a:gd name="T105" fmla="*/ 2147483646 h 315"/>
                <a:gd name="T106" fmla="*/ 2147483646 w 794"/>
                <a:gd name="T107" fmla="*/ 2147483646 h 315"/>
                <a:gd name="T108" fmla="*/ 2147483646 w 794"/>
                <a:gd name="T109" fmla="*/ 2147483646 h 315"/>
                <a:gd name="T110" fmla="*/ 2147483646 w 794"/>
                <a:gd name="T111" fmla="*/ 2147483646 h 315"/>
                <a:gd name="T112" fmla="*/ 2147483646 w 794"/>
                <a:gd name="T113" fmla="*/ 2147483646 h 315"/>
                <a:gd name="T114" fmla="*/ 2147483646 w 794"/>
                <a:gd name="T115" fmla="*/ 2147483646 h 315"/>
                <a:gd name="T116" fmla="*/ 2147483646 w 794"/>
                <a:gd name="T117" fmla="*/ 2147483646 h 315"/>
                <a:gd name="T118" fmla="*/ 2147483646 w 794"/>
                <a:gd name="T119" fmla="*/ 2147483646 h 315"/>
                <a:gd name="T120" fmla="*/ 2147483646 w 794"/>
                <a:gd name="T121" fmla="*/ 2147483646 h 3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94"/>
                <a:gd name="T184" fmla="*/ 0 h 315"/>
                <a:gd name="T185" fmla="*/ 794 w 794"/>
                <a:gd name="T186" fmla="*/ 315 h 31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94" h="315">
                  <a:moveTo>
                    <a:pt x="0" y="315"/>
                  </a:moveTo>
                  <a:lnTo>
                    <a:pt x="31" y="315"/>
                  </a:lnTo>
                  <a:lnTo>
                    <a:pt x="59" y="315"/>
                  </a:lnTo>
                  <a:lnTo>
                    <a:pt x="85" y="315"/>
                  </a:lnTo>
                  <a:lnTo>
                    <a:pt x="111" y="315"/>
                  </a:lnTo>
                  <a:lnTo>
                    <a:pt x="133" y="315"/>
                  </a:lnTo>
                  <a:lnTo>
                    <a:pt x="156" y="315"/>
                  </a:lnTo>
                  <a:lnTo>
                    <a:pt x="176" y="315"/>
                  </a:lnTo>
                  <a:lnTo>
                    <a:pt x="194" y="315"/>
                  </a:lnTo>
                  <a:lnTo>
                    <a:pt x="210" y="315"/>
                  </a:lnTo>
                  <a:lnTo>
                    <a:pt x="226" y="315"/>
                  </a:lnTo>
                  <a:lnTo>
                    <a:pt x="241" y="315"/>
                  </a:lnTo>
                  <a:lnTo>
                    <a:pt x="254" y="315"/>
                  </a:lnTo>
                  <a:lnTo>
                    <a:pt x="266" y="315"/>
                  </a:lnTo>
                  <a:lnTo>
                    <a:pt x="277" y="315"/>
                  </a:lnTo>
                  <a:lnTo>
                    <a:pt x="287" y="315"/>
                  </a:lnTo>
                  <a:lnTo>
                    <a:pt x="295" y="315"/>
                  </a:lnTo>
                  <a:lnTo>
                    <a:pt x="303" y="315"/>
                  </a:lnTo>
                  <a:lnTo>
                    <a:pt x="310" y="315"/>
                  </a:lnTo>
                  <a:lnTo>
                    <a:pt x="317" y="315"/>
                  </a:lnTo>
                  <a:lnTo>
                    <a:pt x="322" y="315"/>
                  </a:lnTo>
                  <a:lnTo>
                    <a:pt x="327" y="315"/>
                  </a:lnTo>
                  <a:lnTo>
                    <a:pt x="333" y="315"/>
                  </a:lnTo>
                  <a:lnTo>
                    <a:pt x="335" y="315"/>
                  </a:lnTo>
                  <a:lnTo>
                    <a:pt x="339" y="315"/>
                  </a:lnTo>
                  <a:lnTo>
                    <a:pt x="342" y="315"/>
                  </a:lnTo>
                  <a:lnTo>
                    <a:pt x="345" y="315"/>
                  </a:lnTo>
                  <a:lnTo>
                    <a:pt x="347" y="315"/>
                  </a:lnTo>
                  <a:lnTo>
                    <a:pt x="350" y="314"/>
                  </a:lnTo>
                  <a:lnTo>
                    <a:pt x="353" y="314"/>
                  </a:lnTo>
                  <a:lnTo>
                    <a:pt x="354" y="314"/>
                  </a:lnTo>
                  <a:lnTo>
                    <a:pt x="357" y="314"/>
                  </a:lnTo>
                  <a:lnTo>
                    <a:pt x="358" y="314"/>
                  </a:lnTo>
                  <a:lnTo>
                    <a:pt x="361" y="314"/>
                  </a:lnTo>
                  <a:lnTo>
                    <a:pt x="363" y="314"/>
                  </a:lnTo>
                  <a:lnTo>
                    <a:pt x="365" y="314"/>
                  </a:lnTo>
                  <a:lnTo>
                    <a:pt x="366" y="314"/>
                  </a:lnTo>
                  <a:lnTo>
                    <a:pt x="368" y="314"/>
                  </a:lnTo>
                  <a:lnTo>
                    <a:pt x="370" y="312"/>
                  </a:lnTo>
                  <a:lnTo>
                    <a:pt x="371" y="312"/>
                  </a:lnTo>
                  <a:lnTo>
                    <a:pt x="372" y="312"/>
                  </a:lnTo>
                  <a:lnTo>
                    <a:pt x="374" y="312"/>
                  </a:lnTo>
                  <a:lnTo>
                    <a:pt x="375" y="312"/>
                  </a:lnTo>
                  <a:lnTo>
                    <a:pt x="376" y="312"/>
                  </a:lnTo>
                  <a:lnTo>
                    <a:pt x="378" y="312"/>
                  </a:lnTo>
                  <a:lnTo>
                    <a:pt x="379" y="312"/>
                  </a:lnTo>
                  <a:lnTo>
                    <a:pt x="380" y="312"/>
                  </a:lnTo>
                  <a:lnTo>
                    <a:pt x="382" y="312"/>
                  </a:lnTo>
                  <a:lnTo>
                    <a:pt x="383" y="312"/>
                  </a:lnTo>
                  <a:lnTo>
                    <a:pt x="384" y="311"/>
                  </a:lnTo>
                  <a:lnTo>
                    <a:pt x="386" y="311"/>
                  </a:lnTo>
                  <a:lnTo>
                    <a:pt x="387" y="311"/>
                  </a:lnTo>
                  <a:lnTo>
                    <a:pt x="388" y="311"/>
                  </a:lnTo>
                  <a:lnTo>
                    <a:pt x="390" y="311"/>
                  </a:lnTo>
                  <a:lnTo>
                    <a:pt x="391" y="311"/>
                  </a:lnTo>
                  <a:lnTo>
                    <a:pt x="392" y="311"/>
                  </a:lnTo>
                  <a:lnTo>
                    <a:pt x="394" y="311"/>
                  </a:lnTo>
                  <a:lnTo>
                    <a:pt x="395" y="310"/>
                  </a:lnTo>
                  <a:lnTo>
                    <a:pt x="396" y="310"/>
                  </a:lnTo>
                  <a:lnTo>
                    <a:pt x="398" y="310"/>
                  </a:lnTo>
                  <a:lnTo>
                    <a:pt x="400" y="310"/>
                  </a:lnTo>
                  <a:lnTo>
                    <a:pt x="402" y="310"/>
                  </a:lnTo>
                  <a:lnTo>
                    <a:pt x="403" y="308"/>
                  </a:lnTo>
                  <a:lnTo>
                    <a:pt x="406" y="308"/>
                  </a:lnTo>
                  <a:lnTo>
                    <a:pt x="408" y="308"/>
                  </a:lnTo>
                  <a:lnTo>
                    <a:pt x="410" y="308"/>
                  </a:lnTo>
                  <a:lnTo>
                    <a:pt x="412" y="308"/>
                  </a:lnTo>
                  <a:lnTo>
                    <a:pt x="414" y="307"/>
                  </a:lnTo>
                  <a:lnTo>
                    <a:pt x="415" y="307"/>
                  </a:lnTo>
                  <a:lnTo>
                    <a:pt x="416" y="307"/>
                  </a:lnTo>
                  <a:lnTo>
                    <a:pt x="418" y="307"/>
                  </a:lnTo>
                  <a:lnTo>
                    <a:pt x="419" y="307"/>
                  </a:lnTo>
                  <a:lnTo>
                    <a:pt x="420" y="307"/>
                  </a:lnTo>
                  <a:lnTo>
                    <a:pt x="422" y="306"/>
                  </a:lnTo>
                  <a:lnTo>
                    <a:pt x="423" y="306"/>
                  </a:lnTo>
                  <a:lnTo>
                    <a:pt x="424" y="306"/>
                  </a:lnTo>
                  <a:lnTo>
                    <a:pt x="426" y="306"/>
                  </a:lnTo>
                  <a:lnTo>
                    <a:pt x="427" y="306"/>
                  </a:lnTo>
                  <a:lnTo>
                    <a:pt x="428" y="306"/>
                  </a:lnTo>
                  <a:lnTo>
                    <a:pt x="430" y="304"/>
                  </a:lnTo>
                  <a:lnTo>
                    <a:pt x="431" y="304"/>
                  </a:lnTo>
                  <a:lnTo>
                    <a:pt x="432" y="304"/>
                  </a:lnTo>
                  <a:lnTo>
                    <a:pt x="434" y="304"/>
                  </a:lnTo>
                  <a:lnTo>
                    <a:pt x="434" y="303"/>
                  </a:lnTo>
                  <a:lnTo>
                    <a:pt x="435" y="303"/>
                  </a:lnTo>
                  <a:lnTo>
                    <a:pt x="436" y="303"/>
                  </a:lnTo>
                  <a:lnTo>
                    <a:pt x="439" y="303"/>
                  </a:lnTo>
                  <a:lnTo>
                    <a:pt x="440" y="302"/>
                  </a:lnTo>
                  <a:lnTo>
                    <a:pt x="442" y="302"/>
                  </a:lnTo>
                  <a:lnTo>
                    <a:pt x="443" y="300"/>
                  </a:lnTo>
                  <a:lnTo>
                    <a:pt x="444" y="300"/>
                  </a:lnTo>
                  <a:lnTo>
                    <a:pt x="447" y="300"/>
                  </a:lnTo>
                  <a:lnTo>
                    <a:pt x="448" y="299"/>
                  </a:lnTo>
                  <a:lnTo>
                    <a:pt x="451" y="299"/>
                  </a:lnTo>
                  <a:lnTo>
                    <a:pt x="454" y="298"/>
                  </a:lnTo>
                  <a:lnTo>
                    <a:pt x="455" y="296"/>
                  </a:lnTo>
                  <a:lnTo>
                    <a:pt x="458" y="296"/>
                  </a:lnTo>
                  <a:lnTo>
                    <a:pt x="460" y="295"/>
                  </a:lnTo>
                  <a:lnTo>
                    <a:pt x="463" y="295"/>
                  </a:lnTo>
                  <a:lnTo>
                    <a:pt x="464" y="294"/>
                  </a:lnTo>
                  <a:lnTo>
                    <a:pt x="467" y="294"/>
                  </a:lnTo>
                  <a:lnTo>
                    <a:pt x="468" y="294"/>
                  </a:lnTo>
                  <a:lnTo>
                    <a:pt x="469" y="292"/>
                  </a:lnTo>
                  <a:lnTo>
                    <a:pt x="471" y="292"/>
                  </a:lnTo>
                  <a:lnTo>
                    <a:pt x="472" y="291"/>
                  </a:lnTo>
                  <a:lnTo>
                    <a:pt x="475" y="291"/>
                  </a:lnTo>
                  <a:lnTo>
                    <a:pt x="476" y="291"/>
                  </a:lnTo>
                  <a:lnTo>
                    <a:pt x="477" y="290"/>
                  </a:lnTo>
                  <a:lnTo>
                    <a:pt x="479" y="290"/>
                  </a:lnTo>
                  <a:lnTo>
                    <a:pt x="480" y="288"/>
                  </a:lnTo>
                  <a:lnTo>
                    <a:pt x="481" y="288"/>
                  </a:lnTo>
                  <a:lnTo>
                    <a:pt x="483" y="288"/>
                  </a:lnTo>
                  <a:lnTo>
                    <a:pt x="484" y="287"/>
                  </a:lnTo>
                  <a:lnTo>
                    <a:pt x="485" y="287"/>
                  </a:lnTo>
                  <a:lnTo>
                    <a:pt x="487" y="286"/>
                  </a:lnTo>
                  <a:lnTo>
                    <a:pt x="488" y="286"/>
                  </a:lnTo>
                  <a:lnTo>
                    <a:pt x="489" y="286"/>
                  </a:lnTo>
                  <a:lnTo>
                    <a:pt x="491" y="285"/>
                  </a:lnTo>
                  <a:lnTo>
                    <a:pt x="492" y="285"/>
                  </a:lnTo>
                  <a:lnTo>
                    <a:pt x="493" y="283"/>
                  </a:lnTo>
                  <a:lnTo>
                    <a:pt x="495" y="283"/>
                  </a:lnTo>
                  <a:lnTo>
                    <a:pt x="496" y="282"/>
                  </a:lnTo>
                  <a:lnTo>
                    <a:pt x="497" y="281"/>
                  </a:lnTo>
                  <a:lnTo>
                    <a:pt x="500" y="281"/>
                  </a:lnTo>
                  <a:lnTo>
                    <a:pt x="501" y="279"/>
                  </a:lnTo>
                  <a:lnTo>
                    <a:pt x="503" y="278"/>
                  </a:lnTo>
                  <a:lnTo>
                    <a:pt x="505" y="277"/>
                  </a:lnTo>
                  <a:lnTo>
                    <a:pt x="508" y="277"/>
                  </a:lnTo>
                  <a:lnTo>
                    <a:pt x="509" y="275"/>
                  </a:lnTo>
                  <a:lnTo>
                    <a:pt x="512" y="274"/>
                  </a:lnTo>
                  <a:lnTo>
                    <a:pt x="513" y="274"/>
                  </a:lnTo>
                  <a:lnTo>
                    <a:pt x="515" y="273"/>
                  </a:lnTo>
                  <a:lnTo>
                    <a:pt x="516" y="271"/>
                  </a:lnTo>
                  <a:lnTo>
                    <a:pt x="517" y="271"/>
                  </a:lnTo>
                  <a:lnTo>
                    <a:pt x="519" y="270"/>
                  </a:lnTo>
                  <a:lnTo>
                    <a:pt x="520" y="270"/>
                  </a:lnTo>
                  <a:lnTo>
                    <a:pt x="521" y="269"/>
                  </a:lnTo>
                  <a:lnTo>
                    <a:pt x="523" y="269"/>
                  </a:lnTo>
                  <a:lnTo>
                    <a:pt x="524" y="267"/>
                  </a:lnTo>
                  <a:lnTo>
                    <a:pt x="525" y="267"/>
                  </a:lnTo>
                  <a:lnTo>
                    <a:pt x="527" y="267"/>
                  </a:lnTo>
                  <a:lnTo>
                    <a:pt x="527" y="266"/>
                  </a:lnTo>
                  <a:lnTo>
                    <a:pt x="528" y="266"/>
                  </a:lnTo>
                  <a:lnTo>
                    <a:pt x="529" y="265"/>
                  </a:lnTo>
                  <a:lnTo>
                    <a:pt x="531" y="265"/>
                  </a:lnTo>
                  <a:lnTo>
                    <a:pt x="532" y="265"/>
                  </a:lnTo>
                  <a:lnTo>
                    <a:pt x="532" y="263"/>
                  </a:lnTo>
                  <a:lnTo>
                    <a:pt x="533" y="263"/>
                  </a:lnTo>
                  <a:lnTo>
                    <a:pt x="535" y="262"/>
                  </a:lnTo>
                  <a:lnTo>
                    <a:pt x="536" y="262"/>
                  </a:lnTo>
                  <a:lnTo>
                    <a:pt x="537" y="261"/>
                  </a:lnTo>
                  <a:lnTo>
                    <a:pt x="539" y="261"/>
                  </a:lnTo>
                  <a:lnTo>
                    <a:pt x="540" y="259"/>
                  </a:lnTo>
                  <a:lnTo>
                    <a:pt x="541" y="259"/>
                  </a:lnTo>
                  <a:lnTo>
                    <a:pt x="543" y="258"/>
                  </a:lnTo>
                  <a:lnTo>
                    <a:pt x="544" y="257"/>
                  </a:lnTo>
                  <a:lnTo>
                    <a:pt x="545" y="257"/>
                  </a:lnTo>
                  <a:lnTo>
                    <a:pt x="548" y="255"/>
                  </a:lnTo>
                  <a:lnTo>
                    <a:pt x="549" y="254"/>
                  </a:lnTo>
                  <a:lnTo>
                    <a:pt x="552" y="253"/>
                  </a:lnTo>
                  <a:lnTo>
                    <a:pt x="553" y="251"/>
                  </a:lnTo>
                  <a:lnTo>
                    <a:pt x="554" y="251"/>
                  </a:lnTo>
                  <a:lnTo>
                    <a:pt x="556" y="250"/>
                  </a:lnTo>
                  <a:lnTo>
                    <a:pt x="557" y="249"/>
                  </a:lnTo>
                  <a:lnTo>
                    <a:pt x="558" y="249"/>
                  </a:lnTo>
                  <a:lnTo>
                    <a:pt x="560" y="247"/>
                  </a:lnTo>
                  <a:lnTo>
                    <a:pt x="561" y="247"/>
                  </a:lnTo>
                  <a:lnTo>
                    <a:pt x="562" y="246"/>
                  </a:lnTo>
                  <a:lnTo>
                    <a:pt x="564" y="246"/>
                  </a:lnTo>
                  <a:lnTo>
                    <a:pt x="565" y="245"/>
                  </a:lnTo>
                  <a:lnTo>
                    <a:pt x="566" y="245"/>
                  </a:lnTo>
                  <a:lnTo>
                    <a:pt x="568" y="243"/>
                  </a:lnTo>
                  <a:lnTo>
                    <a:pt x="569" y="243"/>
                  </a:lnTo>
                  <a:lnTo>
                    <a:pt x="569" y="242"/>
                  </a:lnTo>
                  <a:lnTo>
                    <a:pt x="570" y="242"/>
                  </a:lnTo>
                  <a:lnTo>
                    <a:pt x="572" y="242"/>
                  </a:lnTo>
                  <a:lnTo>
                    <a:pt x="572" y="241"/>
                  </a:lnTo>
                  <a:lnTo>
                    <a:pt x="573" y="241"/>
                  </a:lnTo>
                  <a:lnTo>
                    <a:pt x="574" y="239"/>
                  </a:lnTo>
                  <a:lnTo>
                    <a:pt x="576" y="238"/>
                  </a:lnTo>
                  <a:lnTo>
                    <a:pt x="577" y="238"/>
                  </a:lnTo>
                  <a:lnTo>
                    <a:pt x="578" y="237"/>
                  </a:lnTo>
                  <a:lnTo>
                    <a:pt x="580" y="235"/>
                  </a:lnTo>
                  <a:lnTo>
                    <a:pt x="581" y="235"/>
                  </a:lnTo>
                  <a:lnTo>
                    <a:pt x="582" y="234"/>
                  </a:lnTo>
                  <a:lnTo>
                    <a:pt x="584" y="233"/>
                  </a:lnTo>
                  <a:lnTo>
                    <a:pt x="585" y="233"/>
                  </a:lnTo>
                  <a:lnTo>
                    <a:pt x="586" y="231"/>
                  </a:lnTo>
                  <a:lnTo>
                    <a:pt x="588" y="230"/>
                  </a:lnTo>
                  <a:lnTo>
                    <a:pt x="589" y="230"/>
                  </a:lnTo>
                  <a:lnTo>
                    <a:pt x="590" y="229"/>
                  </a:lnTo>
                  <a:lnTo>
                    <a:pt x="592" y="227"/>
                  </a:lnTo>
                  <a:lnTo>
                    <a:pt x="593" y="227"/>
                  </a:lnTo>
                  <a:lnTo>
                    <a:pt x="594" y="226"/>
                  </a:lnTo>
                  <a:lnTo>
                    <a:pt x="596" y="226"/>
                  </a:lnTo>
                  <a:lnTo>
                    <a:pt x="597" y="225"/>
                  </a:lnTo>
                  <a:lnTo>
                    <a:pt x="598" y="223"/>
                  </a:lnTo>
                  <a:lnTo>
                    <a:pt x="600" y="223"/>
                  </a:lnTo>
                  <a:lnTo>
                    <a:pt x="601" y="222"/>
                  </a:lnTo>
                  <a:lnTo>
                    <a:pt x="602" y="222"/>
                  </a:lnTo>
                  <a:lnTo>
                    <a:pt x="602" y="221"/>
                  </a:lnTo>
                  <a:lnTo>
                    <a:pt x="604" y="221"/>
                  </a:lnTo>
                  <a:lnTo>
                    <a:pt x="604" y="219"/>
                  </a:lnTo>
                  <a:lnTo>
                    <a:pt x="605" y="219"/>
                  </a:lnTo>
                  <a:lnTo>
                    <a:pt x="606" y="218"/>
                  </a:lnTo>
                  <a:lnTo>
                    <a:pt x="608" y="218"/>
                  </a:lnTo>
                  <a:lnTo>
                    <a:pt x="608" y="217"/>
                  </a:lnTo>
                  <a:lnTo>
                    <a:pt x="609" y="217"/>
                  </a:lnTo>
                  <a:lnTo>
                    <a:pt x="609" y="215"/>
                  </a:lnTo>
                  <a:lnTo>
                    <a:pt x="610" y="215"/>
                  </a:lnTo>
                  <a:lnTo>
                    <a:pt x="612" y="214"/>
                  </a:lnTo>
                  <a:lnTo>
                    <a:pt x="613" y="213"/>
                  </a:lnTo>
                  <a:lnTo>
                    <a:pt x="614" y="213"/>
                  </a:lnTo>
                  <a:lnTo>
                    <a:pt x="614" y="211"/>
                  </a:lnTo>
                  <a:lnTo>
                    <a:pt x="616" y="210"/>
                  </a:lnTo>
                  <a:lnTo>
                    <a:pt x="617" y="210"/>
                  </a:lnTo>
                  <a:lnTo>
                    <a:pt x="618" y="209"/>
                  </a:lnTo>
                  <a:lnTo>
                    <a:pt x="620" y="207"/>
                  </a:lnTo>
                  <a:lnTo>
                    <a:pt x="621" y="207"/>
                  </a:lnTo>
                  <a:lnTo>
                    <a:pt x="621" y="206"/>
                  </a:lnTo>
                  <a:lnTo>
                    <a:pt x="622" y="206"/>
                  </a:lnTo>
                  <a:lnTo>
                    <a:pt x="624" y="205"/>
                  </a:lnTo>
                  <a:lnTo>
                    <a:pt x="625" y="205"/>
                  </a:lnTo>
                  <a:lnTo>
                    <a:pt x="625" y="203"/>
                  </a:lnTo>
                  <a:lnTo>
                    <a:pt x="626" y="203"/>
                  </a:lnTo>
                  <a:lnTo>
                    <a:pt x="626" y="202"/>
                  </a:lnTo>
                  <a:lnTo>
                    <a:pt x="628" y="202"/>
                  </a:lnTo>
                  <a:lnTo>
                    <a:pt x="629" y="201"/>
                  </a:lnTo>
                  <a:lnTo>
                    <a:pt x="630" y="201"/>
                  </a:lnTo>
                  <a:lnTo>
                    <a:pt x="630" y="199"/>
                  </a:lnTo>
                  <a:lnTo>
                    <a:pt x="632" y="199"/>
                  </a:lnTo>
                  <a:lnTo>
                    <a:pt x="632" y="198"/>
                  </a:lnTo>
                  <a:lnTo>
                    <a:pt x="633" y="198"/>
                  </a:lnTo>
                  <a:lnTo>
                    <a:pt x="634" y="198"/>
                  </a:lnTo>
                  <a:lnTo>
                    <a:pt x="634" y="197"/>
                  </a:lnTo>
                  <a:lnTo>
                    <a:pt x="636" y="197"/>
                  </a:lnTo>
                  <a:lnTo>
                    <a:pt x="637" y="195"/>
                  </a:lnTo>
                  <a:lnTo>
                    <a:pt x="638" y="195"/>
                  </a:lnTo>
                  <a:lnTo>
                    <a:pt x="638" y="194"/>
                  </a:lnTo>
                  <a:lnTo>
                    <a:pt x="640" y="193"/>
                  </a:lnTo>
                  <a:lnTo>
                    <a:pt x="641" y="193"/>
                  </a:lnTo>
                  <a:lnTo>
                    <a:pt x="642" y="192"/>
                  </a:lnTo>
                  <a:lnTo>
                    <a:pt x="644" y="192"/>
                  </a:lnTo>
                  <a:lnTo>
                    <a:pt x="645" y="190"/>
                  </a:lnTo>
                  <a:lnTo>
                    <a:pt x="646" y="189"/>
                  </a:lnTo>
                  <a:lnTo>
                    <a:pt x="647" y="189"/>
                  </a:lnTo>
                  <a:lnTo>
                    <a:pt x="647" y="188"/>
                  </a:lnTo>
                  <a:lnTo>
                    <a:pt x="649" y="188"/>
                  </a:lnTo>
                  <a:lnTo>
                    <a:pt x="649" y="186"/>
                  </a:lnTo>
                  <a:lnTo>
                    <a:pt x="650" y="186"/>
                  </a:lnTo>
                  <a:lnTo>
                    <a:pt x="651" y="185"/>
                  </a:lnTo>
                  <a:lnTo>
                    <a:pt x="653" y="184"/>
                  </a:lnTo>
                  <a:lnTo>
                    <a:pt x="654" y="182"/>
                  </a:lnTo>
                  <a:lnTo>
                    <a:pt x="655" y="182"/>
                  </a:lnTo>
                  <a:lnTo>
                    <a:pt x="655" y="181"/>
                  </a:lnTo>
                  <a:lnTo>
                    <a:pt x="657" y="181"/>
                  </a:lnTo>
                  <a:lnTo>
                    <a:pt x="657" y="180"/>
                  </a:lnTo>
                  <a:lnTo>
                    <a:pt x="658" y="178"/>
                  </a:lnTo>
                  <a:lnTo>
                    <a:pt x="659" y="178"/>
                  </a:lnTo>
                  <a:lnTo>
                    <a:pt x="659" y="177"/>
                  </a:lnTo>
                  <a:lnTo>
                    <a:pt x="661" y="176"/>
                  </a:lnTo>
                  <a:lnTo>
                    <a:pt x="662" y="176"/>
                  </a:lnTo>
                  <a:lnTo>
                    <a:pt x="662" y="174"/>
                  </a:lnTo>
                  <a:lnTo>
                    <a:pt x="663" y="173"/>
                  </a:lnTo>
                  <a:lnTo>
                    <a:pt x="665" y="172"/>
                  </a:lnTo>
                  <a:lnTo>
                    <a:pt x="666" y="170"/>
                  </a:lnTo>
                  <a:lnTo>
                    <a:pt x="667" y="169"/>
                  </a:lnTo>
                  <a:lnTo>
                    <a:pt x="669" y="168"/>
                  </a:lnTo>
                  <a:lnTo>
                    <a:pt x="670" y="166"/>
                  </a:lnTo>
                  <a:lnTo>
                    <a:pt x="671" y="165"/>
                  </a:lnTo>
                  <a:lnTo>
                    <a:pt x="673" y="164"/>
                  </a:lnTo>
                  <a:lnTo>
                    <a:pt x="674" y="162"/>
                  </a:lnTo>
                  <a:lnTo>
                    <a:pt x="675" y="161"/>
                  </a:lnTo>
                  <a:lnTo>
                    <a:pt x="677" y="160"/>
                  </a:lnTo>
                  <a:lnTo>
                    <a:pt x="677" y="158"/>
                  </a:lnTo>
                  <a:lnTo>
                    <a:pt x="678" y="158"/>
                  </a:lnTo>
                  <a:lnTo>
                    <a:pt x="679" y="157"/>
                  </a:lnTo>
                  <a:lnTo>
                    <a:pt x="679" y="156"/>
                  </a:lnTo>
                  <a:lnTo>
                    <a:pt x="681" y="156"/>
                  </a:lnTo>
                  <a:lnTo>
                    <a:pt x="681" y="154"/>
                  </a:lnTo>
                  <a:lnTo>
                    <a:pt x="682" y="154"/>
                  </a:lnTo>
                  <a:lnTo>
                    <a:pt x="682" y="153"/>
                  </a:lnTo>
                  <a:lnTo>
                    <a:pt x="683" y="152"/>
                  </a:lnTo>
                  <a:lnTo>
                    <a:pt x="685" y="150"/>
                  </a:lnTo>
                  <a:lnTo>
                    <a:pt x="686" y="149"/>
                  </a:lnTo>
                  <a:lnTo>
                    <a:pt x="687" y="148"/>
                  </a:lnTo>
                  <a:lnTo>
                    <a:pt x="689" y="146"/>
                  </a:lnTo>
                  <a:lnTo>
                    <a:pt x="689" y="145"/>
                  </a:lnTo>
                  <a:lnTo>
                    <a:pt x="690" y="144"/>
                  </a:lnTo>
                  <a:lnTo>
                    <a:pt x="691" y="142"/>
                  </a:lnTo>
                  <a:lnTo>
                    <a:pt x="693" y="141"/>
                  </a:lnTo>
                  <a:lnTo>
                    <a:pt x="694" y="140"/>
                  </a:lnTo>
                  <a:lnTo>
                    <a:pt x="695" y="138"/>
                  </a:lnTo>
                  <a:lnTo>
                    <a:pt x="697" y="136"/>
                  </a:lnTo>
                  <a:lnTo>
                    <a:pt x="698" y="134"/>
                  </a:lnTo>
                  <a:lnTo>
                    <a:pt x="699" y="133"/>
                  </a:lnTo>
                  <a:lnTo>
                    <a:pt x="701" y="130"/>
                  </a:lnTo>
                  <a:lnTo>
                    <a:pt x="702" y="129"/>
                  </a:lnTo>
                  <a:lnTo>
                    <a:pt x="703" y="128"/>
                  </a:lnTo>
                  <a:lnTo>
                    <a:pt x="705" y="126"/>
                  </a:lnTo>
                  <a:lnTo>
                    <a:pt x="706" y="125"/>
                  </a:lnTo>
                  <a:lnTo>
                    <a:pt x="707" y="124"/>
                  </a:lnTo>
                  <a:lnTo>
                    <a:pt x="707" y="122"/>
                  </a:lnTo>
                  <a:lnTo>
                    <a:pt x="709" y="121"/>
                  </a:lnTo>
                  <a:lnTo>
                    <a:pt x="710" y="120"/>
                  </a:lnTo>
                  <a:lnTo>
                    <a:pt x="711" y="118"/>
                  </a:lnTo>
                  <a:lnTo>
                    <a:pt x="713" y="117"/>
                  </a:lnTo>
                  <a:lnTo>
                    <a:pt x="713" y="116"/>
                  </a:lnTo>
                  <a:lnTo>
                    <a:pt x="714" y="114"/>
                  </a:lnTo>
                  <a:lnTo>
                    <a:pt x="715" y="114"/>
                  </a:lnTo>
                  <a:lnTo>
                    <a:pt x="715" y="113"/>
                  </a:lnTo>
                  <a:lnTo>
                    <a:pt x="717" y="112"/>
                  </a:lnTo>
                  <a:lnTo>
                    <a:pt x="717" y="110"/>
                  </a:lnTo>
                  <a:lnTo>
                    <a:pt x="718" y="110"/>
                  </a:lnTo>
                  <a:lnTo>
                    <a:pt x="719" y="109"/>
                  </a:lnTo>
                  <a:lnTo>
                    <a:pt x="719" y="108"/>
                  </a:lnTo>
                  <a:lnTo>
                    <a:pt x="721" y="106"/>
                  </a:lnTo>
                  <a:lnTo>
                    <a:pt x="722" y="105"/>
                  </a:lnTo>
                  <a:lnTo>
                    <a:pt x="722" y="104"/>
                  </a:lnTo>
                  <a:lnTo>
                    <a:pt x="723" y="102"/>
                  </a:lnTo>
                  <a:lnTo>
                    <a:pt x="725" y="101"/>
                  </a:lnTo>
                  <a:lnTo>
                    <a:pt x="726" y="99"/>
                  </a:lnTo>
                  <a:lnTo>
                    <a:pt x="727" y="97"/>
                  </a:lnTo>
                  <a:lnTo>
                    <a:pt x="729" y="96"/>
                  </a:lnTo>
                  <a:lnTo>
                    <a:pt x="730" y="93"/>
                  </a:lnTo>
                  <a:lnTo>
                    <a:pt x="731" y="91"/>
                  </a:lnTo>
                  <a:lnTo>
                    <a:pt x="733" y="89"/>
                  </a:lnTo>
                  <a:lnTo>
                    <a:pt x="734" y="87"/>
                  </a:lnTo>
                  <a:lnTo>
                    <a:pt x="735" y="85"/>
                  </a:lnTo>
                  <a:lnTo>
                    <a:pt x="737" y="84"/>
                  </a:lnTo>
                  <a:lnTo>
                    <a:pt x="738" y="81"/>
                  </a:lnTo>
                  <a:lnTo>
                    <a:pt x="739" y="80"/>
                  </a:lnTo>
                  <a:lnTo>
                    <a:pt x="740" y="79"/>
                  </a:lnTo>
                  <a:lnTo>
                    <a:pt x="740" y="77"/>
                  </a:lnTo>
                  <a:lnTo>
                    <a:pt x="742" y="76"/>
                  </a:lnTo>
                  <a:lnTo>
                    <a:pt x="743" y="75"/>
                  </a:lnTo>
                  <a:lnTo>
                    <a:pt x="744" y="73"/>
                  </a:lnTo>
                  <a:lnTo>
                    <a:pt x="744" y="72"/>
                  </a:lnTo>
                  <a:lnTo>
                    <a:pt x="746" y="71"/>
                  </a:lnTo>
                  <a:lnTo>
                    <a:pt x="747" y="69"/>
                  </a:lnTo>
                  <a:lnTo>
                    <a:pt x="748" y="68"/>
                  </a:lnTo>
                  <a:lnTo>
                    <a:pt x="748" y="67"/>
                  </a:lnTo>
                  <a:lnTo>
                    <a:pt x="750" y="65"/>
                  </a:lnTo>
                  <a:lnTo>
                    <a:pt x="750" y="64"/>
                  </a:lnTo>
                  <a:lnTo>
                    <a:pt x="751" y="64"/>
                  </a:lnTo>
                  <a:lnTo>
                    <a:pt x="752" y="63"/>
                  </a:lnTo>
                  <a:lnTo>
                    <a:pt x="752" y="61"/>
                  </a:lnTo>
                  <a:lnTo>
                    <a:pt x="754" y="60"/>
                  </a:lnTo>
                  <a:lnTo>
                    <a:pt x="755" y="59"/>
                  </a:lnTo>
                  <a:lnTo>
                    <a:pt x="756" y="57"/>
                  </a:lnTo>
                  <a:lnTo>
                    <a:pt x="756" y="55"/>
                  </a:lnTo>
                  <a:lnTo>
                    <a:pt x="758" y="53"/>
                  </a:lnTo>
                  <a:lnTo>
                    <a:pt x="759" y="52"/>
                  </a:lnTo>
                  <a:lnTo>
                    <a:pt x="760" y="51"/>
                  </a:lnTo>
                  <a:lnTo>
                    <a:pt x="762" y="48"/>
                  </a:lnTo>
                  <a:lnTo>
                    <a:pt x="763" y="45"/>
                  </a:lnTo>
                  <a:lnTo>
                    <a:pt x="766" y="44"/>
                  </a:lnTo>
                  <a:lnTo>
                    <a:pt x="767" y="41"/>
                  </a:lnTo>
                  <a:lnTo>
                    <a:pt x="768" y="40"/>
                  </a:lnTo>
                  <a:lnTo>
                    <a:pt x="770" y="37"/>
                  </a:lnTo>
                  <a:lnTo>
                    <a:pt x="771" y="36"/>
                  </a:lnTo>
                  <a:lnTo>
                    <a:pt x="772" y="35"/>
                  </a:lnTo>
                  <a:lnTo>
                    <a:pt x="774" y="32"/>
                  </a:lnTo>
                  <a:lnTo>
                    <a:pt x="775" y="31"/>
                  </a:lnTo>
                  <a:lnTo>
                    <a:pt x="775" y="29"/>
                  </a:lnTo>
                  <a:lnTo>
                    <a:pt x="776" y="28"/>
                  </a:lnTo>
                  <a:lnTo>
                    <a:pt x="778" y="27"/>
                  </a:lnTo>
                  <a:lnTo>
                    <a:pt x="778" y="25"/>
                  </a:lnTo>
                  <a:lnTo>
                    <a:pt x="779" y="24"/>
                  </a:lnTo>
                  <a:lnTo>
                    <a:pt x="780" y="24"/>
                  </a:lnTo>
                  <a:lnTo>
                    <a:pt x="780" y="23"/>
                  </a:lnTo>
                  <a:lnTo>
                    <a:pt x="782" y="21"/>
                  </a:lnTo>
                  <a:lnTo>
                    <a:pt x="782" y="20"/>
                  </a:lnTo>
                  <a:lnTo>
                    <a:pt x="783" y="19"/>
                  </a:lnTo>
                  <a:lnTo>
                    <a:pt x="784" y="17"/>
                  </a:lnTo>
                  <a:lnTo>
                    <a:pt x="784" y="16"/>
                  </a:lnTo>
                  <a:lnTo>
                    <a:pt x="786" y="15"/>
                  </a:lnTo>
                  <a:lnTo>
                    <a:pt x="787" y="13"/>
                  </a:lnTo>
                  <a:lnTo>
                    <a:pt x="787" y="12"/>
                  </a:lnTo>
                  <a:lnTo>
                    <a:pt x="788" y="11"/>
                  </a:lnTo>
                  <a:lnTo>
                    <a:pt x="788" y="9"/>
                  </a:lnTo>
                  <a:lnTo>
                    <a:pt x="790" y="8"/>
                  </a:lnTo>
                  <a:lnTo>
                    <a:pt x="791" y="7"/>
                  </a:lnTo>
                  <a:lnTo>
                    <a:pt x="791" y="5"/>
                  </a:lnTo>
                  <a:lnTo>
                    <a:pt x="792" y="3"/>
                  </a:lnTo>
                  <a:lnTo>
                    <a:pt x="794" y="2"/>
                  </a:lnTo>
                  <a:lnTo>
                    <a:pt x="794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298" name="Freeform 19">
              <a:extLst>
                <a:ext uri="{FF2B5EF4-FFF2-40B4-BE49-F238E27FC236}">
                  <a16:creationId xmlns:a16="http://schemas.microsoft.com/office/drawing/2014/main" id="{DA4F8E56-9E18-6D40-919C-B281BCD4E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850" y="2847975"/>
              <a:ext cx="74612" cy="252413"/>
            </a:xfrm>
            <a:custGeom>
              <a:avLst/>
              <a:gdLst>
                <a:gd name="T0" fmla="*/ 2147483646 w 95"/>
                <a:gd name="T1" fmla="*/ 2147483646 h 317"/>
                <a:gd name="T2" fmla="*/ 2147483646 w 95"/>
                <a:gd name="T3" fmla="*/ 2147483646 h 317"/>
                <a:gd name="T4" fmla="*/ 2147483646 w 95"/>
                <a:gd name="T5" fmla="*/ 2147483646 h 317"/>
                <a:gd name="T6" fmla="*/ 2147483646 w 95"/>
                <a:gd name="T7" fmla="*/ 2147483646 h 317"/>
                <a:gd name="T8" fmla="*/ 2147483646 w 95"/>
                <a:gd name="T9" fmla="*/ 2147483646 h 317"/>
                <a:gd name="T10" fmla="*/ 2147483646 w 95"/>
                <a:gd name="T11" fmla="*/ 2147483646 h 317"/>
                <a:gd name="T12" fmla="*/ 2147483646 w 95"/>
                <a:gd name="T13" fmla="*/ 2147483646 h 317"/>
                <a:gd name="T14" fmla="*/ 2147483646 w 95"/>
                <a:gd name="T15" fmla="*/ 2147483646 h 317"/>
                <a:gd name="T16" fmla="*/ 2147483646 w 95"/>
                <a:gd name="T17" fmla="*/ 2147483646 h 317"/>
                <a:gd name="T18" fmla="*/ 2147483646 w 95"/>
                <a:gd name="T19" fmla="*/ 2147483646 h 317"/>
                <a:gd name="T20" fmla="*/ 2147483646 w 95"/>
                <a:gd name="T21" fmla="*/ 2147483646 h 317"/>
                <a:gd name="T22" fmla="*/ 2147483646 w 95"/>
                <a:gd name="T23" fmla="*/ 2147483646 h 317"/>
                <a:gd name="T24" fmla="*/ 2147483646 w 95"/>
                <a:gd name="T25" fmla="*/ 2147483646 h 317"/>
                <a:gd name="T26" fmla="*/ 2147483646 w 95"/>
                <a:gd name="T27" fmla="*/ 2147483646 h 317"/>
                <a:gd name="T28" fmla="*/ 2147483646 w 95"/>
                <a:gd name="T29" fmla="*/ 2147483646 h 317"/>
                <a:gd name="T30" fmla="*/ 2147483646 w 95"/>
                <a:gd name="T31" fmla="*/ 2147483646 h 317"/>
                <a:gd name="T32" fmla="*/ 2147483646 w 95"/>
                <a:gd name="T33" fmla="*/ 2147483646 h 317"/>
                <a:gd name="T34" fmla="*/ 2147483646 w 95"/>
                <a:gd name="T35" fmla="*/ 2147483646 h 317"/>
                <a:gd name="T36" fmla="*/ 2147483646 w 95"/>
                <a:gd name="T37" fmla="*/ 2147483646 h 317"/>
                <a:gd name="T38" fmla="*/ 2147483646 w 95"/>
                <a:gd name="T39" fmla="*/ 2147483646 h 317"/>
                <a:gd name="T40" fmla="*/ 2147483646 w 95"/>
                <a:gd name="T41" fmla="*/ 2147483646 h 317"/>
                <a:gd name="T42" fmla="*/ 2147483646 w 95"/>
                <a:gd name="T43" fmla="*/ 2147483646 h 317"/>
                <a:gd name="T44" fmla="*/ 2147483646 w 95"/>
                <a:gd name="T45" fmla="*/ 2147483646 h 317"/>
                <a:gd name="T46" fmla="*/ 2147483646 w 95"/>
                <a:gd name="T47" fmla="*/ 2147483646 h 317"/>
                <a:gd name="T48" fmla="*/ 2147483646 w 95"/>
                <a:gd name="T49" fmla="*/ 2147483646 h 317"/>
                <a:gd name="T50" fmla="*/ 2147483646 w 95"/>
                <a:gd name="T51" fmla="*/ 2147483646 h 317"/>
                <a:gd name="T52" fmla="*/ 2147483646 w 95"/>
                <a:gd name="T53" fmla="*/ 2147483646 h 317"/>
                <a:gd name="T54" fmla="*/ 2147483646 w 95"/>
                <a:gd name="T55" fmla="*/ 2147483646 h 317"/>
                <a:gd name="T56" fmla="*/ 2147483646 w 95"/>
                <a:gd name="T57" fmla="*/ 2147483646 h 317"/>
                <a:gd name="T58" fmla="*/ 2147483646 w 95"/>
                <a:gd name="T59" fmla="*/ 2147483646 h 317"/>
                <a:gd name="T60" fmla="*/ 2147483646 w 95"/>
                <a:gd name="T61" fmla="*/ 2147483646 h 317"/>
                <a:gd name="T62" fmla="*/ 2147483646 w 95"/>
                <a:gd name="T63" fmla="*/ 2147483646 h 317"/>
                <a:gd name="T64" fmla="*/ 2147483646 w 95"/>
                <a:gd name="T65" fmla="*/ 2147483646 h 317"/>
                <a:gd name="T66" fmla="*/ 2147483646 w 95"/>
                <a:gd name="T67" fmla="*/ 2147483646 h 317"/>
                <a:gd name="T68" fmla="*/ 2147483646 w 95"/>
                <a:gd name="T69" fmla="*/ 2147483646 h 317"/>
                <a:gd name="T70" fmla="*/ 2147483646 w 95"/>
                <a:gd name="T71" fmla="*/ 2147483646 h 317"/>
                <a:gd name="T72" fmla="*/ 2147483646 w 95"/>
                <a:gd name="T73" fmla="*/ 2147483646 h 317"/>
                <a:gd name="T74" fmla="*/ 2147483646 w 95"/>
                <a:gd name="T75" fmla="*/ 2147483646 h 317"/>
                <a:gd name="T76" fmla="*/ 2147483646 w 95"/>
                <a:gd name="T77" fmla="*/ 2147483646 h 317"/>
                <a:gd name="T78" fmla="*/ 2147483646 w 95"/>
                <a:gd name="T79" fmla="*/ 2147483646 h 317"/>
                <a:gd name="T80" fmla="*/ 2147483646 w 95"/>
                <a:gd name="T81" fmla="*/ 2147483646 h 317"/>
                <a:gd name="T82" fmla="*/ 2147483646 w 95"/>
                <a:gd name="T83" fmla="*/ 2147483646 h 317"/>
                <a:gd name="T84" fmla="*/ 2147483646 w 95"/>
                <a:gd name="T85" fmla="*/ 2147483646 h 317"/>
                <a:gd name="T86" fmla="*/ 2147483646 w 95"/>
                <a:gd name="T87" fmla="*/ 2147483646 h 317"/>
                <a:gd name="T88" fmla="*/ 2147483646 w 95"/>
                <a:gd name="T89" fmla="*/ 2147483646 h 317"/>
                <a:gd name="T90" fmla="*/ 2147483646 w 95"/>
                <a:gd name="T91" fmla="*/ 2147483646 h 317"/>
                <a:gd name="T92" fmla="*/ 2147483646 w 95"/>
                <a:gd name="T93" fmla="*/ 2147483646 h 317"/>
                <a:gd name="T94" fmla="*/ 2147483646 w 95"/>
                <a:gd name="T95" fmla="*/ 2147483646 h 317"/>
                <a:gd name="T96" fmla="*/ 2147483646 w 95"/>
                <a:gd name="T97" fmla="*/ 2147483646 h 317"/>
                <a:gd name="T98" fmla="*/ 2147483646 w 95"/>
                <a:gd name="T99" fmla="*/ 2147483646 h 317"/>
                <a:gd name="T100" fmla="*/ 2147483646 w 95"/>
                <a:gd name="T101" fmla="*/ 2147483646 h 317"/>
                <a:gd name="T102" fmla="*/ 2147483646 w 95"/>
                <a:gd name="T103" fmla="*/ 2147483646 h 317"/>
                <a:gd name="T104" fmla="*/ 2147483646 w 95"/>
                <a:gd name="T105" fmla="*/ 2147483646 h 317"/>
                <a:gd name="T106" fmla="*/ 2147483646 w 95"/>
                <a:gd name="T107" fmla="*/ 2147483646 h 317"/>
                <a:gd name="T108" fmla="*/ 2147483646 w 95"/>
                <a:gd name="T109" fmla="*/ 2147483646 h 317"/>
                <a:gd name="T110" fmla="*/ 2147483646 w 95"/>
                <a:gd name="T111" fmla="*/ 2147483646 h 317"/>
                <a:gd name="T112" fmla="*/ 2147483646 w 95"/>
                <a:gd name="T113" fmla="*/ 2147483646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5"/>
                <a:gd name="T172" fmla="*/ 0 h 317"/>
                <a:gd name="T173" fmla="*/ 95 w 95"/>
                <a:gd name="T174" fmla="*/ 317 h 31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5" h="317">
                  <a:moveTo>
                    <a:pt x="0" y="0"/>
                  </a:moveTo>
                  <a:lnTo>
                    <a:pt x="2" y="4"/>
                  </a:lnTo>
                  <a:lnTo>
                    <a:pt x="4" y="6"/>
                  </a:lnTo>
                  <a:lnTo>
                    <a:pt x="6" y="9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0" y="17"/>
                  </a:lnTo>
                  <a:lnTo>
                    <a:pt x="11" y="20"/>
                  </a:lnTo>
                  <a:lnTo>
                    <a:pt x="12" y="22"/>
                  </a:lnTo>
                  <a:lnTo>
                    <a:pt x="14" y="24"/>
                  </a:lnTo>
                  <a:lnTo>
                    <a:pt x="15" y="26"/>
                  </a:lnTo>
                  <a:lnTo>
                    <a:pt x="16" y="28"/>
                  </a:lnTo>
                  <a:lnTo>
                    <a:pt x="16" y="30"/>
                  </a:lnTo>
                  <a:lnTo>
                    <a:pt x="18" y="32"/>
                  </a:lnTo>
                  <a:lnTo>
                    <a:pt x="19" y="33"/>
                  </a:lnTo>
                  <a:lnTo>
                    <a:pt x="19" y="34"/>
                  </a:lnTo>
                  <a:lnTo>
                    <a:pt x="20" y="36"/>
                  </a:lnTo>
                  <a:lnTo>
                    <a:pt x="20" y="37"/>
                  </a:lnTo>
                  <a:lnTo>
                    <a:pt x="22" y="38"/>
                  </a:lnTo>
                  <a:lnTo>
                    <a:pt x="22" y="40"/>
                  </a:lnTo>
                  <a:lnTo>
                    <a:pt x="23" y="41"/>
                  </a:lnTo>
                  <a:lnTo>
                    <a:pt x="23" y="42"/>
                  </a:lnTo>
                  <a:lnTo>
                    <a:pt x="24" y="43"/>
                  </a:lnTo>
                  <a:lnTo>
                    <a:pt x="24" y="45"/>
                  </a:lnTo>
                  <a:lnTo>
                    <a:pt x="24" y="46"/>
                  </a:lnTo>
                  <a:lnTo>
                    <a:pt x="26" y="47"/>
                  </a:lnTo>
                  <a:lnTo>
                    <a:pt x="26" y="49"/>
                  </a:lnTo>
                  <a:lnTo>
                    <a:pt x="27" y="50"/>
                  </a:lnTo>
                  <a:lnTo>
                    <a:pt x="27" y="51"/>
                  </a:lnTo>
                  <a:lnTo>
                    <a:pt x="28" y="53"/>
                  </a:lnTo>
                  <a:lnTo>
                    <a:pt x="28" y="54"/>
                  </a:lnTo>
                  <a:lnTo>
                    <a:pt x="30" y="55"/>
                  </a:lnTo>
                  <a:lnTo>
                    <a:pt x="30" y="58"/>
                  </a:lnTo>
                  <a:lnTo>
                    <a:pt x="31" y="59"/>
                  </a:lnTo>
                  <a:lnTo>
                    <a:pt x="31" y="61"/>
                  </a:lnTo>
                  <a:lnTo>
                    <a:pt x="32" y="63"/>
                  </a:lnTo>
                  <a:lnTo>
                    <a:pt x="32" y="65"/>
                  </a:lnTo>
                  <a:lnTo>
                    <a:pt x="34" y="66"/>
                  </a:lnTo>
                  <a:lnTo>
                    <a:pt x="34" y="67"/>
                  </a:lnTo>
                  <a:lnTo>
                    <a:pt x="35" y="69"/>
                  </a:lnTo>
                  <a:lnTo>
                    <a:pt x="35" y="70"/>
                  </a:lnTo>
                  <a:lnTo>
                    <a:pt x="35" y="71"/>
                  </a:lnTo>
                  <a:lnTo>
                    <a:pt x="36" y="73"/>
                  </a:lnTo>
                  <a:lnTo>
                    <a:pt x="36" y="74"/>
                  </a:lnTo>
                  <a:lnTo>
                    <a:pt x="38" y="75"/>
                  </a:lnTo>
                  <a:lnTo>
                    <a:pt x="38" y="77"/>
                  </a:lnTo>
                  <a:lnTo>
                    <a:pt x="39" y="78"/>
                  </a:lnTo>
                  <a:lnTo>
                    <a:pt x="39" y="79"/>
                  </a:lnTo>
                  <a:lnTo>
                    <a:pt x="39" y="81"/>
                  </a:lnTo>
                  <a:lnTo>
                    <a:pt x="40" y="82"/>
                  </a:lnTo>
                  <a:lnTo>
                    <a:pt x="40" y="83"/>
                  </a:lnTo>
                  <a:lnTo>
                    <a:pt x="42" y="85"/>
                  </a:lnTo>
                  <a:lnTo>
                    <a:pt x="42" y="86"/>
                  </a:lnTo>
                  <a:lnTo>
                    <a:pt x="42" y="87"/>
                  </a:lnTo>
                  <a:lnTo>
                    <a:pt x="43" y="89"/>
                  </a:lnTo>
                  <a:lnTo>
                    <a:pt x="43" y="90"/>
                  </a:lnTo>
                  <a:lnTo>
                    <a:pt x="44" y="93"/>
                  </a:lnTo>
                  <a:lnTo>
                    <a:pt x="44" y="94"/>
                  </a:lnTo>
                  <a:lnTo>
                    <a:pt x="46" y="95"/>
                  </a:lnTo>
                  <a:lnTo>
                    <a:pt x="46" y="98"/>
                  </a:lnTo>
                  <a:lnTo>
                    <a:pt x="47" y="99"/>
                  </a:lnTo>
                  <a:lnTo>
                    <a:pt x="47" y="102"/>
                  </a:lnTo>
                  <a:lnTo>
                    <a:pt x="48" y="103"/>
                  </a:lnTo>
                  <a:lnTo>
                    <a:pt x="50" y="106"/>
                  </a:lnTo>
                  <a:lnTo>
                    <a:pt x="50" y="109"/>
                  </a:lnTo>
                  <a:lnTo>
                    <a:pt x="51" y="110"/>
                  </a:lnTo>
                  <a:lnTo>
                    <a:pt x="51" y="111"/>
                  </a:lnTo>
                  <a:lnTo>
                    <a:pt x="52" y="113"/>
                  </a:lnTo>
                  <a:lnTo>
                    <a:pt x="52" y="115"/>
                  </a:lnTo>
                  <a:lnTo>
                    <a:pt x="54" y="117"/>
                  </a:lnTo>
                  <a:lnTo>
                    <a:pt x="54" y="118"/>
                  </a:lnTo>
                  <a:lnTo>
                    <a:pt x="54" y="119"/>
                  </a:lnTo>
                  <a:lnTo>
                    <a:pt x="55" y="121"/>
                  </a:lnTo>
                  <a:lnTo>
                    <a:pt x="55" y="122"/>
                  </a:lnTo>
                  <a:lnTo>
                    <a:pt x="56" y="123"/>
                  </a:lnTo>
                  <a:lnTo>
                    <a:pt x="56" y="125"/>
                  </a:lnTo>
                  <a:lnTo>
                    <a:pt x="56" y="126"/>
                  </a:lnTo>
                  <a:lnTo>
                    <a:pt x="56" y="127"/>
                  </a:lnTo>
                  <a:lnTo>
                    <a:pt x="58" y="129"/>
                  </a:lnTo>
                  <a:lnTo>
                    <a:pt x="58" y="130"/>
                  </a:lnTo>
                  <a:lnTo>
                    <a:pt x="59" y="131"/>
                  </a:lnTo>
                  <a:lnTo>
                    <a:pt x="59" y="133"/>
                  </a:lnTo>
                  <a:lnTo>
                    <a:pt x="59" y="134"/>
                  </a:lnTo>
                  <a:lnTo>
                    <a:pt x="60" y="135"/>
                  </a:lnTo>
                  <a:lnTo>
                    <a:pt x="60" y="136"/>
                  </a:lnTo>
                  <a:lnTo>
                    <a:pt x="60" y="139"/>
                  </a:lnTo>
                  <a:lnTo>
                    <a:pt x="62" y="140"/>
                  </a:lnTo>
                  <a:lnTo>
                    <a:pt x="62" y="142"/>
                  </a:lnTo>
                  <a:lnTo>
                    <a:pt x="62" y="143"/>
                  </a:lnTo>
                  <a:lnTo>
                    <a:pt x="63" y="146"/>
                  </a:lnTo>
                  <a:lnTo>
                    <a:pt x="63" y="147"/>
                  </a:lnTo>
                  <a:lnTo>
                    <a:pt x="64" y="150"/>
                  </a:lnTo>
                  <a:lnTo>
                    <a:pt x="64" y="152"/>
                  </a:lnTo>
                  <a:lnTo>
                    <a:pt x="66" y="154"/>
                  </a:lnTo>
                  <a:lnTo>
                    <a:pt x="66" y="156"/>
                  </a:lnTo>
                  <a:lnTo>
                    <a:pt x="67" y="158"/>
                  </a:lnTo>
                  <a:lnTo>
                    <a:pt x="67" y="159"/>
                  </a:lnTo>
                  <a:lnTo>
                    <a:pt x="68" y="162"/>
                  </a:lnTo>
                  <a:lnTo>
                    <a:pt x="68" y="163"/>
                  </a:lnTo>
                  <a:lnTo>
                    <a:pt x="68" y="164"/>
                  </a:lnTo>
                  <a:lnTo>
                    <a:pt x="70" y="166"/>
                  </a:lnTo>
                  <a:lnTo>
                    <a:pt x="70" y="167"/>
                  </a:lnTo>
                  <a:lnTo>
                    <a:pt x="70" y="168"/>
                  </a:lnTo>
                  <a:lnTo>
                    <a:pt x="70" y="170"/>
                  </a:lnTo>
                  <a:lnTo>
                    <a:pt x="71" y="171"/>
                  </a:lnTo>
                  <a:lnTo>
                    <a:pt x="71" y="172"/>
                  </a:lnTo>
                  <a:lnTo>
                    <a:pt x="71" y="174"/>
                  </a:lnTo>
                  <a:lnTo>
                    <a:pt x="72" y="175"/>
                  </a:lnTo>
                  <a:lnTo>
                    <a:pt x="72" y="176"/>
                  </a:lnTo>
                  <a:lnTo>
                    <a:pt x="72" y="178"/>
                  </a:lnTo>
                  <a:lnTo>
                    <a:pt x="74" y="179"/>
                  </a:lnTo>
                  <a:lnTo>
                    <a:pt x="74" y="180"/>
                  </a:lnTo>
                  <a:lnTo>
                    <a:pt x="74" y="182"/>
                  </a:lnTo>
                  <a:lnTo>
                    <a:pt x="74" y="183"/>
                  </a:lnTo>
                  <a:lnTo>
                    <a:pt x="75" y="184"/>
                  </a:lnTo>
                  <a:lnTo>
                    <a:pt x="75" y="186"/>
                  </a:lnTo>
                  <a:lnTo>
                    <a:pt x="75" y="187"/>
                  </a:lnTo>
                  <a:lnTo>
                    <a:pt x="76" y="188"/>
                  </a:lnTo>
                  <a:lnTo>
                    <a:pt x="76" y="190"/>
                  </a:lnTo>
                  <a:lnTo>
                    <a:pt x="78" y="192"/>
                  </a:lnTo>
                  <a:lnTo>
                    <a:pt x="78" y="194"/>
                  </a:lnTo>
                  <a:lnTo>
                    <a:pt x="79" y="196"/>
                  </a:lnTo>
                  <a:lnTo>
                    <a:pt x="79" y="198"/>
                  </a:lnTo>
                  <a:lnTo>
                    <a:pt x="80" y="200"/>
                  </a:lnTo>
                  <a:lnTo>
                    <a:pt x="80" y="203"/>
                  </a:lnTo>
                  <a:lnTo>
                    <a:pt x="82" y="204"/>
                  </a:lnTo>
                  <a:lnTo>
                    <a:pt x="82" y="206"/>
                  </a:lnTo>
                  <a:lnTo>
                    <a:pt x="82" y="208"/>
                  </a:lnTo>
                  <a:lnTo>
                    <a:pt x="83" y="210"/>
                  </a:lnTo>
                  <a:lnTo>
                    <a:pt x="83" y="211"/>
                  </a:lnTo>
                  <a:lnTo>
                    <a:pt x="83" y="212"/>
                  </a:lnTo>
                  <a:lnTo>
                    <a:pt x="84" y="214"/>
                  </a:lnTo>
                  <a:lnTo>
                    <a:pt x="84" y="215"/>
                  </a:lnTo>
                  <a:lnTo>
                    <a:pt x="84" y="216"/>
                  </a:lnTo>
                  <a:lnTo>
                    <a:pt x="84" y="218"/>
                  </a:lnTo>
                  <a:lnTo>
                    <a:pt x="86" y="219"/>
                  </a:lnTo>
                  <a:lnTo>
                    <a:pt x="86" y="220"/>
                  </a:lnTo>
                  <a:lnTo>
                    <a:pt x="86" y="222"/>
                  </a:lnTo>
                  <a:lnTo>
                    <a:pt x="86" y="223"/>
                  </a:lnTo>
                  <a:lnTo>
                    <a:pt x="86" y="224"/>
                  </a:lnTo>
                  <a:lnTo>
                    <a:pt x="87" y="224"/>
                  </a:lnTo>
                  <a:lnTo>
                    <a:pt x="87" y="226"/>
                  </a:lnTo>
                  <a:lnTo>
                    <a:pt x="87" y="227"/>
                  </a:lnTo>
                  <a:lnTo>
                    <a:pt x="87" y="228"/>
                  </a:lnTo>
                  <a:lnTo>
                    <a:pt x="87" y="229"/>
                  </a:lnTo>
                  <a:lnTo>
                    <a:pt x="87" y="231"/>
                  </a:lnTo>
                  <a:lnTo>
                    <a:pt x="87" y="232"/>
                  </a:lnTo>
                  <a:lnTo>
                    <a:pt x="87" y="233"/>
                  </a:lnTo>
                  <a:lnTo>
                    <a:pt x="88" y="235"/>
                  </a:lnTo>
                  <a:lnTo>
                    <a:pt x="88" y="236"/>
                  </a:lnTo>
                  <a:lnTo>
                    <a:pt x="88" y="237"/>
                  </a:lnTo>
                  <a:lnTo>
                    <a:pt x="88" y="239"/>
                  </a:lnTo>
                  <a:lnTo>
                    <a:pt x="88" y="241"/>
                  </a:lnTo>
                  <a:lnTo>
                    <a:pt x="88" y="243"/>
                  </a:lnTo>
                  <a:lnTo>
                    <a:pt x="88" y="244"/>
                  </a:lnTo>
                  <a:lnTo>
                    <a:pt x="88" y="247"/>
                  </a:lnTo>
                  <a:lnTo>
                    <a:pt x="88" y="248"/>
                  </a:lnTo>
                  <a:lnTo>
                    <a:pt x="88" y="249"/>
                  </a:lnTo>
                  <a:lnTo>
                    <a:pt x="90" y="251"/>
                  </a:lnTo>
                  <a:lnTo>
                    <a:pt x="90" y="252"/>
                  </a:lnTo>
                  <a:lnTo>
                    <a:pt x="90" y="253"/>
                  </a:lnTo>
                  <a:lnTo>
                    <a:pt x="90" y="255"/>
                  </a:lnTo>
                  <a:lnTo>
                    <a:pt x="90" y="256"/>
                  </a:lnTo>
                  <a:lnTo>
                    <a:pt x="90" y="257"/>
                  </a:lnTo>
                  <a:lnTo>
                    <a:pt x="90" y="259"/>
                  </a:lnTo>
                  <a:lnTo>
                    <a:pt x="90" y="260"/>
                  </a:lnTo>
                  <a:lnTo>
                    <a:pt x="90" y="261"/>
                  </a:lnTo>
                  <a:lnTo>
                    <a:pt x="90" y="263"/>
                  </a:lnTo>
                  <a:lnTo>
                    <a:pt x="90" y="264"/>
                  </a:lnTo>
                  <a:lnTo>
                    <a:pt x="91" y="264"/>
                  </a:lnTo>
                  <a:lnTo>
                    <a:pt x="91" y="265"/>
                  </a:lnTo>
                  <a:lnTo>
                    <a:pt x="91" y="267"/>
                  </a:lnTo>
                  <a:lnTo>
                    <a:pt x="91" y="268"/>
                  </a:lnTo>
                  <a:lnTo>
                    <a:pt x="91" y="269"/>
                  </a:lnTo>
                  <a:lnTo>
                    <a:pt x="91" y="271"/>
                  </a:lnTo>
                  <a:lnTo>
                    <a:pt x="91" y="272"/>
                  </a:lnTo>
                  <a:lnTo>
                    <a:pt x="92" y="273"/>
                  </a:lnTo>
                  <a:lnTo>
                    <a:pt x="92" y="275"/>
                  </a:lnTo>
                  <a:lnTo>
                    <a:pt x="92" y="276"/>
                  </a:lnTo>
                  <a:lnTo>
                    <a:pt x="92" y="277"/>
                  </a:lnTo>
                  <a:lnTo>
                    <a:pt x="92" y="279"/>
                  </a:lnTo>
                  <a:lnTo>
                    <a:pt x="93" y="279"/>
                  </a:lnTo>
                  <a:lnTo>
                    <a:pt x="93" y="280"/>
                  </a:lnTo>
                  <a:lnTo>
                    <a:pt x="93" y="281"/>
                  </a:lnTo>
                  <a:lnTo>
                    <a:pt x="93" y="283"/>
                  </a:lnTo>
                  <a:lnTo>
                    <a:pt x="93" y="284"/>
                  </a:lnTo>
                  <a:lnTo>
                    <a:pt x="93" y="285"/>
                  </a:lnTo>
                  <a:lnTo>
                    <a:pt x="93" y="287"/>
                  </a:lnTo>
                  <a:lnTo>
                    <a:pt x="95" y="287"/>
                  </a:lnTo>
                  <a:lnTo>
                    <a:pt x="95" y="288"/>
                  </a:lnTo>
                  <a:lnTo>
                    <a:pt x="95" y="289"/>
                  </a:lnTo>
                  <a:lnTo>
                    <a:pt x="95" y="291"/>
                  </a:lnTo>
                  <a:lnTo>
                    <a:pt x="95" y="292"/>
                  </a:lnTo>
                  <a:lnTo>
                    <a:pt x="95" y="293"/>
                  </a:lnTo>
                  <a:lnTo>
                    <a:pt x="95" y="295"/>
                  </a:lnTo>
                  <a:lnTo>
                    <a:pt x="95" y="296"/>
                  </a:lnTo>
                  <a:lnTo>
                    <a:pt x="95" y="297"/>
                  </a:lnTo>
                  <a:lnTo>
                    <a:pt x="95" y="299"/>
                  </a:lnTo>
                  <a:lnTo>
                    <a:pt x="93" y="300"/>
                  </a:lnTo>
                  <a:lnTo>
                    <a:pt x="93" y="303"/>
                  </a:lnTo>
                  <a:lnTo>
                    <a:pt x="93" y="304"/>
                  </a:lnTo>
                  <a:lnTo>
                    <a:pt x="93" y="305"/>
                  </a:lnTo>
                  <a:lnTo>
                    <a:pt x="93" y="308"/>
                  </a:lnTo>
                  <a:lnTo>
                    <a:pt x="93" y="309"/>
                  </a:lnTo>
                  <a:lnTo>
                    <a:pt x="93" y="312"/>
                  </a:lnTo>
                  <a:lnTo>
                    <a:pt x="93" y="315"/>
                  </a:lnTo>
                  <a:lnTo>
                    <a:pt x="93" y="317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299" name="Freeform 20">
              <a:extLst>
                <a:ext uri="{FF2B5EF4-FFF2-40B4-BE49-F238E27FC236}">
                  <a16:creationId xmlns:a16="http://schemas.microsoft.com/office/drawing/2014/main" id="{B37298A2-F804-A446-B833-722D8BFDF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850" y="3098800"/>
              <a:ext cx="74612" cy="252413"/>
            </a:xfrm>
            <a:custGeom>
              <a:avLst/>
              <a:gdLst>
                <a:gd name="T0" fmla="*/ 2147483646 w 95"/>
                <a:gd name="T1" fmla="*/ 2147483646 h 317"/>
                <a:gd name="T2" fmla="*/ 2147483646 w 95"/>
                <a:gd name="T3" fmla="*/ 2147483646 h 317"/>
                <a:gd name="T4" fmla="*/ 2147483646 w 95"/>
                <a:gd name="T5" fmla="*/ 2147483646 h 317"/>
                <a:gd name="T6" fmla="*/ 2147483646 w 95"/>
                <a:gd name="T7" fmla="*/ 2147483646 h 317"/>
                <a:gd name="T8" fmla="*/ 2147483646 w 95"/>
                <a:gd name="T9" fmla="*/ 2147483646 h 317"/>
                <a:gd name="T10" fmla="*/ 2147483646 w 95"/>
                <a:gd name="T11" fmla="*/ 2147483646 h 317"/>
                <a:gd name="T12" fmla="*/ 2147483646 w 95"/>
                <a:gd name="T13" fmla="*/ 2147483646 h 317"/>
                <a:gd name="T14" fmla="*/ 2147483646 w 95"/>
                <a:gd name="T15" fmla="*/ 2147483646 h 317"/>
                <a:gd name="T16" fmla="*/ 2147483646 w 95"/>
                <a:gd name="T17" fmla="*/ 2147483646 h 317"/>
                <a:gd name="T18" fmla="*/ 2147483646 w 95"/>
                <a:gd name="T19" fmla="*/ 2147483646 h 317"/>
                <a:gd name="T20" fmla="*/ 2147483646 w 95"/>
                <a:gd name="T21" fmla="*/ 2147483646 h 317"/>
                <a:gd name="T22" fmla="*/ 2147483646 w 95"/>
                <a:gd name="T23" fmla="*/ 2147483646 h 317"/>
                <a:gd name="T24" fmla="*/ 2147483646 w 95"/>
                <a:gd name="T25" fmla="*/ 2147483646 h 317"/>
                <a:gd name="T26" fmla="*/ 2147483646 w 95"/>
                <a:gd name="T27" fmla="*/ 2147483646 h 317"/>
                <a:gd name="T28" fmla="*/ 2147483646 w 95"/>
                <a:gd name="T29" fmla="*/ 2147483646 h 317"/>
                <a:gd name="T30" fmla="*/ 2147483646 w 95"/>
                <a:gd name="T31" fmla="*/ 2147483646 h 317"/>
                <a:gd name="T32" fmla="*/ 2147483646 w 95"/>
                <a:gd name="T33" fmla="*/ 2147483646 h 317"/>
                <a:gd name="T34" fmla="*/ 2147483646 w 95"/>
                <a:gd name="T35" fmla="*/ 2147483646 h 317"/>
                <a:gd name="T36" fmla="*/ 2147483646 w 95"/>
                <a:gd name="T37" fmla="*/ 2147483646 h 317"/>
                <a:gd name="T38" fmla="*/ 2147483646 w 95"/>
                <a:gd name="T39" fmla="*/ 2147483646 h 317"/>
                <a:gd name="T40" fmla="*/ 2147483646 w 95"/>
                <a:gd name="T41" fmla="*/ 2147483646 h 317"/>
                <a:gd name="T42" fmla="*/ 2147483646 w 95"/>
                <a:gd name="T43" fmla="*/ 2147483646 h 317"/>
                <a:gd name="T44" fmla="*/ 2147483646 w 95"/>
                <a:gd name="T45" fmla="*/ 2147483646 h 317"/>
                <a:gd name="T46" fmla="*/ 2147483646 w 95"/>
                <a:gd name="T47" fmla="*/ 2147483646 h 317"/>
                <a:gd name="T48" fmla="*/ 2147483646 w 95"/>
                <a:gd name="T49" fmla="*/ 2147483646 h 317"/>
                <a:gd name="T50" fmla="*/ 2147483646 w 95"/>
                <a:gd name="T51" fmla="*/ 2147483646 h 317"/>
                <a:gd name="T52" fmla="*/ 2147483646 w 95"/>
                <a:gd name="T53" fmla="*/ 2147483646 h 317"/>
                <a:gd name="T54" fmla="*/ 2147483646 w 95"/>
                <a:gd name="T55" fmla="*/ 2147483646 h 317"/>
                <a:gd name="T56" fmla="*/ 2147483646 w 95"/>
                <a:gd name="T57" fmla="*/ 2147483646 h 317"/>
                <a:gd name="T58" fmla="*/ 2147483646 w 95"/>
                <a:gd name="T59" fmla="*/ 2147483646 h 317"/>
                <a:gd name="T60" fmla="*/ 2147483646 w 95"/>
                <a:gd name="T61" fmla="*/ 2147483646 h 317"/>
                <a:gd name="T62" fmla="*/ 2147483646 w 95"/>
                <a:gd name="T63" fmla="*/ 2147483646 h 317"/>
                <a:gd name="T64" fmla="*/ 2147483646 w 95"/>
                <a:gd name="T65" fmla="*/ 2147483646 h 317"/>
                <a:gd name="T66" fmla="*/ 2147483646 w 95"/>
                <a:gd name="T67" fmla="*/ 2147483646 h 317"/>
                <a:gd name="T68" fmla="*/ 2147483646 w 95"/>
                <a:gd name="T69" fmla="*/ 2147483646 h 317"/>
                <a:gd name="T70" fmla="*/ 2147483646 w 95"/>
                <a:gd name="T71" fmla="*/ 2147483646 h 317"/>
                <a:gd name="T72" fmla="*/ 2147483646 w 95"/>
                <a:gd name="T73" fmla="*/ 2147483646 h 317"/>
                <a:gd name="T74" fmla="*/ 2147483646 w 95"/>
                <a:gd name="T75" fmla="*/ 2147483646 h 317"/>
                <a:gd name="T76" fmla="*/ 2147483646 w 95"/>
                <a:gd name="T77" fmla="*/ 2147483646 h 317"/>
                <a:gd name="T78" fmla="*/ 2147483646 w 95"/>
                <a:gd name="T79" fmla="*/ 2147483646 h 317"/>
                <a:gd name="T80" fmla="*/ 2147483646 w 95"/>
                <a:gd name="T81" fmla="*/ 2147483646 h 317"/>
                <a:gd name="T82" fmla="*/ 2147483646 w 95"/>
                <a:gd name="T83" fmla="*/ 2147483646 h 317"/>
                <a:gd name="T84" fmla="*/ 2147483646 w 95"/>
                <a:gd name="T85" fmla="*/ 2147483646 h 317"/>
                <a:gd name="T86" fmla="*/ 2147483646 w 95"/>
                <a:gd name="T87" fmla="*/ 2147483646 h 317"/>
                <a:gd name="T88" fmla="*/ 2147483646 w 95"/>
                <a:gd name="T89" fmla="*/ 2147483646 h 317"/>
                <a:gd name="T90" fmla="*/ 2147483646 w 95"/>
                <a:gd name="T91" fmla="*/ 2147483646 h 317"/>
                <a:gd name="T92" fmla="*/ 2147483646 w 95"/>
                <a:gd name="T93" fmla="*/ 2147483646 h 317"/>
                <a:gd name="T94" fmla="*/ 2147483646 w 95"/>
                <a:gd name="T95" fmla="*/ 2147483646 h 317"/>
                <a:gd name="T96" fmla="*/ 2147483646 w 95"/>
                <a:gd name="T97" fmla="*/ 2147483646 h 317"/>
                <a:gd name="T98" fmla="*/ 2147483646 w 95"/>
                <a:gd name="T99" fmla="*/ 2147483646 h 317"/>
                <a:gd name="T100" fmla="*/ 2147483646 w 95"/>
                <a:gd name="T101" fmla="*/ 2147483646 h 317"/>
                <a:gd name="T102" fmla="*/ 2147483646 w 95"/>
                <a:gd name="T103" fmla="*/ 2147483646 h 317"/>
                <a:gd name="T104" fmla="*/ 2147483646 w 95"/>
                <a:gd name="T105" fmla="*/ 2147483646 h 317"/>
                <a:gd name="T106" fmla="*/ 2147483646 w 95"/>
                <a:gd name="T107" fmla="*/ 2147483646 h 317"/>
                <a:gd name="T108" fmla="*/ 2147483646 w 95"/>
                <a:gd name="T109" fmla="*/ 2147483646 h 317"/>
                <a:gd name="T110" fmla="*/ 2147483646 w 95"/>
                <a:gd name="T111" fmla="*/ 2147483646 h 317"/>
                <a:gd name="T112" fmla="*/ 2147483646 w 95"/>
                <a:gd name="T113" fmla="*/ 2147483646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5"/>
                <a:gd name="T172" fmla="*/ 0 h 317"/>
                <a:gd name="T173" fmla="*/ 95 w 95"/>
                <a:gd name="T174" fmla="*/ 317 h 31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5" h="317">
                  <a:moveTo>
                    <a:pt x="0" y="317"/>
                  </a:moveTo>
                  <a:lnTo>
                    <a:pt x="2" y="314"/>
                  </a:lnTo>
                  <a:lnTo>
                    <a:pt x="4" y="310"/>
                  </a:lnTo>
                  <a:lnTo>
                    <a:pt x="6" y="308"/>
                  </a:lnTo>
                  <a:lnTo>
                    <a:pt x="7" y="305"/>
                  </a:lnTo>
                  <a:lnTo>
                    <a:pt x="8" y="302"/>
                  </a:lnTo>
                  <a:lnTo>
                    <a:pt x="10" y="300"/>
                  </a:lnTo>
                  <a:lnTo>
                    <a:pt x="11" y="297"/>
                  </a:lnTo>
                  <a:lnTo>
                    <a:pt x="12" y="294"/>
                  </a:lnTo>
                  <a:lnTo>
                    <a:pt x="14" y="293"/>
                  </a:lnTo>
                  <a:lnTo>
                    <a:pt x="15" y="290"/>
                  </a:lnTo>
                  <a:lnTo>
                    <a:pt x="16" y="289"/>
                  </a:lnTo>
                  <a:lnTo>
                    <a:pt x="16" y="288"/>
                  </a:lnTo>
                  <a:lnTo>
                    <a:pt x="18" y="285"/>
                  </a:lnTo>
                  <a:lnTo>
                    <a:pt x="19" y="284"/>
                  </a:lnTo>
                  <a:lnTo>
                    <a:pt x="19" y="283"/>
                  </a:lnTo>
                  <a:lnTo>
                    <a:pt x="20" y="281"/>
                  </a:lnTo>
                  <a:lnTo>
                    <a:pt x="20" y="280"/>
                  </a:lnTo>
                  <a:lnTo>
                    <a:pt x="22" y="279"/>
                  </a:lnTo>
                  <a:lnTo>
                    <a:pt x="22" y="277"/>
                  </a:lnTo>
                  <a:lnTo>
                    <a:pt x="23" y="276"/>
                  </a:lnTo>
                  <a:lnTo>
                    <a:pt x="23" y="275"/>
                  </a:lnTo>
                  <a:lnTo>
                    <a:pt x="24" y="273"/>
                  </a:lnTo>
                  <a:lnTo>
                    <a:pt x="24" y="272"/>
                  </a:lnTo>
                  <a:lnTo>
                    <a:pt x="26" y="271"/>
                  </a:lnTo>
                  <a:lnTo>
                    <a:pt x="26" y="269"/>
                  </a:lnTo>
                  <a:lnTo>
                    <a:pt x="27" y="268"/>
                  </a:lnTo>
                  <a:lnTo>
                    <a:pt x="27" y="265"/>
                  </a:lnTo>
                  <a:lnTo>
                    <a:pt x="28" y="264"/>
                  </a:lnTo>
                  <a:lnTo>
                    <a:pt x="28" y="263"/>
                  </a:lnTo>
                  <a:lnTo>
                    <a:pt x="30" y="261"/>
                  </a:lnTo>
                  <a:lnTo>
                    <a:pt x="30" y="259"/>
                  </a:lnTo>
                  <a:lnTo>
                    <a:pt x="31" y="257"/>
                  </a:lnTo>
                  <a:lnTo>
                    <a:pt x="31" y="256"/>
                  </a:lnTo>
                  <a:lnTo>
                    <a:pt x="32" y="255"/>
                  </a:lnTo>
                  <a:lnTo>
                    <a:pt x="32" y="252"/>
                  </a:lnTo>
                  <a:lnTo>
                    <a:pt x="34" y="251"/>
                  </a:lnTo>
                  <a:lnTo>
                    <a:pt x="34" y="249"/>
                  </a:lnTo>
                  <a:lnTo>
                    <a:pt x="35" y="248"/>
                  </a:lnTo>
                  <a:lnTo>
                    <a:pt x="35" y="247"/>
                  </a:lnTo>
                  <a:lnTo>
                    <a:pt x="36" y="245"/>
                  </a:lnTo>
                  <a:lnTo>
                    <a:pt x="36" y="244"/>
                  </a:lnTo>
                  <a:lnTo>
                    <a:pt x="36" y="243"/>
                  </a:lnTo>
                  <a:lnTo>
                    <a:pt x="38" y="241"/>
                  </a:lnTo>
                  <a:lnTo>
                    <a:pt x="38" y="240"/>
                  </a:lnTo>
                  <a:lnTo>
                    <a:pt x="39" y="239"/>
                  </a:lnTo>
                  <a:lnTo>
                    <a:pt x="39" y="237"/>
                  </a:lnTo>
                  <a:lnTo>
                    <a:pt x="39" y="236"/>
                  </a:lnTo>
                  <a:lnTo>
                    <a:pt x="40" y="236"/>
                  </a:lnTo>
                  <a:lnTo>
                    <a:pt x="40" y="235"/>
                  </a:lnTo>
                  <a:lnTo>
                    <a:pt x="40" y="233"/>
                  </a:lnTo>
                  <a:lnTo>
                    <a:pt x="42" y="232"/>
                  </a:lnTo>
                  <a:lnTo>
                    <a:pt x="42" y="231"/>
                  </a:lnTo>
                  <a:lnTo>
                    <a:pt x="42" y="229"/>
                  </a:lnTo>
                  <a:lnTo>
                    <a:pt x="43" y="228"/>
                  </a:lnTo>
                  <a:lnTo>
                    <a:pt x="43" y="227"/>
                  </a:lnTo>
                  <a:lnTo>
                    <a:pt x="44" y="225"/>
                  </a:lnTo>
                  <a:lnTo>
                    <a:pt x="44" y="223"/>
                  </a:lnTo>
                  <a:lnTo>
                    <a:pt x="46" y="221"/>
                  </a:lnTo>
                  <a:lnTo>
                    <a:pt x="46" y="220"/>
                  </a:lnTo>
                  <a:lnTo>
                    <a:pt x="47" y="217"/>
                  </a:lnTo>
                  <a:lnTo>
                    <a:pt x="47" y="215"/>
                  </a:lnTo>
                  <a:lnTo>
                    <a:pt x="48" y="213"/>
                  </a:lnTo>
                  <a:lnTo>
                    <a:pt x="50" y="211"/>
                  </a:lnTo>
                  <a:lnTo>
                    <a:pt x="50" y="209"/>
                  </a:lnTo>
                  <a:lnTo>
                    <a:pt x="51" y="207"/>
                  </a:lnTo>
                  <a:lnTo>
                    <a:pt x="51" y="205"/>
                  </a:lnTo>
                  <a:lnTo>
                    <a:pt x="52" y="204"/>
                  </a:lnTo>
                  <a:lnTo>
                    <a:pt x="52" y="203"/>
                  </a:lnTo>
                  <a:lnTo>
                    <a:pt x="54" y="201"/>
                  </a:lnTo>
                  <a:lnTo>
                    <a:pt x="54" y="200"/>
                  </a:lnTo>
                  <a:lnTo>
                    <a:pt x="54" y="199"/>
                  </a:lnTo>
                  <a:lnTo>
                    <a:pt x="55" y="197"/>
                  </a:lnTo>
                  <a:lnTo>
                    <a:pt x="55" y="196"/>
                  </a:lnTo>
                  <a:lnTo>
                    <a:pt x="55" y="195"/>
                  </a:lnTo>
                  <a:lnTo>
                    <a:pt x="56" y="194"/>
                  </a:lnTo>
                  <a:lnTo>
                    <a:pt x="56" y="192"/>
                  </a:lnTo>
                  <a:lnTo>
                    <a:pt x="56" y="191"/>
                  </a:lnTo>
                  <a:lnTo>
                    <a:pt x="56" y="190"/>
                  </a:lnTo>
                  <a:lnTo>
                    <a:pt x="58" y="190"/>
                  </a:lnTo>
                  <a:lnTo>
                    <a:pt x="58" y="188"/>
                  </a:lnTo>
                  <a:lnTo>
                    <a:pt x="58" y="187"/>
                  </a:lnTo>
                  <a:lnTo>
                    <a:pt x="59" y="186"/>
                  </a:lnTo>
                  <a:lnTo>
                    <a:pt x="59" y="184"/>
                  </a:lnTo>
                  <a:lnTo>
                    <a:pt x="59" y="183"/>
                  </a:lnTo>
                  <a:lnTo>
                    <a:pt x="60" y="182"/>
                  </a:lnTo>
                  <a:lnTo>
                    <a:pt x="60" y="180"/>
                  </a:lnTo>
                  <a:lnTo>
                    <a:pt x="60" y="179"/>
                  </a:lnTo>
                  <a:lnTo>
                    <a:pt x="62" y="176"/>
                  </a:lnTo>
                  <a:lnTo>
                    <a:pt x="62" y="175"/>
                  </a:lnTo>
                  <a:lnTo>
                    <a:pt x="62" y="174"/>
                  </a:lnTo>
                  <a:lnTo>
                    <a:pt x="63" y="171"/>
                  </a:lnTo>
                  <a:lnTo>
                    <a:pt x="63" y="170"/>
                  </a:lnTo>
                  <a:lnTo>
                    <a:pt x="64" y="167"/>
                  </a:lnTo>
                  <a:lnTo>
                    <a:pt x="64" y="164"/>
                  </a:lnTo>
                  <a:lnTo>
                    <a:pt x="66" y="163"/>
                  </a:lnTo>
                  <a:lnTo>
                    <a:pt x="66" y="160"/>
                  </a:lnTo>
                  <a:lnTo>
                    <a:pt x="67" y="159"/>
                  </a:lnTo>
                  <a:lnTo>
                    <a:pt x="67" y="158"/>
                  </a:lnTo>
                  <a:lnTo>
                    <a:pt x="68" y="156"/>
                  </a:lnTo>
                  <a:lnTo>
                    <a:pt x="68" y="154"/>
                  </a:lnTo>
                  <a:lnTo>
                    <a:pt x="68" y="152"/>
                  </a:lnTo>
                  <a:lnTo>
                    <a:pt x="70" y="151"/>
                  </a:lnTo>
                  <a:lnTo>
                    <a:pt x="70" y="150"/>
                  </a:lnTo>
                  <a:lnTo>
                    <a:pt x="70" y="148"/>
                  </a:lnTo>
                  <a:lnTo>
                    <a:pt x="70" y="147"/>
                  </a:lnTo>
                  <a:lnTo>
                    <a:pt x="71" y="147"/>
                  </a:lnTo>
                  <a:lnTo>
                    <a:pt x="71" y="146"/>
                  </a:lnTo>
                  <a:lnTo>
                    <a:pt x="71" y="144"/>
                  </a:lnTo>
                  <a:lnTo>
                    <a:pt x="71" y="143"/>
                  </a:lnTo>
                  <a:lnTo>
                    <a:pt x="72" y="142"/>
                  </a:lnTo>
                  <a:lnTo>
                    <a:pt x="72" y="140"/>
                  </a:lnTo>
                  <a:lnTo>
                    <a:pt x="72" y="139"/>
                  </a:lnTo>
                  <a:lnTo>
                    <a:pt x="74" y="139"/>
                  </a:lnTo>
                  <a:lnTo>
                    <a:pt x="74" y="138"/>
                  </a:lnTo>
                  <a:lnTo>
                    <a:pt x="74" y="136"/>
                  </a:lnTo>
                  <a:lnTo>
                    <a:pt x="74" y="135"/>
                  </a:lnTo>
                  <a:lnTo>
                    <a:pt x="75" y="134"/>
                  </a:lnTo>
                  <a:lnTo>
                    <a:pt x="75" y="132"/>
                  </a:lnTo>
                  <a:lnTo>
                    <a:pt x="75" y="130"/>
                  </a:lnTo>
                  <a:lnTo>
                    <a:pt x="76" y="128"/>
                  </a:lnTo>
                  <a:lnTo>
                    <a:pt x="76" y="127"/>
                  </a:lnTo>
                  <a:lnTo>
                    <a:pt x="78" y="126"/>
                  </a:lnTo>
                  <a:lnTo>
                    <a:pt x="78" y="123"/>
                  </a:lnTo>
                  <a:lnTo>
                    <a:pt x="79" y="120"/>
                  </a:lnTo>
                  <a:lnTo>
                    <a:pt x="79" y="119"/>
                  </a:lnTo>
                  <a:lnTo>
                    <a:pt x="80" y="116"/>
                  </a:lnTo>
                  <a:lnTo>
                    <a:pt x="80" y="115"/>
                  </a:lnTo>
                  <a:lnTo>
                    <a:pt x="82" y="112"/>
                  </a:lnTo>
                  <a:lnTo>
                    <a:pt x="82" y="111"/>
                  </a:lnTo>
                  <a:lnTo>
                    <a:pt x="82" y="110"/>
                  </a:lnTo>
                  <a:lnTo>
                    <a:pt x="83" y="107"/>
                  </a:lnTo>
                  <a:lnTo>
                    <a:pt x="83" y="106"/>
                  </a:lnTo>
                  <a:lnTo>
                    <a:pt x="83" y="104"/>
                  </a:lnTo>
                  <a:lnTo>
                    <a:pt x="84" y="103"/>
                  </a:lnTo>
                  <a:lnTo>
                    <a:pt x="84" y="102"/>
                  </a:lnTo>
                  <a:lnTo>
                    <a:pt x="84" y="101"/>
                  </a:lnTo>
                  <a:lnTo>
                    <a:pt x="84" y="99"/>
                  </a:lnTo>
                  <a:lnTo>
                    <a:pt x="86" y="99"/>
                  </a:lnTo>
                  <a:lnTo>
                    <a:pt x="86" y="98"/>
                  </a:lnTo>
                  <a:lnTo>
                    <a:pt x="86" y="97"/>
                  </a:lnTo>
                  <a:lnTo>
                    <a:pt x="86" y="95"/>
                  </a:lnTo>
                  <a:lnTo>
                    <a:pt x="86" y="94"/>
                  </a:lnTo>
                  <a:lnTo>
                    <a:pt x="87" y="93"/>
                  </a:lnTo>
                  <a:lnTo>
                    <a:pt x="87" y="91"/>
                  </a:lnTo>
                  <a:lnTo>
                    <a:pt x="87" y="90"/>
                  </a:lnTo>
                  <a:lnTo>
                    <a:pt x="87" y="89"/>
                  </a:lnTo>
                  <a:lnTo>
                    <a:pt x="87" y="87"/>
                  </a:lnTo>
                  <a:lnTo>
                    <a:pt x="87" y="86"/>
                  </a:lnTo>
                  <a:lnTo>
                    <a:pt x="87" y="85"/>
                  </a:lnTo>
                  <a:lnTo>
                    <a:pt x="87" y="83"/>
                  </a:lnTo>
                  <a:lnTo>
                    <a:pt x="88" y="82"/>
                  </a:lnTo>
                  <a:lnTo>
                    <a:pt x="88" y="81"/>
                  </a:lnTo>
                  <a:lnTo>
                    <a:pt x="88" y="79"/>
                  </a:lnTo>
                  <a:lnTo>
                    <a:pt x="88" y="78"/>
                  </a:lnTo>
                  <a:lnTo>
                    <a:pt x="88" y="75"/>
                  </a:lnTo>
                  <a:lnTo>
                    <a:pt x="88" y="74"/>
                  </a:lnTo>
                  <a:lnTo>
                    <a:pt x="88" y="73"/>
                  </a:lnTo>
                  <a:lnTo>
                    <a:pt x="88" y="70"/>
                  </a:lnTo>
                  <a:lnTo>
                    <a:pt x="88" y="69"/>
                  </a:lnTo>
                  <a:lnTo>
                    <a:pt x="88" y="67"/>
                  </a:lnTo>
                  <a:lnTo>
                    <a:pt x="90" y="66"/>
                  </a:lnTo>
                  <a:lnTo>
                    <a:pt x="90" y="65"/>
                  </a:lnTo>
                  <a:lnTo>
                    <a:pt x="90" y="63"/>
                  </a:lnTo>
                  <a:lnTo>
                    <a:pt x="90" y="62"/>
                  </a:lnTo>
                  <a:lnTo>
                    <a:pt x="90" y="61"/>
                  </a:lnTo>
                  <a:lnTo>
                    <a:pt x="90" y="59"/>
                  </a:lnTo>
                  <a:lnTo>
                    <a:pt x="90" y="58"/>
                  </a:lnTo>
                  <a:lnTo>
                    <a:pt x="90" y="57"/>
                  </a:lnTo>
                  <a:lnTo>
                    <a:pt x="90" y="55"/>
                  </a:lnTo>
                  <a:lnTo>
                    <a:pt x="90" y="54"/>
                  </a:lnTo>
                  <a:lnTo>
                    <a:pt x="91" y="53"/>
                  </a:lnTo>
                  <a:lnTo>
                    <a:pt x="91" y="51"/>
                  </a:lnTo>
                  <a:lnTo>
                    <a:pt x="91" y="50"/>
                  </a:lnTo>
                  <a:lnTo>
                    <a:pt x="91" y="49"/>
                  </a:lnTo>
                  <a:lnTo>
                    <a:pt x="91" y="47"/>
                  </a:lnTo>
                  <a:lnTo>
                    <a:pt x="91" y="46"/>
                  </a:lnTo>
                  <a:lnTo>
                    <a:pt x="91" y="45"/>
                  </a:lnTo>
                  <a:lnTo>
                    <a:pt x="92" y="43"/>
                  </a:lnTo>
                  <a:lnTo>
                    <a:pt x="92" y="42"/>
                  </a:lnTo>
                  <a:lnTo>
                    <a:pt x="92" y="41"/>
                  </a:lnTo>
                  <a:lnTo>
                    <a:pt x="92" y="39"/>
                  </a:lnTo>
                  <a:lnTo>
                    <a:pt x="92" y="38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3" y="35"/>
                  </a:lnTo>
                  <a:lnTo>
                    <a:pt x="93" y="34"/>
                  </a:lnTo>
                  <a:lnTo>
                    <a:pt x="93" y="33"/>
                  </a:lnTo>
                  <a:lnTo>
                    <a:pt x="93" y="31"/>
                  </a:lnTo>
                  <a:lnTo>
                    <a:pt x="95" y="30"/>
                  </a:lnTo>
                  <a:lnTo>
                    <a:pt x="95" y="29"/>
                  </a:lnTo>
                  <a:lnTo>
                    <a:pt x="95" y="27"/>
                  </a:lnTo>
                  <a:lnTo>
                    <a:pt x="95" y="26"/>
                  </a:lnTo>
                  <a:lnTo>
                    <a:pt x="95" y="25"/>
                  </a:lnTo>
                  <a:lnTo>
                    <a:pt x="95" y="23"/>
                  </a:lnTo>
                  <a:lnTo>
                    <a:pt x="95" y="22"/>
                  </a:lnTo>
                  <a:lnTo>
                    <a:pt x="95" y="21"/>
                  </a:lnTo>
                  <a:lnTo>
                    <a:pt x="95" y="19"/>
                  </a:lnTo>
                  <a:lnTo>
                    <a:pt x="95" y="18"/>
                  </a:lnTo>
                  <a:lnTo>
                    <a:pt x="93" y="17"/>
                  </a:lnTo>
                  <a:lnTo>
                    <a:pt x="93" y="15"/>
                  </a:lnTo>
                  <a:lnTo>
                    <a:pt x="93" y="13"/>
                  </a:lnTo>
                  <a:lnTo>
                    <a:pt x="93" y="11"/>
                  </a:lnTo>
                  <a:lnTo>
                    <a:pt x="93" y="10"/>
                  </a:lnTo>
                  <a:lnTo>
                    <a:pt x="93" y="7"/>
                  </a:lnTo>
                  <a:lnTo>
                    <a:pt x="93" y="5"/>
                  </a:lnTo>
                  <a:lnTo>
                    <a:pt x="93" y="2"/>
                  </a:lnTo>
                  <a:lnTo>
                    <a:pt x="93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300" name="Freeform 21">
              <a:extLst>
                <a:ext uri="{FF2B5EF4-FFF2-40B4-BE49-F238E27FC236}">
                  <a16:creationId xmlns:a16="http://schemas.microsoft.com/office/drawing/2014/main" id="{1775D62E-41BF-DB40-8857-C3D49C9F4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8712" y="2847975"/>
              <a:ext cx="74613" cy="252413"/>
            </a:xfrm>
            <a:custGeom>
              <a:avLst/>
              <a:gdLst>
                <a:gd name="T0" fmla="*/ 2147483646 w 94"/>
                <a:gd name="T1" fmla="*/ 2147483646 h 317"/>
                <a:gd name="T2" fmla="*/ 2147483646 w 94"/>
                <a:gd name="T3" fmla="*/ 2147483646 h 317"/>
                <a:gd name="T4" fmla="*/ 2147483646 w 94"/>
                <a:gd name="T5" fmla="*/ 2147483646 h 317"/>
                <a:gd name="T6" fmla="*/ 2147483646 w 94"/>
                <a:gd name="T7" fmla="*/ 2147483646 h 317"/>
                <a:gd name="T8" fmla="*/ 2147483646 w 94"/>
                <a:gd name="T9" fmla="*/ 2147483646 h 317"/>
                <a:gd name="T10" fmla="*/ 2147483646 w 94"/>
                <a:gd name="T11" fmla="*/ 2147483646 h 317"/>
                <a:gd name="T12" fmla="*/ 2147483646 w 94"/>
                <a:gd name="T13" fmla="*/ 2147483646 h 317"/>
                <a:gd name="T14" fmla="*/ 2147483646 w 94"/>
                <a:gd name="T15" fmla="*/ 2147483646 h 317"/>
                <a:gd name="T16" fmla="*/ 2147483646 w 94"/>
                <a:gd name="T17" fmla="*/ 2147483646 h 317"/>
                <a:gd name="T18" fmla="*/ 2147483646 w 94"/>
                <a:gd name="T19" fmla="*/ 2147483646 h 317"/>
                <a:gd name="T20" fmla="*/ 2147483646 w 94"/>
                <a:gd name="T21" fmla="*/ 2147483646 h 317"/>
                <a:gd name="T22" fmla="*/ 2147483646 w 94"/>
                <a:gd name="T23" fmla="*/ 2147483646 h 317"/>
                <a:gd name="T24" fmla="*/ 2147483646 w 94"/>
                <a:gd name="T25" fmla="*/ 2147483646 h 317"/>
                <a:gd name="T26" fmla="*/ 2147483646 w 94"/>
                <a:gd name="T27" fmla="*/ 2147483646 h 317"/>
                <a:gd name="T28" fmla="*/ 2147483646 w 94"/>
                <a:gd name="T29" fmla="*/ 2147483646 h 317"/>
                <a:gd name="T30" fmla="*/ 2147483646 w 94"/>
                <a:gd name="T31" fmla="*/ 2147483646 h 317"/>
                <a:gd name="T32" fmla="*/ 2147483646 w 94"/>
                <a:gd name="T33" fmla="*/ 2147483646 h 317"/>
                <a:gd name="T34" fmla="*/ 2147483646 w 94"/>
                <a:gd name="T35" fmla="*/ 2147483646 h 317"/>
                <a:gd name="T36" fmla="*/ 2147483646 w 94"/>
                <a:gd name="T37" fmla="*/ 2147483646 h 317"/>
                <a:gd name="T38" fmla="*/ 2147483646 w 94"/>
                <a:gd name="T39" fmla="*/ 2147483646 h 317"/>
                <a:gd name="T40" fmla="*/ 2147483646 w 94"/>
                <a:gd name="T41" fmla="*/ 2147483646 h 317"/>
                <a:gd name="T42" fmla="*/ 2147483646 w 94"/>
                <a:gd name="T43" fmla="*/ 2147483646 h 317"/>
                <a:gd name="T44" fmla="*/ 2147483646 w 94"/>
                <a:gd name="T45" fmla="*/ 2147483646 h 317"/>
                <a:gd name="T46" fmla="*/ 2147483646 w 94"/>
                <a:gd name="T47" fmla="*/ 2147483646 h 317"/>
                <a:gd name="T48" fmla="*/ 2147483646 w 94"/>
                <a:gd name="T49" fmla="*/ 2147483646 h 317"/>
                <a:gd name="T50" fmla="*/ 2147483646 w 94"/>
                <a:gd name="T51" fmla="*/ 2147483646 h 317"/>
                <a:gd name="T52" fmla="*/ 2147483646 w 94"/>
                <a:gd name="T53" fmla="*/ 2147483646 h 317"/>
                <a:gd name="T54" fmla="*/ 2147483646 w 94"/>
                <a:gd name="T55" fmla="*/ 2147483646 h 317"/>
                <a:gd name="T56" fmla="*/ 2147483646 w 94"/>
                <a:gd name="T57" fmla="*/ 2147483646 h 317"/>
                <a:gd name="T58" fmla="*/ 2147483646 w 94"/>
                <a:gd name="T59" fmla="*/ 2147483646 h 317"/>
                <a:gd name="T60" fmla="*/ 2147483646 w 94"/>
                <a:gd name="T61" fmla="*/ 2147483646 h 317"/>
                <a:gd name="T62" fmla="*/ 2147483646 w 94"/>
                <a:gd name="T63" fmla="*/ 2147483646 h 317"/>
                <a:gd name="T64" fmla="*/ 2147483646 w 94"/>
                <a:gd name="T65" fmla="*/ 2147483646 h 317"/>
                <a:gd name="T66" fmla="*/ 2147483646 w 94"/>
                <a:gd name="T67" fmla="*/ 2147483646 h 317"/>
                <a:gd name="T68" fmla="*/ 2147483646 w 94"/>
                <a:gd name="T69" fmla="*/ 2147483646 h 317"/>
                <a:gd name="T70" fmla="*/ 2147483646 w 94"/>
                <a:gd name="T71" fmla="*/ 2147483646 h 317"/>
                <a:gd name="T72" fmla="*/ 2147483646 w 94"/>
                <a:gd name="T73" fmla="*/ 2147483646 h 317"/>
                <a:gd name="T74" fmla="*/ 2147483646 w 94"/>
                <a:gd name="T75" fmla="*/ 2147483646 h 317"/>
                <a:gd name="T76" fmla="*/ 2147483646 w 94"/>
                <a:gd name="T77" fmla="*/ 2147483646 h 317"/>
                <a:gd name="T78" fmla="*/ 2147483646 w 94"/>
                <a:gd name="T79" fmla="*/ 2147483646 h 317"/>
                <a:gd name="T80" fmla="*/ 2147483646 w 94"/>
                <a:gd name="T81" fmla="*/ 2147483646 h 317"/>
                <a:gd name="T82" fmla="*/ 2147483646 w 94"/>
                <a:gd name="T83" fmla="*/ 2147483646 h 317"/>
                <a:gd name="T84" fmla="*/ 2147483646 w 94"/>
                <a:gd name="T85" fmla="*/ 2147483646 h 317"/>
                <a:gd name="T86" fmla="*/ 2147483646 w 94"/>
                <a:gd name="T87" fmla="*/ 2147483646 h 317"/>
                <a:gd name="T88" fmla="*/ 2147483646 w 94"/>
                <a:gd name="T89" fmla="*/ 2147483646 h 317"/>
                <a:gd name="T90" fmla="*/ 2147483646 w 94"/>
                <a:gd name="T91" fmla="*/ 2147483646 h 317"/>
                <a:gd name="T92" fmla="*/ 2147483646 w 94"/>
                <a:gd name="T93" fmla="*/ 2147483646 h 317"/>
                <a:gd name="T94" fmla="*/ 2147483646 w 94"/>
                <a:gd name="T95" fmla="*/ 2147483646 h 317"/>
                <a:gd name="T96" fmla="*/ 2147483646 w 94"/>
                <a:gd name="T97" fmla="*/ 2147483646 h 317"/>
                <a:gd name="T98" fmla="*/ 2147483646 w 94"/>
                <a:gd name="T99" fmla="*/ 2147483646 h 317"/>
                <a:gd name="T100" fmla="*/ 2147483646 w 94"/>
                <a:gd name="T101" fmla="*/ 2147483646 h 317"/>
                <a:gd name="T102" fmla="*/ 2147483646 w 94"/>
                <a:gd name="T103" fmla="*/ 2147483646 h 317"/>
                <a:gd name="T104" fmla="*/ 2147483646 w 94"/>
                <a:gd name="T105" fmla="*/ 2147483646 h 317"/>
                <a:gd name="T106" fmla="*/ 2147483646 w 94"/>
                <a:gd name="T107" fmla="*/ 2147483646 h 317"/>
                <a:gd name="T108" fmla="*/ 2147483646 w 94"/>
                <a:gd name="T109" fmla="*/ 2147483646 h 317"/>
                <a:gd name="T110" fmla="*/ 2147483646 w 94"/>
                <a:gd name="T111" fmla="*/ 2147483646 h 317"/>
                <a:gd name="T112" fmla="*/ 2147483646 w 94"/>
                <a:gd name="T113" fmla="*/ 2147483646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4"/>
                <a:gd name="T172" fmla="*/ 0 h 317"/>
                <a:gd name="T173" fmla="*/ 94 w 94"/>
                <a:gd name="T174" fmla="*/ 317 h 31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4" h="317">
                  <a:moveTo>
                    <a:pt x="0" y="0"/>
                  </a:moveTo>
                  <a:lnTo>
                    <a:pt x="2" y="4"/>
                  </a:lnTo>
                  <a:lnTo>
                    <a:pt x="4" y="6"/>
                  </a:lnTo>
                  <a:lnTo>
                    <a:pt x="6" y="9"/>
                  </a:lnTo>
                  <a:lnTo>
                    <a:pt x="8" y="13"/>
                  </a:lnTo>
                  <a:lnTo>
                    <a:pt x="9" y="16"/>
                  </a:lnTo>
                  <a:lnTo>
                    <a:pt x="10" y="17"/>
                  </a:lnTo>
                  <a:lnTo>
                    <a:pt x="11" y="20"/>
                  </a:lnTo>
                  <a:lnTo>
                    <a:pt x="13" y="22"/>
                  </a:lnTo>
                  <a:lnTo>
                    <a:pt x="14" y="24"/>
                  </a:lnTo>
                  <a:lnTo>
                    <a:pt x="15" y="26"/>
                  </a:lnTo>
                  <a:lnTo>
                    <a:pt x="15" y="28"/>
                  </a:lnTo>
                  <a:lnTo>
                    <a:pt x="17" y="30"/>
                  </a:lnTo>
                  <a:lnTo>
                    <a:pt x="18" y="32"/>
                  </a:lnTo>
                  <a:lnTo>
                    <a:pt x="18" y="33"/>
                  </a:lnTo>
                  <a:lnTo>
                    <a:pt x="19" y="34"/>
                  </a:lnTo>
                  <a:lnTo>
                    <a:pt x="19" y="36"/>
                  </a:lnTo>
                  <a:lnTo>
                    <a:pt x="21" y="37"/>
                  </a:lnTo>
                  <a:lnTo>
                    <a:pt x="21" y="38"/>
                  </a:lnTo>
                  <a:lnTo>
                    <a:pt x="22" y="40"/>
                  </a:lnTo>
                  <a:lnTo>
                    <a:pt x="22" y="41"/>
                  </a:lnTo>
                  <a:lnTo>
                    <a:pt x="23" y="42"/>
                  </a:lnTo>
                  <a:lnTo>
                    <a:pt x="23" y="43"/>
                  </a:lnTo>
                  <a:lnTo>
                    <a:pt x="25" y="45"/>
                  </a:lnTo>
                  <a:lnTo>
                    <a:pt x="25" y="46"/>
                  </a:lnTo>
                  <a:lnTo>
                    <a:pt x="25" y="47"/>
                  </a:lnTo>
                  <a:lnTo>
                    <a:pt x="26" y="49"/>
                  </a:lnTo>
                  <a:lnTo>
                    <a:pt x="26" y="50"/>
                  </a:lnTo>
                  <a:lnTo>
                    <a:pt x="27" y="51"/>
                  </a:lnTo>
                  <a:lnTo>
                    <a:pt x="27" y="53"/>
                  </a:lnTo>
                  <a:lnTo>
                    <a:pt x="29" y="54"/>
                  </a:lnTo>
                  <a:lnTo>
                    <a:pt x="29" y="55"/>
                  </a:lnTo>
                  <a:lnTo>
                    <a:pt x="30" y="58"/>
                  </a:lnTo>
                  <a:lnTo>
                    <a:pt x="30" y="59"/>
                  </a:lnTo>
                  <a:lnTo>
                    <a:pt x="31" y="61"/>
                  </a:lnTo>
                  <a:lnTo>
                    <a:pt x="33" y="63"/>
                  </a:lnTo>
                  <a:lnTo>
                    <a:pt x="33" y="65"/>
                  </a:lnTo>
                  <a:lnTo>
                    <a:pt x="33" y="66"/>
                  </a:lnTo>
                  <a:lnTo>
                    <a:pt x="34" y="67"/>
                  </a:lnTo>
                  <a:lnTo>
                    <a:pt x="34" y="69"/>
                  </a:lnTo>
                  <a:lnTo>
                    <a:pt x="35" y="70"/>
                  </a:lnTo>
                  <a:lnTo>
                    <a:pt x="35" y="71"/>
                  </a:lnTo>
                  <a:lnTo>
                    <a:pt x="35" y="73"/>
                  </a:lnTo>
                  <a:lnTo>
                    <a:pt x="37" y="73"/>
                  </a:lnTo>
                  <a:lnTo>
                    <a:pt x="37" y="74"/>
                  </a:lnTo>
                  <a:lnTo>
                    <a:pt x="37" y="75"/>
                  </a:lnTo>
                  <a:lnTo>
                    <a:pt x="38" y="77"/>
                  </a:lnTo>
                  <a:lnTo>
                    <a:pt x="38" y="78"/>
                  </a:lnTo>
                  <a:lnTo>
                    <a:pt x="39" y="79"/>
                  </a:lnTo>
                  <a:lnTo>
                    <a:pt x="39" y="81"/>
                  </a:lnTo>
                  <a:lnTo>
                    <a:pt x="39" y="82"/>
                  </a:lnTo>
                  <a:lnTo>
                    <a:pt x="41" y="82"/>
                  </a:lnTo>
                  <a:lnTo>
                    <a:pt x="41" y="83"/>
                  </a:lnTo>
                  <a:lnTo>
                    <a:pt x="41" y="85"/>
                  </a:lnTo>
                  <a:lnTo>
                    <a:pt x="42" y="86"/>
                  </a:lnTo>
                  <a:lnTo>
                    <a:pt x="42" y="87"/>
                  </a:lnTo>
                  <a:lnTo>
                    <a:pt x="42" y="89"/>
                  </a:lnTo>
                  <a:lnTo>
                    <a:pt x="43" y="90"/>
                  </a:lnTo>
                  <a:lnTo>
                    <a:pt x="43" y="93"/>
                  </a:lnTo>
                  <a:lnTo>
                    <a:pt x="45" y="94"/>
                  </a:lnTo>
                  <a:lnTo>
                    <a:pt x="45" y="95"/>
                  </a:lnTo>
                  <a:lnTo>
                    <a:pt x="46" y="98"/>
                  </a:lnTo>
                  <a:lnTo>
                    <a:pt x="46" y="99"/>
                  </a:lnTo>
                  <a:lnTo>
                    <a:pt x="47" y="102"/>
                  </a:lnTo>
                  <a:lnTo>
                    <a:pt x="49" y="103"/>
                  </a:lnTo>
                  <a:lnTo>
                    <a:pt x="49" y="106"/>
                  </a:lnTo>
                  <a:lnTo>
                    <a:pt x="50" y="109"/>
                  </a:lnTo>
                  <a:lnTo>
                    <a:pt x="50" y="110"/>
                  </a:lnTo>
                  <a:lnTo>
                    <a:pt x="51" y="111"/>
                  </a:lnTo>
                  <a:lnTo>
                    <a:pt x="51" y="113"/>
                  </a:lnTo>
                  <a:lnTo>
                    <a:pt x="53" y="115"/>
                  </a:lnTo>
                  <a:lnTo>
                    <a:pt x="53" y="117"/>
                  </a:lnTo>
                  <a:lnTo>
                    <a:pt x="53" y="118"/>
                  </a:lnTo>
                  <a:lnTo>
                    <a:pt x="54" y="119"/>
                  </a:lnTo>
                  <a:lnTo>
                    <a:pt x="54" y="121"/>
                  </a:lnTo>
                  <a:lnTo>
                    <a:pt x="55" y="122"/>
                  </a:lnTo>
                  <a:lnTo>
                    <a:pt x="55" y="123"/>
                  </a:lnTo>
                  <a:lnTo>
                    <a:pt x="55" y="125"/>
                  </a:lnTo>
                  <a:lnTo>
                    <a:pt x="57" y="126"/>
                  </a:lnTo>
                  <a:lnTo>
                    <a:pt x="57" y="127"/>
                  </a:lnTo>
                  <a:lnTo>
                    <a:pt x="57" y="129"/>
                  </a:lnTo>
                  <a:lnTo>
                    <a:pt x="58" y="130"/>
                  </a:lnTo>
                  <a:lnTo>
                    <a:pt x="58" y="131"/>
                  </a:lnTo>
                  <a:lnTo>
                    <a:pt x="59" y="133"/>
                  </a:lnTo>
                  <a:lnTo>
                    <a:pt x="59" y="134"/>
                  </a:lnTo>
                  <a:lnTo>
                    <a:pt x="59" y="135"/>
                  </a:lnTo>
                  <a:lnTo>
                    <a:pt x="59" y="136"/>
                  </a:lnTo>
                  <a:lnTo>
                    <a:pt x="61" y="139"/>
                  </a:lnTo>
                  <a:lnTo>
                    <a:pt x="61" y="140"/>
                  </a:lnTo>
                  <a:lnTo>
                    <a:pt x="62" y="142"/>
                  </a:lnTo>
                  <a:lnTo>
                    <a:pt x="62" y="143"/>
                  </a:lnTo>
                  <a:lnTo>
                    <a:pt x="63" y="146"/>
                  </a:lnTo>
                  <a:lnTo>
                    <a:pt x="63" y="147"/>
                  </a:lnTo>
                  <a:lnTo>
                    <a:pt x="63" y="150"/>
                  </a:lnTo>
                  <a:lnTo>
                    <a:pt x="65" y="152"/>
                  </a:lnTo>
                  <a:lnTo>
                    <a:pt x="66" y="154"/>
                  </a:lnTo>
                  <a:lnTo>
                    <a:pt x="66" y="156"/>
                  </a:lnTo>
                  <a:lnTo>
                    <a:pt x="66" y="158"/>
                  </a:lnTo>
                  <a:lnTo>
                    <a:pt x="67" y="159"/>
                  </a:lnTo>
                  <a:lnTo>
                    <a:pt x="67" y="162"/>
                  </a:lnTo>
                  <a:lnTo>
                    <a:pt x="69" y="163"/>
                  </a:lnTo>
                  <a:lnTo>
                    <a:pt x="69" y="164"/>
                  </a:lnTo>
                  <a:lnTo>
                    <a:pt x="69" y="166"/>
                  </a:lnTo>
                  <a:lnTo>
                    <a:pt x="70" y="167"/>
                  </a:lnTo>
                  <a:lnTo>
                    <a:pt x="70" y="168"/>
                  </a:lnTo>
                  <a:lnTo>
                    <a:pt x="70" y="170"/>
                  </a:lnTo>
                  <a:lnTo>
                    <a:pt x="70" y="171"/>
                  </a:lnTo>
                  <a:lnTo>
                    <a:pt x="71" y="172"/>
                  </a:lnTo>
                  <a:lnTo>
                    <a:pt x="71" y="174"/>
                  </a:lnTo>
                  <a:lnTo>
                    <a:pt x="73" y="175"/>
                  </a:lnTo>
                  <a:lnTo>
                    <a:pt x="73" y="176"/>
                  </a:lnTo>
                  <a:lnTo>
                    <a:pt x="73" y="178"/>
                  </a:lnTo>
                  <a:lnTo>
                    <a:pt x="73" y="179"/>
                  </a:lnTo>
                  <a:lnTo>
                    <a:pt x="74" y="180"/>
                  </a:lnTo>
                  <a:lnTo>
                    <a:pt x="74" y="182"/>
                  </a:lnTo>
                  <a:lnTo>
                    <a:pt x="74" y="183"/>
                  </a:lnTo>
                  <a:lnTo>
                    <a:pt x="75" y="184"/>
                  </a:lnTo>
                  <a:lnTo>
                    <a:pt x="75" y="186"/>
                  </a:lnTo>
                  <a:lnTo>
                    <a:pt x="75" y="187"/>
                  </a:lnTo>
                  <a:lnTo>
                    <a:pt x="77" y="188"/>
                  </a:lnTo>
                  <a:lnTo>
                    <a:pt x="77" y="190"/>
                  </a:lnTo>
                  <a:lnTo>
                    <a:pt x="77" y="192"/>
                  </a:lnTo>
                  <a:lnTo>
                    <a:pt x="78" y="194"/>
                  </a:lnTo>
                  <a:lnTo>
                    <a:pt x="78" y="196"/>
                  </a:lnTo>
                  <a:lnTo>
                    <a:pt x="79" y="198"/>
                  </a:lnTo>
                  <a:lnTo>
                    <a:pt x="79" y="200"/>
                  </a:lnTo>
                  <a:lnTo>
                    <a:pt x="81" y="203"/>
                  </a:lnTo>
                  <a:lnTo>
                    <a:pt x="81" y="204"/>
                  </a:lnTo>
                  <a:lnTo>
                    <a:pt x="82" y="206"/>
                  </a:lnTo>
                  <a:lnTo>
                    <a:pt x="82" y="208"/>
                  </a:lnTo>
                  <a:lnTo>
                    <a:pt x="82" y="210"/>
                  </a:lnTo>
                  <a:lnTo>
                    <a:pt x="83" y="211"/>
                  </a:lnTo>
                  <a:lnTo>
                    <a:pt x="83" y="212"/>
                  </a:lnTo>
                  <a:lnTo>
                    <a:pt x="83" y="214"/>
                  </a:lnTo>
                  <a:lnTo>
                    <a:pt x="85" y="215"/>
                  </a:lnTo>
                  <a:lnTo>
                    <a:pt x="85" y="216"/>
                  </a:lnTo>
                  <a:lnTo>
                    <a:pt x="85" y="218"/>
                  </a:lnTo>
                  <a:lnTo>
                    <a:pt x="85" y="219"/>
                  </a:lnTo>
                  <a:lnTo>
                    <a:pt x="86" y="220"/>
                  </a:lnTo>
                  <a:lnTo>
                    <a:pt x="86" y="222"/>
                  </a:lnTo>
                  <a:lnTo>
                    <a:pt x="86" y="223"/>
                  </a:lnTo>
                  <a:lnTo>
                    <a:pt x="86" y="224"/>
                  </a:lnTo>
                  <a:lnTo>
                    <a:pt x="86" y="226"/>
                  </a:lnTo>
                  <a:lnTo>
                    <a:pt x="87" y="227"/>
                  </a:lnTo>
                  <a:lnTo>
                    <a:pt x="87" y="228"/>
                  </a:lnTo>
                  <a:lnTo>
                    <a:pt x="87" y="229"/>
                  </a:lnTo>
                  <a:lnTo>
                    <a:pt x="87" y="231"/>
                  </a:lnTo>
                  <a:lnTo>
                    <a:pt x="87" y="232"/>
                  </a:lnTo>
                  <a:lnTo>
                    <a:pt x="87" y="233"/>
                  </a:lnTo>
                  <a:lnTo>
                    <a:pt x="87" y="235"/>
                  </a:lnTo>
                  <a:lnTo>
                    <a:pt x="87" y="236"/>
                  </a:lnTo>
                  <a:lnTo>
                    <a:pt x="87" y="237"/>
                  </a:lnTo>
                  <a:lnTo>
                    <a:pt x="87" y="239"/>
                  </a:lnTo>
                  <a:lnTo>
                    <a:pt x="89" y="241"/>
                  </a:lnTo>
                  <a:lnTo>
                    <a:pt x="89" y="243"/>
                  </a:lnTo>
                  <a:lnTo>
                    <a:pt x="89" y="244"/>
                  </a:lnTo>
                  <a:lnTo>
                    <a:pt x="89" y="247"/>
                  </a:lnTo>
                  <a:lnTo>
                    <a:pt x="89" y="248"/>
                  </a:lnTo>
                  <a:lnTo>
                    <a:pt x="89" y="249"/>
                  </a:lnTo>
                  <a:lnTo>
                    <a:pt x="89" y="251"/>
                  </a:lnTo>
                  <a:lnTo>
                    <a:pt x="89" y="252"/>
                  </a:lnTo>
                  <a:lnTo>
                    <a:pt x="89" y="253"/>
                  </a:lnTo>
                  <a:lnTo>
                    <a:pt x="89" y="255"/>
                  </a:lnTo>
                  <a:lnTo>
                    <a:pt x="89" y="256"/>
                  </a:lnTo>
                  <a:lnTo>
                    <a:pt x="90" y="257"/>
                  </a:lnTo>
                  <a:lnTo>
                    <a:pt x="90" y="259"/>
                  </a:lnTo>
                  <a:lnTo>
                    <a:pt x="90" y="260"/>
                  </a:lnTo>
                  <a:lnTo>
                    <a:pt x="90" y="261"/>
                  </a:lnTo>
                  <a:lnTo>
                    <a:pt x="90" y="263"/>
                  </a:lnTo>
                  <a:lnTo>
                    <a:pt x="90" y="264"/>
                  </a:lnTo>
                  <a:lnTo>
                    <a:pt x="90" y="265"/>
                  </a:lnTo>
                  <a:lnTo>
                    <a:pt x="90" y="267"/>
                  </a:lnTo>
                  <a:lnTo>
                    <a:pt x="91" y="267"/>
                  </a:lnTo>
                  <a:lnTo>
                    <a:pt x="91" y="268"/>
                  </a:lnTo>
                  <a:lnTo>
                    <a:pt x="91" y="269"/>
                  </a:lnTo>
                  <a:lnTo>
                    <a:pt x="91" y="271"/>
                  </a:lnTo>
                  <a:lnTo>
                    <a:pt x="91" y="272"/>
                  </a:lnTo>
                  <a:lnTo>
                    <a:pt x="91" y="273"/>
                  </a:lnTo>
                  <a:lnTo>
                    <a:pt x="93" y="273"/>
                  </a:lnTo>
                  <a:lnTo>
                    <a:pt x="93" y="275"/>
                  </a:lnTo>
                  <a:lnTo>
                    <a:pt x="93" y="276"/>
                  </a:lnTo>
                  <a:lnTo>
                    <a:pt x="93" y="277"/>
                  </a:lnTo>
                  <a:lnTo>
                    <a:pt x="93" y="279"/>
                  </a:lnTo>
                  <a:lnTo>
                    <a:pt x="93" y="280"/>
                  </a:lnTo>
                  <a:lnTo>
                    <a:pt x="94" y="281"/>
                  </a:lnTo>
                  <a:lnTo>
                    <a:pt x="94" y="283"/>
                  </a:lnTo>
                  <a:lnTo>
                    <a:pt x="94" y="284"/>
                  </a:lnTo>
                  <a:lnTo>
                    <a:pt x="94" y="285"/>
                  </a:lnTo>
                  <a:lnTo>
                    <a:pt x="94" y="287"/>
                  </a:lnTo>
                  <a:lnTo>
                    <a:pt x="94" y="288"/>
                  </a:lnTo>
                  <a:lnTo>
                    <a:pt x="94" y="289"/>
                  </a:lnTo>
                  <a:lnTo>
                    <a:pt x="94" y="291"/>
                  </a:lnTo>
                  <a:lnTo>
                    <a:pt x="94" y="292"/>
                  </a:lnTo>
                  <a:lnTo>
                    <a:pt x="94" y="293"/>
                  </a:lnTo>
                  <a:lnTo>
                    <a:pt x="94" y="295"/>
                  </a:lnTo>
                  <a:lnTo>
                    <a:pt x="94" y="296"/>
                  </a:lnTo>
                  <a:lnTo>
                    <a:pt x="94" y="297"/>
                  </a:lnTo>
                  <a:lnTo>
                    <a:pt x="94" y="299"/>
                  </a:lnTo>
                  <a:lnTo>
                    <a:pt x="94" y="300"/>
                  </a:lnTo>
                  <a:lnTo>
                    <a:pt x="94" y="303"/>
                  </a:lnTo>
                  <a:lnTo>
                    <a:pt x="94" y="304"/>
                  </a:lnTo>
                  <a:lnTo>
                    <a:pt x="94" y="305"/>
                  </a:lnTo>
                  <a:lnTo>
                    <a:pt x="94" y="308"/>
                  </a:lnTo>
                  <a:lnTo>
                    <a:pt x="94" y="309"/>
                  </a:lnTo>
                  <a:lnTo>
                    <a:pt x="94" y="312"/>
                  </a:lnTo>
                  <a:lnTo>
                    <a:pt x="94" y="315"/>
                  </a:lnTo>
                  <a:lnTo>
                    <a:pt x="93" y="317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301" name="Freeform 22">
              <a:extLst>
                <a:ext uri="{FF2B5EF4-FFF2-40B4-BE49-F238E27FC236}">
                  <a16:creationId xmlns:a16="http://schemas.microsoft.com/office/drawing/2014/main" id="{DE43B699-438C-1947-A065-6A0C711C3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8712" y="3098800"/>
              <a:ext cx="74613" cy="252413"/>
            </a:xfrm>
            <a:custGeom>
              <a:avLst/>
              <a:gdLst>
                <a:gd name="T0" fmla="*/ 2147483646 w 94"/>
                <a:gd name="T1" fmla="*/ 2147483646 h 317"/>
                <a:gd name="T2" fmla="*/ 2147483646 w 94"/>
                <a:gd name="T3" fmla="*/ 2147483646 h 317"/>
                <a:gd name="T4" fmla="*/ 2147483646 w 94"/>
                <a:gd name="T5" fmla="*/ 2147483646 h 317"/>
                <a:gd name="T6" fmla="*/ 2147483646 w 94"/>
                <a:gd name="T7" fmla="*/ 2147483646 h 317"/>
                <a:gd name="T8" fmla="*/ 2147483646 w 94"/>
                <a:gd name="T9" fmla="*/ 2147483646 h 317"/>
                <a:gd name="T10" fmla="*/ 2147483646 w 94"/>
                <a:gd name="T11" fmla="*/ 2147483646 h 317"/>
                <a:gd name="T12" fmla="*/ 2147483646 w 94"/>
                <a:gd name="T13" fmla="*/ 2147483646 h 317"/>
                <a:gd name="T14" fmla="*/ 2147483646 w 94"/>
                <a:gd name="T15" fmla="*/ 2147483646 h 317"/>
                <a:gd name="T16" fmla="*/ 2147483646 w 94"/>
                <a:gd name="T17" fmla="*/ 2147483646 h 317"/>
                <a:gd name="T18" fmla="*/ 2147483646 w 94"/>
                <a:gd name="T19" fmla="*/ 2147483646 h 317"/>
                <a:gd name="T20" fmla="*/ 2147483646 w 94"/>
                <a:gd name="T21" fmla="*/ 2147483646 h 317"/>
                <a:gd name="T22" fmla="*/ 2147483646 w 94"/>
                <a:gd name="T23" fmla="*/ 2147483646 h 317"/>
                <a:gd name="T24" fmla="*/ 2147483646 w 94"/>
                <a:gd name="T25" fmla="*/ 2147483646 h 317"/>
                <a:gd name="T26" fmla="*/ 2147483646 w 94"/>
                <a:gd name="T27" fmla="*/ 2147483646 h 317"/>
                <a:gd name="T28" fmla="*/ 2147483646 w 94"/>
                <a:gd name="T29" fmla="*/ 2147483646 h 317"/>
                <a:gd name="T30" fmla="*/ 2147483646 w 94"/>
                <a:gd name="T31" fmla="*/ 2147483646 h 317"/>
                <a:gd name="T32" fmla="*/ 2147483646 w 94"/>
                <a:gd name="T33" fmla="*/ 2147483646 h 317"/>
                <a:gd name="T34" fmla="*/ 2147483646 w 94"/>
                <a:gd name="T35" fmla="*/ 2147483646 h 317"/>
                <a:gd name="T36" fmla="*/ 2147483646 w 94"/>
                <a:gd name="T37" fmla="*/ 2147483646 h 317"/>
                <a:gd name="T38" fmla="*/ 2147483646 w 94"/>
                <a:gd name="T39" fmla="*/ 2147483646 h 317"/>
                <a:gd name="T40" fmla="*/ 2147483646 w 94"/>
                <a:gd name="T41" fmla="*/ 2147483646 h 317"/>
                <a:gd name="T42" fmla="*/ 2147483646 w 94"/>
                <a:gd name="T43" fmla="*/ 2147483646 h 317"/>
                <a:gd name="T44" fmla="*/ 2147483646 w 94"/>
                <a:gd name="T45" fmla="*/ 2147483646 h 317"/>
                <a:gd name="T46" fmla="*/ 2147483646 w 94"/>
                <a:gd name="T47" fmla="*/ 2147483646 h 317"/>
                <a:gd name="T48" fmla="*/ 2147483646 w 94"/>
                <a:gd name="T49" fmla="*/ 2147483646 h 317"/>
                <a:gd name="T50" fmla="*/ 2147483646 w 94"/>
                <a:gd name="T51" fmla="*/ 2147483646 h 317"/>
                <a:gd name="T52" fmla="*/ 2147483646 w 94"/>
                <a:gd name="T53" fmla="*/ 2147483646 h 317"/>
                <a:gd name="T54" fmla="*/ 2147483646 w 94"/>
                <a:gd name="T55" fmla="*/ 2147483646 h 317"/>
                <a:gd name="T56" fmla="*/ 2147483646 w 94"/>
                <a:gd name="T57" fmla="*/ 2147483646 h 317"/>
                <a:gd name="T58" fmla="*/ 2147483646 w 94"/>
                <a:gd name="T59" fmla="*/ 2147483646 h 317"/>
                <a:gd name="T60" fmla="*/ 2147483646 w 94"/>
                <a:gd name="T61" fmla="*/ 2147483646 h 317"/>
                <a:gd name="T62" fmla="*/ 2147483646 w 94"/>
                <a:gd name="T63" fmla="*/ 2147483646 h 317"/>
                <a:gd name="T64" fmla="*/ 2147483646 w 94"/>
                <a:gd name="T65" fmla="*/ 2147483646 h 317"/>
                <a:gd name="T66" fmla="*/ 2147483646 w 94"/>
                <a:gd name="T67" fmla="*/ 2147483646 h 317"/>
                <a:gd name="T68" fmla="*/ 2147483646 w 94"/>
                <a:gd name="T69" fmla="*/ 2147483646 h 317"/>
                <a:gd name="T70" fmla="*/ 2147483646 w 94"/>
                <a:gd name="T71" fmla="*/ 2147483646 h 317"/>
                <a:gd name="T72" fmla="*/ 2147483646 w 94"/>
                <a:gd name="T73" fmla="*/ 2147483646 h 317"/>
                <a:gd name="T74" fmla="*/ 2147483646 w 94"/>
                <a:gd name="T75" fmla="*/ 2147483646 h 317"/>
                <a:gd name="T76" fmla="*/ 2147483646 w 94"/>
                <a:gd name="T77" fmla="*/ 2147483646 h 317"/>
                <a:gd name="T78" fmla="*/ 2147483646 w 94"/>
                <a:gd name="T79" fmla="*/ 2147483646 h 317"/>
                <a:gd name="T80" fmla="*/ 2147483646 w 94"/>
                <a:gd name="T81" fmla="*/ 2147483646 h 317"/>
                <a:gd name="T82" fmla="*/ 2147483646 w 94"/>
                <a:gd name="T83" fmla="*/ 2147483646 h 317"/>
                <a:gd name="T84" fmla="*/ 2147483646 w 94"/>
                <a:gd name="T85" fmla="*/ 2147483646 h 317"/>
                <a:gd name="T86" fmla="*/ 2147483646 w 94"/>
                <a:gd name="T87" fmla="*/ 2147483646 h 317"/>
                <a:gd name="T88" fmla="*/ 2147483646 w 94"/>
                <a:gd name="T89" fmla="*/ 2147483646 h 317"/>
                <a:gd name="T90" fmla="*/ 2147483646 w 94"/>
                <a:gd name="T91" fmla="*/ 2147483646 h 317"/>
                <a:gd name="T92" fmla="*/ 2147483646 w 94"/>
                <a:gd name="T93" fmla="*/ 2147483646 h 317"/>
                <a:gd name="T94" fmla="*/ 2147483646 w 94"/>
                <a:gd name="T95" fmla="*/ 2147483646 h 317"/>
                <a:gd name="T96" fmla="*/ 2147483646 w 94"/>
                <a:gd name="T97" fmla="*/ 2147483646 h 317"/>
                <a:gd name="T98" fmla="*/ 2147483646 w 94"/>
                <a:gd name="T99" fmla="*/ 2147483646 h 317"/>
                <a:gd name="T100" fmla="*/ 2147483646 w 94"/>
                <a:gd name="T101" fmla="*/ 2147483646 h 317"/>
                <a:gd name="T102" fmla="*/ 2147483646 w 94"/>
                <a:gd name="T103" fmla="*/ 2147483646 h 317"/>
                <a:gd name="T104" fmla="*/ 2147483646 w 94"/>
                <a:gd name="T105" fmla="*/ 2147483646 h 317"/>
                <a:gd name="T106" fmla="*/ 2147483646 w 94"/>
                <a:gd name="T107" fmla="*/ 2147483646 h 317"/>
                <a:gd name="T108" fmla="*/ 2147483646 w 94"/>
                <a:gd name="T109" fmla="*/ 2147483646 h 317"/>
                <a:gd name="T110" fmla="*/ 2147483646 w 94"/>
                <a:gd name="T111" fmla="*/ 2147483646 h 317"/>
                <a:gd name="T112" fmla="*/ 2147483646 w 94"/>
                <a:gd name="T113" fmla="*/ 2147483646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4"/>
                <a:gd name="T172" fmla="*/ 0 h 317"/>
                <a:gd name="T173" fmla="*/ 94 w 94"/>
                <a:gd name="T174" fmla="*/ 317 h 31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4" h="317">
                  <a:moveTo>
                    <a:pt x="0" y="317"/>
                  </a:moveTo>
                  <a:lnTo>
                    <a:pt x="2" y="314"/>
                  </a:lnTo>
                  <a:lnTo>
                    <a:pt x="4" y="310"/>
                  </a:lnTo>
                  <a:lnTo>
                    <a:pt x="6" y="308"/>
                  </a:lnTo>
                  <a:lnTo>
                    <a:pt x="8" y="305"/>
                  </a:lnTo>
                  <a:lnTo>
                    <a:pt x="9" y="302"/>
                  </a:lnTo>
                  <a:lnTo>
                    <a:pt x="10" y="300"/>
                  </a:lnTo>
                  <a:lnTo>
                    <a:pt x="11" y="297"/>
                  </a:lnTo>
                  <a:lnTo>
                    <a:pt x="13" y="294"/>
                  </a:lnTo>
                  <a:lnTo>
                    <a:pt x="14" y="293"/>
                  </a:lnTo>
                  <a:lnTo>
                    <a:pt x="15" y="290"/>
                  </a:lnTo>
                  <a:lnTo>
                    <a:pt x="15" y="289"/>
                  </a:lnTo>
                  <a:lnTo>
                    <a:pt x="17" y="288"/>
                  </a:lnTo>
                  <a:lnTo>
                    <a:pt x="18" y="285"/>
                  </a:lnTo>
                  <a:lnTo>
                    <a:pt x="18" y="284"/>
                  </a:lnTo>
                  <a:lnTo>
                    <a:pt x="19" y="283"/>
                  </a:lnTo>
                  <a:lnTo>
                    <a:pt x="19" y="281"/>
                  </a:lnTo>
                  <a:lnTo>
                    <a:pt x="21" y="280"/>
                  </a:lnTo>
                  <a:lnTo>
                    <a:pt x="21" y="279"/>
                  </a:lnTo>
                  <a:lnTo>
                    <a:pt x="22" y="277"/>
                  </a:lnTo>
                  <a:lnTo>
                    <a:pt x="22" y="276"/>
                  </a:lnTo>
                  <a:lnTo>
                    <a:pt x="23" y="275"/>
                  </a:lnTo>
                  <a:lnTo>
                    <a:pt x="23" y="273"/>
                  </a:lnTo>
                  <a:lnTo>
                    <a:pt x="25" y="273"/>
                  </a:lnTo>
                  <a:lnTo>
                    <a:pt x="25" y="272"/>
                  </a:lnTo>
                  <a:lnTo>
                    <a:pt x="25" y="271"/>
                  </a:lnTo>
                  <a:lnTo>
                    <a:pt x="26" y="269"/>
                  </a:lnTo>
                  <a:lnTo>
                    <a:pt x="26" y="268"/>
                  </a:lnTo>
                  <a:lnTo>
                    <a:pt x="27" y="265"/>
                  </a:lnTo>
                  <a:lnTo>
                    <a:pt x="27" y="264"/>
                  </a:lnTo>
                  <a:lnTo>
                    <a:pt x="29" y="263"/>
                  </a:lnTo>
                  <a:lnTo>
                    <a:pt x="29" y="261"/>
                  </a:lnTo>
                  <a:lnTo>
                    <a:pt x="30" y="259"/>
                  </a:lnTo>
                  <a:lnTo>
                    <a:pt x="30" y="257"/>
                  </a:lnTo>
                  <a:lnTo>
                    <a:pt x="31" y="256"/>
                  </a:lnTo>
                  <a:lnTo>
                    <a:pt x="33" y="255"/>
                  </a:lnTo>
                  <a:lnTo>
                    <a:pt x="33" y="252"/>
                  </a:lnTo>
                  <a:lnTo>
                    <a:pt x="33" y="251"/>
                  </a:lnTo>
                  <a:lnTo>
                    <a:pt x="34" y="249"/>
                  </a:lnTo>
                  <a:lnTo>
                    <a:pt x="34" y="248"/>
                  </a:lnTo>
                  <a:lnTo>
                    <a:pt x="35" y="247"/>
                  </a:lnTo>
                  <a:lnTo>
                    <a:pt x="35" y="245"/>
                  </a:lnTo>
                  <a:lnTo>
                    <a:pt x="37" y="244"/>
                  </a:lnTo>
                  <a:lnTo>
                    <a:pt x="37" y="243"/>
                  </a:lnTo>
                  <a:lnTo>
                    <a:pt x="37" y="241"/>
                  </a:lnTo>
                  <a:lnTo>
                    <a:pt x="38" y="241"/>
                  </a:lnTo>
                  <a:lnTo>
                    <a:pt x="38" y="240"/>
                  </a:lnTo>
                  <a:lnTo>
                    <a:pt x="38" y="239"/>
                  </a:lnTo>
                  <a:lnTo>
                    <a:pt x="39" y="237"/>
                  </a:lnTo>
                  <a:lnTo>
                    <a:pt x="39" y="236"/>
                  </a:lnTo>
                  <a:lnTo>
                    <a:pt x="41" y="235"/>
                  </a:lnTo>
                  <a:lnTo>
                    <a:pt x="41" y="233"/>
                  </a:lnTo>
                  <a:lnTo>
                    <a:pt x="41" y="232"/>
                  </a:lnTo>
                  <a:lnTo>
                    <a:pt x="42" y="231"/>
                  </a:lnTo>
                  <a:lnTo>
                    <a:pt x="42" y="229"/>
                  </a:lnTo>
                  <a:lnTo>
                    <a:pt x="42" y="228"/>
                  </a:lnTo>
                  <a:lnTo>
                    <a:pt x="43" y="227"/>
                  </a:lnTo>
                  <a:lnTo>
                    <a:pt x="43" y="225"/>
                  </a:lnTo>
                  <a:lnTo>
                    <a:pt x="45" y="223"/>
                  </a:lnTo>
                  <a:lnTo>
                    <a:pt x="45" y="221"/>
                  </a:lnTo>
                  <a:lnTo>
                    <a:pt x="46" y="220"/>
                  </a:lnTo>
                  <a:lnTo>
                    <a:pt x="46" y="217"/>
                  </a:lnTo>
                  <a:lnTo>
                    <a:pt x="47" y="215"/>
                  </a:lnTo>
                  <a:lnTo>
                    <a:pt x="49" y="213"/>
                  </a:lnTo>
                  <a:lnTo>
                    <a:pt x="49" y="211"/>
                  </a:lnTo>
                  <a:lnTo>
                    <a:pt x="50" y="209"/>
                  </a:lnTo>
                  <a:lnTo>
                    <a:pt x="50" y="207"/>
                  </a:lnTo>
                  <a:lnTo>
                    <a:pt x="51" y="205"/>
                  </a:lnTo>
                  <a:lnTo>
                    <a:pt x="51" y="204"/>
                  </a:lnTo>
                  <a:lnTo>
                    <a:pt x="53" y="203"/>
                  </a:lnTo>
                  <a:lnTo>
                    <a:pt x="53" y="201"/>
                  </a:lnTo>
                  <a:lnTo>
                    <a:pt x="53" y="200"/>
                  </a:lnTo>
                  <a:lnTo>
                    <a:pt x="54" y="199"/>
                  </a:lnTo>
                  <a:lnTo>
                    <a:pt x="54" y="197"/>
                  </a:lnTo>
                  <a:lnTo>
                    <a:pt x="55" y="196"/>
                  </a:lnTo>
                  <a:lnTo>
                    <a:pt x="55" y="195"/>
                  </a:lnTo>
                  <a:lnTo>
                    <a:pt x="55" y="194"/>
                  </a:lnTo>
                  <a:lnTo>
                    <a:pt x="55" y="192"/>
                  </a:lnTo>
                  <a:lnTo>
                    <a:pt x="57" y="191"/>
                  </a:lnTo>
                  <a:lnTo>
                    <a:pt x="57" y="190"/>
                  </a:lnTo>
                  <a:lnTo>
                    <a:pt x="58" y="188"/>
                  </a:lnTo>
                  <a:lnTo>
                    <a:pt x="58" y="187"/>
                  </a:lnTo>
                  <a:lnTo>
                    <a:pt x="58" y="186"/>
                  </a:lnTo>
                  <a:lnTo>
                    <a:pt x="59" y="184"/>
                  </a:lnTo>
                  <a:lnTo>
                    <a:pt x="59" y="183"/>
                  </a:lnTo>
                  <a:lnTo>
                    <a:pt x="59" y="182"/>
                  </a:lnTo>
                  <a:lnTo>
                    <a:pt x="59" y="180"/>
                  </a:lnTo>
                  <a:lnTo>
                    <a:pt x="61" y="179"/>
                  </a:lnTo>
                  <a:lnTo>
                    <a:pt x="61" y="176"/>
                  </a:lnTo>
                  <a:lnTo>
                    <a:pt x="62" y="175"/>
                  </a:lnTo>
                  <a:lnTo>
                    <a:pt x="62" y="174"/>
                  </a:lnTo>
                  <a:lnTo>
                    <a:pt x="63" y="171"/>
                  </a:lnTo>
                  <a:lnTo>
                    <a:pt x="63" y="170"/>
                  </a:lnTo>
                  <a:lnTo>
                    <a:pt x="63" y="167"/>
                  </a:lnTo>
                  <a:lnTo>
                    <a:pt x="65" y="164"/>
                  </a:lnTo>
                  <a:lnTo>
                    <a:pt x="66" y="163"/>
                  </a:lnTo>
                  <a:lnTo>
                    <a:pt x="66" y="160"/>
                  </a:lnTo>
                  <a:lnTo>
                    <a:pt x="66" y="159"/>
                  </a:lnTo>
                  <a:lnTo>
                    <a:pt x="67" y="158"/>
                  </a:lnTo>
                  <a:lnTo>
                    <a:pt x="67" y="156"/>
                  </a:lnTo>
                  <a:lnTo>
                    <a:pt x="69" y="154"/>
                  </a:lnTo>
                  <a:lnTo>
                    <a:pt x="69" y="152"/>
                  </a:lnTo>
                  <a:lnTo>
                    <a:pt x="69" y="151"/>
                  </a:lnTo>
                  <a:lnTo>
                    <a:pt x="70" y="150"/>
                  </a:lnTo>
                  <a:lnTo>
                    <a:pt x="70" y="148"/>
                  </a:lnTo>
                  <a:lnTo>
                    <a:pt x="70" y="147"/>
                  </a:lnTo>
                  <a:lnTo>
                    <a:pt x="71" y="146"/>
                  </a:lnTo>
                  <a:lnTo>
                    <a:pt x="71" y="144"/>
                  </a:lnTo>
                  <a:lnTo>
                    <a:pt x="71" y="143"/>
                  </a:lnTo>
                  <a:lnTo>
                    <a:pt x="73" y="142"/>
                  </a:lnTo>
                  <a:lnTo>
                    <a:pt x="73" y="140"/>
                  </a:lnTo>
                  <a:lnTo>
                    <a:pt x="73" y="139"/>
                  </a:lnTo>
                  <a:lnTo>
                    <a:pt x="74" y="138"/>
                  </a:lnTo>
                  <a:lnTo>
                    <a:pt x="74" y="136"/>
                  </a:lnTo>
                  <a:lnTo>
                    <a:pt x="74" y="135"/>
                  </a:lnTo>
                  <a:lnTo>
                    <a:pt x="75" y="134"/>
                  </a:lnTo>
                  <a:lnTo>
                    <a:pt x="75" y="132"/>
                  </a:lnTo>
                  <a:lnTo>
                    <a:pt x="75" y="130"/>
                  </a:lnTo>
                  <a:lnTo>
                    <a:pt x="77" y="128"/>
                  </a:lnTo>
                  <a:lnTo>
                    <a:pt x="77" y="127"/>
                  </a:lnTo>
                  <a:lnTo>
                    <a:pt x="77" y="126"/>
                  </a:lnTo>
                  <a:lnTo>
                    <a:pt x="78" y="123"/>
                  </a:lnTo>
                  <a:lnTo>
                    <a:pt x="78" y="120"/>
                  </a:lnTo>
                  <a:lnTo>
                    <a:pt x="79" y="119"/>
                  </a:lnTo>
                  <a:lnTo>
                    <a:pt x="79" y="116"/>
                  </a:lnTo>
                  <a:lnTo>
                    <a:pt x="81" y="115"/>
                  </a:lnTo>
                  <a:lnTo>
                    <a:pt x="81" y="112"/>
                  </a:lnTo>
                  <a:lnTo>
                    <a:pt x="82" y="111"/>
                  </a:lnTo>
                  <a:lnTo>
                    <a:pt x="82" y="110"/>
                  </a:lnTo>
                  <a:lnTo>
                    <a:pt x="82" y="107"/>
                  </a:lnTo>
                  <a:lnTo>
                    <a:pt x="83" y="106"/>
                  </a:lnTo>
                  <a:lnTo>
                    <a:pt x="83" y="104"/>
                  </a:lnTo>
                  <a:lnTo>
                    <a:pt x="83" y="103"/>
                  </a:lnTo>
                  <a:lnTo>
                    <a:pt x="85" y="102"/>
                  </a:lnTo>
                  <a:lnTo>
                    <a:pt x="85" y="101"/>
                  </a:lnTo>
                  <a:lnTo>
                    <a:pt x="85" y="99"/>
                  </a:lnTo>
                  <a:lnTo>
                    <a:pt x="86" y="98"/>
                  </a:lnTo>
                  <a:lnTo>
                    <a:pt x="86" y="97"/>
                  </a:lnTo>
                  <a:lnTo>
                    <a:pt x="86" y="95"/>
                  </a:lnTo>
                  <a:lnTo>
                    <a:pt x="86" y="94"/>
                  </a:lnTo>
                  <a:lnTo>
                    <a:pt x="86" y="93"/>
                  </a:lnTo>
                  <a:lnTo>
                    <a:pt x="86" y="91"/>
                  </a:lnTo>
                  <a:lnTo>
                    <a:pt x="87" y="90"/>
                  </a:lnTo>
                  <a:lnTo>
                    <a:pt x="87" y="89"/>
                  </a:lnTo>
                  <a:lnTo>
                    <a:pt x="87" y="87"/>
                  </a:lnTo>
                  <a:lnTo>
                    <a:pt x="87" y="86"/>
                  </a:lnTo>
                  <a:lnTo>
                    <a:pt x="87" y="85"/>
                  </a:lnTo>
                  <a:lnTo>
                    <a:pt x="87" y="83"/>
                  </a:lnTo>
                  <a:lnTo>
                    <a:pt x="87" y="82"/>
                  </a:lnTo>
                  <a:lnTo>
                    <a:pt x="87" y="81"/>
                  </a:lnTo>
                  <a:lnTo>
                    <a:pt x="87" y="79"/>
                  </a:lnTo>
                  <a:lnTo>
                    <a:pt x="87" y="78"/>
                  </a:lnTo>
                  <a:lnTo>
                    <a:pt x="89" y="75"/>
                  </a:lnTo>
                  <a:lnTo>
                    <a:pt x="89" y="74"/>
                  </a:lnTo>
                  <a:lnTo>
                    <a:pt x="89" y="73"/>
                  </a:lnTo>
                  <a:lnTo>
                    <a:pt x="89" y="70"/>
                  </a:lnTo>
                  <a:lnTo>
                    <a:pt x="89" y="69"/>
                  </a:lnTo>
                  <a:lnTo>
                    <a:pt x="89" y="67"/>
                  </a:lnTo>
                  <a:lnTo>
                    <a:pt x="89" y="66"/>
                  </a:lnTo>
                  <a:lnTo>
                    <a:pt x="89" y="65"/>
                  </a:lnTo>
                  <a:lnTo>
                    <a:pt x="89" y="63"/>
                  </a:lnTo>
                  <a:lnTo>
                    <a:pt x="89" y="62"/>
                  </a:lnTo>
                  <a:lnTo>
                    <a:pt x="89" y="61"/>
                  </a:lnTo>
                  <a:lnTo>
                    <a:pt x="90" y="59"/>
                  </a:lnTo>
                  <a:lnTo>
                    <a:pt x="90" y="58"/>
                  </a:lnTo>
                  <a:lnTo>
                    <a:pt x="90" y="57"/>
                  </a:lnTo>
                  <a:lnTo>
                    <a:pt x="90" y="55"/>
                  </a:lnTo>
                  <a:lnTo>
                    <a:pt x="90" y="54"/>
                  </a:lnTo>
                  <a:lnTo>
                    <a:pt x="90" y="53"/>
                  </a:lnTo>
                  <a:lnTo>
                    <a:pt x="90" y="51"/>
                  </a:lnTo>
                  <a:lnTo>
                    <a:pt x="90" y="50"/>
                  </a:lnTo>
                  <a:lnTo>
                    <a:pt x="91" y="50"/>
                  </a:lnTo>
                  <a:lnTo>
                    <a:pt x="91" y="49"/>
                  </a:lnTo>
                  <a:lnTo>
                    <a:pt x="91" y="47"/>
                  </a:lnTo>
                  <a:lnTo>
                    <a:pt x="91" y="46"/>
                  </a:lnTo>
                  <a:lnTo>
                    <a:pt x="91" y="45"/>
                  </a:lnTo>
                  <a:lnTo>
                    <a:pt x="91" y="43"/>
                  </a:lnTo>
                  <a:lnTo>
                    <a:pt x="93" y="43"/>
                  </a:lnTo>
                  <a:lnTo>
                    <a:pt x="93" y="42"/>
                  </a:lnTo>
                  <a:lnTo>
                    <a:pt x="93" y="41"/>
                  </a:lnTo>
                  <a:lnTo>
                    <a:pt x="93" y="39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4" y="35"/>
                  </a:lnTo>
                  <a:lnTo>
                    <a:pt x="94" y="34"/>
                  </a:lnTo>
                  <a:lnTo>
                    <a:pt x="94" y="33"/>
                  </a:lnTo>
                  <a:lnTo>
                    <a:pt x="94" y="31"/>
                  </a:lnTo>
                  <a:lnTo>
                    <a:pt x="94" y="30"/>
                  </a:lnTo>
                  <a:lnTo>
                    <a:pt x="94" y="29"/>
                  </a:lnTo>
                  <a:lnTo>
                    <a:pt x="94" y="27"/>
                  </a:lnTo>
                  <a:lnTo>
                    <a:pt x="94" y="26"/>
                  </a:lnTo>
                  <a:lnTo>
                    <a:pt x="94" y="25"/>
                  </a:lnTo>
                  <a:lnTo>
                    <a:pt x="94" y="23"/>
                  </a:lnTo>
                  <a:lnTo>
                    <a:pt x="94" y="22"/>
                  </a:lnTo>
                  <a:lnTo>
                    <a:pt x="94" y="21"/>
                  </a:lnTo>
                  <a:lnTo>
                    <a:pt x="94" y="19"/>
                  </a:lnTo>
                  <a:lnTo>
                    <a:pt x="94" y="18"/>
                  </a:lnTo>
                  <a:lnTo>
                    <a:pt x="94" y="17"/>
                  </a:lnTo>
                  <a:lnTo>
                    <a:pt x="94" y="15"/>
                  </a:lnTo>
                  <a:lnTo>
                    <a:pt x="94" y="13"/>
                  </a:lnTo>
                  <a:lnTo>
                    <a:pt x="94" y="11"/>
                  </a:lnTo>
                  <a:lnTo>
                    <a:pt x="94" y="10"/>
                  </a:lnTo>
                  <a:lnTo>
                    <a:pt x="94" y="7"/>
                  </a:lnTo>
                  <a:lnTo>
                    <a:pt x="94" y="5"/>
                  </a:lnTo>
                  <a:lnTo>
                    <a:pt x="94" y="2"/>
                  </a:lnTo>
                  <a:lnTo>
                    <a:pt x="93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0302" name="Group 122">
              <a:extLst>
                <a:ext uri="{FF2B5EF4-FFF2-40B4-BE49-F238E27FC236}">
                  <a16:creationId xmlns:a16="http://schemas.microsoft.com/office/drawing/2014/main" id="{FFA3495A-8E2B-904C-B08F-AFE236C2F8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97312" y="2400300"/>
              <a:ext cx="719138" cy="501650"/>
              <a:chOff x="2526" y="1741"/>
              <a:chExt cx="453" cy="316"/>
            </a:xfrm>
          </p:grpSpPr>
          <p:sp>
            <p:nvSpPr>
              <p:cNvPr id="140326" name="Freeform 64">
                <a:extLst>
                  <a:ext uri="{FF2B5EF4-FFF2-40B4-BE49-F238E27FC236}">
                    <a16:creationId xmlns:a16="http://schemas.microsoft.com/office/drawing/2014/main" id="{C98D3CDF-FF07-C146-84C0-9FEAF6B5AE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2" y="1741"/>
                <a:ext cx="397" cy="157"/>
              </a:xfrm>
              <a:custGeom>
                <a:avLst/>
                <a:gdLst>
                  <a:gd name="T0" fmla="*/ 1 w 793"/>
                  <a:gd name="T1" fmla="*/ 0 h 315"/>
                  <a:gd name="T2" fmla="*/ 1 w 793"/>
                  <a:gd name="T3" fmla="*/ 0 h 315"/>
                  <a:gd name="T4" fmla="*/ 1 w 793"/>
                  <a:gd name="T5" fmla="*/ 0 h 315"/>
                  <a:gd name="T6" fmla="*/ 1 w 793"/>
                  <a:gd name="T7" fmla="*/ 0 h 315"/>
                  <a:gd name="T8" fmla="*/ 1 w 793"/>
                  <a:gd name="T9" fmla="*/ 0 h 315"/>
                  <a:gd name="T10" fmla="*/ 1 w 793"/>
                  <a:gd name="T11" fmla="*/ 0 h 315"/>
                  <a:gd name="T12" fmla="*/ 1 w 793"/>
                  <a:gd name="T13" fmla="*/ 0 h 315"/>
                  <a:gd name="T14" fmla="*/ 1 w 793"/>
                  <a:gd name="T15" fmla="*/ 0 h 315"/>
                  <a:gd name="T16" fmla="*/ 1 w 793"/>
                  <a:gd name="T17" fmla="*/ 0 h 315"/>
                  <a:gd name="T18" fmla="*/ 1 w 793"/>
                  <a:gd name="T19" fmla="*/ 0 h 315"/>
                  <a:gd name="T20" fmla="*/ 1 w 793"/>
                  <a:gd name="T21" fmla="*/ 0 h 315"/>
                  <a:gd name="T22" fmla="*/ 1 w 793"/>
                  <a:gd name="T23" fmla="*/ 0 h 315"/>
                  <a:gd name="T24" fmla="*/ 1 w 793"/>
                  <a:gd name="T25" fmla="*/ 0 h 315"/>
                  <a:gd name="T26" fmla="*/ 1 w 793"/>
                  <a:gd name="T27" fmla="*/ 0 h 315"/>
                  <a:gd name="T28" fmla="*/ 1 w 793"/>
                  <a:gd name="T29" fmla="*/ 0 h 315"/>
                  <a:gd name="T30" fmla="*/ 1 w 793"/>
                  <a:gd name="T31" fmla="*/ 0 h 315"/>
                  <a:gd name="T32" fmla="*/ 1 w 793"/>
                  <a:gd name="T33" fmla="*/ 0 h 315"/>
                  <a:gd name="T34" fmla="*/ 1 w 793"/>
                  <a:gd name="T35" fmla="*/ 0 h 315"/>
                  <a:gd name="T36" fmla="*/ 1 w 793"/>
                  <a:gd name="T37" fmla="*/ 0 h 315"/>
                  <a:gd name="T38" fmla="*/ 1 w 793"/>
                  <a:gd name="T39" fmla="*/ 0 h 315"/>
                  <a:gd name="T40" fmla="*/ 1 w 793"/>
                  <a:gd name="T41" fmla="*/ 0 h 315"/>
                  <a:gd name="T42" fmla="*/ 1 w 793"/>
                  <a:gd name="T43" fmla="*/ 0 h 315"/>
                  <a:gd name="T44" fmla="*/ 1 w 793"/>
                  <a:gd name="T45" fmla="*/ 0 h 315"/>
                  <a:gd name="T46" fmla="*/ 1 w 793"/>
                  <a:gd name="T47" fmla="*/ 0 h 315"/>
                  <a:gd name="T48" fmla="*/ 1 w 793"/>
                  <a:gd name="T49" fmla="*/ 0 h 315"/>
                  <a:gd name="T50" fmla="*/ 1 w 793"/>
                  <a:gd name="T51" fmla="*/ 0 h 315"/>
                  <a:gd name="T52" fmla="*/ 1 w 793"/>
                  <a:gd name="T53" fmla="*/ 0 h 315"/>
                  <a:gd name="T54" fmla="*/ 1 w 793"/>
                  <a:gd name="T55" fmla="*/ 0 h 315"/>
                  <a:gd name="T56" fmla="*/ 1 w 793"/>
                  <a:gd name="T57" fmla="*/ 0 h 315"/>
                  <a:gd name="T58" fmla="*/ 1 w 793"/>
                  <a:gd name="T59" fmla="*/ 0 h 315"/>
                  <a:gd name="T60" fmla="*/ 1 w 793"/>
                  <a:gd name="T61" fmla="*/ 0 h 315"/>
                  <a:gd name="T62" fmla="*/ 1 w 793"/>
                  <a:gd name="T63" fmla="*/ 0 h 315"/>
                  <a:gd name="T64" fmla="*/ 1 w 793"/>
                  <a:gd name="T65" fmla="*/ 0 h 315"/>
                  <a:gd name="T66" fmla="*/ 1 w 793"/>
                  <a:gd name="T67" fmla="*/ 0 h 315"/>
                  <a:gd name="T68" fmla="*/ 1 w 793"/>
                  <a:gd name="T69" fmla="*/ 0 h 315"/>
                  <a:gd name="T70" fmla="*/ 1 w 793"/>
                  <a:gd name="T71" fmla="*/ 0 h 315"/>
                  <a:gd name="T72" fmla="*/ 1 w 793"/>
                  <a:gd name="T73" fmla="*/ 0 h 315"/>
                  <a:gd name="T74" fmla="*/ 1 w 793"/>
                  <a:gd name="T75" fmla="*/ 0 h 315"/>
                  <a:gd name="T76" fmla="*/ 1 w 793"/>
                  <a:gd name="T77" fmla="*/ 0 h 315"/>
                  <a:gd name="T78" fmla="*/ 1 w 793"/>
                  <a:gd name="T79" fmla="*/ 0 h 315"/>
                  <a:gd name="T80" fmla="*/ 1 w 793"/>
                  <a:gd name="T81" fmla="*/ 0 h 315"/>
                  <a:gd name="T82" fmla="*/ 1 w 793"/>
                  <a:gd name="T83" fmla="*/ 0 h 315"/>
                  <a:gd name="T84" fmla="*/ 1 w 793"/>
                  <a:gd name="T85" fmla="*/ 0 h 315"/>
                  <a:gd name="T86" fmla="*/ 1 w 793"/>
                  <a:gd name="T87" fmla="*/ 0 h 315"/>
                  <a:gd name="T88" fmla="*/ 1 w 793"/>
                  <a:gd name="T89" fmla="*/ 0 h 315"/>
                  <a:gd name="T90" fmla="*/ 1 w 793"/>
                  <a:gd name="T91" fmla="*/ 0 h 315"/>
                  <a:gd name="T92" fmla="*/ 1 w 793"/>
                  <a:gd name="T93" fmla="*/ 0 h 315"/>
                  <a:gd name="T94" fmla="*/ 1 w 793"/>
                  <a:gd name="T95" fmla="*/ 0 h 315"/>
                  <a:gd name="T96" fmla="*/ 1 w 793"/>
                  <a:gd name="T97" fmla="*/ 0 h 315"/>
                  <a:gd name="T98" fmla="*/ 1 w 793"/>
                  <a:gd name="T99" fmla="*/ 0 h 315"/>
                  <a:gd name="T100" fmla="*/ 1 w 793"/>
                  <a:gd name="T101" fmla="*/ 0 h 315"/>
                  <a:gd name="T102" fmla="*/ 1 w 793"/>
                  <a:gd name="T103" fmla="*/ 0 h 315"/>
                  <a:gd name="T104" fmla="*/ 1 w 793"/>
                  <a:gd name="T105" fmla="*/ 0 h 315"/>
                  <a:gd name="T106" fmla="*/ 1 w 793"/>
                  <a:gd name="T107" fmla="*/ 0 h 315"/>
                  <a:gd name="T108" fmla="*/ 1 w 793"/>
                  <a:gd name="T109" fmla="*/ 0 h 315"/>
                  <a:gd name="T110" fmla="*/ 1 w 793"/>
                  <a:gd name="T111" fmla="*/ 0 h 315"/>
                  <a:gd name="T112" fmla="*/ 1 w 793"/>
                  <a:gd name="T113" fmla="*/ 0 h 315"/>
                  <a:gd name="T114" fmla="*/ 1 w 793"/>
                  <a:gd name="T115" fmla="*/ 0 h 315"/>
                  <a:gd name="T116" fmla="*/ 1 w 793"/>
                  <a:gd name="T117" fmla="*/ 0 h 315"/>
                  <a:gd name="T118" fmla="*/ 1 w 793"/>
                  <a:gd name="T119" fmla="*/ 0 h 315"/>
                  <a:gd name="T120" fmla="*/ 1 w 793"/>
                  <a:gd name="T121" fmla="*/ 0 h 3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93"/>
                  <a:gd name="T184" fmla="*/ 0 h 315"/>
                  <a:gd name="T185" fmla="*/ 793 w 793"/>
                  <a:gd name="T186" fmla="*/ 315 h 31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93" h="315">
                    <a:moveTo>
                      <a:pt x="0" y="0"/>
                    </a:moveTo>
                    <a:lnTo>
                      <a:pt x="31" y="0"/>
                    </a:lnTo>
                    <a:lnTo>
                      <a:pt x="59" y="0"/>
                    </a:lnTo>
                    <a:lnTo>
                      <a:pt x="85" y="0"/>
                    </a:lnTo>
                    <a:lnTo>
                      <a:pt x="110" y="0"/>
                    </a:lnTo>
                    <a:lnTo>
                      <a:pt x="133" y="0"/>
                    </a:lnTo>
                    <a:lnTo>
                      <a:pt x="154" y="0"/>
                    </a:lnTo>
                    <a:lnTo>
                      <a:pt x="174" y="0"/>
                    </a:lnTo>
                    <a:lnTo>
                      <a:pt x="193" y="0"/>
                    </a:lnTo>
                    <a:lnTo>
                      <a:pt x="210" y="0"/>
                    </a:lnTo>
                    <a:lnTo>
                      <a:pt x="226" y="0"/>
                    </a:lnTo>
                    <a:lnTo>
                      <a:pt x="241" y="0"/>
                    </a:lnTo>
                    <a:lnTo>
                      <a:pt x="254" y="0"/>
                    </a:lnTo>
                    <a:lnTo>
                      <a:pt x="266" y="0"/>
                    </a:lnTo>
                    <a:lnTo>
                      <a:pt x="276" y="0"/>
                    </a:lnTo>
                    <a:lnTo>
                      <a:pt x="286" y="0"/>
                    </a:lnTo>
                    <a:lnTo>
                      <a:pt x="295" y="0"/>
                    </a:lnTo>
                    <a:lnTo>
                      <a:pt x="303" y="0"/>
                    </a:lnTo>
                    <a:lnTo>
                      <a:pt x="310" y="0"/>
                    </a:lnTo>
                    <a:lnTo>
                      <a:pt x="316" y="0"/>
                    </a:lnTo>
                    <a:lnTo>
                      <a:pt x="322" y="0"/>
                    </a:lnTo>
                    <a:lnTo>
                      <a:pt x="327" y="0"/>
                    </a:lnTo>
                    <a:lnTo>
                      <a:pt x="331" y="0"/>
                    </a:lnTo>
                    <a:lnTo>
                      <a:pt x="335" y="0"/>
                    </a:lnTo>
                    <a:lnTo>
                      <a:pt x="339" y="0"/>
                    </a:lnTo>
                    <a:lnTo>
                      <a:pt x="342" y="0"/>
                    </a:lnTo>
                    <a:lnTo>
                      <a:pt x="344" y="0"/>
                    </a:lnTo>
                    <a:lnTo>
                      <a:pt x="347" y="1"/>
                    </a:lnTo>
                    <a:lnTo>
                      <a:pt x="349" y="1"/>
                    </a:lnTo>
                    <a:lnTo>
                      <a:pt x="351" y="1"/>
                    </a:lnTo>
                    <a:lnTo>
                      <a:pt x="353" y="1"/>
                    </a:lnTo>
                    <a:lnTo>
                      <a:pt x="355" y="1"/>
                    </a:lnTo>
                    <a:lnTo>
                      <a:pt x="357" y="1"/>
                    </a:lnTo>
                    <a:lnTo>
                      <a:pt x="360" y="1"/>
                    </a:lnTo>
                    <a:lnTo>
                      <a:pt x="361" y="1"/>
                    </a:lnTo>
                    <a:lnTo>
                      <a:pt x="364" y="1"/>
                    </a:lnTo>
                    <a:lnTo>
                      <a:pt x="365" y="1"/>
                    </a:lnTo>
                    <a:lnTo>
                      <a:pt x="367" y="3"/>
                    </a:lnTo>
                    <a:lnTo>
                      <a:pt x="369" y="3"/>
                    </a:lnTo>
                    <a:lnTo>
                      <a:pt x="371" y="3"/>
                    </a:lnTo>
                    <a:lnTo>
                      <a:pt x="372" y="3"/>
                    </a:lnTo>
                    <a:lnTo>
                      <a:pt x="373" y="3"/>
                    </a:lnTo>
                    <a:lnTo>
                      <a:pt x="375" y="3"/>
                    </a:lnTo>
                    <a:lnTo>
                      <a:pt x="376" y="3"/>
                    </a:lnTo>
                    <a:lnTo>
                      <a:pt x="377" y="3"/>
                    </a:lnTo>
                    <a:lnTo>
                      <a:pt x="379" y="3"/>
                    </a:lnTo>
                    <a:lnTo>
                      <a:pt x="380" y="3"/>
                    </a:lnTo>
                    <a:lnTo>
                      <a:pt x="381" y="3"/>
                    </a:lnTo>
                    <a:lnTo>
                      <a:pt x="383" y="4"/>
                    </a:lnTo>
                    <a:lnTo>
                      <a:pt x="384" y="4"/>
                    </a:lnTo>
                    <a:lnTo>
                      <a:pt x="385" y="4"/>
                    </a:lnTo>
                    <a:lnTo>
                      <a:pt x="387" y="4"/>
                    </a:lnTo>
                    <a:lnTo>
                      <a:pt x="388" y="4"/>
                    </a:lnTo>
                    <a:lnTo>
                      <a:pt x="389" y="4"/>
                    </a:lnTo>
                    <a:lnTo>
                      <a:pt x="391" y="4"/>
                    </a:lnTo>
                    <a:lnTo>
                      <a:pt x="392" y="4"/>
                    </a:lnTo>
                    <a:lnTo>
                      <a:pt x="393" y="5"/>
                    </a:lnTo>
                    <a:lnTo>
                      <a:pt x="396" y="5"/>
                    </a:lnTo>
                    <a:lnTo>
                      <a:pt x="397" y="5"/>
                    </a:lnTo>
                    <a:lnTo>
                      <a:pt x="399" y="5"/>
                    </a:lnTo>
                    <a:lnTo>
                      <a:pt x="401" y="5"/>
                    </a:lnTo>
                    <a:lnTo>
                      <a:pt x="403" y="7"/>
                    </a:lnTo>
                    <a:lnTo>
                      <a:pt x="405" y="7"/>
                    </a:lnTo>
                    <a:lnTo>
                      <a:pt x="407" y="7"/>
                    </a:lnTo>
                    <a:lnTo>
                      <a:pt x="409" y="7"/>
                    </a:lnTo>
                    <a:lnTo>
                      <a:pt x="411" y="7"/>
                    </a:lnTo>
                    <a:lnTo>
                      <a:pt x="412" y="8"/>
                    </a:lnTo>
                    <a:lnTo>
                      <a:pt x="415" y="8"/>
                    </a:lnTo>
                    <a:lnTo>
                      <a:pt x="416" y="8"/>
                    </a:lnTo>
                    <a:lnTo>
                      <a:pt x="417" y="8"/>
                    </a:lnTo>
                    <a:lnTo>
                      <a:pt x="419" y="8"/>
                    </a:lnTo>
                    <a:lnTo>
                      <a:pt x="420" y="8"/>
                    </a:lnTo>
                    <a:lnTo>
                      <a:pt x="421" y="9"/>
                    </a:lnTo>
                    <a:lnTo>
                      <a:pt x="423" y="9"/>
                    </a:lnTo>
                    <a:lnTo>
                      <a:pt x="424" y="9"/>
                    </a:lnTo>
                    <a:lnTo>
                      <a:pt x="425" y="9"/>
                    </a:lnTo>
                    <a:lnTo>
                      <a:pt x="427" y="9"/>
                    </a:lnTo>
                    <a:lnTo>
                      <a:pt x="428" y="11"/>
                    </a:lnTo>
                    <a:lnTo>
                      <a:pt x="429" y="11"/>
                    </a:lnTo>
                    <a:lnTo>
                      <a:pt x="431" y="11"/>
                    </a:lnTo>
                    <a:lnTo>
                      <a:pt x="432" y="11"/>
                    </a:lnTo>
                    <a:lnTo>
                      <a:pt x="433" y="12"/>
                    </a:lnTo>
                    <a:lnTo>
                      <a:pt x="435" y="12"/>
                    </a:lnTo>
                    <a:lnTo>
                      <a:pt x="436" y="12"/>
                    </a:lnTo>
                    <a:lnTo>
                      <a:pt x="437" y="13"/>
                    </a:lnTo>
                    <a:lnTo>
                      <a:pt x="438" y="13"/>
                    </a:lnTo>
                    <a:lnTo>
                      <a:pt x="440" y="13"/>
                    </a:lnTo>
                    <a:lnTo>
                      <a:pt x="442" y="15"/>
                    </a:lnTo>
                    <a:lnTo>
                      <a:pt x="444" y="15"/>
                    </a:lnTo>
                    <a:lnTo>
                      <a:pt x="445" y="16"/>
                    </a:lnTo>
                    <a:lnTo>
                      <a:pt x="448" y="16"/>
                    </a:lnTo>
                    <a:lnTo>
                      <a:pt x="450" y="17"/>
                    </a:lnTo>
                    <a:lnTo>
                      <a:pt x="452" y="17"/>
                    </a:lnTo>
                    <a:lnTo>
                      <a:pt x="454" y="19"/>
                    </a:lnTo>
                    <a:lnTo>
                      <a:pt x="457" y="19"/>
                    </a:lnTo>
                    <a:lnTo>
                      <a:pt x="460" y="20"/>
                    </a:lnTo>
                    <a:lnTo>
                      <a:pt x="461" y="20"/>
                    </a:lnTo>
                    <a:lnTo>
                      <a:pt x="464" y="21"/>
                    </a:lnTo>
                    <a:lnTo>
                      <a:pt x="465" y="21"/>
                    </a:lnTo>
                    <a:lnTo>
                      <a:pt x="466" y="23"/>
                    </a:lnTo>
                    <a:lnTo>
                      <a:pt x="469" y="23"/>
                    </a:lnTo>
                    <a:lnTo>
                      <a:pt x="470" y="23"/>
                    </a:lnTo>
                    <a:lnTo>
                      <a:pt x="472" y="24"/>
                    </a:lnTo>
                    <a:lnTo>
                      <a:pt x="473" y="24"/>
                    </a:lnTo>
                    <a:lnTo>
                      <a:pt x="474" y="24"/>
                    </a:lnTo>
                    <a:lnTo>
                      <a:pt x="476" y="25"/>
                    </a:lnTo>
                    <a:lnTo>
                      <a:pt x="477" y="25"/>
                    </a:lnTo>
                    <a:lnTo>
                      <a:pt x="478" y="25"/>
                    </a:lnTo>
                    <a:lnTo>
                      <a:pt x="480" y="27"/>
                    </a:lnTo>
                    <a:lnTo>
                      <a:pt x="481" y="27"/>
                    </a:lnTo>
                    <a:lnTo>
                      <a:pt x="482" y="28"/>
                    </a:lnTo>
                    <a:lnTo>
                      <a:pt x="484" y="28"/>
                    </a:lnTo>
                    <a:lnTo>
                      <a:pt x="485" y="29"/>
                    </a:lnTo>
                    <a:lnTo>
                      <a:pt x="486" y="29"/>
                    </a:lnTo>
                    <a:lnTo>
                      <a:pt x="488" y="31"/>
                    </a:lnTo>
                    <a:lnTo>
                      <a:pt x="489" y="31"/>
                    </a:lnTo>
                    <a:lnTo>
                      <a:pt x="490" y="31"/>
                    </a:lnTo>
                    <a:lnTo>
                      <a:pt x="492" y="32"/>
                    </a:lnTo>
                    <a:lnTo>
                      <a:pt x="493" y="33"/>
                    </a:lnTo>
                    <a:lnTo>
                      <a:pt x="496" y="33"/>
                    </a:lnTo>
                    <a:lnTo>
                      <a:pt x="497" y="35"/>
                    </a:lnTo>
                    <a:lnTo>
                      <a:pt x="498" y="35"/>
                    </a:lnTo>
                    <a:lnTo>
                      <a:pt x="501" y="36"/>
                    </a:lnTo>
                    <a:lnTo>
                      <a:pt x="502" y="37"/>
                    </a:lnTo>
                    <a:lnTo>
                      <a:pt x="505" y="39"/>
                    </a:lnTo>
                    <a:lnTo>
                      <a:pt x="506" y="39"/>
                    </a:lnTo>
                    <a:lnTo>
                      <a:pt x="509" y="40"/>
                    </a:lnTo>
                    <a:lnTo>
                      <a:pt x="510" y="41"/>
                    </a:lnTo>
                    <a:lnTo>
                      <a:pt x="512" y="41"/>
                    </a:lnTo>
                    <a:lnTo>
                      <a:pt x="514" y="43"/>
                    </a:lnTo>
                    <a:lnTo>
                      <a:pt x="516" y="44"/>
                    </a:lnTo>
                    <a:lnTo>
                      <a:pt x="517" y="44"/>
                    </a:lnTo>
                    <a:lnTo>
                      <a:pt x="518" y="45"/>
                    </a:lnTo>
                    <a:lnTo>
                      <a:pt x="520" y="45"/>
                    </a:lnTo>
                    <a:lnTo>
                      <a:pt x="521" y="47"/>
                    </a:lnTo>
                    <a:lnTo>
                      <a:pt x="522" y="47"/>
                    </a:lnTo>
                    <a:lnTo>
                      <a:pt x="524" y="48"/>
                    </a:lnTo>
                    <a:lnTo>
                      <a:pt x="525" y="48"/>
                    </a:lnTo>
                    <a:lnTo>
                      <a:pt x="526" y="49"/>
                    </a:lnTo>
                    <a:lnTo>
                      <a:pt x="528" y="49"/>
                    </a:lnTo>
                    <a:lnTo>
                      <a:pt x="529" y="50"/>
                    </a:lnTo>
                    <a:lnTo>
                      <a:pt x="530" y="52"/>
                    </a:lnTo>
                    <a:lnTo>
                      <a:pt x="531" y="52"/>
                    </a:lnTo>
                    <a:lnTo>
                      <a:pt x="533" y="52"/>
                    </a:lnTo>
                    <a:lnTo>
                      <a:pt x="534" y="53"/>
                    </a:lnTo>
                    <a:lnTo>
                      <a:pt x="535" y="54"/>
                    </a:lnTo>
                    <a:lnTo>
                      <a:pt x="537" y="54"/>
                    </a:lnTo>
                    <a:lnTo>
                      <a:pt x="538" y="56"/>
                    </a:lnTo>
                    <a:lnTo>
                      <a:pt x="539" y="56"/>
                    </a:lnTo>
                    <a:lnTo>
                      <a:pt x="542" y="57"/>
                    </a:lnTo>
                    <a:lnTo>
                      <a:pt x="543" y="58"/>
                    </a:lnTo>
                    <a:lnTo>
                      <a:pt x="545" y="58"/>
                    </a:lnTo>
                    <a:lnTo>
                      <a:pt x="546" y="60"/>
                    </a:lnTo>
                    <a:lnTo>
                      <a:pt x="549" y="61"/>
                    </a:lnTo>
                    <a:lnTo>
                      <a:pt x="550" y="62"/>
                    </a:lnTo>
                    <a:lnTo>
                      <a:pt x="551" y="64"/>
                    </a:lnTo>
                    <a:lnTo>
                      <a:pt x="554" y="64"/>
                    </a:lnTo>
                    <a:lnTo>
                      <a:pt x="555" y="65"/>
                    </a:lnTo>
                    <a:lnTo>
                      <a:pt x="557" y="66"/>
                    </a:lnTo>
                    <a:lnTo>
                      <a:pt x="558" y="66"/>
                    </a:lnTo>
                    <a:lnTo>
                      <a:pt x="559" y="68"/>
                    </a:lnTo>
                    <a:lnTo>
                      <a:pt x="561" y="68"/>
                    </a:lnTo>
                    <a:lnTo>
                      <a:pt x="562" y="69"/>
                    </a:lnTo>
                    <a:lnTo>
                      <a:pt x="563" y="69"/>
                    </a:lnTo>
                    <a:lnTo>
                      <a:pt x="563" y="70"/>
                    </a:lnTo>
                    <a:lnTo>
                      <a:pt x="565" y="70"/>
                    </a:lnTo>
                    <a:lnTo>
                      <a:pt x="566" y="72"/>
                    </a:lnTo>
                    <a:lnTo>
                      <a:pt x="567" y="72"/>
                    </a:lnTo>
                    <a:lnTo>
                      <a:pt x="569" y="73"/>
                    </a:lnTo>
                    <a:lnTo>
                      <a:pt x="570" y="73"/>
                    </a:lnTo>
                    <a:lnTo>
                      <a:pt x="570" y="74"/>
                    </a:lnTo>
                    <a:lnTo>
                      <a:pt x="571" y="74"/>
                    </a:lnTo>
                    <a:lnTo>
                      <a:pt x="573" y="74"/>
                    </a:lnTo>
                    <a:lnTo>
                      <a:pt x="573" y="76"/>
                    </a:lnTo>
                    <a:lnTo>
                      <a:pt x="574" y="76"/>
                    </a:lnTo>
                    <a:lnTo>
                      <a:pt x="575" y="77"/>
                    </a:lnTo>
                    <a:lnTo>
                      <a:pt x="577" y="78"/>
                    </a:lnTo>
                    <a:lnTo>
                      <a:pt x="578" y="78"/>
                    </a:lnTo>
                    <a:lnTo>
                      <a:pt x="579" y="80"/>
                    </a:lnTo>
                    <a:lnTo>
                      <a:pt x="581" y="80"/>
                    </a:lnTo>
                    <a:lnTo>
                      <a:pt x="582" y="81"/>
                    </a:lnTo>
                    <a:lnTo>
                      <a:pt x="583" y="82"/>
                    </a:lnTo>
                    <a:lnTo>
                      <a:pt x="585" y="82"/>
                    </a:lnTo>
                    <a:lnTo>
                      <a:pt x="586" y="84"/>
                    </a:lnTo>
                    <a:lnTo>
                      <a:pt x="587" y="85"/>
                    </a:lnTo>
                    <a:lnTo>
                      <a:pt x="589" y="85"/>
                    </a:lnTo>
                    <a:lnTo>
                      <a:pt x="590" y="86"/>
                    </a:lnTo>
                    <a:lnTo>
                      <a:pt x="591" y="88"/>
                    </a:lnTo>
                    <a:lnTo>
                      <a:pt x="593" y="88"/>
                    </a:lnTo>
                    <a:lnTo>
                      <a:pt x="594" y="89"/>
                    </a:lnTo>
                    <a:lnTo>
                      <a:pt x="595" y="90"/>
                    </a:lnTo>
                    <a:lnTo>
                      <a:pt x="597" y="90"/>
                    </a:lnTo>
                    <a:lnTo>
                      <a:pt x="598" y="92"/>
                    </a:lnTo>
                    <a:lnTo>
                      <a:pt x="599" y="92"/>
                    </a:lnTo>
                    <a:lnTo>
                      <a:pt x="599" y="93"/>
                    </a:lnTo>
                    <a:lnTo>
                      <a:pt x="601" y="93"/>
                    </a:lnTo>
                    <a:lnTo>
                      <a:pt x="601" y="94"/>
                    </a:lnTo>
                    <a:lnTo>
                      <a:pt x="602" y="94"/>
                    </a:lnTo>
                    <a:lnTo>
                      <a:pt x="603" y="96"/>
                    </a:lnTo>
                    <a:lnTo>
                      <a:pt x="605" y="96"/>
                    </a:lnTo>
                    <a:lnTo>
                      <a:pt x="605" y="97"/>
                    </a:lnTo>
                    <a:lnTo>
                      <a:pt x="606" y="97"/>
                    </a:lnTo>
                    <a:lnTo>
                      <a:pt x="607" y="98"/>
                    </a:lnTo>
                    <a:lnTo>
                      <a:pt x="609" y="100"/>
                    </a:lnTo>
                    <a:lnTo>
                      <a:pt x="610" y="100"/>
                    </a:lnTo>
                    <a:lnTo>
                      <a:pt x="610" y="101"/>
                    </a:lnTo>
                    <a:lnTo>
                      <a:pt x="611" y="101"/>
                    </a:lnTo>
                    <a:lnTo>
                      <a:pt x="613" y="102"/>
                    </a:lnTo>
                    <a:lnTo>
                      <a:pt x="614" y="104"/>
                    </a:lnTo>
                    <a:lnTo>
                      <a:pt x="615" y="105"/>
                    </a:lnTo>
                    <a:lnTo>
                      <a:pt x="617" y="105"/>
                    </a:lnTo>
                    <a:lnTo>
                      <a:pt x="617" y="106"/>
                    </a:lnTo>
                    <a:lnTo>
                      <a:pt x="618" y="106"/>
                    </a:lnTo>
                    <a:lnTo>
                      <a:pt x="619" y="108"/>
                    </a:lnTo>
                    <a:lnTo>
                      <a:pt x="621" y="109"/>
                    </a:lnTo>
                    <a:lnTo>
                      <a:pt x="622" y="109"/>
                    </a:lnTo>
                    <a:lnTo>
                      <a:pt x="622" y="110"/>
                    </a:lnTo>
                    <a:lnTo>
                      <a:pt x="623" y="110"/>
                    </a:lnTo>
                    <a:lnTo>
                      <a:pt x="623" y="112"/>
                    </a:lnTo>
                    <a:lnTo>
                      <a:pt x="624" y="112"/>
                    </a:lnTo>
                    <a:lnTo>
                      <a:pt x="626" y="113"/>
                    </a:lnTo>
                    <a:lnTo>
                      <a:pt x="627" y="113"/>
                    </a:lnTo>
                    <a:lnTo>
                      <a:pt x="627" y="114"/>
                    </a:lnTo>
                    <a:lnTo>
                      <a:pt x="628" y="114"/>
                    </a:lnTo>
                    <a:lnTo>
                      <a:pt x="630" y="116"/>
                    </a:lnTo>
                    <a:lnTo>
                      <a:pt x="631" y="117"/>
                    </a:lnTo>
                    <a:lnTo>
                      <a:pt x="632" y="117"/>
                    </a:lnTo>
                    <a:lnTo>
                      <a:pt x="634" y="118"/>
                    </a:lnTo>
                    <a:lnTo>
                      <a:pt x="635" y="118"/>
                    </a:lnTo>
                    <a:lnTo>
                      <a:pt x="635" y="120"/>
                    </a:lnTo>
                    <a:lnTo>
                      <a:pt x="636" y="120"/>
                    </a:lnTo>
                    <a:lnTo>
                      <a:pt x="638" y="121"/>
                    </a:lnTo>
                    <a:lnTo>
                      <a:pt x="639" y="122"/>
                    </a:lnTo>
                    <a:lnTo>
                      <a:pt x="640" y="122"/>
                    </a:lnTo>
                    <a:lnTo>
                      <a:pt x="642" y="124"/>
                    </a:lnTo>
                    <a:lnTo>
                      <a:pt x="643" y="125"/>
                    </a:lnTo>
                    <a:lnTo>
                      <a:pt x="644" y="125"/>
                    </a:lnTo>
                    <a:lnTo>
                      <a:pt x="646" y="126"/>
                    </a:lnTo>
                    <a:lnTo>
                      <a:pt x="647" y="128"/>
                    </a:lnTo>
                    <a:lnTo>
                      <a:pt x="648" y="129"/>
                    </a:lnTo>
                    <a:lnTo>
                      <a:pt x="650" y="130"/>
                    </a:lnTo>
                    <a:lnTo>
                      <a:pt x="651" y="130"/>
                    </a:lnTo>
                    <a:lnTo>
                      <a:pt x="651" y="132"/>
                    </a:lnTo>
                    <a:lnTo>
                      <a:pt x="652" y="132"/>
                    </a:lnTo>
                    <a:lnTo>
                      <a:pt x="652" y="133"/>
                    </a:lnTo>
                    <a:lnTo>
                      <a:pt x="654" y="133"/>
                    </a:lnTo>
                    <a:lnTo>
                      <a:pt x="654" y="134"/>
                    </a:lnTo>
                    <a:lnTo>
                      <a:pt x="655" y="134"/>
                    </a:lnTo>
                    <a:lnTo>
                      <a:pt x="655" y="136"/>
                    </a:lnTo>
                    <a:lnTo>
                      <a:pt x="656" y="136"/>
                    </a:lnTo>
                    <a:lnTo>
                      <a:pt x="658" y="137"/>
                    </a:lnTo>
                    <a:lnTo>
                      <a:pt x="659" y="138"/>
                    </a:lnTo>
                    <a:lnTo>
                      <a:pt x="660" y="140"/>
                    </a:lnTo>
                    <a:lnTo>
                      <a:pt x="662" y="141"/>
                    </a:lnTo>
                    <a:lnTo>
                      <a:pt x="663" y="142"/>
                    </a:lnTo>
                    <a:lnTo>
                      <a:pt x="664" y="143"/>
                    </a:lnTo>
                    <a:lnTo>
                      <a:pt x="666" y="145"/>
                    </a:lnTo>
                    <a:lnTo>
                      <a:pt x="666" y="146"/>
                    </a:lnTo>
                    <a:lnTo>
                      <a:pt x="667" y="147"/>
                    </a:lnTo>
                    <a:lnTo>
                      <a:pt x="668" y="149"/>
                    </a:lnTo>
                    <a:lnTo>
                      <a:pt x="670" y="150"/>
                    </a:lnTo>
                    <a:lnTo>
                      <a:pt x="671" y="151"/>
                    </a:lnTo>
                    <a:lnTo>
                      <a:pt x="672" y="151"/>
                    </a:lnTo>
                    <a:lnTo>
                      <a:pt x="672" y="153"/>
                    </a:lnTo>
                    <a:lnTo>
                      <a:pt x="674" y="154"/>
                    </a:lnTo>
                    <a:lnTo>
                      <a:pt x="675" y="155"/>
                    </a:lnTo>
                    <a:lnTo>
                      <a:pt x="676" y="157"/>
                    </a:lnTo>
                    <a:lnTo>
                      <a:pt x="678" y="157"/>
                    </a:lnTo>
                    <a:lnTo>
                      <a:pt x="678" y="158"/>
                    </a:lnTo>
                    <a:lnTo>
                      <a:pt x="679" y="159"/>
                    </a:lnTo>
                    <a:lnTo>
                      <a:pt x="680" y="161"/>
                    </a:lnTo>
                    <a:lnTo>
                      <a:pt x="680" y="162"/>
                    </a:lnTo>
                    <a:lnTo>
                      <a:pt x="682" y="162"/>
                    </a:lnTo>
                    <a:lnTo>
                      <a:pt x="682" y="163"/>
                    </a:lnTo>
                    <a:lnTo>
                      <a:pt x="683" y="163"/>
                    </a:lnTo>
                    <a:lnTo>
                      <a:pt x="684" y="165"/>
                    </a:lnTo>
                    <a:lnTo>
                      <a:pt x="684" y="166"/>
                    </a:lnTo>
                    <a:lnTo>
                      <a:pt x="686" y="167"/>
                    </a:lnTo>
                    <a:lnTo>
                      <a:pt x="687" y="167"/>
                    </a:lnTo>
                    <a:lnTo>
                      <a:pt x="687" y="169"/>
                    </a:lnTo>
                    <a:lnTo>
                      <a:pt x="688" y="170"/>
                    </a:lnTo>
                    <a:lnTo>
                      <a:pt x="690" y="171"/>
                    </a:lnTo>
                    <a:lnTo>
                      <a:pt x="691" y="173"/>
                    </a:lnTo>
                    <a:lnTo>
                      <a:pt x="692" y="174"/>
                    </a:lnTo>
                    <a:lnTo>
                      <a:pt x="692" y="175"/>
                    </a:lnTo>
                    <a:lnTo>
                      <a:pt x="694" y="177"/>
                    </a:lnTo>
                    <a:lnTo>
                      <a:pt x="696" y="179"/>
                    </a:lnTo>
                    <a:lnTo>
                      <a:pt x="698" y="181"/>
                    </a:lnTo>
                    <a:lnTo>
                      <a:pt x="699" y="182"/>
                    </a:lnTo>
                    <a:lnTo>
                      <a:pt x="700" y="185"/>
                    </a:lnTo>
                    <a:lnTo>
                      <a:pt x="702" y="186"/>
                    </a:lnTo>
                    <a:lnTo>
                      <a:pt x="703" y="187"/>
                    </a:lnTo>
                    <a:lnTo>
                      <a:pt x="704" y="189"/>
                    </a:lnTo>
                    <a:lnTo>
                      <a:pt x="706" y="190"/>
                    </a:lnTo>
                    <a:lnTo>
                      <a:pt x="706" y="191"/>
                    </a:lnTo>
                    <a:lnTo>
                      <a:pt x="707" y="193"/>
                    </a:lnTo>
                    <a:lnTo>
                      <a:pt x="708" y="194"/>
                    </a:lnTo>
                    <a:lnTo>
                      <a:pt x="708" y="195"/>
                    </a:lnTo>
                    <a:lnTo>
                      <a:pt x="710" y="197"/>
                    </a:lnTo>
                    <a:lnTo>
                      <a:pt x="711" y="197"/>
                    </a:lnTo>
                    <a:lnTo>
                      <a:pt x="711" y="198"/>
                    </a:lnTo>
                    <a:lnTo>
                      <a:pt x="712" y="199"/>
                    </a:lnTo>
                    <a:lnTo>
                      <a:pt x="714" y="201"/>
                    </a:lnTo>
                    <a:lnTo>
                      <a:pt x="715" y="202"/>
                    </a:lnTo>
                    <a:lnTo>
                      <a:pt x="715" y="203"/>
                    </a:lnTo>
                    <a:lnTo>
                      <a:pt x="716" y="205"/>
                    </a:lnTo>
                    <a:lnTo>
                      <a:pt x="717" y="206"/>
                    </a:lnTo>
                    <a:lnTo>
                      <a:pt x="719" y="207"/>
                    </a:lnTo>
                    <a:lnTo>
                      <a:pt x="719" y="209"/>
                    </a:lnTo>
                    <a:lnTo>
                      <a:pt x="720" y="210"/>
                    </a:lnTo>
                    <a:lnTo>
                      <a:pt x="721" y="211"/>
                    </a:lnTo>
                    <a:lnTo>
                      <a:pt x="723" y="213"/>
                    </a:lnTo>
                    <a:lnTo>
                      <a:pt x="724" y="215"/>
                    </a:lnTo>
                    <a:lnTo>
                      <a:pt x="725" y="217"/>
                    </a:lnTo>
                    <a:lnTo>
                      <a:pt x="725" y="218"/>
                    </a:lnTo>
                    <a:lnTo>
                      <a:pt x="727" y="221"/>
                    </a:lnTo>
                    <a:lnTo>
                      <a:pt x="729" y="222"/>
                    </a:lnTo>
                    <a:lnTo>
                      <a:pt x="731" y="225"/>
                    </a:lnTo>
                    <a:lnTo>
                      <a:pt x="732" y="226"/>
                    </a:lnTo>
                    <a:lnTo>
                      <a:pt x="733" y="229"/>
                    </a:lnTo>
                    <a:lnTo>
                      <a:pt x="735" y="230"/>
                    </a:lnTo>
                    <a:lnTo>
                      <a:pt x="736" y="231"/>
                    </a:lnTo>
                    <a:lnTo>
                      <a:pt x="737" y="234"/>
                    </a:lnTo>
                    <a:lnTo>
                      <a:pt x="739" y="235"/>
                    </a:lnTo>
                    <a:lnTo>
                      <a:pt x="739" y="236"/>
                    </a:lnTo>
                    <a:lnTo>
                      <a:pt x="740" y="238"/>
                    </a:lnTo>
                    <a:lnTo>
                      <a:pt x="741" y="239"/>
                    </a:lnTo>
                    <a:lnTo>
                      <a:pt x="741" y="240"/>
                    </a:lnTo>
                    <a:lnTo>
                      <a:pt x="743" y="242"/>
                    </a:lnTo>
                    <a:lnTo>
                      <a:pt x="744" y="243"/>
                    </a:lnTo>
                    <a:lnTo>
                      <a:pt x="744" y="244"/>
                    </a:lnTo>
                    <a:lnTo>
                      <a:pt x="745" y="244"/>
                    </a:lnTo>
                    <a:lnTo>
                      <a:pt x="747" y="246"/>
                    </a:lnTo>
                    <a:lnTo>
                      <a:pt x="747" y="247"/>
                    </a:lnTo>
                    <a:lnTo>
                      <a:pt x="748" y="248"/>
                    </a:lnTo>
                    <a:lnTo>
                      <a:pt x="748" y="250"/>
                    </a:lnTo>
                    <a:lnTo>
                      <a:pt x="749" y="251"/>
                    </a:lnTo>
                    <a:lnTo>
                      <a:pt x="751" y="252"/>
                    </a:lnTo>
                    <a:lnTo>
                      <a:pt x="752" y="254"/>
                    </a:lnTo>
                    <a:lnTo>
                      <a:pt x="753" y="255"/>
                    </a:lnTo>
                    <a:lnTo>
                      <a:pt x="753" y="256"/>
                    </a:lnTo>
                    <a:lnTo>
                      <a:pt x="755" y="259"/>
                    </a:lnTo>
                    <a:lnTo>
                      <a:pt x="756" y="260"/>
                    </a:lnTo>
                    <a:lnTo>
                      <a:pt x="757" y="262"/>
                    </a:lnTo>
                    <a:lnTo>
                      <a:pt x="759" y="263"/>
                    </a:lnTo>
                    <a:lnTo>
                      <a:pt x="760" y="266"/>
                    </a:lnTo>
                    <a:lnTo>
                      <a:pt x="761" y="267"/>
                    </a:lnTo>
                    <a:lnTo>
                      <a:pt x="763" y="270"/>
                    </a:lnTo>
                    <a:lnTo>
                      <a:pt x="764" y="271"/>
                    </a:lnTo>
                    <a:lnTo>
                      <a:pt x="765" y="274"/>
                    </a:lnTo>
                    <a:lnTo>
                      <a:pt x="768" y="275"/>
                    </a:lnTo>
                    <a:lnTo>
                      <a:pt x="769" y="278"/>
                    </a:lnTo>
                    <a:lnTo>
                      <a:pt x="771" y="279"/>
                    </a:lnTo>
                    <a:lnTo>
                      <a:pt x="772" y="280"/>
                    </a:lnTo>
                    <a:lnTo>
                      <a:pt x="772" y="283"/>
                    </a:lnTo>
                    <a:lnTo>
                      <a:pt x="773" y="284"/>
                    </a:lnTo>
                    <a:lnTo>
                      <a:pt x="775" y="286"/>
                    </a:lnTo>
                    <a:lnTo>
                      <a:pt x="776" y="287"/>
                    </a:lnTo>
                    <a:lnTo>
                      <a:pt x="776" y="288"/>
                    </a:lnTo>
                    <a:lnTo>
                      <a:pt x="777" y="290"/>
                    </a:lnTo>
                    <a:lnTo>
                      <a:pt x="779" y="291"/>
                    </a:lnTo>
                    <a:lnTo>
                      <a:pt x="780" y="292"/>
                    </a:lnTo>
                    <a:lnTo>
                      <a:pt x="780" y="294"/>
                    </a:lnTo>
                    <a:lnTo>
                      <a:pt x="781" y="295"/>
                    </a:lnTo>
                    <a:lnTo>
                      <a:pt x="781" y="296"/>
                    </a:lnTo>
                    <a:lnTo>
                      <a:pt x="783" y="296"/>
                    </a:lnTo>
                    <a:lnTo>
                      <a:pt x="783" y="298"/>
                    </a:lnTo>
                    <a:lnTo>
                      <a:pt x="784" y="299"/>
                    </a:lnTo>
                    <a:lnTo>
                      <a:pt x="784" y="300"/>
                    </a:lnTo>
                    <a:lnTo>
                      <a:pt x="785" y="302"/>
                    </a:lnTo>
                    <a:lnTo>
                      <a:pt x="787" y="303"/>
                    </a:lnTo>
                    <a:lnTo>
                      <a:pt x="787" y="304"/>
                    </a:lnTo>
                    <a:lnTo>
                      <a:pt x="788" y="306"/>
                    </a:lnTo>
                    <a:lnTo>
                      <a:pt x="789" y="307"/>
                    </a:lnTo>
                    <a:lnTo>
                      <a:pt x="789" y="308"/>
                    </a:lnTo>
                    <a:lnTo>
                      <a:pt x="791" y="310"/>
                    </a:lnTo>
                    <a:lnTo>
                      <a:pt x="792" y="312"/>
                    </a:lnTo>
                    <a:lnTo>
                      <a:pt x="792" y="314"/>
                    </a:lnTo>
                    <a:lnTo>
                      <a:pt x="793" y="315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27" name="Freeform 65">
                <a:extLst>
                  <a:ext uri="{FF2B5EF4-FFF2-40B4-BE49-F238E27FC236}">
                    <a16:creationId xmlns:a16="http://schemas.microsoft.com/office/drawing/2014/main" id="{767AF6EE-3B24-3F43-97AD-474679FEF3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2" y="1900"/>
                <a:ext cx="397" cy="157"/>
              </a:xfrm>
              <a:custGeom>
                <a:avLst/>
                <a:gdLst>
                  <a:gd name="T0" fmla="*/ 1 w 793"/>
                  <a:gd name="T1" fmla="*/ 1 h 314"/>
                  <a:gd name="T2" fmla="*/ 1 w 793"/>
                  <a:gd name="T3" fmla="*/ 1 h 314"/>
                  <a:gd name="T4" fmla="*/ 1 w 793"/>
                  <a:gd name="T5" fmla="*/ 1 h 314"/>
                  <a:gd name="T6" fmla="*/ 1 w 793"/>
                  <a:gd name="T7" fmla="*/ 1 h 314"/>
                  <a:gd name="T8" fmla="*/ 1 w 793"/>
                  <a:gd name="T9" fmla="*/ 1 h 314"/>
                  <a:gd name="T10" fmla="*/ 1 w 793"/>
                  <a:gd name="T11" fmla="*/ 1 h 314"/>
                  <a:gd name="T12" fmla="*/ 1 w 793"/>
                  <a:gd name="T13" fmla="*/ 1 h 314"/>
                  <a:gd name="T14" fmla="*/ 1 w 793"/>
                  <a:gd name="T15" fmla="*/ 1 h 314"/>
                  <a:gd name="T16" fmla="*/ 1 w 793"/>
                  <a:gd name="T17" fmla="*/ 1 h 314"/>
                  <a:gd name="T18" fmla="*/ 1 w 793"/>
                  <a:gd name="T19" fmla="*/ 1 h 314"/>
                  <a:gd name="T20" fmla="*/ 1 w 793"/>
                  <a:gd name="T21" fmla="*/ 1 h 314"/>
                  <a:gd name="T22" fmla="*/ 1 w 793"/>
                  <a:gd name="T23" fmla="*/ 1 h 314"/>
                  <a:gd name="T24" fmla="*/ 1 w 793"/>
                  <a:gd name="T25" fmla="*/ 1 h 314"/>
                  <a:gd name="T26" fmla="*/ 1 w 793"/>
                  <a:gd name="T27" fmla="*/ 1 h 314"/>
                  <a:gd name="T28" fmla="*/ 1 w 793"/>
                  <a:gd name="T29" fmla="*/ 1 h 314"/>
                  <a:gd name="T30" fmla="*/ 1 w 793"/>
                  <a:gd name="T31" fmla="*/ 1 h 314"/>
                  <a:gd name="T32" fmla="*/ 1 w 793"/>
                  <a:gd name="T33" fmla="*/ 1 h 314"/>
                  <a:gd name="T34" fmla="*/ 1 w 793"/>
                  <a:gd name="T35" fmla="*/ 1 h 314"/>
                  <a:gd name="T36" fmla="*/ 1 w 793"/>
                  <a:gd name="T37" fmla="*/ 1 h 314"/>
                  <a:gd name="T38" fmla="*/ 1 w 793"/>
                  <a:gd name="T39" fmla="*/ 1 h 314"/>
                  <a:gd name="T40" fmla="*/ 1 w 793"/>
                  <a:gd name="T41" fmla="*/ 1 h 314"/>
                  <a:gd name="T42" fmla="*/ 1 w 793"/>
                  <a:gd name="T43" fmla="*/ 1 h 314"/>
                  <a:gd name="T44" fmla="*/ 1 w 793"/>
                  <a:gd name="T45" fmla="*/ 1 h 314"/>
                  <a:gd name="T46" fmla="*/ 1 w 793"/>
                  <a:gd name="T47" fmla="*/ 1 h 314"/>
                  <a:gd name="T48" fmla="*/ 1 w 793"/>
                  <a:gd name="T49" fmla="*/ 1 h 314"/>
                  <a:gd name="T50" fmla="*/ 1 w 793"/>
                  <a:gd name="T51" fmla="*/ 1 h 314"/>
                  <a:gd name="T52" fmla="*/ 1 w 793"/>
                  <a:gd name="T53" fmla="*/ 1 h 314"/>
                  <a:gd name="T54" fmla="*/ 1 w 793"/>
                  <a:gd name="T55" fmla="*/ 1 h 314"/>
                  <a:gd name="T56" fmla="*/ 1 w 793"/>
                  <a:gd name="T57" fmla="*/ 1 h 314"/>
                  <a:gd name="T58" fmla="*/ 1 w 793"/>
                  <a:gd name="T59" fmla="*/ 1 h 314"/>
                  <a:gd name="T60" fmla="*/ 1 w 793"/>
                  <a:gd name="T61" fmla="*/ 1 h 314"/>
                  <a:gd name="T62" fmla="*/ 1 w 793"/>
                  <a:gd name="T63" fmla="*/ 1 h 314"/>
                  <a:gd name="T64" fmla="*/ 1 w 793"/>
                  <a:gd name="T65" fmla="*/ 1 h 314"/>
                  <a:gd name="T66" fmla="*/ 1 w 793"/>
                  <a:gd name="T67" fmla="*/ 1 h 314"/>
                  <a:gd name="T68" fmla="*/ 1 w 793"/>
                  <a:gd name="T69" fmla="*/ 1 h 314"/>
                  <a:gd name="T70" fmla="*/ 1 w 793"/>
                  <a:gd name="T71" fmla="*/ 1 h 314"/>
                  <a:gd name="T72" fmla="*/ 1 w 793"/>
                  <a:gd name="T73" fmla="*/ 1 h 314"/>
                  <a:gd name="T74" fmla="*/ 1 w 793"/>
                  <a:gd name="T75" fmla="*/ 1 h 314"/>
                  <a:gd name="T76" fmla="*/ 1 w 793"/>
                  <a:gd name="T77" fmla="*/ 1 h 314"/>
                  <a:gd name="T78" fmla="*/ 1 w 793"/>
                  <a:gd name="T79" fmla="*/ 1 h 314"/>
                  <a:gd name="T80" fmla="*/ 1 w 793"/>
                  <a:gd name="T81" fmla="*/ 1 h 314"/>
                  <a:gd name="T82" fmla="*/ 1 w 793"/>
                  <a:gd name="T83" fmla="*/ 1 h 314"/>
                  <a:gd name="T84" fmla="*/ 1 w 793"/>
                  <a:gd name="T85" fmla="*/ 1 h 314"/>
                  <a:gd name="T86" fmla="*/ 1 w 793"/>
                  <a:gd name="T87" fmla="*/ 1 h 314"/>
                  <a:gd name="T88" fmla="*/ 1 w 793"/>
                  <a:gd name="T89" fmla="*/ 1 h 314"/>
                  <a:gd name="T90" fmla="*/ 1 w 793"/>
                  <a:gd name="T91" fmla="*/ 1 h 314"/>
                  <a:gd name="T92" fmla="*/ 1 w 793"/>
                  <a:gd name="T93" fmla="*/ 1 h 314"/>
                  <a:gd name="T94" fmla="*/ 1 w 793"/>
                  <a:gd name="T95" fmla="*/ 1 h 314"/>
                  <a:gd name="T96" fmla="*/ 1 w 793"/>
                  <a:gd name="T97" fmla="*/ 1 h 314"/>
                  <a:gd name="T98" fmla="*/ 1 w 793"/>
                  <a:gd name="T99" fmla="*/ 1 h 314"/>
                  <a:gd name="T100" fmla="*/ 1 w 793"/>
                  <a:gd name="T101" fmla="*/ 1 h 314"/>
                  <a:gd name="T102" fmla="*/ 1 w 793"/>
                  <a:gd name="T103" fmla="*/ 1 h 314"/>
                  <a:gd name="T104" fmla="*/ 1 w 793"/>
                  <a:gd name="T105" fmla="*/ 1 h 314"/>
                  <a:gd name="T106" fmla="*/ 1 w 793"/>
                  <a:gd name="T107" fmla="*/ 1 h 314"/>
                  <a:gd name="T108" fmla="*/ 1 w 793"/>
                  <a:gd name="T109" fmla="*/ 1 h 314"/>
                  <a:gd name="T110" fmla="*/ 1 w 793"/>
                  <a:gd name="T111" fmla="*/ 1 h 314"/>
                  <a:gd name="T112" fmla="*/ 1 w 793"/>
                  <a:gd name="T113" fmla="*/ 1 h 314"/>
                  <a:gd name="T114" fmla="*/ 1 w 793"/>
                  <a:gd name="T115" fmla="*/ 1 h 314"/>
                  <a:gd name="T116" fmla="*/ 1 w 793"/>
                  <a:gd name="T117" fmla="*/ 1 h 314"/>
                  <a:gd name="T118" fmla="*/ 1 w 793"/>
                  <a:gd name="T119" fmla="*/ 1 h 314"/>
                  <a:gd name="T120" fmla="*/ 1 w 793"/>
                  <a:gd name="T121" fmla="*/ 1 h 31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93"/>
                  <a:gd name="T184" fmla="*/ 0 h 314"/>
                  <a:gd name="T185" fmla="*/ 793 w 793"/>
                  <a:gd name="T186" fmla="*/ 314 h 31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93" h="314">
                    <a:moveTo>
                      <a:pt x="0" y="314"/>
                    </a:moveTo>
                    <a:lnTo>
                      <a:pt x="31" y="314"/>
                    </a:lnTo>
                    <a:lnTo>
                      <a:pt x="59" y="314"/>
                    </a:lnTo>
                    <a:lnTo>
                      <a:pt x="85" y="314"/>
                    </a:lnTo>
                    <a:lnTo>
                      <a:pt x="110" y="314"/>
                    </a:lnTo>
                    <a:lnTo>
                      <a:pt x="133" y="314"/>
                    </a:lnTo>
                    <a:lnTo>
                      <a:pt x="154" y="314"/>
                    </a:lnTo>
                    <a:lnTo>
                      <a:pt x="174" y="314"/>
                    </a:lnTo>
                    <a:lnTo>
                      <a:pt x="193" y="314"/>
                    </a:lnTo>
                    <a:lnTo>
                      <a:pt x="210" y="314"/>
                    </a:lnTo>
                    <a:lnTo>
                      <a:pt x="226" y="314"/>
                    </a:lnTo>
                    <a:lnTo>
                      <a:pt x="241" y="314"/>
                    </a:lnTo>
                    <a:lnTo>
                      <a:pt x="254" y="314"/>
                    </a:lnTo>
                    <a:lnTo>
                      <a:pt x="266" y="314"/>
                    </a:lnTo>
                    <a:lnTo>
                      <a:pt x="276" y="314"/>
                    </a:lnTo>
                    <a:lnTo>
                      <a:pt x="286" y="314"/>
                    </a:lnTo>
                    <a:lnTo>
                      <a:pt x="295" y="314"/>
                    </a:lnTo>
                    <a:lnTo>
                      <a:pt x="303" y="314"/>
                    </a:lnTo>
                    <a:lnTo>
                      <a:pt x="310" y="314"/>
                    </a:lnTo>
                    <a:lnTo>
                      <a:pt x="316" y="314"/>
                    </a:lnTo>
                    <a:lnTo>
                      <a:pt x="322" y="314"/>
                    </a:lnTo>
                    <a:lnTo>
                      <a:pt x="327" y="314"/>
                    </a:lnTo>
                    <a:lnTo>
                      <a:pt x="331" y="314"/>
                    </a:lnTo>
                    <a:lnTo>
                      <a:pt x="335" y="314"/>
                    </a:lnTo>
                    <a:lnTo>
                      <a:pt x="339" y="314"/>
                    </a:lnTo>
                    <a:lnTo>
                      <a:pt x="342" y="313"/>
                    </a:lnTo>
                    <a:lnTo>
                      <a:pt x="344" y="313"/>
                    </a:lnTo>
                    <a:lnTo>
                      <a:pt x="347" y="313"/>
                    </a:lnTo>
                    <a:lnTo>
                      <a:pt x="349" y="313"/>
                    </a:lnTo>
                    <a:lnTo>
                      <a:pt x="351" y="313"/>
                    </a:lnTo>
                    <a:lnTo>
                      <a:pt x="353" y="313"/>
                    </a:lnTo>
                    <a:lnTo>
                      <a:pt x="355" y="313"/>
                    </a:lnTo>
                    <a:lnTo>
                      <a:pt x="357" y="313"/>
                    </a:lnTo>
                    <a:lnTo>
                      <a:pt x="360" y="313"/>
                    </a:lnTo>
                    <a:lnTo>
                      <a:pt x="361" y="313"/>
                    </a:lnTo>
                    <a:lnTo>
                      <a:pt x="364" y="313"/>
                    </a:lnTo>
                    <a:lnTo>
                      <a:pt x="365" y="312"/>
                    </a:lnTo>
                    <a:lnTo>
                      <a:pt x="367" y="312"/>
                    </a:lnTo>
                    <a:lnTo>
                      <a:pt x="369" y="312"/>
                    </a:lnTo>
                    <a:lnTo>
                      <a:pt x="371" y="312"/>
                    </a:lnTo>
                    <a:lnTo>
                      <a:pt x="372" y="312"/>
                    </a:lnTo>
                    <a:lnTo>
                      <a:pt x="373" y="312"/>
                    </a:lnTo>
                    <a:lnTo>
                      <a:pt x="375" y="312"/>
                    </a:lnTo>
                    <a:lnTo>
                      <a:pt x="376" y="312"/>
                    </a:lnTo>
                    <a:lnTo>
                      <a:pt x="377" y="312"/>
                    </a:lnTo>
                    <a:lnTo>
                      <a:pt x="379" y="312"/>
                    </a:lnTo>
                    <a:lnTo>
                      <a:pt x="380" y="312"/>
                    </a:lnTo>
                    <a:lnTo>
                      <a:pt x="381" y="310"/>
                    </a:lnTo>
                    <a:lnTo>
                      <a:pt x="383" y="310"/>
                    </a:lnTo>
                    <a:lnTo>
                      <a:pt x="384" y="310"/>
                    </a:lnTo>
                    <a:lnTo>
                      <a:pt x="385" y="310"/>
                    </a:lnTo>
                    <a:lnTo>
                      <a:pt x="387" y="310"/>
                    </a:lnTo>
                    <a:lnTo>
                      <a:pt x="388" y="310"/>
                    </a:lnTo>
                    <a:lnTo>
                      <a:pt x="389" y="310"/>
                    </a:lnTo>
                    <a:lnTo>
                      <a:pt x="391" y="310"/>
                    </a:lnTo>
                    <a:lnTo>
                      <a:pt x="392" y="309"/>
                    </a:lnTo>
                    <a:lnTo>
                      <a:pt x="393" y="309"/>
                    </a:lnTo>
                    <a:lnTo>
                      <a:pt x="396" y="309"/>
                    </a:lnTo>
                    <a:lnTo>
                      <a:pt x="397" y="309"/>
                    </a:lnTo>
                    <a:lnTo>
                      <a:pt x="399" y="309"/>
                    </a:lnTo>
                    <a:lnTo>
                      <a:pt x="401" y="308"/>
                    </a:lnTo>
                    <a:lnTo>
                      <a:pt x="403" y="308"/>
                    </a:lnTo>
                    <a:lnTo>
                      <a:pt x="405" y="308"/>
                    </a:lnTo>
                    <a:lnTo>
                      <a:pt x="407" y="308"/>
                    </a:lnTo>
                    <a:lnTo>
                      <a:pt x="409" y="308"/>
                    </a:lnTo>
                    <a:lnTo>
                      <a:pt x="411" y="306"/>
                    </a:lnTo>
                    <a:lnTo>
                      <a:pt x="412" y="306"/>
                    </a:lnTo>
                    <a:lnTo>
                      <a:pt x="415" y="306"/>
                    </a:lnTo>
                    <a:lnTo>
                      <a:pt x="416" y="306"/>
                    </a:lnTo>
                    <a:lnTo>
                      <a:pt x="417" y="306"/>
                    </a:lnTo>
                    <a:lnTo>
                      <a:pt x="419" y="306"/>
                    </a:lnTo>
                    <a:lnTo>
                      <a:pt x="420" y="305"/>
                    </a:lnTo>
                    <a:lnTo>
                      <a:pt x="421" y="305"/>
                    </a:lnTo>
                    <a:lnTo>
                      <a:pt x="423" y="305"/>
                    </a:lnTo>
                    <a:lnTo>
                      <a:pt x="424" y="305"/>
                    </a:lnTo>
                    <a:lnTo>
                      <a:pt x="425" y="305"/>
                    </a:lnTo>
                    <a:lnTo>
                      <a:pt x="427" y="305"/>
                    </a:lnTo>
                    <a:lnTo>
                      <a:pt x="428" y="304"/>
                    </a:lnTo>
                    <a:lnTo>
                      <a:pt x="429" y="304"/>
                    </a:lnTo>
                    <a:lnTo>
                      <a:pt x="431" y="304"/>
                    </a:lnTo>
                    <a:lnTo>
                      <a:pt x="432" y="302"/>
                    </a:lnTo>
                    <a:lnTo>
                      <a:pt x="433" y="302"/>
                    </a:lnTo>
                    <a:lnTo>
                      <a:pt x="435" y="302"/>
                    </a:lnTo>
                    <a:lnTo>
                      <a:pt x="436" y="302"/>
                    </a:lnTo>
                    <a:lnTo>
                      <a:pt x="437" y="301"/>
                    </a:lnTo>
                    <a:lnTo>
                      <a:pt x="438" y="301"/>
                    </a:lnTo>
                    <a:lnTo>
                      <a:pt x="440" y="301"/>
                    </a:lnTo>
                    <a:lnTo>
                      <a:pt x="442" y="300"/>
                    </a:lnTo>
                    <a:lnTo>
                      <a:pt x="444" y="300"/>
                    </a:lnTo>
                    <a:lnTo>
                      <a:pt x="445" y="298"/>
                    </a:lnTo>
                    <a:lnTo>
                      <a:pt x="448" y="298"/>
                    </a:lnTo>
                    <a:lnTo>
                      <a:pt x="450" y="297"/>
                    </a:lnTo>
                    <a:lnTo>
                      <a:pt x="452" y="297"/>
                    </a:lnTo>
                    <a:lnTo>
                      <a:pt x="454" y="296"/>
                    </a:lnTo>
                    <a:lnTo>
                      <a:pt x="457" y="296"/>
                    </a:lnTo>
                    <a:lnTo>
                      <a:pt x="460" y="294"/>
                    </a:lnTo>
                    <a:lnTo>
                      <a:pt x="461" y="294"/>
                    </a:lnTo>
                    <a:lnTo>
                      <a:pt x="464" y="293"/>
                    </a:lnTo>
                    <a:lnTo>
                      <a:pt x="465" y="293"/>
                    </a:lnTo>
                    <a:lnTo>
                      <a:pt x="466" y="292"/>
                    </a:lnTo>
                    <a:lnTo>
                      <a:pt x="469" y="292"/>
                    </a:lnTo>
                    <a:lnTo>
                      <a:pt x="470" y="292"/>
                    </a:lnTo>
                    <a:lnTo>
                      <a:pt x="472" y="290"/>
                    </a:lnTo>
                    <a:lnTo>
                      <a:pt x="473" y="290"/>
                    </a:lnTo>
                    <a:lnTo>
                      <a:pt x="474" y="289"/>
                    </a:lnTo>
                    <a:lnTo>
                      <a:pt x="476" y="289"/>
                    </a:lnTo>
                    <a:lnTo>
                      <a:pt x="477" y="289"/>
                    </a:lnTo>
                    <a:lnTo>
                      <a:pt x="478" y="288"/>
                    </a:lnTo>
                    <a:lnTo>
                      <a:pt x="480" y="288"/>
                    </a:lnTo>
                    <a:lnTo>
                      <a:pt x="481" y="288"/>
                    </a:lnTo>
                    <a:lnTo>
                      <a:pt x="482" y="287"/>
                    </a:lnTo>
                    <a:lnTo>
                      <a:pt x="484" y="287"/>
                    </a:lnTo>
                    <a:lnTo>
                      <a:pt x="485" y="285"/>
                    </a:lnTo>
                    <a:lnTo>
                      <a:pt x="486" y="285"/>
                    </a:lnTo>
                    <a:lnTo>
                      <a:pt x="488" y="284"/>
                    </a:lnTo>
                    <a:lnTo>
                      <a:pt x="489" y="284"/>
                    </a:lnTo>
                    <a:lnTo>
                      <a:pt x="490" y="283"/>
                    </a:lnTo>
                    <a:lnTo>
                      <a:pt x="492" y="283"/>
                    </a:lnTo>
                    <a:lnTo>
                      <a:pt x="493" y="281"/>
                    </a:lnTo>
                    <a:lnTo>
                      <a:pt x="496" y="281"/>
                    </a:lnTo>
                    <a:lnTo>
                      <a:pt x="497" y="280"/>
                    </a:lnTo>
                    <a:lnTo>
                      <a:pt x="498" y="279"/>
                    </a:lnTo>
                    <a:lnTo>
                      <a:pt x="501" y="279"/>
                    </a:lnTo>
                    <a:lnTo>
                      <a:pt x="502" y="277"/>
                    </a:lnTo>
                    <a:lnTo>
                      <a:pt x="505" y="276"/>
                    </a:lnTo>
                    <a:lnTo>
                      <a:pt x="506" y="275"/>
                    </a:lnTo>
                    <a:lnTo>
                      <a:pt x="509" y="275"/>
                    </a:lnTo>
                    <a:lnTo>
                      <a:pt x="510" y="273"/>
                    </a:lnTo>
                    <a:lnTo>
                      <a:pt x="512" y="272"/>
                    </a:lnTo>
                    <a:lnTo>
                      <a:pt x="514" y="272"/>
                    </a:lnTo>
                    <a:lnTo>
                      <a:pt x="516" y="271"/>
                    </a:lnTo>
                    <a:lnTo>
                      <a:pt x="517" y="271"/>
                    </a:lnTo>
                    <a:lnTo>
                      <a:pt x="518" y="269"/>
                    </a:lnTo>
                    <a:lnTo>
                      <a:pt x="520" y="269"/>
                    </a:lnTo>
                    <a:lnTo>
                      <a:pt x="521" y="268"/>
                    </a:lnTo>
                    <a:lnTo>
                      <a:pt x="522" y="268"/>
                    </a:lnTo>
                    <a:lnTo>
                      <a:pt x="524" y="267"/>
                    </a:lnTo>
                    <a:lnTo>
                      <a:pt x="525" y="265"/>
                    </a:lnTo>
                    <a:lnTo>
                      <a:pt x="526" y="265"/>
                    </a:lnTo>
                    <a:lnTo>
                      <a:pt x="528" y="265"/>
                    </a:lnTo>
                    <a:lnTo>
                      <a:pt x="529" y="264"/>
                    </a:lnTo>
                    <a:lnTo>
                      <a:pt x="530" y="263"/>
                    </a:lnTo>
                    <a:lnTo>
                      <a:pt x="531" y="263"/>
                    </a:lnTo>
                    <a:lnTo>
                      <a:pt x="533" y="261"/>
                    </a:lnTo>
                    <a:lnTo>
                      <a:pt x="534" y="261"/>
                    </a:lnTo>
                    <a:lnTo>
                      <a:pt x="535" y="260"/>
                    </a:lnTo>
                    <a:lnTo>
                      <a:pt x="537" y="260"/>
                    </a:lnTo>
                    <a:lnTo>
                      <a:pt x="538" y="259"/>
                    </a:lnTo>
                    <a:lnTo>
                      <a:pt x="539" y="257"/>
                    </a:lnTo>
                    <a:lnTo>
                      <a:pt x="542" y="257"/>
                    </a:lnTo>
                    <a:lnTo>
                      <a:pt x="543" y="256"/>
                    </a:lnTo>
                    <a:lnTo>
                      <a:pt x="545" y="255"/>
                    </a:lnTo>
                    <a:lnTo>
                      <a:pt x="546" y="255"/>
                    </a:lnTo>
                    <a:lnTo>
                      <a:pt x="549" y="253"/>
                    </a:lnTo>
                    <a:lnTo>
                      <a:pt x="550" y="252"/>
                    </a:lnTo>
                    <a:lnTo>
                      <a:pt x="551" y="251"/>
                    </a:lnTo>
                    <a:lnTo>
                      <a:pt x="554" y="251"/>
                    </a:lnTo>
                    <a:lnTo>
                      <a:pt x="555" y="249"/>
                    </a:lnTo>
                    <a:lnTo>
                      <a:pt x="557" y="248"/>
                    </a:lnTo>
                    <a:lnTo>
                      <a:pt x="558" y="248"/>
                    </a:lnTo>
                    <a:lnTo>
                      <a:pt x="559" y="247"/>
                    </a:lnTo>
                    <a:lnTo>
                      <a:pt x="561" y="247"/>
                    </a:lnTo>
                    <a:lnTo>
                      <a:pt x="562" y="245"/>
                    </a:lnTo>
                    <a:lnTo>
                      <a:pt x="563" y="245"/>
                    </a:lnTo>
                    <a:lnTo>
                      <a:pt x="563" y="244"/>
                    </a:lnTo>
                    <a:lnTo>
                      <a:pt x="565" y="244"/>
                    </a:lnTo>
                    <a:lnTo>
                      <a:pt x="566" y="243"/>
                    </a:lnTo>
                    <a:lnTo>
                      <a:pt x="567" y="243"/>
                    </a:lnTo>
                    <a:lnTo>
                      <a:pt x="569" y="241"/>
                    </a:lnTo>
                    <a:lnTo>
                      <a:pt x="570" y="241"/>
                    </a:lnTo>
                    <a:lnTo>
                      <a:pt x="570" y="240"/>
                    </a:lnTo>
                    <a:lnTo>
                      <a:pt x="571" y="240"/>
                    </a:lnTo>
                    <a:lnTo>
                      <a:pt x="573" y="240"/>
                    </a:lnTo>
                    <a:lnTo>
                      <a:pt x="573" y="239"/>
                    </a:lnTo>
                    <a:lnTo>
                      <a:pt x="574" y="239"/>
                    </a:lnTo>
                    <a:lnTo>
                      <a:pt x="575" y="237"/>
                    </a:lnTo>
                    <a:lnTo>
                      <a:pt x="577" y="236"/>
                    </a:lnTo>
                    <a:lnTo>
                      <a:pt x="578" y="236"/>
                    </a:lnTo>
                    <a:lnTo>
                      <a:pt x="579" y="235"/>
                    </a:lnTo>
                    <a:lnTo>
                      <a:pt x="581" y="235"/>
                    </a:lnTo>
                    <a:lnTo>
                      <a:pt x="582" y="233"/>
                    </a:lnTo>
                    <a:lnTo>
                      <a:pt x="583" y="232"/>
                    </a:lnTo>
                    <a:lnTo>
                      <a:pt x="585" y="232"/>
                    </a:lnTo>
                    <a:lnTo>
                      <a:pt x="586" y="231"/>
                    </a:lnTo>
                    <a:lnTo>
                      <a:pt x="587" y="229"/>
                    </a:lnTo>
                    <a:lnTo>
                      <a:pt x="589" y="229"/>
                    </a:lnTo>
                    <a:lnTo>
                      <a:pt x="590" y="228"/>
                    </a:lnTo>
                    <a:lnTo>
                      <a:pt x="591" y="227"/>
                    </a:lnTo>
                    <a:lnTo>
                      <a:pt x="593" y="227"/>
                    </a:lnTo>
                    <a:lnTo>
                      <a:pt x="594" y="225"/>
                    </a:lnTo>
                    <a:lnTo>
                      <a:pt x="595" y="224"/>
                    </a:lnTo>
                    <a:lnTo>
                      <a:pt x="597" y="224"/>
                    </a:lnTo>
                    <a:lnTo>
                      <a:pt x="598" y="223"/>
                    </a:lnTo>
                    <a:lnTo>
                      <a:pt x="599" y="221"/>
                    </a:lnTo>
                    <a:lnTo>
                      <a:pt x="601" y="221"/>
                    </a:lnTo>
                    <a:lnTo>
                      <a:pt x="601" y="220"/>
                    </a:lnTo>
                    <a:lnTo>
                      <a:pt x="602" y="220"/>
                    </a:lnTo>
                    <a:lnTo>
                      <a:pt x="603" y="219"/>
                    </a:lnTo>
                    <a:lnTo>
                      <a:pt x="605" y="219"/>
                    </a:lnTo>
                    <a:lnTo>
                      <a:pt x="605" y="217"/>
                    </a:lnTo>
                    <a:lnTo>
                      <a:pt x="606" y="217"/>
                    </a:lnTo>
                    <a:lnTo>
                      <a:pt x="606" y="216"/>
                    </a:lnTo>
                    <a:lnTo>
                      <a:pt x="607" y="216"/>
                    </a:lnTo>
                    <a:lnTo>
                      <a:pt x="609" y="215"/>
                    </a:lnTo>
                    <a:lnTo>
                      <a:pt x="610" y="215"/>
                    </a:lnTo>
                    <a:lnTo>
                      <a:pt x="610" y="213"/>
                    </a:lnTo>
                    <a:lnTo>
                      <a:pt x="611" y="213"/>
                    </a:lnTo>
                    <a:lnTo>
                      <a:pt x="613" y="212"/>
                    </a:lnTo>
                    <a:lnTo>
                      <a:pt x="614" y="211"/>
                    </a:lnTo>
                    <a:lnTo>
                      <a:pt x="615" y="209"/>
                    </a:lnTo>
                    <a:lnTo>
                      <a:pt x="617" y="209"/>
                    </a:lnTo>
                    <a:lnTo>
                      <a:pt x="617" y="208"/>
                    </a:lnTo>
                    <a:lnTo>
                      <a:pt x="618" y="208"/>
                    </a:lnTo>
                    <a:lnTo>
                      <a:pt x="619" y="207"/>
                    </a:lnTo>
                    <a:lnTo>
                      <a:pt x="621" y="205"/>
                    </a:lnTo>
                    <a:lnTo>
                      <a:pt x="622" y="204"/>
                    </a:lnTo>
                    <a:lnTo>
                      <a:pt x="623" y="204"/>
                    </a:lnTo>
                    <a:lnTo>
                      <a:pt x="623" y="203"/>
                    </a:lnTo>
                    <a:lnTo>
                      <a:pt x="624" y="203"/>
                    </a:lnTo>
                    <a:lnTo>
                      <a:pt x="626" y="201"/>
                    </a:lnTo>
                    <a:lnTo>
                      <a:pt x="627" y="200"/>
                    </a:lnTo>
                    <a:lnTo>
                      <a:pt x="628" y="200"/>
                    </a:lnTo>
                    <a:lnTo>
                      <a:pt x="628" y="199"/>
                    </a:lnTo>
                    <a:lnTo>
                      <a:pt x="630" y="199"/>
                    </a:lnTo>
                    <a:lnTo>
                      <a:pt x="631" y="197"/>
                    </a:lnTo>
                    <a:lnTo>
                      <a:pt x="632" y="197"/>
                    </a:lnTo>
                    <a:lnTo>
                      <a:pt x="632" y="196"/>
                    </a:lnTo>
                    <a:lnTo>
                      <a:pt x="634" y="196"/>
                    </a:lnTo>
                    <a:lnTo>
                      <a:pt x="635" y="195"/>
                    </a:lnTo>
                    <a:lnTo>
                      <a:pt x="636" y="194"/>
                    </a:lnTo>
                    <a:lnTo>
                      <a:pt x="638" y="194"/>
                    </a:lnTo>
                    <a:lnTo>
                      <a:pt x="639" y="192"/>
                    </a:lnTo>
                    <a:lnTo>
                      <a:pt x="640" y="192"/>
                    </a:lnTo>
                    <a:lnTo>
                      <a:pt x="642" y="191"/>
                    </a:lnTo>
                    <a:lnTo>
                      <a:pt x="642" y="190"/>
                    </a:lnTo>
                    <a:lnTo>
                      <a:pt x="643" y="190"/>
                    </a:lnTo>
                    <a:lnTo>
                      <a:pt x="644" y="188"/>
                    </a:lnTo>
                    <a:lnTo>
                      <a:pt x="646" y="188"/>
                    </a:lnTo>
                    <a:lnTo>
                      <a:pt x="646" y="187"/>
                    </a:lnTo>
                    <a:lnTo>
                      <a:pt x="647" y="187"/>
                    </a:lnTo>
                    <a:lnTo>
                      <a:pt x="648" y="186"/>
                    </a:lnTo>
                    <a:lnTo>
                      <a:pt x="650" y="184"/>
                    </a:lnTo>
                    <a:lnTo>
                      <a:pt x="651" y="184"/>
                    </a:lnTo>
                    <a:lnTo>
                      <a:pt x="651" y="183"/>
                    </a:lnTo>
                    <a:lnTo>
                      <a:pt x="652" y="183"/>
                    </a:lnTo>
                    <a:lnTo>
                      <a:pt x="652" y="182"/>
                    </a:lnTo>
                    <a:lnTo>
                      <a:pt x="654" y="182"/>
                    </a:lnTo>
                    <a:lnTo>
                      <a:pt x="654" y="180"/>
                    </a:lnTo>
                    <a:lnTo>
                      <a:pt x="655" y="180"/>
                    </a:lnTo>
                    <a:lnTo>
                      <a:pt x="655" y="179"/>
                    </a:lnTo>
                    <a:lnTo>
                      <a:pt x="656" y="179"/>
                    </a:lnTo>
                    <a:lnTo>
                      <a:pt x="658" y="178"/>
                    </a:lnTo>
                    <a:lnTo>
                      <a:pt x="659" y="176"/>
                    </a:lnTo>
                    <a:lnTo>
                      <a:pt x="660" y="175"/>
                    </a:lnTo>
                    <a:lnTo>
                      <a:pt x="662" y="174"/>
                    </a:lnTo>
                    <a:lnTo>
                      <a:pt x="663" y="172"/>
                    </a:lnTo>
                    <a:lnTo>
                      <a:pt x="664" y="171"/>
                    </a:lnTo>
                    <a:lnTo>
                      <a:pt x="666" y="170"/>
                    </a:lnTo>
                    <a:lnTo>
                      <a:pt x="666" y="168"/>
                    </a:lnTo>
                    <a:lnTo>
                      <a:pt x="667" y="167"/>
                    </a:lnTo>
                    <a:lnTo>
                      <a:pt x="668" y="166"/>
                    </a:lnTo>
                    <a:lnTo>
                      <a:pt x="670" y="164"/>
                    </a:lnTo>
                    <a:lnTo>
                      <a:pt x="671" y="163"/>
                    </a:lnTo>
                    <a:lnTo>
                      <a:pt x="672" y="163"/>
                    </a:lnTo>
                    <a:lnTo>
                      <a:pt x="672" y="162"/>
                    </a:lnTo>
                    <a:lnTo>
                      <a:pt x="674" y="160"/>
                    </a:lnTo>
                    <a:lnTo>
                      <a:pt x="675" y="159"/>
                    </a:lnTo>
                    <a:lnTo>
                      <a:pt x="676" y="158"/>
                    </a:lnTo>
                    <a:lnTo>
                      <a:pt x="678" y="156"/>
                    </a:lnTo>
                    <a:lnTo>
                      <a:pt x="679" y="155"/>
                    </a:lnTo>
                    <a:lnTo>
                      <a:pt x="680" y="154"/>
                    </a:lnTo>
                    <a:lnTo>
                      <a:pt x="680" y="152"/>
                    </a:lnTo>
                    <a:lnTo>
                      <a:pt x="682" y="152"/>
                    </a:lnTo>
                    <a:lnTo>
                      <a:pt x="682" y="151"/>
                    </a:lnTo>
                    <a:lnTo>
                      <a:pt x="683" y="150"/>
                    </a:lnTo>
                    <a:lnTo>
                      <a:pt x="684" y="150"/>
                    </a:lnTo>
                    <a:lnTo>
                      <a:pt x="684" y="148"/>
                    </a:lnTo>
                    <a:lnTo>
                      <a:pt x="686" y="147"/>
                    </a:lnTo>
                    <a:lnTo>
                      <a:pt x="687" y="147"/>
                    </a:lnTo>
                    <a:lnTo>
                      <a:pt x="687" y="146"/>
                    </a:lnTo>
                    <a:lnTo>
                      <a:pt x="688" y="144"/>
                    </a:lnTo>
                    <a:lnTo>
                      <a:pt x="690" y="143"/>
                    </a:lnTo>
                    <a:lnTo>
                      <a:pt x="691" y="142"/>
                    </a:lnTo>
                    <a:lnTo>
                      <a:pt x="692" y="140"/>
                    </a:lnTo>
                    <a:lnTo>
                      <a:pt x="692" y="139"/>
                    </a:lnTo>
                    <a:lnTo>
                      <a:pt x="694" y="136"/>
                    </a:lnTo>
                    <a:lnTo>
                      <a:pt x="696" y="135"/>
                    </a:lnTo>
                    <a:lnTo>
                      <a:pt x="698" y="134"/>
                    </a:lnTo>
                    <a:lnTo>
                      <a:pt x="699" y="131"/>
                    </a:lnTo>
                    <a:lnTo>
                      <a:pt x="700" y="130"/>
                    </a:lnTo>
                    <a:lnTo>
                      <a:pt x="702" y="128"/>
                    </a:lnTo>
                    <a:lnTo>
                      <a:pt x="703" y="127"/>
                    </a:lnTo>
                    <a:lnTo>
                      <a:pt x="704" y="126"/>
                    </a:lnTo>
                    <a:lnTo>
                      <a:pt x="706" y="124"/>
                    </a:lnTo>
                    <a:lnTo>
                      <a:pt x="706" y="123"/>
                    </a:lnTo>
                    <a:lnTo>
                      <a:pt x="707" y="122"/>
                    </a:lnTo>
                    <a:lnTo>
                      <a:pt x="708" y="120"/>
                    </a:lnTo>
                    <a:lnTo>
                      <a:pt x="708" y="119"/>
                    </a:lnTo>
                    <a:lnTo>
                      <a:pt x="710" y="118"/>
                    </a:lnTo>
                    <a:lnTo>
                      <a:pt x="711" y="118"/>
                    </a:lnTo>
                    <a:lnTo>
                      <a:pt x="711" y="116"/>
                    </a:lnTo>
                    <a:lnTo>
                      <a:pt x="712" y="115"/>
                    </a:lnTo>
                    <a:lnTo>
                      <a:pt x="714" y="114"/>
                    </a:lnTo>
                    <a:lnTo>
                      <a:pt x="715" y="112"/>
                    </a:lnTo>
                    <a:lnTo>
                      <a:pt x="715" y="111"/>
                    </a:lnTo>
                    <a:lnTo>
                      <a:pt x="716" y="110"/>
                    </a:lnTo>
                    <a:lnTo>
                      <a:pt x="717" y="108"/>
                    </a:lnTo>
                    <a:lnTo>
                      <a:pt x="717" y="107"/>
                    </a:lnTo>
                    <a:lnTo>
                      <a:pt x="719" y="107"/>
                    </a:lnTo>
                    <a:lnTo>
                      <a:pt x="719" y="106"/>
                    </a:lnTo>
                    <a:lnTo>
                      <a:pt x="720" y="104"/>
                    </a:lnTo>
                    <a:lnTo>
                      <a:pt x="721" y="103"/>
                    </a:lnTo>
                    <a:lnTo>
                      <a:pt x="723" y="101"/>
                    </a:lnTo>
                    <a:lnTo>
                      <a:pt x="724" y="99"/>
                    </a:lnTo>
                    <a:lnTo>
                      <a:pt x="725" y="98"/>
                    </a:lnTo>
                    <a:lnTo>
                      <a:pt x="725" y="97"/>
                    </a:lnTo>
                    <a:lnTo>
                      <a:pt x="727" y="94"/>
                    </a:lnTo>
                    <a:lnTo>
                      <a:pt x="729" y="93"/>
                    </a:lnTo>
                    <a:lnTo>
                      <a:pt x="731" y="90"/>
                    </a:lnTo>
                    <a:lnTo>
                      <a:pt x="732" y="89"/>
                    </a:lnTo>
                    <a:lnTo>
                      <a:pt x="733" y="86"/>
                    </a:lnTo>
                    <a:lnTo>
                      <a:pt x="735" y="85"/>
                    </a:lnTo>
                    <a:lnTo>
                      <a:pt x="736" y="82"/>
                    </a:lnTo>
                    <a:lnTo>
                      <a:pt x="737" y="81"/>
                    </a:lnTo>
                    <a:lnTo>
                      <a:pt x="739" y="79"/>
                    </a:lnTo>
                    <a:lnTo>
                      <a:pt x="739" y="78"/>
                    </a:lnTo>
                    <a:lnTo>
                      <a:pt x="740" y="77"/>
                    </a:lnTo>
                    <a:lnTo>
                      <a:pt x="741" y="75"/>
                    </a:lnTo>
                    <a:lnTo>
                      <a:pt x="741" y="74"/>
                    </a:lnTo>
                    <a:lnTo>
                      <a:pt x="743" y="73"/>
                    </a:lnTo>
                    <a:lnTo>
                      <a:pt x="744" y="71"/>
                    </a:lnTo>
                    <a:lnTo>
                      <a:pt x="744" y="70"/>
                    </a:lnTo>
                    <a:lnTo>
                      <a:pt x="745" y="69"/>
                    </a:lnTo>
                    <a:lnTo>
                      <a:pt x="747" y="69"/>
                    </a:lnTo>
                    <a:lnTo>
                      <a:pt x="747" y="67"/>
                    </a:lnTo>
                    <a:lnTo>
                      <a:pt x="748" y="66"/>
                    </a:lnTo>
                    <a:lnTo>
                      <a:pt x="748" y="65"/>
                    </a:lnTo>
                    <a:lnTo>
                      <a:pt x="749" y="63"/>
                    </a:lnTo>
                    <a:lnTo>
                      <a:pt x="751" y="62"/>
                    </a:lnTo>
                    <a:lnTo>
                      <a:pt x="751" y="61"/>
                    </a:lnTo>
                    <a:lnTo>
                      <a:pt x="752" y="59"/>
                    </a:lnTo>
                    <a:lnTo>
                      <a:pt x="753" y="58"/>
                    </a:lnTo>
                    <a:lnTo>
                      <a:pt x="753" y="57"/>
                    </a:lnTo>
                    <a:lnTo>
                      <a:pt x="755" y="55"/>
                    </a:lnTo>
                    <a:lnTo>
                      <a:pt x="756" y="54"/>
                    </a:lnTo>
                    <a:lnTo>
                      <a:pt x="757" y="53"/>
                    </a:lnTo>
                    <a:lnTo>
                      <a:pt x="759" y="51"/>
                    </a:lnTo>
                    <a:lnTo>
                      <a:pt x="760" y="49"/>
                    </a:lnTo>
                    <a:lnTo>
                      <a:pt x="761" y="47"/>
                    </a:lnTo>
                    <a:lnTo>
                      <a:pt x="763" y="45"/>
                    </a:lnTo>
                    <a:lnTo>
                      <a:pt x="764" y="43"/>
                    </a:lnTo>
                    <a:lnTo>
                      <a:pt x="765" y="41"/>
                    </a:lnTo>
                    <a:lnTo>
                      <a:pt x="768" y="38"/>
                    </a:lnTo>
                    <a:lnTo>
                      <a:pt x="769" y="37"/>
                    </a:lnTo>
                    <a:lnTo>
                      <a:pt x="771" y="35"/>
                    </a:lnTo>
                    <a:lnTo>
                      <a:pt x="772" y="33"/>
                    </a:lnTo>
                    <a:lnTo>
                      <a:pt x="772" y="31"/>
                    </a:lnTo>
                    <a:lnTo>
                      <a:pt x="773" y="30"/>
                    </a:lnTo>
                    <a:lnTo>
                      <a:pt x="775" y="29"/>
                    </a:lnTo>
                    <a:lnTo>
                      <a:pt x="776" y="27"/>
                    </a:lnTo>
                    <a:lnTo>
                      <a:pt x="776" y="26"/>
                    </a:lnTo>
                    <a:lnTo>
                      <a:pt x="777" y="25"/>
                    </a:lnTo>
                    <a:lnTo>
                      <a:pt x="779" y="23"/>
                    </a:lnTo>
                    <a:lnTo>
                      <a:pt x="779" y="22"/>
                    </a:lnTo>
                    <a:lnTo>
                      <a:pt x="780" y="22"/>
                    </a:lnTo>
                    <a:lnTo>
                      <a:pt x="780" y="21"/>
                    </a:lnTo>
                    <a:lnTo>
                      <a:pt x="781" y="19"/>
                    </a:lnTo>
                    <a:lnTo>
                      <a:pt x="781" y="18"/>
                    </a:lnTo>
                    <a:lnTo>
                      <a:pt x="783" y="17"/>
                    </a:lnTo>
                    <a:lnTo>
                      <a:pt x="784" y="15"/>
                    </a:lnTo>
                    <a:lnTo>
                      <a:pt x="784" y="14"/>
                    </a:lnTo>
                    <a:lnTo>
                      <a:pt x="785" y="13"/>
                    </a:lnTo>
                    <a:lnTo>
                      <a:pt x="785" y="11"/>
                    </a:lnTo>
                    <a:lnTo>
                      <a:pt x="787" y="11"/>
                    </a:lnTo>
                    <a:lnTo>
                      <a:pt x="787" y="10"/>
                    </a:lnTo>
                    <a:lnTo>
                      <a:pt x="788" y="9"/>
                    </a:lnTo>
                    <a:lnTo>
                      <a:pt x="789" y="8"/>
                    </a:lnTo>
                    <a:lnTo>
                      <a:pt x="789" y="6"/>
                    </a:lnTo>
                    <a:lnTo>
                      <a:pt x="791" y="4"/>
                    </a:lnTo>
                    <a:lnTo>
                      <a:pt x="792" y="2"/>
                    </a:lnTo>
                    <a:lnTo>
                      <a:pt x="792" y="1"/>
                    </a:lnTo>
                    <a:lnTo>
                      <a:pt x="793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28" name="Freeform 66">
                <a:extLst>
                  <a:ext uri="{FF2B5EF4-FFF2-40B4-BE49-F238E27FC236}">
                    <a16:creationId xmlns:a16="http://schemas.microsoft.com/office/drawing/2014/main" id="{208C767A-A18B-F34A-B1D0-4EA51DD588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7" y="1741"/>
                <a:ext cx="48" cy="159"/>
              </a:xfrm>
              <a:custGeom>
                <a:avLst/>
                <a:gdLst>
                  <a:gd name="T0" fmla="*/ 1 w 94"/>
                  <a:gd name="T1" fmla="*/ 1 h 318"/>
                  <a:gd name="T2" fmla="*/ 1 w 94"/>
                  <a:gd name="T3" fmla="*/ 1 h 318"/>
                  <a:gd name="T4" fmla="*/ 1 w 94"/>
                  <a:gd name="T5" fmla="*/ 1 h 318"/>
                  <a:gd name="T6" fmla="*/ 1 w 94"/>
                  <a:gd name="T7" fmla="*/ 1 h 318"/>
                  <a:gd name="T8" fmla="*/ 1 w 94"/>
                  <a:gd name="T9" fmla="*/ 1 h 318"/>
                  <a:gd name="T10" fmla="*/ 1 w 94"/>
                  <a:gd name="T11" fmla="*/ 1 h 318"/>
                  <a:gd name="T12" fmla="*/ 1 w 94"/>
                  <a:gd name="T13" fmla="*/ 1 h 318"/>
                  <a:gd name="T14" fmla="*/ 1 w 94"/>
                  <a:gd name="T15" fmla="*/ 1 h 318"/>
                  <a:gd name="T16" fmla="*/ 1 w 94"/>
                  <a:gd name="T17" fmla="*/ 1 h 318"/>
                  <a:gd name="T18" fmla="*/ 1 w 94"/>
                  <a:gd name="T19" fmla="*/ 1 h 318"/>
                  <a:gd name="T20" fmla="*/ 1 w 94"/>
                  <a:gd name="T21" fmla="*/ 1 h 318"/>
                  <a:gd name="T22" fmla="*/ 1 w 94"/>
                  <a:gd name="T23" fmla="*/ 1 h 318"/>
                  <a:gd name="T24" fmla="*/ 1 w 94"/>
                  <a:gd name="T25" fmla="*/ 1 h 318"/>
                  <a:gd name="T26" fmla="*/ 1 w 94"/>
                  <a:gd name="T27" fmla="*/ 1 h 318"/>
                  <a:gd name="T28" fmla="*/ 1 w 94"/>
                  <a:gd name="T29" fmla="*/ 1 h 318"/>
                  <a:gd name="T30" fmla="*/ 1 w 94"/>
                  <a:gd name="T31" fmla="*/ 1 h 318"/>
                  <a:gd name="T32" fmla="*/ 1 w 94"/>
                  <a:gd name="T33" fmla="*/ 1 h 318"/>
                  <a:gd name="T34" fmla="*/ 1 w 94"/>
                  <a:gd name="T35" fmla="*/ 1 h 318"/>
                  <a:gd name="T36" fmla="*/ 1 w 94"/>
                  <a:gd name="T37" fmla="*/ 1 h 318"/>
                  <a:gd name="T38" fmla="*/ 1 w 94"/>
                  <a:gd name="T39" fmla="*/ 1 h 318"/>
                  <a:gd name="T40" fmla="*/ 1 w 94"/>
                  <a:gd name="T41" fmla="*/ 1 h 318"/>
                  <a:gd name="T42" fmla="*/ 1 w 94"/>
                  <a:gd name="T43" fmla="*/ 1 h 318"/>
                  <a:gd name="T44" fmla="*/ 1 w 94"/>
                  <a:gd name="T45" fmla="*/ 1 h 318"/>
                  <a:gd name="T46" fmla="*/ 1 w 94"/>
                  <a:gd name="T47" fmla="*/ 1 h 318"/>
                  <a:gd name="T48" fmla="*/ 1 w 94"/>
                  <a:gd name="T49" fmla="*/ 1 h 318"/>
                  <a:gd name="T50" fmla="*/ 1 w 94"/>
                  <a:gd name="T51" fmla="*/ 1 h 318"/>
                  <a:gd name="T52" fmla="*/ 1 w 94"/>
                  <a:gd name="T53" fmla="*/ 1 h 318"/>
                  <a:gd name="T54" fmla="*/ 1 w 94"/>
                  <a:gd name="T55" fmla="*/ 1 h 318"/>
                  <a:gd name="T56" fmla="*/ 1 w 94"/>
                  <a:gd name="T57" fmla="*/ 1 h 318"/>
                  <a:gd name="T58" fmla="*/ 1 w 94"/>
                  <a:gd name="T59" fmla="*/ 1 h 318"/>
                  <a:gd name="T60" fmla="*/ 1 w 94"/>
                  <a:gd name="T61" fmla="*/ 1 h 318"/>
                  <a:gd name="T62" fmla="*/ 1 w 94"/>
                  <a:gd name="T63" fmla="*/ 1 h 318"/>
                  <a:gd name="T64" fmla="*/ 1 w 94"/>
                  <a:gd name="T65" fmla="*/ 1 h 318"/>
                  <a:gd name="T66" fmla="*/ 1 w 94"/>
                  <a:gd name="T67" fmla="*/ 1 h 318"/>
                  <a:gd name="T68" fmla="*/ 1 w 94"/>
                  <a:gd name="T69" fmla="*/ 1 h 318"/>
                  <a:gd name="T70" fmla="*/ 1 w 94"/>
                  <a:gd name="T71" fmla="*/ 1 h 318"/>
                  <a:gd name="T72" fmla="*/ 1 w 94"/>
                  <a:gd name="T73" fmla="*/ 1 h 318"/>
                  <a:gd name="T74" fmla="*/ 1 w 94"/>
                  <a:gd name="T75" fmla="*/ 1 h 318"/>
                  <a:gd name="T76" fmla="*/ 1 w 94"/>
                  <a:gd name="T77" fmla="*/ 1 h 318"/>
                  <a:gd name="T78" fmla="*/ 1 w 94"/>
                  <a:gd name="T79" fmla="*/ 1 h 318"/>
                  <a:gd name="T80" fmla="*/ 1 w 94"/>
                  <a:gd name="T81" fmla="*/ 1 h 318"/>
                  <a:gd name="T82" fmla="*/ 1 w 94"/>
                  <a:gd name="T83" fmla="*/ 1 h 318"/>
                  <a:gd name="T84" fmla="*/ 1 w 94"/>
                  <a:gd name="T85" fmla="*/ 1 h 318"/>
                  <a:gd name="T86" fmla="*/ 1 w 94"/>
                  <a:gd name="T87" fmla="*/ 1 h 318"/>
                  <a:gd name="T88" fmla="*/ 1 w 94"/>
                  <a:gd name="T89" fmla="*/ 1 h 318"/>
                  <a:gd name="T90" fmla="*/ 1 w 94"/>
                  <a:gd name="T91" fmla="*/ 1 h 318"/>
                  <a:gd name="T92" fmla="*/ 1 w 94"/>
                  <a:gd name="T93" fmla="*/ 1 h 318"/>
                  <a:gd name="T94" fmla="*/ 1 w 94"/>
                  <a:gd name="T95" fmla="*/ 1 h 318"/>
                  <a:gd name="T96" fmla="*/ 1 w 94"/>
                  <a:gd name="T97" fmla="*/ 1 h 318"/>
                  <a:gd name="T98" fmla="*/ 1 w 94"/>
                  <a:gd name="T99" fmla="*/ 1 h 318"/>
                  <a:gd name="T100" fmla="*/ 1 w 94"/>
                  <a:gd name="T101" fmla="*/ 1 h 318"/>
                  <a:gd name="T102" fmla="*/ 1 w 94"/>
                  <a:gd name="T103" fmla="*/ 1 h 318"/>
                  <a:gd name="T104" fmla="*/ 1 w 94"/>
                  <a:gd name="T105" fmla="*/ 1 h 318"/>
                  <a:gd name="T106" fmla="*/ 1 w 94"/>
                  <a:gd name="T107" fmla="*/ 1 h 318"/>
                  <a:gd name="T108" fmla="*/ 1 w 94"/>
                  <a:gd name="T109" fmla="*/ 1 h 318"/>
                  <a:gd name="T110" fmla="*/ 1 w 94"/>
                  <a:gd name="T111" fmla="*/ 1 h 318"/>
                  <a:gd name="T112" fmla="*/ 1 w 94"/>
                  <a:gd name="T113" fmla="*/ 1 h 31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94"/>
                  <a:gd name="T172" fmla="*/ 0 h 318"/>
                  <a:gd name="T173" fmla="*/ 94 w 94"/>
                  <a:gd name="T174" fmla="*/ 318 h 31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94" h="318">
                    <a:moveTo>
                      <a:pt x="0" y="0"/>
                    </a:moveTo>
                    <a:lnTo>
                      <a:pt x="2" y="3"/>
                    </a:lnTo>
                    <a:lnTo>
                      <a:pt x="4" y="7"/>
                    </a:lnTo>
                    <a:lnTo>
                      <a:pt x="5" y="9"/>
                    </a:lnTo>
                    <a:lnTo>
                      <a:pt x="8" y="12"/>
                    </a:lnTo>
                    <a:lnTo>
                      <a:pt x="9" y="15"/>
                    </a:lnTo>
                    <a:lnTo>
                      <a:pt x="10" y="17"/>
                    </a:lnTo>
                    <a:lnTo>
                      <a:pt x="12" y="20"/>
                    </a:lnTo>
                    <a:lnTo>
                      <a:pt x="13" y="23"/>
                    </a:lnTo>
                    <a:lnTo>
                      <a:pt x="14" y="24"/>
                    </a:lnTo>
                    <a:lnTo>
                      <a:pt x="16" y="27"/>
                    </a:lnTo>
                    <a:lnTo>
                      <a:pt x="16" y="28"/>
                    </a:lnTo>
                    <a:lnTo>
                      <a:pt x="17" y="29"/>
                    </a:lnTo>
                    <a:lnTo>
                      <a:pt x="18" y="32"/>
                    </a:lnTo>
                    <a:lnTo>
                      <a:pt x="18" y="33"/>
                    </a:lnTo>
                    <a:lnTo>
                      <a:pt x="20" y="35"/>
                    </a:lnTo>
                    <a:lnTo>
                      <a:pt x="20" y="36"/>
                    </a:lnTo>
                    <a:lnTo>
                      <a:pt x="21" y="37"/>
                    </a:lnTo>
                    <a:lnTo>
                      <a:pt x="21" y="39"/>
                    </a:lnTo>
                    <a:lnTo>
                      <a:pt x="22" y="40"/>
                    </a:lnTo>
                    <a:lnTo>
                      <a:pt x="22" y="41"/>
                    </a:lnTo>
                    <a:lnTo>
                      <a:pt x="24" y="43"/>
                    </a:lnTo>
                    <a:lnTo>
                      <a:pt x="24" y="44"/>
                    </a:lnTo>
                    <a:lnTo>
                      <a:pt x="25" y="45"/>
                    </a:lnTo>
                    <a:lnTo>
                      <a:pt x="25" y="47"/>
                    </a:lnTo>
                    <a:lnTo>
                      <a:pt x="26" y="48"/>
                    </a:lnTo>
                    <a:lnTo>
                      <a:pt x="26" y="50"/>
                    </a:lnTo>
                    <a:lnTo>
                      <a:pt x="28" y="52"/>
                    </a:lnTo>
                    <a:lnTo>
                      <a:pt x="28" y="53"/>
                    </a:lnTo>
                    <a:lnTo>
                      <a:pt x="29" y="54"/>
                    </a:lnTo>
                    <a:lnTo>
                      <a:pt x="29" y="56"/>
                    </a:lnTo>
                    <a:lnTo>
                      <a:pt x="30" y="58"/>
                    </a:lnTo>
                    <a:lnTo>
                      <a:pt x="30" y="60"/>
                    </a:lnTo>
                    <a:lnTo>
                      <a:pt x="32" y="61"/>
                    </a:lnTo>
                    <a:lnTo>
                      <a:pt x="32" y="62"/>
                    </a:lnTo>
                    <a:lnTo>
                      <a:pt x="33" y="65"/>
                    </a:lnTo>
                    <a:lnTo>
                      <a:pt x="33" y="66"/>
                    </a:lnTo>
                    <a:lnTo>
                      <a:pt x="34" y="68"/>
                    </a:lnTo>
                    <a:lnTo>
                      <a:pt x="34" y="69"/>
                    </a:lnTo>
                    <a:lnTo>
                      <a:pt x="36" y="70"/>
                    </a:lnTo>
                    <a:lnTo>
                      <a:pt x="36" y="72"/>
                    </a:lnTo>
                    <a:lnTo>
                      <a:pt x="37" y="73"/>
                    </a:lnTo>
                    <a:lnTo>
                      <a:pt x="37" y="74"/>
                    </a:lnTo>
                    <a:lnTo>
                      <a:pt x="37" y="76"/>
                    </a:lnTo>
                    <a:lnTo>
                      <a:pt x="38" y="76"/>
                    </a:lnTo>
                    <a:lnTo>
                      <a:pt x="38" y="77"/>
                    </a:lnTo>
                    <a:lnTo>
                      <a:pt x="38" y="78"/>
                    </a:lnTo>
                    <a:lnTo>
                      <a:pt x="38" y="80"/>
                    </a:lnTo>
                    <a:lnTo>
                      <a:pt x="40" y="81"/>
                    </a:lnTo>
                    <a:lnTo>
                      <a:pt x="40" y="82"/>
                    </a:lnTo>
                    <a:lnTo>
                      <a:pt x="41" y="84"/>
                    </a:lnTo>
                    <a:lnTo>
                      <a:pt x="41" y="85"/>
                    </a:lnTo>
                    <a:lnTo>
                      <a:pt x="42" y="86"/>
                    </a:lnTo>
                    <a:lnTo>
                      <a:pt x="42" y="88"/>
                    </a:lnTo>
                    <a:lnTo>
                      <a:pt x="42" y="89"/>
                    </a:lnTo>
                    <a:lnTo>
                      <a:pt x="44" y="90"/>
                    </a:lnTo>
                    <a:lnTo>
                      <a:pt x="44" y="92"/>
                    </a:lnTo>
                    <a:lnTo>
                      <a:pt x="45" y="94"/>
                    </a:lnTo>
                    <a:lnTo>
                      <a:pt x="45" y="96"/>
                    </a:lnTo>
                    <a:lnTo>
                      <a:pt x="46" y="97"/>
                    </a:lnTo>
                    <a:lnTo>
                      <a:pt x="46" y="100"/>
                    </a:lnTo>
                    <a:lnTo>
                      <a:pt x="48" y="102"/>
                    </a:lnTo>
                    <a:lnTo>
                      <a:pt x="49" y="104"/>
                    </a:lnTo>
                    <a:lnTo>
                      <a:pt x="49" y="106"/>
                    </a:lnTo>
                    <a:lnTo>
                      <a:pt x="50" y="108"/>
                    </a:lnTo>
                    <a:lnTo>
                      <a:pt x="50" y="110"/>
                    </a:lnTo>
                    <a:lnTo>
                      <a:pt x="52" y="112"/>
                    </a:lnTo>
                    <a:lnTo>
                      <a:pt x="52" y="113"/>
                    </a:lnTo>
                    <a:lnTo>
                      <a:pt x="53" y="114"/>
                    </a:lnTo>
                    <a:lnTo>
                      <a:pt x="53" y="116"/>
                    </a:lnTo>
                    <a:lnTo>
                      <a:pt x="53" y="117"/>
                    </a:lnTo>
                    <a:lnTo>
                      <a:pt x="54" y="118"/>
                    </a:lnTo>
                    <a:lnTo>
                      <a:pt x="54" y="120"/>
                    </a:lnTo>
                    <a:lnTo>
                      <a:pt x="56" y="121"/>
                    </a:lnTo>
                    <a:lnTo>
                      <a:pt x="56" y="122"/>
                    </a:lnTo>
                    <a:lnTo>
                      <a:pt x="56" y="124"/>
                    </a:lnTo>
                    <a:lnTo>
                      <a:pt x="56" y="125"/>
                    </a:lnTo>
                    <a:lnTo>
                      <a:pt x="57" y="126"/>
                    </a:lnTo>
                    <a:lnTo>
                      <a:pt x="57" y="128"/>
                    </a:lnTo>
                    <a:lnTo>
                      <a:pt x="57" y="129"/>
                    </a:lnTo>
                    <a:lnTo>
                      <a:pt x="58" y="129"/>
                    </a:lnTo>
                    <a:lnTo>
                      <a:pt x="58" y="130"/>
                    </a:lnTo>
                    <a:lnTo>
                      <a:pt x="58" y="132"/>
                    </a:lnTo>
                    <a:lnTo>
                      <a:pt x="60" y="133"/>
                    </a:lnTo>
                    <a:lnTo>
                      <a:pt x="60" y="134"/>
                    </a:lnTo>
                    <a:lnTo>
                      <a:pt x="60" y="136"/>
                    </a:lnTo>
                    <a:lnTo>
                      <a:pt x="60" y="137"/>
                    </a:lnTo>
                    <a:lnTo>
                      <a:pt x="61" y="138"/>
                    </a:lnTo>
                    <a:lnTo>
                      <a:pt x="61" y="141"/>
                    </a:lnTo>
                    <a:lnTo>
                      <a:pt x="62" y="142"/>
                    </a:lnTo>
                    <a:lnTo>
                      <a:pt x="62" y="143"/>
                    </a:lnTo>
                    <a:lnTo>
                      <a:pt x="64" y="146"/>
                    </a:lnTo>
                    <a:lnTo>
                      <a:pt x="64" y="147"/>
                    </a:lnTo>
                    <a:lnTo>
                      <a:pt x="64" y="150"/>
                    </a:lnTo>
                    <a:lnTo>
                      <a:pt x="65" y="153"/>
                    </a:lnTo>
                    <a:lnTo>
                      <a:pt x="65" y="154"/>
                    </a:lnTo>
                    <a:lnTo>
                      <a:pt x="66" y="157"/>
                    </a:lnTo>
                    <a:lnTo>
                      <a:pt x="66" y="158"/>
                    </a:lnTo>
                    <a:lnTo>
                      <a:pt x="68" y="159"/>
                    </a:lnTo>
                    <a:lnTo>
                      <a:pt x="68" y="162"/>
                    </a:lnTo>
                    <a:lnTo>
                      <a:pt x="68" y="163"/>
                    </a:lnTo>
                    <a:lnTo>
                      <a:pt x="69" y="165"/>
                    </a:lnTo>
                    <a:lnTo>
                      <a:pt x="69" y="166"/>
                    </a:lnTo>
                    <a:lnTo>
                      <a:pt x="69" y="167"/>
                    </a:lnTo>
                    <a:lnTo>
                      <a:pt x="70" y="169"/>
                    </a:lnTo>
                    <a:lnTo>
                      <a:pt x="70" y="170"/>
                    </a:lnTo>
                    <a:lnTo>
                      <a:pt x="72" y="171"/>
                    </a:lnTo>
                    <a:lnTo>
                      <a:pt x="72" y="173"/>
                    </a:lnTo>
                    <a:lnTo>
                      <a:pt x="72" y="174"/>
                    </a:lnTo>
                    <a:lnTo>
                      <a:pt x="72" y="175"/>
                    </a:lnTo>
                    <a:lnTo>
                      <a:pt x="73" y="177"/>
                    </a:lnTo>
                    <a:lnTo>
                      <a:pt x="73" y="178"/>
                    </a:lnTo>
                    <a:lnTo>
                      <a:pt x="73" y="179"/>
                    </a:lnTo>
                    <a:lnTo>
                      <a:pt x="74" y="181"/>
                    </a:lnTo>
                    <a:lnTo>
                      <a:pt x="74" y="182"/>
                    </a:lnTo>
                    <a:lnTo>
                      <a:pt x="74" y="183"/>
                    </a:lnTo>
                    <a:lnTo>
                      <a:pt x="75" y="186"/>
                    </a:lnTo>
                    <a:lnTo>
                      <a:pt x="75" y="187"/>
                    </a:lnTo>
                    <a:lnTo>
                      <a:pt x="75" y="189"/>
                    </a:lnTo>
                    <a:lnTo>
                      <a:pt x="77" y="190"/>
                    </a:lnTo>
                    <a:lnTo>
                      <a:pt x="77" y="193"/>
                    </a:lnTo>
                    <a:lnTo>
                      <a:pt x="78" y="194"/>
                    </a:lnTo>
                    <a:lnTo>
                      <a:pt x="78" y="197"/>
                    </a:lnTo>
                    <a:lnTo>
                      <a:pt x="79" y="198"/>
                    </a:lnTo>
                    <a:lnTo>
                      <a:pt x="79" y="201"/>
                    </a:lnTo>
                    <a:lnTo>
                      <a:pt x="81" y="202"/>
                    </a:lnTo>
                    <a:lnTo>
                      <a:pt x="81" y="205"/>
                    </a:lnTo>
                    <a:lnTo>
                      <a:pt x="82" y="206"/>
                    </a:lnTo>
                    <a:lnTo>
                      <a:pt x="82" y="207"/>
                    </a:lnTo>
                    <a:lnTo>
                      <a:pt x="82" y="210"/>
                    </a:lnTo>
                    <a:lnTo>
                      <a:pt x="83" y="211"/>
                    </a:lnTo>
                    <a:lnTo>
                      <a:pt x="83" y="213"/>
                    </a:lnTo>
                    <a:lnTo>
                      <a:pt x="83" y="214"/>
                    </a:lnTo>
                    <a:lnTo>
                      <a:pt x="85" y="215"/>
                    </a:lnTo>
                    <a:lnTo>
                      <a:pt x="85" y="217"/>
                    </a:lnTo>
                    <a:lnTo>
                      <a:pt x="85" y="218"/>
                    </a:lnTo>
                    <a:lnTo>
                      <a:pt x="85" y="219"/>
                    </a:lnTo>
                    <a:lnTo>
                      <a:pt x="86" y="221"/>
                    </a:lnTo>
                    <a:lnTo>
                      <a:pt x="86" y="222"/>
                    </a:lnTo>
                    <a:lnTo>
                      <a:pt x="86" y="223"/>
                    </a:lnTo>
                    <a:lnTo>
                      <a:pt x="86" y="225"/>
                    </a:lnTo>
                    <a:lnTo>
                      <a:pt x="86" y="226"/>
                    </a:lnTo>
                    <a:lnTo>
                      <a:pt x="86" y="227"/>
                    </a:lnTo>
                    <a:lnTo>
                      <a:pt x="87" y="229"/>
                    </a:lnTo>
                    <a:lnTo>
                      <a:pt x="87" y="230"/>
                    </a:lnTo>
                    <a:lnTo>
                      <a:pt x="87" y="231"/>
                    </a:lnTo>
                    <a:lnTo>
                      <a:pt x="87" y="233"/>
                    </a:lnTo>
                    <a:lnTo>
                      <a:pt x="87" y="234"/>
                    </a:lnTo>
                    <a:lnTo>
                      <a:pt x="87" y="235"/>
                    </a:lnTo>
                    <a:lnTo>
                      <a:pt x="87" y="236"/>
                    </a:lnTo>
                    <a:lnTo>
                      <a:pt x="87" y="238"/>
                    </a:lnTo>
                    <a:lnTo>
                      <a:pt x="87" y="239"/>
                    </a:lnTo>
                    <a:lnTo>
                      <a:pt x="89" y="242"/>
                    </a:lnTo>
                    <a:lnTo>
                      <a:pt x="89" y="243"/>
                    </a:lnTo>
                    <a:lnTo>
                      <a:pt x="89" y="244"/>
                    </a:lnTo>
                    <a:lnTo>
                      <a:pt x="89" y="247"/>
                    </a:lnTo>
                    <a:lnTo>
                      <a:pt x="89" y="248"/>
                    </a:lnTo>
                    <a:lnTo>
                      <a:pt x="89" y="250"/>
                    </a:lnTo>
                    <a:lnTo>
                      <a:pt x="89" y="251"/>
                    </a:lnTo>
                    <a:lnTo>
                      <a:pt x="89" y="252"/>
                    </a:lnTo>
                    <a:lnTo>
                      <a:pt x="89" y="254"/>
                    </a:lnTo>
                    <a:lnTo>
                      <a:pt x="89" y="255"/>
                    </a:lnTo>
                    <a:lnTo>
                      <a:pt x="89" y="256"/>
                    </a:lnTo>
                    <a:lnTo>
                      <a:pt x="90" y="258"/>
                    </a:lnTo>
                    <a:lnTo>
                      <a:pt x="90" y="259"/>
                    </a:lnTo>
                    <a:lnTo>
                      <a:pt x="90" y="260"/>
                    </a:lnTo>
                    <a:lnTo>
                      <a:pt x="90" y="262"/>
                    </a:lnTo>
                    <a:lnTo>
                      <a:pt x="90" y="263"/>
                    </a:lnTo>
                    <a:lnTo>
                      <a:pt x="90" y="264"/>
                    </a:lnTo>
                    <a:lnTo>
                      <a:pt x="90" y="266"/>
                    </a:lnTo>
                    <a:lnTo>
                      <a:pt x="90" y="267"/>
                    </a:lnTo>
                    <a:lnTo>
                      <a:pt x="91" y="268"/>
                    </a:lnTo>
                    <a:lnTo>
                      <a:pt x="91" y="270"/>
                    </a:lnTo>
                    <a:lnTo>
                      <a:pt x="91" y="271"/>
                    </a:lnTo>
                    <a:lnTo>
                      <a:pt x="91" y="272"/>
                    </a:lnTo>
                    <a:lnTo>
                      <a:pt x="91" y="274"/>
                    </a:lnTo>
                    <a:lnTo>
                      <a:pt x="93" y="275"/>
                    </a:lnTo>
                    <a:lnTo>
                      <a:pt x="93" y="276"/>
                    </a:lnTo>
                    <a:lnTo>
                      <a:pt x="93" y="278"/>
                    </a:lnTo>
                    <a:lnTo>
                      <a:pt x="93" y="279"/>
                    </a:lnTo>
                    <a:lnTo>
                      <a:pt x="93" y="280"/>
                    </a:lnTo>
                    <a:lnTo>
                      <a:pt x="93" y="282"/>
                    </a:lnTo>
                    <a:lnTo>
                      <a:pt x="94" y="282"/>
                    </a:lnTo>
                    <a:lnTo>
                      <a:pt x="94" y="283"/>
                    </a:lnTo>
                    <a:lnTo>
                      <a:pt x="94" y="284"/>
                    </a:lnTo>
                    <a:lnTo>
                      <a:pt x="94" y="286"/>
                    </a:lnTo>
                    <a:lnTo>
                      <a:pt x="94" y="287"/>
                    </a:lnTo>
                    <a:lnTo>
                      <a:pt x="94" y="288"/>
                    </a:lnTo>
                    <a:lnTo>
                      <a:pt x="94" y="290"/>
                    </a:lnTo>
                    <a:lnTo>
                      <a:pt x="94" y="291"/>
                    </a:lnTo>
                    <a:lnTo>
                      <a:pt x="94" y="292"/>
                    </a:lnTo>
                    <a:lnTo>
                      <a:pt x="94" y="294"/>
                    </a:lnTo>
                    <a:lnTo>
                      <a:pt x="94" y="295"/>
                    </a:lnTo>
                    <a:lnTo>
                      <a:pt x="94" y="296"/>
                    </a:lnTo>
                    <a:lnTo>
                      <a:pt x="94" y="298"/>
                    </a:lnTo>
                    <a:lnTo>
                      <a:pt x="94" y="299"/>
                    </a:lnTo>
                    <a:lnTo>
                      <a:pt x="94" y="300"/>
                    </a:lnTo>
                    <a:lnTo>
                      <a:pt x="94" y="302"/>
                    </a:lnTo>
                    <a:lnTo>
                      <a:pt x="94" y="304"/>
                    </a:lnTo>
                    <a:lnTo>
                      <a:pt x="94" y="306"/>
                    </a:lnTo>
                    <a:lnTo>
                      <a:pt x="94" y="308"/>
                    </a:lnTo>
                    <a:lnTo>
                      <a:pt x="94" y="310"/>
                    </a:lnTo>
                    <a:lnTo>
                      <a:pt x="94" y="312"/>
                    </a:lnTo>
                    <a:lnTo>
                      <a:pt x="93" y="315"/>
                    </a:lnTo>
                    <a:lnTo>
                      <a:pt x="93" y="318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29" name="Freeform 67">
                <a:extLst>
                  <a:ext uri="{FF2B5EF4-FFF2-40B4-BE49-F238E27FC236}">
                    <a16:creationId xmlns:a16="http://schemas.microsoft.com/office/drawing/2014/main" id="{527E866F-00D8-B044-8F55-1D6721957C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7" y="1898"/>
                <a:ext cx="48" cy="159"/>
              </a:xfrm>
              <a:custGeom>
                <a:avLst/>
                <a:gdLst>
                  <a:gd name="T0" fmla="*/ 1 w 94"/>
                  <a:gd name="T1" fmla="*/ 1 h 317"/>
                  <a:gd name="T2" fmla="*/ 1 w 94"/>
                  <a:gd name="T3" fmla="*/ 1 h 317"/>
                  <a:gd name="T4" fmla="*/ 1 w 94"/>
                  <a:gd name="T5" fmla="*/ 1 h 317"/>
                  <a:gd name="T6" fmla="*/ 1 w 94"/>
                  <a:gd name="T7" fmla="*/ 1 h 317"/>
                  <a:gd name="T8" fmla="*/ 1 w 94"/>
                  <a:gd name="T9" fmla="*/ 1 h 317"/>
                  <a:gd name="T10" fmla="*/ 1 w 94"/>
                  <a:gd name="T11" fmla="*/ 1 h 317"/>
                  <a:gd name="T12" fmla="*/ 1 w 94"/>
                  <a:gd name="T13" fmla="*/ 1 h 317"/>
                  <a:gd name="T14" fmla="*/ 1 w 94"/>
                  <a:gd name="T15" fmla="*/ 1 h 317"/>
                  <a:gd name="T16" fmla="*/ 1 w 94"/>
                  <a:gd name="T17" fmla="*/ 1 h 317"/>
                  <a:gd name="T18" fmla="*/ 1 w 94"/>
                  <a:gd name="T19" fmla="*/ 1 h 317"/>
                  <a:gd name="T20" fmla="*/ 1 w 94"/>
                  <a:gd name="T21" fmla="*/ 1 h 317"/>
                  <a:gd name="T22" fmla="*/ 1 w 94"/>
                  <a:gd name="T23" fmla="*/ 1 h 317"/>
                  <a:gd name="T24" fmla="*/ 1 w 94"/>
                  <a:gd name="T25" fmla="*/ 1 h 317"/>
                  <a:gd name="T26" fmla="*/ 1 w 94"/>
                  <a:gd name="T27" fmla="*/ 1 h 317"/>
                  <a:gd name="T28" fmla="*/ 1 w 94"/>
                  <a:gd name="T29" fmla="*/ 1 h 317"/>
                  <a:gd name="T30" fmla="*/ 1 w 94"/>
                  <a:gd name="T31" fmla="*/ 1 h 317"/>
                  <a:gd name="T32" fmla="*/ 1 w 94"/>
                  <a:gd name="T33" fmla="*/ 1 h 317"/>
                  <a:gd name="T34" fmla="*/ 1 w 94"/>
                  <a:gd name="T35" fmla="*/ 1 h 317"/>
                  <a:gd name="T36" fmla="*/ 1 w 94"/>
                  <a:gd name="T37" fmla="*/ 1 h 317"/>
                  <a:gd name="T38" fmla="*/ 1 w 94"/>
                  <a:gd name="T39" fmla="*/ 1 h 317"/>
                  <a:gd name="T40" fmla="*/ 1 w 94"/>
                  <a:gd name="T41" fmla="*/ 1 h 317"/>
                  <a:gd name="T42" fmla="*/ 1 w 94"/>
                  <a:gd name="T43" fmla="*/ 1 h 317"/>
                  <a:gd name="T44" fmla="*/ 1 w 94"/>
                  <a:gd name="T45" fmla="*/ 1 h 317"/>
                  <a:gd name="T46" fmla="*/ 1 w 94"/>
                  <a:gd name="T47" fmla="*/ 1 h 317"/>
                  <a:gd name="T48" fmla="*/ 1 w 94"/>
                  <a:gd name="T49" fmla="*/ 1 h 317"/>
                  <a:gd name="T50" fmla="*/ 1 w 94"/>
                  <a:gd name="T51" fmla="*/ 1 h 317"/>
                  <a:gd name="T52" fmla="*/ 1 w 94"/>
                  <a:gd name="T53" fmla="*/ 1 h 317"/>
                  <a:gd name="T54" fmla="*/ 1 w 94"/>
                  <a:gd name="T55" fmla="*/ 1 h 317"/>
                  <a:gd name="T56" fmla="*/ 1 w 94"/>
                  <a:gd name="T57" fmla="*/ 1 h 317"/>
                  <a:gd name="T58" fmla="*/ 1 w 94"/>
                  <a:gd name="T59" fmla="*/ 1 h 317"/>
                  <a:gd name="T60" fmla="*/ 1 w 94"/>
                  <a:gd name="T61" fmla="*/ 1 h 317"/>
                  <a:gd name="T62" fmla="*/ 1 w 94"/>
                  <a:gd name="T63" fmla="*/ 1 h 317"/>
                  <a:gd name="T64" fmla="*/ 1 w 94"/>
                  <a:gd name="T65" fmla="*/ 1 h 317"/>
                  <a:gd name="T66" fmla="*/ 1 w 94"/>
                  <a:gd name="T67" fmla="*/ 1 h 317"/>
                  <a:gd name="T68" fmla="*/ 1 w 94"/>
                  <a:gd name="T69" fmla="*/ 1 h 317"/>
                  <a:gd name="T70" fmla="*/ 1 w 94"/>
                  <a:gd name="T71" fmla="*/ 1 h 317"/>
                  <a:gd name="T72" fmla="*/ 1 w 94"/>
                  <a:gd name="T73" fmla="*/ 1 h 317"/>
                  <a:gd name="T74" fmla="*/ 1 w 94"/>
                  <a:gd name="T75" fmla="*/ 1 h 317"/>
                  <a:gd name="T76" fmla="*/ 1 w 94"/>
                  <a:gd name="T77" fmla="*/ 1 h 317"/>
                  <a:gd name="T78" fmla="*/ 1 w 94"/>
                  <a:gd name="T79" fmla="*/ 1 h 317"/>
                  <a:gd name="T80" fmla="*/ 1 w 94"/>
                  <a:gd name="T81" fmla="*/ 1 h 317"/>
                  <a:gd name="T82" fmla="*/ 1 w 94"/>
                  <a:gd name="T83" fmla="*/ 1 h 317"/>
                  <a:gd name="T84" fmla="*/ 1 w 94"/>
                  <a:gd name="T85" fmla="*/ 1 h 317"/>
                  <a:gd name="T86" fmla="*/ 1 w 94"/>
                  <a:gd name="T87" fmla="*/ 1 h 317"/>
                  <a:gd name="T88" fmla="*/ 1 w 94"/>
                  <a:gd name="T89" fmla="*/ 1 h 317"/>
                  <a:gd name="T90" fmla="*/ 1 w 94"/>
                  <a:gd name="T91" fmla="*/ 1 h 317"/>
                  <a:gd name="T92" fmla="*/ 1 w 94"/>
                  <a:gd name="T93" fmla="*/ 1 h 317"/>
                  <a:gd name="T94" fmla="*/ 1 w 94"/>
                  <a:gd name="T95" fmla="*/ 1 h 317"/>
                  <a:gd name="T96" fmla="*/ 1 w 94"/>
                  <a:gd name="T97" fmla="*/ 1 h 317"/>
                  <a:gd name="T98" fmla="*/ 1 w 94"/>
                  <a:gd name="T99" fmla="*/ 1 h 317"/>
                  <a:gd name="T100" fmla="*/ 1 w 94"/>
                  <a:gd name="T101" fmla="*/ 1 h 317"/>
                  <a:gd name="T102" fmla="*/ 1 w 94"/>
                  <a:gd name="T103" fmla="*/ 1 h 317"/>
                  <a:gd name="T104" fmla="*/ 1 w 94"/>
                  <a:gd name="T105" fmla="*/ 1 h 317"/>
                  <a:gd name="T106" fmla="*/ 1 w 94"/>
                  <a:gd name="T107" fmla="*/ 1 h 317"/>
                  <a:gd name="T108" fmla="*/ 1 w 94"/>
                  <a:gd name="T109" fmla="*/ 1 h 317"/>
                  <a:gd name="T110" fmla="*/ 1 w 94"/>
                  <a:gd name="T111" fmla="*/ 1 h 317"/>
                  <a:gd name="T112" fmla="*/ 1 w 94"/>
                  <a:gd name="T113" fmla="*/ 1 h 31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94"/>
                  <a:gd name="T172" fmla="*/ 0 h 317"/>
                  <a:gd name="T173" fmla="*/ 94 w 94"/>
                  <a:gd name="T174" fmla="*/ 317 h 31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94" h="317">
                    <a:moveTo>
                      <a:pt x="0" y="317"/>
                    </a:moveTo>
                    <a:lnTo>
                      <a:pt x="2" y="313"/>
                    </a:lnTo>
                    <a:lnTo>
                      <a:pt x="4" y="311"/>
                    </a:lnTo>
                    <a:lnTo>
                      <a:pt x="5" y="308"/>
                    </a:lnTo>
                    <a:lnTo>
                      <a:pt x="8" y="305"/>
                    </a:lnTo>
                    <a:lnTo>
                      <a:pt x="9" y="301"/>
                    </a:lnTo>
                    <a:lnTo>
                      <a:pt x="10" y="300"/>
                    </a:lnTo>
                    <a:lnTo>
                      <a:pt x="12" y="297"/>
                    </a:lnTo>
                    <a:lnTo>
                      <a:pt x="13" y="295"/>
                    </a:lnTo>
                    <a:lnTo>
                      <a:pt x="14" y="293"/>
                    </a:lnTo>
                    <a:lnTo>
                      <a:pt x="16" y="291"/>
                    </a:lnTo>
                    <a:lnTo>
                      <a:pt x="16" y="290"/>
                    </a:lnTo>
                    <a:lnTo>
                      <a:pt x="17" y="287"/>
                    </a:lnTo>
                    <a:lnTo>
                      <a:pt x="18" y="286"/>
                    </a:lnTo>
                    <a:lnTo>
                      <a:pt x="18" y="284"/>
                    </a:lnTo>
                    <a:lnTo>
                      <a:pt x="20" y="283"/>
                    </a:lnTo>
                    <a:lnTo>
                      <a:pt x="20" y="282"/>
                    </a:lnTo>
                    <a:lnTo>
                      <a:pt x="21" y="280"/>
                    </a:lnTo>
                    <a:lnTo>
                      <a:pt x="21" y="279"/>
                    </a:lnTo>
                    <a:lnTo>
                      <a:pt x="22" y="278"/>
                    </a:lnTo>
                    <a:lnTo>
                      <a:pt x="22" y="276"/>
                    </a:lnTo>
                    <a:lnTo>
                      <a:pt x="24" y="275"/>
                    </a:lnTo>
                    <a:lnTo>
                      <a:pt x="24" y="274"/>
                    </a:lnTo>
                    <a:lnTo>
                      <a:pt x="25" y="272"/>
                    </a:lnTo>
                    <a:lnTo>
                      <a:pt x="25" y="271"/>
                    </a:lnTo>
                    <a:lnTo>
                      <a:pt x="25" y="270"/>
                    </a:lnTo>
                    <a:lnTo>
                      <a:pt x="26" y="268"/>
                    </a:lnTo>
                    <a:lnTo>
                      <a:pt x="26" y="267"/>
                    </a:lnTo>
                    <a:lnTo>
                      <a:pt x="28" y="266"/>
                    </a:lnTo>
                    <a:lnTo>
                      <a:pt x="28" y="264"/>
                    </a:lnTo>
                    <a:lnTo>
                      <a:pt x="29" y="263"/>
                    </a:lnTo>
                    <a:lnTo>
                      <a:pt x="29" y="262"/>
                    </a:lnTo>
                    <a:lnTo>
                      <a:pt x="30" y="259"/>
                    </a:lnTo>
                    <a:lnTo>
                      <a:pt x="30" y="258"/>
                    </a:lnTo>
                    <a:lnTo>
                      <a:pt x="32" y="256"/>
                    </a:lnTo>
                    <a:lnTo>
                      <a:pt x="32" y="254"/>
                    </a:lnTo>
                    <a:lnTo>
                      <a:pt x="33" y="252"/>
                    </a:lnTo>
                    <a:lnTo>
                      <a:pt x="33" y="251"/>
                    </a:lnTo>
                    <a:lnTo>
                      <a:pt x="34" y="250"/>
                    </a:lnTo>
                    <a:lnTo>
                      <a:pt x="34" y="248"/>
                    </a:lnTo>
                    <a:lnTo>
                      <a:pt x="36" y="247"/>
                    </a:lnTo>
                    <a:lnTo>
                      <a:pt x="36" y="246"/>
                    </a:lnTo>
                    <a:lnTo>
                      <a:pt x="37" y="244"/>
                    </a:lnTo>
                    <a:lnTo>
                      <a:pt x="37" y="243"/>
                    </a:lnTo>
                    <a:lnTo>
                      <a:pt x="37" y="242"/>
                    </a:lnTo>
                    <a:lnTo>
                      <a:pt x="38" y="240"/>
                    </a:lnTo>
                    <a:lnTo>
                      <a:pt x="38" y="239"/>
                    </a:lnTo>
                    <a:lnTo>
                      <a:pt x="38" y="238"/>
                    </a:lnTo>
                    <a:lnTo>
                      <a:pt x="40" y="236"/>
                    </a:lnTo>
                    <a:lnTo>
                      <a:pt x="40" y="235"/>
                    </a:lnTo>
                    <a:lnTo>
                      <a:pt x="41" y="234"/>
                    </a:lnTo>
                    <a:lnTo>
                      <a:pt x="41" y="232"/>
                    </a:lnTo>
                    <a:lnTo>
                      <a:pt x="42" y="231"/>
                    </a:lnTo>
                    <a:lnTo>
                      <a:pt x="42" y="230"/>
                    </a:lnTo>
                    <a:lnTo>
                      <a:pt x="42" y="228"/>
                    </a:lnTo>
                    <a:lnTo>
                      <a:pt x="44" y="227"/>
                    </a:lnTo>
                    <a:lnTo>
                      <a:pt x="44" y="224"/>
                    </a:lnTo>
                    <a:lnTo>
                      <a:pt x="45" y="223"/>
                    </a:lnTo>
                    <a:lnTo>
                      <a:pt x="45" y="222"/>
                    </a:lnTo>
                    <a:lnTo>
                      <a:pt x="46" y="219"/>
                    </a:lnTo>
                    <a:lnTo>
                      <a:pt x="46" y="218"/>
                    </a:lnTo>
                    <a:lnTo>
                      <a:pt x="48" y="215"/>
                    </a:lnTo>
                    <a:lnTo>
                      <a:pt x="49" y="214"/>
                    </a:lnTo>
                    <a:lnTo>
                      <a:pt x="49" y="211"/>
                    </a:lnTo>
                    <a:lnTo>
                      <a:pt x="50" y="210"/>
                    </a:lnTo>
                    <a:lnTo>
                      <a:pt x="50" y="207"/>
                    </a:lnTo>
                    <a:lnTo>
                      <a:pt x="52" y="206"/>
                    </a:lnTo>
                    <a:lnTo>
                      <a:pt x="52" y="204"/>
                    </a:lnTo>
                    <a:lnTo>
                      <a:pt x="53" y="203"/>
                    </a:lnTo>
                    <a:lnTo>
                      <a:pt x="53" y="200"/>
                    </a:lnTo>
                    <a:lnTo>
                      <a:pt x="53" y="199"/>
                    </a:lnTo>
                    <a:lnTo>
                      <a:pt x="54" y="198"/>
                    </a:lnTo>
                    <a:lnTo>
                      <a:pt x="54" y="197"/>
                    </a:lnTo>
                    <a:lnTo>
                      <a:pt x="56" y="197"/>
                    </a:lnTo>
                    <a:lnTo>
                      <a:pt x="56" y="195"/>
                    </a:lnTo>
                    <a:lnTo>
                      <a:pt x="56" y="194"/>
                    </a:lnTo>
                    <a:lnTo>
                      <a:pt x="56" y="193"/>
                    </a:lnTo>
                    <a:lnTo>
                      <a:pt x="57" y="191"/>
                    </a:lnTo>
                    <a:lnTo>
                      <a:pt x="57" y="190"/>
                    </a:lnTo>
                    <a:lnTo>
                      <a:pt x="57" y="189"/>
                    </a:lnTo>
                    <a:lnTo>
                      <a:pt x="58" y="187"/>
                    </a:lnTo>
                    <a:lnTo>
                      <a:pt x="58" y="186"/>
                    </a:lnTo>
                    <a:lnTo>
                      <a:pt x="60" y="185"/>
                    </a:lnTo>
                    <a:lnTo>
                      <a:pt x="60" y="183"/>
                    </a:lnTo>
                    <a:lnTo>
                      <a:pt x="60" y="182"/>
                    </a:lnTo>
                    <a:lnTo>
                      <a:pt x="60" y="181"/>
                    </a:lnTo>
                    <a:lnTo>
                      <a:pt x="61" y="179"/>
                    </a:lnTo>
                    <a:lnTo>
                      <a:pt x="61" y="177"/>
                    </a:lnTo>
                    <a:lnTo>
                      <a:pt x="62" y="175"/>
                    </a:lnTo>
                    <a:lnTo>
                      <a:pt x="62" y="174"/>
                    </a:lnTo>
                    <a:lnTo>
                      <a:pt x="64" y="171"/>
                    </a:lnTo>
                    <a:lnTo>
                      <a:pt x="64" y="170"/>
                    </a:lnTo>
                    <a:lnTo>
                      <a:pt x="64" y="167"/>
                    </a:lnTo>
                    <a:lnTo>
                      <a:pt x="65" y="165"/>
                    </a:lnTo>
                    <a:lnTo>
                      <a:pt x="65" y="163"/>
                    </a:lnTo>
                    <a:lnTo>
                      <a:pt x="66" y="161"/>
                    </a:lnTo>
                    <a:lnTo>
                      <a:pt x="66" y="159"/>
                    </a:lnTo>
                    <a:lnTo>
                      <a:pt x="68" y="158"/>
                    </a:lnTo>
                    <a:lnTo>
                      <a:pt x="68" y="155"/>
                    </a:lnTo>
                    <a:lnTo>
                      <a:pt x="68" y="154"/>
                    </a:lnTo>
                    <a:lnTo>
                      <a:pt x="69" y="153"/>
                    </a:lnTo>
                    <a:lnTo>
                      <a:pt x="69" y="151"/>
                    </a:lnTo>
                    <a:lnTo>
                      <a:pt x="69" y="150"/>
                    </a:lnTo>
                    <a:lnTo>
                      <a:pt x="70" y="149"/>
                    </a:lnTo>
                    <a:lnTo>
                      <a:pt x="70" y="147"/>
                    </a:lnTo>
                    <a:lnTo>
                      <a:pt x="70" y="146"/>
                    </a:lnTo>
                    <a:lnTo>
                      <a:pt x="72" y="146"/>
                    </a:lnTo>
                    <a:lnTo>
                      <a:pt x="72" y="145"/>
                    </a:lnTo>
                    <a:lnTo>
                      <a:pt x="72" y="143"/>
                    </a:lnTo>
                    <a:lnTo>
                      <a:pt x="72" y="142"/>
                    </a:lnTo>
                    <a:lnTo>
                      <a:pt x="73" y="141"/>
                    </a:lnTo>
                    <a:lnTo>
                      <a:pt x="73" y="139"/>
                    </a:lnTo>
                    <a:lnTo>
                      <a:pt x="73" y="138"/>
                    </a:lnTo>
                    <a:lnTo>
                      <a:pt x="73" y="137"/>
                    </a:lnTo>
                    <a:lnTo>
                      <a:pt x="74" y="135"/>
                    </a:lnTo>
                    <a:lnTo>
                      <a:pt x="74" y="134"/>
                    </a:lnTo>
                    <a:lnTo>
                      <a:pt x="74" y="133"/>
                    </a:lnTo>
                    <a:lnTo>
                      <a:pt x="75" y="131"/>
                    </a:lnTo>
                    <a:lnTo>
                      <a:pt x="75" y="130"/>
                    </a:lnTo>
                    <a:lnTo>
                      <a:pt x="75" y="129"/>
                    </a:lnTo>
                    <a:lnTo>
                      <a:pt x="77" y="127"/>
                    </a:lnTo>
                    <a:lnTo>
                      <a:pt x="77" y="125"/>
                    </a:lnTo>
                    <a:lnTo>
                      <a:pt x="78" y="123"/>
                    </a:lnTo>
                    <a:lnTo>
                      <a:pt x="78" y="121"/>
                    </a:lnTo>
                    <a:lnTo>
                      <a:pt x="79" y="119"/>
                    </a:lnTo>
                    <a:lnTo>
                      <a:pt x="79" y="117"/>
                    </a:lnTo>
                    <a:lnTo>
                      <a:pt x="81" y="114"/>
                    </a:lnTo>
                    <a:lnTo>
                      <a:pt x="81" y="113"/>
                    </a:lnTo>
                    <a:lnTo>
                      <a:pt x="82" y="111"/>
                    </a:lnTo>
                    <a:lnTo>
                      <a:pt x="82" y="109"/>
                    </a:lnTo>
                    <a:lnTo>
                      <a:pt x="82" y="107"/>
                    </a:lnTo>
                    <a:lnTo>
                      <a:pt x="83" y="106"/>
                    </a:lnTo>
                    <a:lnTo>
                      <a:pt x="83" y="105"/>
                    </a:lnTo>
                    <a:lnTo>
                      <a:pt x="83" y="104"/>
                    </a:lnTo>
                    <a:lnTo>
                      <a:pt x="85" y="102"/>
                    </a:lnTo>
                    <a:lnTo>
                      <a:pt x="85" y="101"/>
                    </a:lnTo>
                    <a:lnTo>
                      <a:pt x="85" y="100"/>
                    </a:lnTo>
                    <a:lnTo>
                      <a:pt x="85" y="98"/>
                    </a:lnTo>
                    <a:lnTo>
                      <a:pt x="86" y="97"/>
                    </a:lnTo>
                    <a:lnTo>
                      <a:pt x="86" y="96"/>
                    </a:lnTo>
                    <a:lnTo>
                      <a:pt x="86" y="94"/>
                    </a:lnTo>
                    <a:lnTo>
                      <a:pt x="86" y="93"/>
                    </a:lnTo>
                    <a:lnTo>
                      <a:pt x="86" y="92"/>
                    </a:lnTo>
                    <a:lnTo>
                      <a:pt x="86" y="90"/>
                    </a:lnTo>
                    <a:lnTo>
                      <a:pt x="87" y="89"/>
                    </a:lnTo>
                    <a:lnTo>
                      <a:pt x="87" y="88"/>
                    </a:lnTo>
                    <a:lnTo>
                      <a:pt x="87" y="86"/>
                    </a:lnTo>
                    <a:lnTo>
                      <a:pt x="87" y="85"/>
                    </a:lnTo>
                    <a:lnTo>
                      <a:pt x="87" y="84"/>
                    </a:lnTo>
                    <a:lnTo>
                      <a:pt x="87" y="82"/>
                    </a:lnTo>
                    <a:lnTo>
                      <a:pt x="87" y="81"/>
                    </a:lnTo>
                    <a:lnTo>
                      <a:pt x="87" y="80"/>
                    </a:lnTo>
                    <a:lnTo>
                      <a:pt x="87" y="78"/>
                    </a:lnTo>
                    <a:lnTo>
                      <a:pt x="89" y="76"/>
                    </a:lnTo>
                    <a:lnTo>
                      <a:pt x="89" y="74"/>
                    </a:lnTo>
                    <a:lnTo>
                      <a:pt x="89" y="73"/>
                    </a:lnTo>
                    <a:lnTo>
                      <a:pt x="89" y="70"/>
                    </a:lnTo>
                    <a:lnTo>
                      <a:pt x="89" y="69"/>
                    </a:lnTo>
                    <a:lnTo>
                      <a:pt x="89" y="68"/>
                    </a:lnTo>
                    <a:lnTo>
                      <a:pt x="89" y="66"/>
                    </a:lnTo>
                    <a:lnTo>
                      <a:pt x="89" y="65"/>
                    </a:lnTo>
                    <a:lnTo>
                      <a:pt x="89" y="64"/>
                    </a:lnTo>
                    <a:lnTo>
                      <a:pt x="89" y="62"/>
                    </a:lnTo>
                    <a:lnTo>
                      <a:pt x="89" y="61"/>
                    </a:lnTo>
                    <a:lnTo>
                      <a:pt x="90" y="60"/>
                    </a:lnTo>
                    <a:lnTo>
                      <a:pt x="90" y="58"/>
                    </a:lnTo>
                    <a:lnTo>
                      <a:pt x="90" y="57"/>
                    </a:lnTo>
                    <a:lnTo>
                      <a:pt x="90" y="56"/>
                    </a:lnTo>
                    <a:lnTo>
                      <a:pt x="90" y="54"/>
                    </a:lnTo>
                    <a:lnTo>
                      <a:pt x="90" y="53"/>
                    </a:lnTo>
                    <a:lnTo>
                      <a:pt x="90" y="52"/>
                    </a:lnTo>
                    <a:lnTo>
                      <a:pt x="90" y="50"/>
                    </a:lnTo>
                    <a:lnTo>
                      <a:pt x="91" y="49"/>
                    </a:lnTo>
                    <a:lnTo>
                      <a:pt x="91" y="48"/>
                    </a:lnTo>
                    <a:lnTo>
                      <a:pt x="91" y="46"/>
                    </a:lnTo>
                    <a:lnTo>
                      <a:pt x="91" y="45"/>
                    </a:lnTo>
                    <a:lnTo>
                      <a:pt x="91" y="44"/>
                    </a:lnTo>
                    <a:lnTo>
                      <a:pt x="93" y="42"/>
                    </a:lnTo>
                    <a:lnTo>
                      <a:pt x="93" y="41"/>
                    </a:lnTo>
                    <a:lnTo>
                      <a:pt x="93" y="40"/>
                    </a:lnTo>
                    <a:lnTo>
                      <a:pt x="93" y="38"/>
                    </a:lnTo>
                    <a:lnTo>
                      <a:pt x="93" y="37"/>
                    </a:lnTo>
                    <a:lnTo>
                      <a:pt x="93" y="36"/>
                    </a:lnTo>
                    <a:lnTo>
                      <a:pt x="94" y="36"/>
                    </a:lnTo>
                    <a:lnTo>
                      <a:pt x="94" y="34"/>
                    </a:lnTo>
                    <a:lnTo>
                      <a:pt x="94" y="33"/>
                    </a:lnTo>
                    <a:lnTo>
                      <a:pt x="94" y="32"/>
                    </a:lnTo>
                    <a:lnTo>
                      <a:pt x="94" y="30"/>
                    </a:lnTo>
                    <a:lnTo>
                      <a:pt x="94" y="29"/>
                    </a:lnTo>
                    <a:lnTo>
                      <a:pt x="94" y="28"/>
                    </a:lnTo>
                    <a:lnTo>
                      <a:pt x="94" y="26"/>
                    </a:lnTo>
                    <a:lnTo>
                      <a:pt x="94" y="25"/>
                    </a:lnTo>
                    <a:lnTo>
                      <a:pt x="94" y="24"/>
                    </a:lnTo>
                    <a:lnTo>
                      <a:pt x="94" y="22"/>
                    </a:lnTo>
                    <a:lnTo>
                      <a:pt x="94" y="21"/>
                    </a:lnTo>
                    <a:lnTo>
                      <a:pt x="94" y="20"/>
                    </a:lnTo>
                    <a:lnTo>
                      <a:pt x="94" y="18"/>
                    </a:lnTo>
                    <a:lnTo>
                      <a:pt x="94" y="17"/>
                    </a:lnTo>
                    <a:lnTo>
                      <a:pt x="94" y="16"/>
                    </a:lnTo>
                    <a:lnTo>
                      <a:pt x="94" y="13"/>
                    </a:lnTo>
                    <a:lnTo>
                      <a:pt x="94" y="12"/>
                    </a:lnTo>
                    <a:lnTo>
                      <a:pt x="94" y="9"/>
                    </a:lnTo>
                    <a:lnTo>
                      <a:pt x="94" y="8"/>
                    </a:lnTo>
                    <a:lnTo>
                      <a:pt x="94" y="5"/>
                    </a:lnTo>
                    <a:lnTo>
                      <a:pt x="93" y="3"/>
                    </a:lnTo>
                    <a:lnTo>
                      <a:pt x="93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30" name="Freeform 68">
                <a:extLst>
                  <a:ext uri="{FF2B5EF4-FFF2-40B4-BE49-F238E27FC236}">
                    <a16:creationId xmlns:a16="http://schemas.microsoft.com/office/drawing/2014/main" id="{919584BE-6F6B-DD45-B690-1BFCCC568D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6" y="1741"/>
                <a:ext cx="47" cy="159"/>
              </a:xfrm>
              <a:custGeom>
                <a:avLst/>
                <a:gdLst>
                  <a:gd name="T0" fmla="*/ 1 w 94"/>
                  <a:gd name="T1" fmla="*/ 1 h 318"/>
                  <a:gd name="T2" fmla="*/ 1 w 94"/>
                  <a:gd name="T3" fmla="*/ 1 h 318"/>
                  <a:gd name="T4" fmla="*/ 1 w 94"/>
                  <a:gd name="T5" fmla="*/ 1 h 318"/>
                  <a:gd name="T6" fmla="*/ 1 w 94"/>
                  <a:gd name="T7" fmla="*/ 1 h 318"/>
                  <a:gd name="T8" fmla="*/ 1 w 94"/>
                  <a:gd name="T9" fmla="*/ 1 h 318"/>
                  <a:gd name="T10" fmla="*/ 1 w 94"/>
                  <a:gd name="T11" fmla="*/ 1 h 318"/>
                  <a:gd name="T12" fmla="*/ 1 w 94"/>
                  <a:gd name="T13" fmla="*/ 1 h 318"/>
                  <a:gd name="T14" fmla="*/ 1 w 94"/>
                  <a:gd name="T15" fmla="*/ 1 h 318"/>
                  <a:gd name="T16" fmla="*/ 1 w 94"/>
                  <a:gd name="T17" fmla="*/ 1 h 318"/>
                  <a:gd name="T18" fmla="*/ 1 w 94"/>
                  <a:gd name="T19" fmla="*/ 1 h 318"/>
                  <a:gd name="T20" fmla="*/ 1 w 94"/>
                  <a:gd name="T21" fmla="*/ 1 h 318"/>
                  <a:gd name="T22" fmla="*/ 1 w 94"/>
                  <a:gd name="T23" fmla="*/ 1 h 318"/>
                  <a:gd name="T24" fmla="*/ 1 w 94"/>
                  <a:gd name="T25" fmla="*/ 1 h 318"/>
                  <a:gd name="T26" fmla="*/ 1 w 94"/>
                  <a:gd name="T27" fmla="*/ 1 h 318"/>
                  <a:gd name="T28" fmla="*/ 1 w 94"/>
                  <a:gd name="T29" fmla="*/ 1 h 318"/>
                  <a:gd name="T30" fmla="*/ 1 w 94"/>
                  <a:gd name="T31" fmla="*/ 1 h 318"/>
                  <a:gd name="T32" fmla="*/ 1 w 94"/>
                  <a:gd name="T33" fmla="*/ 1 h 318"/>
                  <a:gd name="T34" fmla="*/ 1 w 94"/>
                  <a:gd name="T35" fmla="*/ 1 h 318"/>
                  <a:gd name="T36" fmla="*/ 1 w 94"/>
                  <a:gd name="T37" fmla="*/ 1 h 318"/>
                  <a:gd name="T38" fmla="*/ 1 w 94"/>
                  <a:gd name="T39" fmla="*/ 1 h 318"/>
                  <a:gd name="T40" fmla="*/ 1 w 94"/>
                  <a:gd name="T41" fmla="*/ 1 h 318"/>
                  <a:gd name="T42" fmla="*/ 1 w 94"/>
                  <a:gd name="T43" fmla="*/ 1 h 318"/>
                  <a:gd name="T44" fmla="*/ 1 w 94"/>
                  <a:gd name="T45" fmla="*/ 1 h 318"/>
                  <a:gd name="T46" fmla="*/ 1 w 94"/>
                  <a:gd name="T47" fmla="*/ 1 h 318"/>
                  <a:gd name="T48" fmla="*/ 1 w 94"/>
                  <a:gd name="T49" fmla="*/ 1 h 318"/>
                  <a:gd name="T50" fmla="*/ 1 w 94"/>
                  <a:gd name="T51" fmla="*/ 1 h 318"/>
                  <a:gd name="T52" fmla="*/ 1 w 94"/>
                  <a:gd name="T53" fmla="*/ 1 h 318"/>
                  <a:gd name="T54" fmla="*/ 1 w 94"/>
                  <a:gd name="T55" fmla="*/ 1 h 318"/>
                  <a:gd name="T56" fmla="*/ 1 w 94"/>
                  <a:gd name="T57" fmla="*/ 1 h 318"/>
                  <a:gd name="T58" fmla="*/ 1 w 94"/>
                  <a:gd name="T59" fmla="*/ 1 h 318"/>
                  <a:gd name="T60" fmla="*/ 1 w 94"/>
                  <a:gd name="T61" fmla="*/ 1 h 318"/>
                  <a:gd name="T62" fmla="*/ 1 w 94"/>
                  <a:gd name="T63" fmla="*/ 1 h 318"/>
                  <a:gd name="T64" fmla="*/ 1 w 94"/>
                  <a:gd name="T65" fmla="*/ 1 h 318"/>
                  <a:gd name="T66" fmla="*/ 1 w 94"/>
                  <a:gd name="T67" fmla="*/ 1 h 318"/>
                  <a:gd name="T68" fmla="*/ 1 w 94"/>
                  <a:gd name="T69" fmla="*/ 1 h 318"/>
                  <a:gd name="T70" fmla="*/ 1 w 94"/>
                  <a:gd name="T71" fmla="*/ 1 h 318"/>
                  <a:gd name="T72" fmla="*/ 1 w 94"/>
                  <a:gd name="T73" fmla="*/ 1 h 318"/>
                  <a:gd name="T74" fmla="*/ 1 w 94"/>
                  <a:gd name="T75" fmla="*/ 1 h 318"/>
                  <a:gd name="T76" fmla="*/ 1 w 94"/>
                  <a:gd name="T77" fmla="*/ 1 h 318"/>
                  <a:gd name="T78" fmla="*/ 1 w 94"/>
                  <a:gd name="T79" fmla="*/ 1 h 318"/>
                  <a:gd name="T80" fmla="*/ 1 w 94"/>
                  <a:gd name="T81" fmla="*/ 1 h 318"/>
                  <a:gd name="T82" fmla="*/ 1 w 94"/>
                  <a:gd name="T83" fmla="*/ 1 h 318"/>
                  <a:gd name="T84" fmla="*/ 1 w 94"/>
                  <a:gd name="T85" fmla="*/ 1 h 318"/>
                  <a:gd name="T86" fmla="*/ 1 w 94"/>
                  <a:gd name="T87" fmla="*/ 1 h 318"/>
                  <a:gd name="T88" fmla="*/ 1 w 94"/>
                  <a:gd name="T89" fmla="*/ 1 h 318"/>
                  <a:gd name="T90" fmla="*/ 1 w 94"/>
                  <a:gd name="T91" fmla="*/ 1 h 318"/>
                  <a:gd name="T92" fmla="*/ 1 w 94"/>
                  <a:gd name="T93" fmla="*/ 1 h 318"/>
                  <a:gd name="T94" fmla="*/ 1 w 94"/>
                  <a:gd name="T95" fmla="*/ 1 h 318"/>
                  <a:gd name="T96" fmla="*/ 1 w 94"/>
                  <a:gd name="T97" fmla="*/ 1 h 318"/>
                  <a:gd name="T98" fmla="*/ 1 w 94"/>
                  <a:gd name="T99" fmla="*/ 1 h 318"/>
                  <a:gd name="T100" fmla="*/ 1 w 94"/>
                  <a:gd name="T101" fmla="*/ 1 h 318"/>
                  <a:gd name="T102" fmla="*/ 1 w 94"/>
                  <a:gd name="T103" fmla="*/ 1 h 318"/>
                  <a:gd name="T104" fmla="*/ 1 w 94"/>
                  <a:gd name="T105" fmla="*/ 1 h 318"/>
                  <a:gd name="T106" fmla="*/ 1 w 94"/>
                  <a:gd name="T107" fmla="*/ 1 h 318"/>
                  <a:gd name="T108" fmla="*/ 1 w 94"/>
                  <a:gd name="T109" fmla="*/ 1 h 318"/>
                  <a:gd name="T110" fmla="*/ 1 w 94"/>
                  <a:gd name="T111" fmla="*/ 1 h 318"/>
                  <a:gd name="T112" fmla="*/ 1 w 94"/>
                  <a:gd name="T113" fmla="*/ 1 h 31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94"/>
                  <a:gd name="T172" fmla="*/ 0 h 318"/>
                  <a:gd name="T173" fmla="*/ 94 w 94"/>
                  <a:gd name="T174" fmla="*/ 318 h 31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94" h="318">
                    <a:moveTo>
                      <a:pt x="0" y="0"/>
                    </a:moveTo>
                    <a:lnTo>
                      <a:pt x="3" y="3"/>
                    </a:lnTo>
                    <a:lnTo>
                      <a:pt x="4" y="7"/>
                    </a:lnTo>
                    <a:lnTo>
                      <a:pt x="5" y="9"/>
                    </a:lnTo>
                    <a:lnTo>
                      <a:pt x="7" y="12"/>
                    </a:lnTo>
                    <a:lnTo>
                      <a:pt x="9" y="15"/>
                    </a:lnTo>
                    <a:lnTo>
                      <a:pt x="11" y="17"/>
                    </a:lnTo>
                    <a:lnTo>
                      <a:pt x="12" y="20"/>
                    </a:lnTo>
                    <a:lnTo>
                      <a:pt x="13" y="23"/>
                    </a:lnTo>
                    <a:lnTo>
                      <a:pt x="13" y="24"/>
                    </a:lnTo>
                    <a:lnTo>
                      <a:pt x="15" y="27"/>
                    </a:lnTo>
                    <a:lnTo>
                      <a:pt x="16" y="28"/>
                    </a:lnTo>
                    <a:lnTo>
                      <a:pt x="17" y="29"/>
                    </a:lnTo>
                    <a:lnTo>
                      <a:pt x="17" y="32"/>
                    </a:lnTo>
                    <a:lnTo>
                      <a:pt x="19" y="33"/>
                    </a:lnTo>
                    <a:lnTo>
                      <a:pt x="19" y="35"/>
                    </a:lnTo>
                    <a:lnTo>
                      <a:pt x="20" y="36"/>
                    </a:lnTo>
                    <a:lnTo>
                      <a:pt x="21" y="37"/>
                    </a:lnTo>
                    <a:lnTo>
                      <a:pt x="21" y="39"/>
                    </a:lnTo>
                    <a:lnTo>
                      <a:pt x="21" y="40"/>
                    </a:lnTo>
                    <a:lnTo>
                      <a:pt x="23" y="41"/>
                    </a:lnTo>
                    <a:lnTo>
                      <a:pt x="23" y="43"/>
                    </a:lnTo>
                    <a:lnTo>
                      <a:pt x="24" y="44"/>
                    </a:lnTo>
                    <a:lnTo>
                      <a:pt x="24" y="45"/>
                    </a:lnTo>
                    <a:lnTo>
                      <a:pt x="25" y="47"/>
                    </a:lnTo>
                    <a:lnTo>
                      <a:pt x="27" y="48"/>
                    </a:lnTo>
                    <a:lnTo>
                      <a:pt x="27" y="50"/>
                    </a:lnTo>
                    <a:lnTo>
                      <a:pt x="27" y="52"/>
                    </a:lnTo>
                    <a:lnTo>
                      <a:pt x="28" y="53"/>
                    </a:lnTo>
                    <a:lnTo>
                      <a:pt x="28" y="54"/>
                    </a:lnTo>
                    <a:lnTo>
                      <a:pt x="29" y="56"/>
                    </a:lnTo>
                    <a:lnTo>
                      <a:pt x="29" y="58"/>
                    </a:lnTo>
                    <a:lnTo>
                      <a:pt x="31" y="60"/>
                    </a:lnTo>
                    <a:lnTo>
                      <a:pt x="32" y="61"/>
                    </a:lnTo>
                    <a:lnTo>
                      <a:pt x="32" y="62"/>
                    </a:lnTo>
                    <a:lnTo>
                      <a:pt x="33" y="65"/>
                    </a:lnTo>
                    <a:lnTo>
                      <a:pt x="33" y="66"/>
                    </a:lnTo>
                    <a:lnTo>
                      <a:pt x="33" y="68"/>
                    </a:lnTo>
                    <a:lnTo>
                      <a:pt x="35" y="69"/>
                    </a:lnTo>
                    <a:lnTo>
                      <a:pt x="35" y="70"/>
                    </a:lnTo>
                    <a:lnTo>
                      <a:pt x="36" y="70"/>
                    </a:lnTo>
                    <a:lnTo>
                      <a:pt x="36" y="72"/>
                    </a:lnTo>
                    <a:lnTo>
                      <a:pt x="36" y="73"/>
                    </a:lnTo>
                    <a:lnTo>
                      <a:pt x="37" y="74"/>
                    </a:lnTo>
                    <a:lnTo>
                      <a:pt x="37" y="76"/>
                    </a:lnTo>
                    <a:lnTo>
                      <a:pt x="37" y="77"/>
                    </a:lnTo>
                    <a:lnTo>
                      <a:pt x="39" y="78"/>
                    </a:lnTo>
                    <a:lnTo>
                      <a:pt x="39" y="80"/>
                    </a:lnTo>
                    <a:lnTo>
                      <a:pt x="39" y="81"/>
                    </a:lnTo>
                    <a:lnTo>
                      <a:pt x="40" y="81"/>
                    </a:lnTo>
                    <a:lnTo>
                      <a:pt x="40" y="82"/>
                    </a:lnTo>
                    <a:lnTo>
                      <a:pt x="40" y="84"/>
                    </a:lnTo>
                    <a:lnTo>
                      <a:pt x="41" y="85"/>
                    </a:lnTo>
                    <a:lnTo>
                      <a:pt x="41" y="86"/>
                    </a:lnTo>
                    <a:lnTo>
                      <a:pt x="43" y="88"/>
                    </a:lnTo>
                    <a:lnTo>
                      <a:pt x="43" y="89"/>
                    </a:lnTo>
                    <a:lnTo>
                      <a:pt x="43" y="90"/>
                    </a:lnTo>
                    <a:lnTo>
                      <a:pt x="44" y="92"/>
                    </a:lnTo>
                    <a:lnTo>
                      <a:pt x="44" y="94"/>
                    </a:lnTo>
                    <a:lnTo>
                      <a:pt x="45" y="96"/>
                    </a:lnTo>
                    <a:lnTo>
                      <a:pt x="45" y="97"/>
                    </a:lnTo>
                    <a:lnTo>
                      <a:pt x="47" y="100"/>
                    </a:lnTo>
                    <a:lnTo>
                      <a:pt x="48" y="102"/>
                    </a:lnTo>
                    <a:lnTo>
                      <a:pt x="48" y="104"/>
                    </a:lnTo>
                    <a:lnTo>
                      <a:pt x="49" y="106"/>
                    </a:lnTo>
                    <a:lnTo>
                      <a:pt x="49" y="108"/>
                    </a:lnTo>
                    <a:lnTo>
                      <a:pt x="51" y="110"/>
                    </a:lnTo>
                    <a:lnTo>
                      <a:pt x="51" y="112"/>
                    </a:lnTo>
                    <a:lnTo>
                      <a:pt x="52" y="113"/>
                    </a:lnTo>
                    <a:lnTo>
                      <a:pt x="52" y="114"/>
                    </a:lnTo>
                    <a:lnTo>
                      <a:pt x="53" y="116"/>
                    </a:lnTo>
                    <a:lnTo>
                      <a:pt x="53" y="117"/>
                    </a:lnTo>
                    <a:lnTo>
                      <a:pt x="53" y="118"/>
                    </a:lnTo>
                    <a:lnTo>
                      <a:pt x="55" y="120"/>
                    </a:lnTo>
                    <a:lnTo>
                      <a:pt x="55" y="121"/>
                    </a:lnTo>
                    <a:lnTo>
                      <a:pt x="55" y="122"/>
                    </a:lnTo>
                    <a:lnTo>
                      <a:pt x="56" y="124"/>
                    </a:lnTo>
                    <a:lnTo>
                      <a:pt x="56" y="125"/>
                    </a:lnTo>
                    <a:lnTo>
                      <a:pt x="56" y="126"/>
                    </a:lnTo>
                    <a:lnTo>
                      <a:pt x="57" y="128"/>
                    </a:lnTo>
                    <a:lnTo>
                      <a:pt x="57" y="129"/>
                    </a:lnTo>
                    <a:lnTo>
                      <a:pt x="57" y="130"/>
                    </a:lnTo>
                    <a:lnTo>
                      <a:pt x="59" y="132"/>
                    </a:lnTo>
                    <a:lnTo>
                      <a:pt x="59" y="133"/>
                    </a:lnTo>
                    <a:lnTo>
                      <a:pt x="59" y="134"/>
                    </a:lnTo>
                    <a:lnTo>
                      <a:pt x="60" y="136"/>
                    </a:lnTo>
                    <a:lnTo>
                      <a:pt x="60" y="137"/>
                    </a:lnTo>
                    <a:lnTo>
                      <a:pt x="60" y="138"/>
                    </a:lnTo>
                    <a:lnTo>
                      <a:pt x="61" y="141"/>
                    </a:lnTo>
                    <a:lnTo>
                      <a:pt x="61" y="142"/>
                    </a:lnTo>
                    <a:lnTo>
                      <a:pt x="63" y="143"/>
                    </a:lnTo>
                    <a:lnTo>
                      <a:pt x="63" y="146"/>
                    </a:lnTo>
                    <a:lnTo>
                      <a:pt x="64" y="147"/>
                    </a:lnTo>
                    <a:lnTo>
                      <a:pt x="64" y="150"/>
                    </a:lnTo>
                    <a:lnTo>
                      <a:pt x="65" y="153"/>
                    </a:lnTo>
                    <a:lnTo>
                      <a:pt x="65" y="154"/>
                    </a:lnTo>
                    <a:lnTo>
                      <a:pt x="67" y="157"/>
                    </a:lnTo>
                    <a:lnTo>
                      <a:pt x="67" y="158"/>
                    </a:lnTo>
                    <a:lnTo>
                      <a:pt x="67" y="159"/>
                    </a:lnTo>
                    <a:lnTo>
                      <a:pt x="68" y="162"/>
                    </a:lnTo>
                    <a:lnTo>
                      <a:pt x="68" y="163"/>
                    </a:lnTo>
                    <a:lnTo>
                      <a:pt x="68" y="165"/>
                    </a:lnTo>
                    <a:lnTo>
                      <a:pt x="69" y="166"/>
                    </a:lnTo>
                    <a:lnTo>
                      <a:pt x="69" y="167"/>
                    </a:lnTo>
                    <a:lnTo>
                      <a:pt x="69" y="169"/>
                    </a:lnTo>
                    <a:lnTo>
                      <a:pt x="71" y="170"/>
                    </a:lnTo>
                    <a:lnTo>
                      <a:pt x="71" y="171"/>
                    </a:lnTo>
                    <a:lnTo>
                      <a:pt x="71" y="173"/>
                    </a:lnTo>
                    <a:lnTo>
                      <a:pt x="72" y="174"/>
                    </a:lnTo>
                    <a:lnTo>
                      <a:pt x="72" y="175"/>
                    </a:lnTo>
                    <a:lnTo>
                      <a:pt x="72" y="177"/>
                    </a:lnTo>
                    <a:lnTo>
                      <a:pt x="73" y="178"/>
                    </a:lnTo>
                    <a:lnTo>
                      <a:pt x="73" y="179"/>
                    </a:lnTo>
                    <a:lnTo>
                      <a:pt x="73" y="181"/>
                    </a:lnTo>
                    <a:lnTo>
                      <a:pt x="75" y="182"/>
                    </a:lnTo>
                    <a:lnTo>
                      <a:pt x="75" y="183"/>
                    </a:lnTo>
                    <a:lnTo>
                      <a:pt x="75" y="186"/>
                    </a:lnTo>
                    <a:lnTo>
                      <a:pt x="76" y="187"/>
                    </a:lnTo>
                    <a:lnTo>
                      <a:pt x="76" y="189"/>
                    </a:lnTo>
                    <a:lnTo>
                      <a:pt x="77" y="190"/>
                    </a:lnTo>
                    <a:lnTo>
                      <a:pt x="77" y="193"/>
                    </a:lnTo>
                    <a:lnTo>
                      <a:pt x="77" y="194"/>
                    </a:lnTo>
                    <a:lnTo>
                      <a:pt x="79" y="197"/>
                    </a:lnTo>
                    <a:lnTo>
                      <a:pt x="79" y="198"/>
                    </a:lnTo>
                    <a:lnTo>
                      <a:pt x="80" y="201"/>
                    </a:lnTo>
                    <a:lnTo>
                      <a:pt x="80" y="202"/>
                    </a:lnTo>
                    <a:lnTo>
                      <a:pt x="81" y="205"/>
                    </a:lnTo>
                    <a:lnTo>
                      <a:pt x="81" y="206"/>
                    </a:lnTo>
                    <a:lnTo>
                      <a:pt x="83" y="207"/>
                    </a:lnTo>
                    <a:lnTo>
                      <a:pt x="83" y="210"/>
                    </a:lnTo>
                    <a:lnTo>
                      <a:pt x="83" y="211"/>
                    </a:lnTo>
                    <a:lnTo>
                      <a:pt x="84" y="213"/>
                    </a:lnTo>
                    <a:lnTo>
                      <a:pt x="84" y="214"/>
                    </a:lnTo>
                    <a:lnTo>
                      <a:pt x="84" y="215"/>
                    </a:lnTo>
                    <a:lnTo>
                      <a:pt x="85" y="217"/>
                    </a:lnTo>
                    <a:lnTo>
                      <a:pt x="85" y="218"/>
                    </a:lnTo>
                    <a:lnTo>
                      <a:pt x="85" y="219"/>
                    </a:lnTo>
                    <a:lnTo>
                      <a:pt x="85" y="221"/>
                    </a:lnTo>
                    <a:lnTo>
                      <a:pt x="86" y="222"/>
                    </a:lnTo>
                    <a:lnTo>
                      <a:pt x="86" y="223"/>
                    </a:lnTo>
                    <a:lnTo>
                      <a:pt x="86" y="225"/>
                    </a:lnTo>
                    <a:lnTo>
                      <a:pt x="86" y="226"/>
                    </a:lnTo>
                    <a:lnTo>
                      <a:pt x="86" y="227"/>
                    </a:lnTo>
                    <a:lnTo>
                      <a:pt x="86" y="229"/>
                    </a:lnTo>
                    <a:lnTo>
                      <a:pt x="86" y="230"/>
                    </a:lnTo>
                    <a:lnTo>
                      <a:pt x="88" y="231"/>
                    </a:lnTo>
                    <a:lnTo>
                      <a:pt x="88" y="233"/>
                    </a:lnTo>
                    <a:lnTo>
                      <a:pt x="88" y="234"/>
                    </a:lnTo>
                    <a:lnTo>
                      <a:pt x="88" y="235"/>
                    </a:lnTo>
                    <a:lnTo>
                      <a:pt x="88" y="236"/>
                    </a:lnTo>
                    <a:lnTo>
                      <a:pt x="88" y="238"/>
                    </a:lnTo>
                    <a:lnTo>
                      <a:pt x="88" y="239"/>
                    </a:lnTo>
                    <a:lnTo>
                      <a:pt x="88" y="242"/>
                    </a:lnTo>
                    <a:lnTo>
                      <a:pt x="88" y="243"/>
                    </a:lnTo>
                    <a:lnTo>
                      <a:pt x="88" y="244"/>
                    </a:lnTo>
                    <a:lnTo>
                      <a:pt x="88" y="247"/>
                    </a:lnTo>
                    <a:lnTo>
                      <a:pt x="89" y="248"/>
                    </a:lnTo>
                    <a:lnTo>
                      <a:pt x="89" y="250"/>
                    </a:lnTo>
                    <a:lnTo>
                      <a:pt x="89" y="251"/>
                    </a:lnTo>
                    <a:lnTo>
                      <a:pt x="89" y="252"/>
                    </a:lnTo>
                    <a:lnTo>
                      <a:pt x="89" y="254"/>
                    </a:lnTo>
                    <a:lnTo>
                      <a:pt x="89" y="255"/>
                    </a:lnTo>
                    <a:lnTo>
                      <a:pt x="89" y="256"/>
                    </a:lnTo>
                    <a:lnTo>
                      <a:pt x="89" y="258"/>
                    </a:lnTo>
                    <a:lnTo>
                      <a:pt x="89" y="259"/>
                    </a:lnTo>
                    <a:lnTo>
                      <a:pt x="89" y="260"/>
                    </a:lnTo>
                    <a:lnTo>
                      <a:pt x="89" y="262"/>
                    </a:lnTo>
                    <a:lnTo>
                      <a:pt x="90" y="262"/>
                    </a:lnTo>
                    <a:lnTo>
                      <a:pt x="90" y="263"/>
                    </a:lnTo>
                    <a:lnTo>
                      <a:pt x="90" y="264"/>
                    </a:lnTo>
                    <a:lnTo>
                      <a:pt x="90" y="266"/>
                    </a:lnTo>
                    <a:lnTo>
                      <a:pt x="90" y="267"/>
                    </a:lnTo>
                    <a:lnTo>
                      <a:pt x="90" y="268"/>
                    </a:lnTo>
                    <a:lnTo>
                      <a:pt x="90" y="270"/>
                    </a:lnTo>
                    <a:lnTo>
                      <a:pt x="92" y="271"/>
                    </a:lnTo>
                    <a:lnTo>
                      <a:pt x="92" y="272"/>
                    </a:lnTo>
                    <a:lnTo>
                      <a:pt x="92" y="274"/>
                    </a:lnTo>
                    <a:lnTo>
                      <a:pt x="92" y="275"/>
                    </a:lnTo>
                    <a:lnTo>
                      <a:pt x="92" y="276"/>
                    </a:lnTo>
                    <a:lnTo>
                      <a:pt x="93" y="278"/>
                    </a:lnTo>
                    <a:lnTo>
                      <a:pt x="93" y="279"/>
                    </a:lnTo>
                    <a:lnTo>
                      <a:pt x="93" y="280"/>
                    </a:lnTo>
                    <a:lnTo>
                      <a:pt x="93" y="282"/>
                    </a:lnTo>
                    <a:lnTo>
                      <a:pt x="93" y="283"/>
                    </a:lnTo>
                    <a:lnTo>
                      <a:pt x="94" y="284"/>
                    </a:lnTo>
                    <a:lnTo>
                      <a:pt x="94" y="286"/>
                    </a:lnTo>
                    <a:lnTo>
                      <a:pt x="94" y="287"/>
                    </a:lnTo>
                    <a:lnTo>
                      <a:pt x="94" y="288"/>
                    </a:lnTo>
                    <a:lnTo>
                      <a:pt x="94" y="290"/>
                    </a:lnTo>
                    <a:lnTo>
                      <a:pt x="94" y="291"/>
                    </a:lnTo>
                    <a:lnTo>
                      <a:pt x="94" y="292"/>
                    </a:lnTo>
                    <a:lnTo>
                      <a:pt x="94" y="294"/>
                    </a:lnTo>
                    <a:lnTo>
                      <a:pt x="94" y="295"/>
                    </a:lnTo>
                    <a:lnTo>
                      <a:pt x="94" y="296"/>
                    </a:lnTo>
                    <a:lnTo>
                      <a:pt x="94" y="298"/>
                    </a:lnTo>
                    <a:lnTo>
                      <a:pt x="94" y="299"/>
                    </a:lnTo>
                    <a:lnTo>
                      <a:pt x="94" y="300"/>
                    </a:lnTo>
                    <a:lnTo>
                      <a:pt x="94" y="302"/>
                    </a:lnTo>
                    <a:lnTo>
                      <a:pt x="94" y="304"/>
                    </a:lnTo>
                    <a:lnTo>
                      <a:pt x="94" y="306"/>
                    </a:lnTo>
                    <a:lnTo>
                      <a:pt x="93" y="308"/>
                    </a:lnTo>
                    <a:lnTo>
                      <a:pt x="93" y="310"/>
                    </a:lnTo>
                    <a:lnTo>
                      <a:pt x="93" y="312"/>
                    </a:lnTo>
                    <a:lnTo>
                      <a:pt x="93" y="315"/>
                    </a:lnTo>
                    <a:lnTo>
                      <a:pt x="93" y="318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31" name="Freeform 69">
                <a:extLst>
                  <a:ext uri="{FF2B5EF4-FFF2-40B4-BE49-F238E27FC236}">
                    <a16:creationId xmlns:a16="http://schemas.microsoft.com/office/drawing/2014/main" id="{2D0390E9-27A3-7240-B723-6275DB5ECC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6" y="1898"/>
                <a:ext cx="47" cy="159"/>
              </a:xfrm>
              <a:custGeom>
                <a:avLst/>
                <a:gdLst>
                  <a:gd name="T0" fmla="*/ 1 w 94"/>
                  <a:gd name="T1" fmla="*/ 1 h 317"/>
                  <a:gd name="T2" fmla="*/ 1 w 94"/>
                  <a:gd name="T3" fmla="*/ 1 h 317"/>
                  <a:gd name="T4" fmla="*/ 1 w 94"/>
                  <a:gd name="T5" fmla="*/ 1 h 317"/>
                  <a:gd name="T6" fmla="*/ 1 w 94"/>
                  <a:gd name="T7" fmla="*/ 1 h 317"/>
                  <a:gd name="T8" fmla="*/ 1 w 94"/>
                  <a:gd name="T9" fmla="*/ 1 h 317"/>
                  <a:gd name="T10" fmla="*/ 1 w 94"/>
                  <a:gd name="T11" fmla="*/ 1 h 317"/>
                  <a:gd name="T12" fmla="*/ 1 w 94"/>
                  <a:gd name="T13" fmla="*/ 1 h 317"/>
                  <a:gd name="T14" fmla="*/ 1 w 94"/>
                  <a:gd name="T15" fmla="*/ 1 h 317"/>
                  <a:gd name="T16" fmla="*/ 1 w 94"/>
                  <a:gd name="T17" fmla="*/ 1 h 317"/>
                  <a:gd name="T18" fmla="*/ 1 w 94"/>
                  <a:gd name="T19" fmla="*/ 1 h 317"/>
                  <a:gd name="T20" fmla="*/ 1 w 94"/>
                  <a:gd name="T21" fmla="*/ 1 h 317"/>
                  <a:gd name="T22" fmla="*/ 1 w 94"/>
                  <a:gd name="T23" fmla="*/ 1 h 317"/>
                  <a:gd name="T24" fmla="*/ 1 w 94"/>
                  <a:gd name="T25" fmla="*/ 1 h 317"/>
                  <a:gd name="T26" fmla="*/ 1 w 94"/>
                  <a:gd name="T27" fmla="*/ 1 h 317"/>
                  <a:gd name="T28" fmla="*/ 1 w 94"/>
                  <a:gd name="T29" fmla="*/ 1 h 317"/>
                  <a:gd name="T30" fmla="*/ 1 w 94"/>
                  <a:gd name="T31" fmla="*/ 1 h 317"/>
                  <a:gd name="T32" fmla="*/ 1 w 94"/>
                  <a:gd name="T33" fmla="*/ 1 h 317"/>
                  <a:gd name="T34" fmla="*/ 1 w 94"/>
                  <a:gd name="T35" fmla="*/ 1 h 317"/>
                  <a:gd name="T36" fmla="*/ 1 w 94"/>
                  <a:gd name="T37" fmla="*/ 1 h 317"/>
                  <a:gd name="T38" fmla="*/ 1 w 94"/>
                  <a:gd name="T39" fmla="*/ 1 h 317"/>
                  <a:gd name="T40" fmla="*/ 1 w 94"/>
                  <a:gd name="T41" fmla="*/ 1 h 317"/>
                  <a:gd name="T42" fmla="*/ 1 w 94"/>
                  <a:gd name="T43" fmla="*/ 1 h 317"/>
                  <a:gd name="T44" fmla="*/ 1 w 94"/>
                  <a:gd name="T45" fmla="*/ 1 h 317"/>
                  <a:gd name="T46" fmla="*/ 1 w 94"/>
                  <a:gd name="T47" fmla="*/ 1 h 317"/>
                  <a:gd name="T48" fmla="*/ 1 w 94"/>
                  <a:gd name="T49" fmla="*/ 1 h 317"/>
                  <a:gd name="T50" fmla="*/ 1 w 94"/>
                  <a:gd name="T51" fmla="*/ 1 h 317"/>
                  <a:gd name="T52" fmla="*/ 1 w 94"/>
                  <a:gd name="T53" fmla="*/ 1 h 317"/>
                  <a:gd name="T54" fmla="*/ 1 w 94"/>
                  <a:gd name="T55" fmla="*/ 1 h 317"/>
                  <a:gd name="T56" fmla="*/ 1 w 94"/>
                  <a:gd name="T57" fmla="*/ 1 h 317"/>
                  <a:gd name="T58" fmla="*/ 1 w 94"/>
                  <a:gd name="T59" fmla="*/ 1 h 317"/>
                  <a:gd name="T60" fmla="*/ 1 w 94"/>
                  <a:gd name="T61" fmla="*/ 1 h 317"/>
                  <a:gd name="T62" fmla="*/ 1 w 94"/>
                  <a:gd name="T63" fmla="*/ 1 h 317"/>
                  <a:gd name="T64" fmla="*/ 1 w 94"/>
                  <a:gd name="T65" fmla="*/ 1 h 317"/>
                  <a:gd name="T66" fmla="*/ 1 w 94"/>
                  <a:gd name="T67" fmla="*/ 1 h 317"/>
                  <a:gd name="T68" fmla="*/ 1 w 94"/>
                  <a:gd name="T69" fmla="*/ 1 h 317"/>
                  <a:gd name="T70" fmla="*/ 1 w 94"/>
                  <a:gd name="T71" fmla="*/ 1 h 317"/>
                  <a:gd name="T72" fmla="*/ 1 w 94"/>
                  <a:gd name="T73" fmla="*/ 1 h 317"/>
                  <a:gd name="T74" fmla="*/ 1 w 94"/>
                  <a:gd name="T75" fmla="*/ 1 h 317"/>
                  <a:gd name="T76" fmla="*/ 1 w 94"/>
                  <a:gd name="T77" fmla="*/ 1 h 317"/>
                  <a:gd name="T78" fmla="*/ 1 w 94"/>
                  <a:gd name="T79" fmla="*/ 1 h 317"/>
                  <a:gd name="T80" fmla="*/ 1 w 94"/>
                  <a:gd name="T81" fmla="*/ 1 h 317"/>
                  <a:gd name="T82" fmla="*/ 1 w 94"/>
                  <a:gd name="T83" fmla="*/ 1 h 317"/>
                  <a:gd name="T84" fmla="*/ 1 w 94"/>
                  <a:gd name="T85" fmla="*/ 1 h 317"/>
                  <a:gd name="T86" fmla="*/ 1 w 94"/>
                  <a:gd name="T87" fmla="*/ 1 h 317"/>
                  <a:gd name="T88" fmla="*/ 1 w 94"/>
                  <a:gd name="T89" fmla="*/ 1 h 317"/>
                  <a:gd name="T90" fmla="*/ 1 w 94"/>
                  <a:gd name="T91" fmla="*/ 1 h 317"/>
                  <a:gd name="T92" fmla="*/ 1 w 94"/>
                  <a:gd name="T93" fmla="*/ 1 h 317"/>
                  <a:gd name="T94" fmla="*/ 1 w 94"/>
                  <a:gd name="T95" fmla="*/ 1 h 317"/>
                  <a:gd name="T96" fmla="*/ 1 w 94"/>
                  <a:gd name="T97" fmla="*/ 1 h 317"/>
                  <a:gd name="T98" fmla="*/ 1 w 94"/>
                  <a:gd name="T99" fmla="*/ 1 h 317"/>
                  <a:gd name="T100" fmla="*/ 1 w 94"/>
                  <a:gd name="T101" fmla="*/ 1 h 317"/>
                  <a:gd name="T102" fmla="*/ 1 w 94"/>
                  <a:gd name="T103" fmla="*/ 1 h 317"/>
                  <a:gd name="T104" fmla="*/ 1 w 94"/>
                  <a:gd name="T105" fmla="*/ 1 h 317"/>
                  <a:gd name="T106" fmla="*/ 1 w 94"/>
                  <a:gd name="T107" fmla="*/ 1 h 317"/>
                  <a:gd name="T108" fmla="*/ 1 w 94"/>
                  <a:gd name="T109" fmla="*/ 1 h 317"/>
                  <a:gd name="T110" fmla="*/ 1 w 94"/>
                  <a:gd name="T111" fmla="*/ 1 h 317"/>
                  <a:gd name="T112" fmla="*/ 1 w 94"/>
                  <a:gd name="T113" fmla="*/ 1 h 31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94"/>
                  <a:gd name="T172" fmla="*/ 0 h 317"/>
                  <a:gd name="T173" fmla="*/ 94 w 94"/>
                  <a:gd name="T174" fmla="*/ 317 h 31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94" h="317">
                    <a:moveTo>
                      <a:pt x="0" y="317"/>
                    </a:moveTo>
                    <a:lnTo>
                      <a:pt x="3" y="313"/>
                    </a:lnTo>
                    <a:lnTo>
                      <a:pt x="4" y="311"/>
                    </a:lnTo>
                    <a:lnTo>
                      <a:pt x="5" y="308"/>
                    </a:lnTo>
                    <a:lnTo>
                      <a:pt x="7" y="305"/>
                    </a:lnTo>
                    <a:lnTo>
                      <a:pt x="9" y="301"/>
                    </a:lnTo>
                    <a:lnTo>
                      <a:pt x="11" y="300"/>
                    </a:lnTo>
                    <a:lnTo>
                      <a:pt x="12" y="297"/>
                    </a:lnTo>
                    <a:lnTo>
                      <a:pt x="13" y="295"/>
                    </a:lnTo>
                    <a:lnTo>
                      <a:pt x="13" y="293"/>
                    </a:lnTo>
                    <a:lnTo>
                      <a:pt x="15" y="291"/>
                    </a:lnTo>
                    <a:lnTo>
                      <a:pt x="16" y="290"/>
                    </a:lnTo>
                    <a:lnTo>
                      <a:pt x="17" y="287"/>
                    </a:lnTo>
                    <a:lnTo>
                      <a:pt x="17" y="286"/>
                    </a:lnTo>
                    <a:lnTo>
                      <a:pt x="19" y="284"/>
                    </a:lnTo>
                    <a:lnTo>
                      <a:pt x="19" y="283"/>
                    </a:lnTo>
                    <a:lnTo>
                      <a:pt x="20" y="282"/>
                    </a:lnTo>
                    <a:lnTo>
                      <a:pt x="21" y="280"/>
                    </a:lnTo>
                    <a:lnTo>
                      <a:pt x="21" y="279"/>
                    </a:lnTo>
                    <a:lnTo>
                      <a:pt x="21" y="278"/>
                    </a:lnTo>
                    <a:lnTo>
                      <a:pt x="23" y="276"/>
                    </a:lnTo>
                    <a:lnTo>
                      <a:pt x="23" y="275"/>
                    </a:lnTo>
                    <a:lnTo>
                      <a:pt x="24" y="274"/>
                    </a:lnTo>
                    <a:lnTo>
                      <a:pt x="24" y="272"/>
                    </a:lnTo>
                    <a:lnTo>
                      <a:pt x="25" y="271"/>
                    </a:lnTo>
                    <a:lnTo>
                      <a:pt x="25" y="270"/>
                    </a:lnTo>
                    <a:lnTo>
                      <a:pt x="27" y="268"/>
                    </a:lnTo>
                    <a:lnTo>
                      <a:pt x="27" y="267"/>
                    </a:lnTo>
                    <a:lnTo>
                      <a:pt x="27" y="266"/>
                    </a:lnTo>
                    <a:lnTo>
                      <a:pt x="28" y="264"/>
                    </a:lnTo>
                    <a:lnTo>
                      <a:pt x="28" y="263"/>
                    </a:lnTo>
                    <a:lnTo>
                      <a:pt x="29" y="262"/>
                    </a:lnTo>
                    <a:lnTo>
                      <a:pt x="29" y="259"/>
                    </a:lnTo>
                    <a:lnTo>
                      <a:pt x="31" y="258"/>
                    </a:lnTo>
                    <a:lnTo>
                      <a:pt x="32" y="256"/>
                    </a:lnTo>
                    <a:lnTo>
                      <a:pt x="32" y="254"/>
                    </a:lnTo>
                    <a:lnTo>
                      <a:pt x="33" y="252"/>
                    </a:lnTo>
                    <a:lnTo>
                      <a:pt x="33" y="251"/>
                    </a:lnTo>
                    <a:lnTo>
                      <a:pt x="33" y="250"/>
                    </a:lnTo>
                    <a:lnTo>
                      <a:pt x="35" y="248"/>
                    </a:lnTo>
                    <a:lnTo>
                      <a:pt x="35" y="247"/>
                    </a:lnTo>
                    <a:lnTo>
                      <a:pt x="36" y="246"/>
                    </a:lnTo>
                    <a:lnTo>
                      <a:pt x="36" y="244"/>
                    </a:lnTo>
                    <a:lnTo>
                      <a:pt x="37" y="243"/>
                    </a:lnTo>
                    <a:lnTo>
                      <a:pt x="37" y="242"/>
                    </a:lnTo>
                    <a:lnTo>
                      <a:pt x="37" y="240"/>
                    </a:lnTo>
                    <a:lnTo>
                      <a:pt x="39" y="239"/>
                    </a:lnTo>
                    <a:lnTo>
                      <a:pt x="39" y="238"/>
                    </a:lnTo>
                    <a:lnTo>
                      <a:pt x="39" y="236"/>
                    </a:lnTo>
                    <a:lnTo>
                      <a:pt x="40" y="235"/>
                    </a:lnTo>
                    <a:lnTo>
                      <a:pt x="40" y="234"/>
                    </a:lnTo>
                    <a:lnTo>
                      <a:pt x="41" y="232"/>
                    </a:lnTo>
                    <a:lnTo>
                      <a:pt x="41" y="231"/>
                    </a:lnTo>
                    <a:lnTo>
                      <a:pt x="43" y="230"/>
                    </a:lnTo>
                    <a:lnTo>
                      <a:pt x="43" y="228"/>
                    </a:lnTo>
                    <a:lnTo>
                      <a:pt x="43" y="227"/>
                    </a:lnTo>
                    <a:lnTo>
                      <a:pt x="44" y="224"/>
                    </a:lnTo>
                    <a:lnTo>
                      <a:pt x="44" y="223"/>
                    </a:lnTo>
                    <a:lnTo>
                      <a:pt x="45" y="222"/>
                    </a:lnTo>
                    <a:lnTo>
                      <a:pt x="45" y="219"/>
                    </a:lnTo>
                    <a:lnTo>
                      <a:pt x="47" y="218"/>
                    </a:lnTo>
                    <a:lnTo>
                      <a:pt x="48" y="215"/>
                    </a:lnTo>
                    <a:lnTo>
                      <a:pt x="48" y="214"/>
                    </a:lnTo>
                    <a:lnTo>
                      <a:pt x="49" y="211"/>
                    </a:lnTo>
                    <a:lnTo>
                      <a:pt x="49" y="210"/>
                    </a:lnTo>
                    <a:lnTo>
                      <a:pt x="51" y="207"/>
                    </a:lnTo>
                    <a:lnTo>
                      <a:pt x="51" y="206"/>
                    </a:lnTo>
                    <a:lnTo>
                      <a:pt x="52" y="204"/>
                    </a:lnTo>
                    <a:lnTo>
                      <a:pt x="52" y="203"/>
                    </a:lnTo>
                    <a:lnTo>
                      <a:pt x="53" y="200"/>
                    </a:lnTo>
                    <a:lnTo>
                      <a:pt x="53" y="199"/>
                    </a:lnTo>
                    <a:lnTo>
                      <a:pt x="53" y="198"/>
                    </a:lnTo>
                    <a:lnTo>
                      <a:pt x="55" y="197"/>
                    </a:lnTo>
                    <a:lnTo>
                      <a:pt x="55" y="195"/>
                    </a:lnTo>
                    <a:lnTo>
                      <a:pt x="56" y="194"/>
                    </a:lnTo>
                    <a:lnTo>
                      <a:pt x="56" y="193"/>
                    </a:lnTo>
                    <a:lnTo>
                      <a:pt x="56" y="191"/>
                    </a:lnTo>
                    <a:lnTo>
                      <a:pt x="57" y="190"/>
                    </a:lnTo>
                    <a:lnTo>
                      <a:pt x="57" y="189"/>
                    </a:lnTo>
                    <a:lnTo>
                      <a:pt x="57" y="187"/>
                    </a:lnTo>
                    <a:lnTo>
                      <a:pt x="59" y="186"/>
                    </a:lnTo>
                    <a:lnTo>
                      <a:pt x="59" y="185"/>
                    </a:lnTo>
                    <a:lnTo>
                      <a:pt x="59" y="183"/>
                    </a:lnTo>
                    <a:lnTo>
                      <a:pt x="60" y="182"/>
                    </a:lnTo>
                    <a:lnTo>
                      <a:pt x="60" y="181"/>
                    </a:lnTo>
                    <a:lnTo>
                      <a:pt x="60" y="179"/>
                    </a:lnTo>
                    <a:lnTo>
                      <a:pt x="61" y="177"/>
                    </a:lnTo>
                    <a:lnTo>
                      <a:pt x="61" y="175"/>
                    </a:lnTo>
                    <a:lnTo>
                      <a:pt x="63" y="174"/>
                    </a:lnTo>
                    <a:lnTo>
                      <a:pt x="63" y="171"/>
                    </a:lnTo>
                    <a:lnTo>
                      <a:pt x="64" y="170"/>
                    </a:lnTo>
                    <a:lnTo>
                      <a:pt x="64" y="167"/>
                    </a:lnTo>
                    <a:lnTo>
                      <a:pt x="65" y="165"/>
                    </a:lnTo>
                    <a:lnTo>
                      <a:pt x="65" y="163"/>
                    </a:lnTo>
                    <a:lnTo>
                      <a:pt x="67" y="161"/>
                    </a:lnTo>
                    <a:lnTo>
                      <a:pt x="67" y="159"/>
                    </a:lnTo>
                    <a:lnTo>
                      <a:pt x="67" y="158"/>
                    </a:lnTo>
                    <a:lnTo>
                      <a:pt x="68" y="155"/>
                    </a:lnTo>
                    <a:lnTo>
                      <a:pt x="68" y="154"/>
                    </a:lnTo>
                    <a:lnTo>
                      <a:pt x="68" y="153"/>
                    </a:lnTo>
                    <a:lnTo>
                      <a:pt x="69" y="151"/>
                    </a:lnTo>
                    <a:lnTo>
                      <a:pt x="69" y="150"/>
                    </a:lnTo>
                    <a:lnTo>
                      <a:pt x="69" y="149"/>
                    </a:lnTo>
                    <a:lnTo>
                      <a:pt x="71" y="147"/>
                    </a:lnTo>
                    <a:lnTo>
                      <a:pt x="71" y="146"/>
                    </a:lnTo>
                    <a:lnTo>
                      <a:pt x="71" y="145"/>
                    </a:lnTo>
                    <a:lnTo>
                      <a:pt x="72" y="143"/>
                    </a:lnTo>
                    <a:lnTo>
                      <a:pt x="72" y="142"/>
                    </a:lnTo>
                    <a:lnTo>
                      <a:pt x="72" y="141"/>
                    </a:lnTo>
                    <a:lnTo>
                      <a:pt x="73" y="139"/>
                    </a:lnTo>
                    <a:lnTo>
                      <a:pt x="73" y="138"/>
                    </a:lnTo>
                    <a:lnTo>
                      <a:pt x="73" y="137"/>
                    </a:lnTo>
                    <a:lnTo>
                      <a:pt x="73" y="135"/>
                    </a:lnTo>
                    <a:lnTo>
                      <a:pt x="75" y="134"/>
                    </a:lnTo>
                    <a:lnTo>
                      <a:pt x="75" y="133"/>
                    </a:lnTo>
                    <a:lnTo>
                      <a:pt x="75" y="131"/>
                    </a:lnTo>
                    <a:lnTo>
                      <a:pt x="76" y="130"/>
                    </a:lnTo>
                    <a:lnTo>
                      <a:pt x="76" y="129"/>
                    </a:lnTo>
                    <a:lnTo>
                      <a:pt x="77" y="127"/>
                    </a:lnTo>
                    <a:lnTo>
                      <a:pt x="77" y="125"/>
                    </a:lnTo>
                    <a:lnTo>
                      <a:pt x="77" y="123"/>
                    </a:lnTo>
                    <a:lnTo>
                      <a:pt x="79" y="121"/>
                    </a:lnTo>
                    <a:lnTo>
                      <a:pt x="79" y="119"/>
                    </a:lnTo>
                    <a:lnTo>
                      <a:pt x="80" y="117"/>
                    </a:lnTo>
                    <a:lnTo>
                      <a:pt x="80" y="114"/>
                    </a:lnTo>
                    <a:lnTo>
                      <a:pt x="81" y="113"/>
                    </a:lnTo>
                    <a:lnTo>
                      <a:pt x="81" y="111"/>
                    </a:lnTo>
                    <a:lnTo>
                      <a:pt x="83" y="109"/>
                    </a:lnTo>
                    <a:lnTo>
                      <a:pt x="83" y="107"/>
                    </a:lnTo>
                    <a:lnTo>
                      <a:pt x="83" y="106"/>
                    </a:lnTo>
                    <a:lnTo>
                      <a:pt x="84" y="105"/>
                    </a:lnTo>
                    <a:lnTo>
                      <a:pt x="84" y="104"/>
                    </a:lnTo>
                    <a:lnTo>
                      <a:pt x="84" y="102"/>
                    </a:lnTo>
                    <a:lnTo>
                      <a:pt x="85" y="101"/>
                    </a:lnTo>
                    <a:lnTo>
                      <a:pt x="85" y="100"/>
                    </a:lnTo>
                    <a:lnTo>
                      <a:pt x="85" y="98"/>
                    </a:lnTo>
                    <a:lnTo>
                      <a:pt x="85" y="97"/>
                    </a:lnTo>
                    <a:lnTo>
                      <a:pt x="86" y="96"/>
                    </a:lnTo>
                    <a:lnTo>
                      <a:pt x="86" y="94"/>
                    </a:lnTo>
                    <a:lnTo>
                      <a:pt x="86" y="93"/>
                    </a:lnTo>
                    <a:lnTo>
                      <a:pt x="86" y="92"/>
                    </a:lnTo>
                    <a:lnTo>
                      <a:pt x="86" y="90"/>
                    </a:lnTo>
                    <a:lnTo>
                      <a:pt x="86" y="89"/>
                    </a:lnTo>
                    <a:lnTo>
                      <a:pt x="86" y="88"/>
                    </a:lnTo>
                    <a:lnTo>
                      <a:pt x="88" y="86"/>
                    </a:lnTo>
                    <a:lnTo>
                      <a:pt x="88" y="85"/>
                    </a:lnTo>
                    <a:lnTo>
                      <a:pt x="88" y="84"/>
                    </a:lnTo>
                    <a:lnTo>
                      <a:pt x="88" y="82"/>
                    </a:lnTo>
                    <a:lnTo>
                      <a:pt x="88" y="81"/>
                    </a:lnTo>
                    <a:lnTo>
                      <a:pt x="88" y="80"/>
                    </a:lnTo>
                    <a:lnTo>
                      <a:pt x="88" y="78"/>
                    </a:lnTo>
                    <a:lnTo>
                      <a:pt x="88" y="76"/>
                    </a:lnTo>
                    <a:lnTo>
                      <a:pt x="88" y="74"/>
                    </a:lnTo>
                    <a:lnTo>
                      <a:pt x="88" y="73"/>
                    </a:lnTo>
                    <a:lnTo>
                      <a:pt x="88" y="70"/>
                    </a:lnTo>
                    <a:lnTo>
                      <a:pt x="89" y="69"/>
                    </a:lnTo>
                    <a:lnTo>
                      <a:pt x="89" y="68"/>
                    </a:lnTo>
                    <a:lnTo>
                      <a:pt x="89" y="66"/>
                    </a:lnTo>
                    <a:lnTo>
                      <a:pt x="89" y="65"/>
                    </a:lnTo>
                    <a:lnTo>
                      <a:pt x="89" y="64"/>
                    </a:lnTo>
                    <a:lnTo>
                      <a:pt x="89" y="62"/>
                    </a:lnTo>
                    <a:lnTo>
                      <a:pt x="89" y="61"/>
                    </a:lnTo>
                    <a:lnTo>
                      <a:pt x="89" y="60"/>
                    </a:lnTo>
                    <a:lnTo>
                      <a:pt x="89" y="58"/>
                    </a:lnTo>
                    <a:lnTo>
                      <a:pt x="89" y="57"/>
                    </a:lnTo>
                    <a:lnTo>
                      <a:pt x="89" y="56"/>
                    </a:lnTo>
                    <a:lnTo>
                      <a:pt x="90" y="56"/>
                    </a:lnTo>
                    <a:lnTo>
                      <a:pt x="90" y="54"/>
                    </a:lnTo>
                    <a:lnTo>
                      <a:pt x="90" y="53"/>
                    </a:lnTo>
                    <a:lnTo>
                      <a:pt x="90" y="52"/>
                    </a:lnTo>
                    <a:lnTo>
                      <a:pt x="90" y="50"/>
                    </a:lnTo>
                    <a:lnTo>
                      <a:pt x="90" y="49"/>
                    </a:lnTo>
                    <a:lnTo>
                      <a:pt x="90" y="48"/>
                    </a:lnTo>
                    <a:lnTo>
                      <a:pt x="92" y="46"/>
                    </a:lnTo>
                    <a:lnTo>
                      <a:pt x="92" y="45"/>
                    </a:lnTo>
                    <a:lnTo>
                      <a:pt x="92" y="44"/>
                    </a:lnTo>
                    <a:lnTo>
                      <a:pt x="92" y="42"/>
                    </a:lnTo>
                    <a:lnTo>
                      <a:pt x="92" y="41"/>
                    </a:lnTo>
                    <a:lnTo>
                      <a:pt x="93" y="40"/>
                    </a:lnTo>
                    <a:lnTo>
                      <a:pt x="93" y="38"/>
                    </a:lnTo>
                    <a:lnTo>
                      <a:pt x="93" y="37"/>
                    </a:lnTo>
                    <a:lnTo>
                      <a:pt x="93" y="36"/>
                    </a:lnTo>
                    <a:lnTo>
                      <a:pt x="93" y="34"/>
                    </a:lnTo>
                    <a:lnTo>
                      <a:pt x="94" y="33"/>
                    </a:lnTo>
                    <a:lnTo>
                      <a:pt x="94" y="32"/>
                    </a:lnTo>
                    <a:lnTo>
                      <a:pt x="94" y="30"/>
                    </a:lnTo>
                    <a:lnTo>
                      <a:pt x="94" y="29"/>
                    </a:lnTo>
                    <a:lnTo>
                      <a:pt x="94" y="28"/>
                    </a:lnTo>
                    <a:lnTo>
                      <a:pt x="94" y="26"/>
                    </a:lnTo>
                    <a:lnTo>
                      <a:pt x="94" y="25"/>
                    </a:lnTo>
                    <a:lnTo>
                      <a:pt x="94" y="24"/>
                    </a:lnTo>
                    <a:lnTo>
                      <a:pt x="94" y="22"/>
                    </a:lnTo>
                    <a:lnTo>
                      <a:pt x="94" y="21"/>
                    </a:lnTo>
                    <a:lnTo>
                      <a:pt x="94" y="20"/>
                    </a:lnTo>
                    <a:lnTo>
                      <a:pt x="94" y="18"/>
                    </a:lnTo>
                    <a:lnTo>
                      <a:pt x="94" y="17"/>
                    </a:lnTo>
                    <a:lnTo>
                      <a:pt x="94" y="16"/>
                    </a:lnTo>
                    <a:lnTo>
                      <a:pt x="94" y="13"/>
                    </a:lnTo>
                    <a:lnTo>
                      <a:pt x="94" y="12"/>
                    </a:lnTo>
                    <a:lnTo>
                      <a:pt x="93" y="9"/>
                    </a:lnTo>
                    <a:lnTo>
                      <a:pt x="93" y="8"/>
                    </a:lnTo>
                    <a:lnTo>
                      <a:pt x="93" y="5"/>
                    </a:lnTo>
                    <a:lnTo>
                      <a:pt x="93" y="3"/>
                    </a:lnTo>
                    <a:lnTo>
                      <a:pt x="93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0303" name="Freeform 70">
              <a:extLst>
                <a:ext uri="{FF2B5EF4-FFF2-40B4-BE49-F238E27FC236}">
                  <a16:creationId xmlns:a16="http://schemas.microsoft.com/office/drawing/2014/main" id="{B5F8BEC1-B6BC-BE4F-9A62-E5FDC6A41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6204" y="2806031"/>
              <a:ext cx="814012" cy="300944"/>
            </a:xfrm>
            <a:custGeom>
              <a:avLst/>
              <a:gdLst>
                <a:gd name="T0" fmla="*/ 2147483646 w 11912"/>
                <a:gd name="T1" fmla="*/ 0 h 10192"/>
                <a:gd name="T2" fmla="*/ 2147483646 w 11912"/>
                <a:gd name="T3" fmla="*/ 0 h 10192"/>
                <a:gd name="T4" fmla="*/ 2147483646 w 11912"/>
                <a:gd name="T5" fmla="*/ 2147483646 h 10192"/>
                <a:gd name="T6" fmla="*/ 0 w 11912"/>
                <a:gd name="T7" fmla="*/ 2147483646 h 101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912" h="10192">
                  <a:moveTo>
                    <a:pt x="11912" y="0"/>
                  </a:moveTo>
                  <a:lnTo>
                    <a:pt x="4412" y="0"/>
                  </a:lnTo>
                  <a:lnTo>
                    <a:pt x="4412" y="10000"/>
                  </a:lnTo>
                  <a:cubicBezTo>
                    <a:pt x="3579" y="10000"/>
                    <a:pt x="833" y="10192"/>
                    <a:pt x="0" y="1019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304" name="Freeform 71">
              <a:extLst>
                <a:ext uri="{FF2B5EF4-FFF2-40B4-BE49-F238E27FC236}">
                  <a16:creationId xmlns:a16="http://schemas.microsoft.com/office/drawing/2014/main" id="{16CE91AF-B395-3E48-8302-F6676348E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537" y="3095625"/>
              <a:ext cx="573088" cy="611188"/>
            </a:xfrm>
            <a:custGeom>
              <a:avLst/>
              <a:gdLst>
                <a:gd name="T0" fmla="*/ 2147483646 w 558"/>
                <a:gd name="T1" fmla="*/ 2147483646 h 770"/>
                <a:gd name="T2" fmla="*/ 0 w 558"/>
                <a:gd name="T3" fmla="*/ 2147483646 h 770"/>
                <a:gd name="T4" fmla="*/ 0 w 558"/>
                <a:gd name="T5" fmla="*/ 0 h 770"/>
                <a:gd name="T6" fmla="*/ 0 60000 65536"/>
                <a:gd name="T7" fmla="*/ 0 60000 65536"/>
                <a:gd name="T8" fmla="*/ 0 60000 65536"/>
                <a:gd name="T9" fmla="*/ 0 w 558"/>
                <a:gd name="T10" fmla="*/ 0 h 770"/>
                <a:gd name="T11" fmla="*/ 558 w 558"/>
                <a:gd name="T12" fmla="*/ 770 h 7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8" h="770">
                  <a:moveTo>
                    <a:pt x="558" y="770"/>
                  </a:moveTo>
                  <a:lnTo>
                    <a:pt x="0" y="77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305" name="Freeform 72">
              <a:extLst>
                <a:ext uri="{FF2B5EF4-FFF2-40B4-BE49-F238E27FC236}">
                  <a16:creationId xmlns:a16="http://schemas.microsoft.com/office/drawing/2014/main" id="{8B6DD266-A305-104A-8AB1-0C894E540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6812" y="2516188"/>
              <a:ext cx="147638" cy="880155"/>
            </a:xfrm>
            <a:custGeom>
              <a:avLst/>
              <a:gdLst>
                <a:gd name="T0" fmla="*/ 2147483646 w 186"/>
                <a:gd name="T1" fmla="*/ 2147483646 h 1116"/>
                <a:gd name="T2" fmla="*/ 0 w 186"/>
                <a:gd name="T3" fmla="*/ 2147483646 h 1116"/>
                <a:gd name="T4" fmla="*/ 0 w 186"/>
                <a:gd name="T5" fmla="*/ 0 h 1116"/>
                <a:gd name="T6" fmla="*/ 0 60000 65536"/>
                <a:gd name="T7" fmla="*/ 0 60000 65536"/>
                <a:gd name="T8" fmla="*/ 0 60000 65536"/>
                <a:gd name="T9" fmla="*/ 0 w 186"/>
                <a:gd name="T10" fmla="*/ 0 h 1116"/>
                <a:gd name="T11" fmla="*/ 186 w 186"/>
                <a:gd name="T12" fmla="*/ 1116 h 11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6" h="1116">
                  <a:moveTo>
                    <a:pt x="186" y="1116"/>
                  </a:moveTo>
                  <a:lnTo>
                    <a:pt x="0" y="111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306" name="Freeform 76">
              <a:extLst>
                <a:ext uri="{FF2B5EF4-FFF2-40B4-BE49-F238E27FC236}">
                  <a16:creationId xmlns:a16="http://schemas.microsoft.com/office/drawing/2014/main" id="{2F555032-E56C-3E46-9A2F-5D6ED7BA2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9800" y="4297363"/>
              <a:ext cx="295275" cy="1587"/>
            </a:xfrm>
            <a:custGeom>
              <a:avLst/>
              <a:gdLst>
                <a:gd name="T0" fmla="*/ 2147483646 w 372"/>
                <a:gd name="T1" fmla="*/ 0 h 1588"/>
                <a:gd name="T2" fmla="*/ 0 w 372"/>
                <a:gd name="T3" fmla="*/ 0 h 1588"/>
                <a:gd name="T4" fmla="*/ 2147483646 w 372"/>
                <a:gd name="T5" fmla="*/ 0 h 1588"/>
                <a:gd name="T6" fmla="*/ 0 60000 65536"/>
                <a:gd name="T7" fmla="*/ 0 60000 65536"/>
                <a:gd name="T8" fmla="*/ 0 60000 65536"/>
                <a:gd name="T9" fmla="*/ 0 w 372"/>
                <a:gd name="T10" fmla="*/ 0 h 1588"/>
                <a:gd name="T11" fmla="*/ 372 w 372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2" h="1588">
                  <a:moveTo>
                    <a:pt x="372" y="0"/>
                  </a:moveTo>
                  <a:lnTo>
                    <a:pt x="0" y="0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307" name="Freeform 78">
              <a:extLst>
                <a:ext uri="{FF2B5EF4-FFF2-40B4-BE49-F238E27FC236}">
                  <a16:creationId xmlns:a16="http://schemas.microsoft.com/office/drawing/2014/main" id="{CBEEE83C-F3C8-194C-A184-CF947CC66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9800" y="4002088"/>
              <a:ext cx="295275" cy="1587"/>
            </a:xfrm>
            <a:custGeom>
              <a:avLst/>
              <a:gdLst>
                <a:gd name="T0" fmla="*/ 2147483646 w 372"/>
                <a:gd name="T1" fmla="*/ 0 h 1588"/>
                <a:gd name="T2" fmla="*/ 0 w 372"/>
                <a:gd name="T3" fmla="*/ 0 h 1588"/>
                <a:gd name="T4" fmla="*/ 2147483646 w 372"/>
                <a:gd name="T5" fmla="*/ 0 h 1588"/>
                <a:gd name="T6" fmla="*/ 0 60000 65536"/>
                <a:gd name="T7" fmla="*/ 0 60000 65536"/>
                <a:gd name="T8" fmla="*/ 0 60000 65536"/>
                <a:gd name="T9" fmla="*/ 0 w 372"/>
                <a:gd name="T10" fmla="*/ 0 h 1588"/>
                <a:gd name="T11" fmla="*/ 372 w 372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2" h="1588">
                  <a:moveTo>
                    <a:pt x="372" y="0"/>
                  </a:moveTo>
                  <a:lnTo>
                    <a:pt x="0" y="0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308" name="Line 82">
              <a:extLst>
                <a:ext uri="{FF2B5EF4-FFF2-40B4-BE49-F238E27FC236}">
                  <a16:creationId xmlns:a16="http://schemas.microsoft.com/office/drawing/2014/main" id="{CB57C015-D083-3749-9296-EC14421DD4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98987" y="3538306"/>
              <a:ext cx="2236788" cy="34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309" name="Line 90">
              <a:extLst>
                <a:ext uri="{FF2B5EF4-FFF2-40B4-BE49-F238E27FC236}">
                  <a16:creationId xmlns:a16="http://schemas.microsoft.com/office/drawing/2014/main" id="{095D2A60-949C-3F4B-9A7E-9D89AF8EC3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04618" y="2647720"/>
              <a:ext cx="2236788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310" name="Line 93">
              <a:extLst>
                <a:ext uri="{FF2B5EF4-FFF2-40B4-BE49-F238E27FC236}">
                  <a16:creationId xmlns:a16="http://schemas.microsoft.com/office/drawing/2014/main" id="{9B2C637A-97EE-334E-939B-E08A1FD627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19250" y="3241678"/>
              <a:ext cx="820738" cy="158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311" name="Line 94">
              <a:extLst>
                <a:ext uri="{FF2B5EF4-FFF2-40B4-BE49-F238E27FC236}">
                  <a16:creationId xmlns:a16="http://schemas.microsoft.com/office/drawing/2014/main" id="{7D878444-3306-C848-9D13-F575FB9A47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9250" y="2947989"/>
              <a:ext cx="813954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312" name="Rectangle 97">
              <a:extLst>
                <a:ext uri="{FF2B5EF4-FFF2-40B4-BE49-F238E27FC236}">
                  <a16:creationId xmlns:a16="http://schemas.microsoft.com/office/drawing/2014/main" id="{3888AD4A-51E9-324E-A899-55C7285900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0" y="2362200"/>
              <a:ext cx="133042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c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40313" name="Rectangle 98">
              <a:extLst>
                <a:ext uri="{FF2B5EF4-FFF2-40B4-BE49-F238E27FC236}">
                  <a16:creationId xmlns:a16="http://schemas.microsoft.com/office/drawing/2014/main" id="{5F5954D5-91BD-4547-8993-46FB84FCC4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3675" y="2459038"/>
              <a:ext cx="8174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i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40314" name="Rectangle 101">
              <a:extLst>
                <a:ext uri="{FF2B5EF4-FFF2-40B4-BE49-F238E27FC236}">
                  <a16:creationId xmlns:a16="http://schemas.microsoft.com/office/drawing/2014/main" id="{B7607069-AA9F-2A44-9128-BC268E651A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4775" y="3119438"/>
              <a:ext cx="144261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y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40315" name="Rectangle 103">
              <a:extLst>
                <a:ext uri="{FF2B5EF4-FFF2-40B4-BE49-F238E27FC236}">
                  <a16:creationId xmlns:a16="http://schemas.microsoft.com/office/drawing/2014/main" id="{70B44F2C-A04C-4F4A-94BC-BCD72775E5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262" y="3214688"/>
              <a:ext cx="8174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i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40316" name="Rectangle 104">
              <a:extLst>
                <a:ext uri="{FF2B5EF4-FFF2-40B4-BE49-F238E27FC236}">
                  <a16:creationId xmlns:a16="http://schemas.microsoft.com/office/drawing/2014/main" id="{44F59C85-DC5B-684F-BFAB-51A734F0BD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9625" y="3429000"/>
              <a:ext cx="133042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c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40317" name="Rectangle 105">
              <a:extLst>
                <a:ext uri="{FF2B5EF4-FFF2-40B4-BE49-F238E27FC236}">
                  <a16:creationId xmlns:a16="http://schemas.microsoft.com/office/drawing/2014/main" id="{B70B2F5C-43F0-6248-828A-551EEFFC5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1700" y="3525838"/>
              <a:ext cx="8174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i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40318" name="Rectangle 106">
              <a:extLst>
                <a:ext uri="{FF2B5EF4-FFF2-40B4-BE49-F238E27FC236}">
                  <a16:creationId xmlns:a16="http://schemas.microsoft.com/office/drawing/2014/main" id="{27765E10-EF2B-5B45-A712-0BB29A5C4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8550" y="3525838"/>
              <a:ext cx="11540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40319" name="Rectangle 107">
              <a:extLst>
                <a:ext uri="{FF2B5EF4-FFF2-40B4-BE49-F238E27FC236}">
                  <a16:creationId xmlns:a16="http://schemas.microsoft.com/office/drawing/2014/main" id="{DDDE63C7-46B5-694B-9CA4-1A87072F4B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7900" y="3525838"/>
              <a:ext cx="12502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+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40320" name="Rectangle 108">
              <a:extLst>
                <a:ext uri="{FF2B5EF4-FFF2-40B4-BE49-F238E27FC236}">
                  <a16:creationId xmlns:a16="http://schemas.microsoft.com/office/drawing/2014/main" id="{41DB22C3-24C2-B34E-86FA-BD51835827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9625" y="2532063"/>
              <a:ext cx="123425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s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40321" name="Rectangle 109">
              <a:extLst>
                <a:ext uri="{FF2B5EF4-FFF2-40B4-BE49-F238E27FC236}">
                  <a16:creationId xmlns:a16="http://schemas.microsoft.com/office/drawing/2014/main" id="{6B83A017-B17E-B748-81B5-3D7F821892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0587" y="2627313"/>
              <a:ext cx="8174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i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40322" name="Freeform 111">
              <a:extLst>
                <a:ext uri="{FF2B5EF4-FFF2-40B4-BE49-F238E27FC236}">
                  <a16:creationId xmlns:a16="http://schemas.microsoft.com/office/drawing/2014/main" id="{50D5BD85-1157-1F40-8958-35E05E0BD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175" y="2482850"/>
              <a:ext cx="41275" cy="42863"/>
            </a:xfrm>
            <a:custGeom>
              <a:avLst/>
              <a:gdLst>
                <a:gd name="T0" fmla="*/ 0 w 54"/>
                <a:gd name="T1" fmla="*/ 2147483646 h 53"/>
                <a:gd name="T2" fmla="*/ 2147483646 w 54"/>
                <a:gd name="T3" fmla="*/ 2147483646 h 53"/>
                <a:gd name="T4" fmla="*/ 2147483646 w 54"/>
                <a:gd name="T5" fmla="*/ 2147483646 h 53"/>
                <a:gd name="T6" fmla="*/ 2147483646 w 54"/>
                <a:gd name="T7" fmla="*/ 2147483646 h 53"/>
                <a:gd name="T8" fmla="*/ 2147483646 w 54"/>
                <a:gd name="T9" fmla="*/ 2147483646 h 53"/>
                <a:gd name="T10" fmla="*/ 2147483646 w 54"/>
                <a:gd name="T11" fmla="*/ 2147483646 h 53"/>
                <a:gd name="T12" fmla="*/ 2147483646 w 54"/>
                <a:gd name="T13" fmla="*/ 2147483646 h 53"/>
                <a:gd name="T14" fmla="*/ 2147483646 w 54"/>
                <a:gd name="T15" fmla="*/ 2147483646 h 53"/>
                <a:gd name="T16" fmla="*/ 2147483646 w 54"/>
                <a:gd name="T17" fmla="*/ 2147483646 h 53"/>
                <a:gd name="T18" fmla="*/ 2147483646 w 54"/>
                <a:gd name="T19" fmla="*/ 2147483646 h 53"/>
                <a:gd name="T20" fmla="*/ 2147483646 w 54"/>
                <a:gd name="T21" fmla="*/ 0 h 53"/>
                <a:gd name="T22" fmla="*/ 2147483646 w 54"/>
                <a:gd name="T23" fmla="*/ 0 h 53"/>
                <a:gd name="T24" fmla="*/ 2147483646 w 54"/>
                <a:gd name="T25" fmla="*/ 0 h 53"/>
                <a:gd name="T26" fmla="*/ 2147483646 w 54"/>
                <a:gd name="T27" fmla="*/ 2147483646 h 53"/>
                <a:gd name="T28" fmla="*/ 2147483646 w 54"/>
                <a:gd name="T29" fmla="*/ 2147483646 h 53"/>
                <a:gd name="T30" fmla="*/ 2147483646 w 54"/>
                <a:gd name="T31" fmla="*/ 2147483646 h 53"/>
                <a:gd name="T32" fmla="*/ 2147483646 w 54"/>
                <a:gd name="T33" fmla="*/ 2147483646 h 53"/>
                <a:gd name="T34" fmla="*/ 2147483646 w 54"/>
                <a:gd name="T35" fmla="*/ 2147483646 h 53"/>
                <a:gd name="T36" fmla="*/ 2147483646 w 54"/>
                <a:gd name="T37" fmla="*/ 2147483646 h 53"/>
                <a:gd name="T38" fmla="*/ 2147483646 w 54"/>
                <a:gd name="T39" fmla="*/ 2147483646 h 53"/>
                <a:gd name="T40" fmla="*/ 2147483646 w 54"/>
                <a:gd name="T41" fmla="*/ 2147483646 h 53"/>
                <a:gd name="T42" fmla="*/ 2147483646 w 54"/>
                <a:gd name="T43" fmla="*/ 2147483646 h 53"/>
                <a:gd name="T44" fmla="*/ 2147483646 w 54"/>
                <a:gd name="T45" fmla="*/ 2147483646 h 53"/>
                <a:gd name="T46" fmla="*/ 2147483646 w 54"/>
                <a:gd name="T47" fmla="*/ 2147483646 h 53"/>
                <a:gd name="T48" fmla="*/ 2147483646 w 54"/>
                <a:gd name="T49" fmla="*/ 2147483646 h 53"/>
                <a:gd name="T50" fmla="*/ 2147483646 w 54"/>
                <a:gd name="T51" fmla="*/ 2147483646 h 53"/>
                <a:gd name="T52" fmla="*/ 2147483646 w 54"/>
                <a:gd name="T53" fmla="*/ 2147483646 h 53"/>
                <a:gd name="T54" fmla="*/ 2147483646 w 54"/>
                <a:gd name="T55" fmla="*/ 2147483646 h 53"/>
                <a:gd name="T56" fmla="*/ 2147483646 w 54"/>
                <a:gd name="T57" fmla="*/ 2147483646 h 53"/>
                <a:gd name="T58" fmla="*/ 2147483646 w 54"/>
                <a:gd name="T59" fmla="*/ 2147483646 h 53"/>
                <a:gd name="T60" fmla="*/ 2147483646 w 54"/>
                <a:gd name="T61" fmla="*/ 2147483646 h 53"/>
                <a:gd name="T62" fmla="*/ 2147483646 w 54"/>
                <a:gd name="T63" fmla="*/ 2147483646 h 53"/>
                <a:gd name="T64" fmla="*/ 2147483646 w 54"/>
                <a:gd name="T65" fmla="*/ 2147483646 h 53"/>
                <a:gd name="T66" fmla="*/ 2147483646 w 54"/>
                <a:gd name="T67" fmla="*/ 2147483646 h 53"/>
                <a:gd name="T68" fmla="*/ 2147483646 w 54"/>
                <a:gd name="T69" fmla="*/ 2147483646 h 53"/>
                <a:gd name="T70" fmla="*/ 2147483646 w 54"/>
                <a:gd name="T71" fmla="*/ 2147483646 h 53"/>
                <a:gd name="T72" fmla="*/ 2147483646 w 54"/>
                <a:gd name="T73" fmla="*/ 2147483646 h 53"/>
                <a:gd name="T74" fmla="*/ 2147483646 w 54"/>
                <a:gd name="T75" fmla="*/ 2147483646 h 53"/>
                <a:gd name="T76" fmla="*/ 2147483646 w 54"/>
                <a:gd name="T77" fmla="*/ 2147483646 h 53"/>
                <a:gd name="T78" fmla="*/ 2147483646 w 54"/>
                <a:gd name="T79" fmla="*/ 2147483646 h 53"/>
                <a:gd name="T80" fmla="*/ 2147483646 w 54"/>
                <a:gd name="T81" fmla="*/ 2147483646 h 53"/>
                <a:gd name="T82" fmla="*/ 2147483646 w 54"/>
                <a:gd name="T83" fmla="*/ 2147483646 h 53"/>
                <a:gd name="T84" fmla="*/ 2147483646 w 54"/>
                <a:gd name="T85" fmla="*/ 2147483646 h 53"/>
                <a:gd name="T86" fmla="*/ 2147483646 w 54"/>
                <a:gd name="T87" fmla="*/ 2147483646 h 53"/>
                <a:gd name="T88" fmla="*/ 2147483646 w 54"/>
                <a:gd name="T89" fmla="*/ 2147483646 h 53"/>
                <a:gd name="T90" fmla="*/ 2147483646 w 54"/>
                <a:gd name="T91" fmla="*/ 2147483646 h 53"/>
                <a:gd name="T92" fmla="*/ 2147483646 w 54"/>
                <a:gd name="T93" fmla="*/ 2147483646 h 53"/>
                <a:gd name="T94" fmla="*/ 2147483646 w 54"/>
                <a:gd name="T95" fmla="*/ 2147483646 h 53"/>
                <a:gd name="T96" fmla="*/ 2147483646 w 54"/>
                <a:gd name="T97" fmla="*/ 2147483646 h 53"/>
                <a:gd name="T98" fmla="*/ 2147483646 w 54"/>
                <a:gd name="T99" fmla="*/ 2147483646 h 53"/>
                <a:gd name="T100" fmla="*/ 2147483646 w 54"/>
                <a:gd name="T101" fmla="*/ 2147483646 h 53"/>
                <a:gd name="T102" fmla="*/ 2147483646 w 54"/>
                <a:gd name="T103" fmla="*/ 2147483646 h 53"/>
                <a:gd name="T104" fmla="*/ 2147483646 w 54"/>
                <a:gd name="T105" fmla="*/ 2147483646 h 53"/>
                <a:gd name="T106" fmla="*/ 2147483646 w 54"/>
                <a:gd name="T107" fmla="*/ 2147483646 h 53"/>
                <a:gd name="T108" fmla="*/ 2147483646 w 54"/>
                <a:gd name="T109" fmla="*/ 2147483646 h 53"/>
                <a:gd name="T110" fmla="*/ 0 w 54"/>
                <a:gd name="T111" fmla="*/ 2147483646 h 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"/>
                <a:gd name="T169" fmla="*/ 0 h 53"/>
                <a:gd name="T170" fmla="*/ 54 w 54"/>
                <a:gd name="T171" fmla="*/ 53 h 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" h="53">
                  <a:moveTo>
                    <a:pt x="0" y="21"/>
                  </a:moveTo>
                  <a:lnTo>
                    <a:pt x="0" y="32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4" y="17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4" y="7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8" y="4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6" y="1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6" y="4"/>
                  </a:lnTo>
                  <a:lnTo>
                    <a:pt x="38" y="5"/>
                  </a:lnTo>
                  <a:lnTo>
                    <a:pt x="39" y="5"/>
                  </a:lnTo>
                  <a:lnTo>
                    <a:pt x="40" y="7"/>
                  </a:lnTo>
                  <a:lnTo>
                    <a:pt x="42" y="8"/>
                  </a:lnTo>
                  <a:lnTo>
                    <a:pt x="43" y="8"/>
                  </a:lnTo>
                  <a:lnTo>
                    <a:pt x="44" y="9"/>
                  </a:lnTo>
                  <a:lnTo>
                    <a:pt x="46" y="11"/>
                  </a:lnTo>
                  <a:lnTo>
                    <a:pt x="47" y="12"/>
                  </a:lnTo>
                  <a:lnTo>
                    <a:pt x="47" y="13"/>
                  </a:lnTo>
                  <a:lnTo>
                    <a:pt x="48" y="15"/>
                  </a:lnTo>
                  <a:lnTo>
                    <a:pt x="50" y="16"/>
                  </a:lnTo>
                  <a:lnTo>
                    <a:pt x="50" y="17"/>
                  </a:lnTo>
                  <a:lnTo>
                    <a:pt x="51" y="19"/>
                  </a:lnTo>
                  <a:lnTo>
                    <a:pt x="51" y="20"/>
                  </a:lnTo>
                  <a:lnTo>
                    <a:pt x="52" y="21"/>
                  </a:lnTo>
                  <a:lnTo>
                    <a:pt x="52" y="23"/>
                  </a:lnTo>
                  <a:lnTo>
                    <a:pt x="52" y="24"/>
                  </a:lnTo>
                  <a:lnTo>
                    <a:pt x="54" y="25"/>
                  </a:lnTo>
                  <a:lnTo>
                    <a:pt x="54" y="28"/>
                  </a:lnTo>
                  <a:lnTo>
                    <a:pt x="54" y="29"/>
                  </a:lnTo>
                  <a:lnTo>
                    <a:pt x="54" y="31"/>
                  </a:lnTo>
                  <a:lnTo>
                    <a:pt x="54" y="32"/>
                  </a:lnTo>
                  <a:lnTo>
                    <a:pt x="54" y="21"/>
                  </a:lnTo>
                  <a:lnTo>
                    <a:pt x="54" y="23"/>
                  </a:lnTo>
                  <a:lnTo>
                    <a:pt x="54" y="24"/>
                  </a:lnTo>
                  <a:lnTo>
                    <a:pt x="54" y="27"/>
                  </a:lnTo>
                  <a:lnTo>
                    <a:pt x="54" y="28"/>
                  </a:lnTo>
                  <a:lnTo>
                    <a:pt x="52" y="29"/>
                  </a:lnTo>
                  <a:lnTo>
                    <a:pt x="52" y="31"/>
                  </a:lnTo>
                  <a:lnTo>
                    <a:pt x="52" y="32"/>
                  </a:lnTo>
                  <a:lnTo>
                    <a:pt x="51" y="33"/>
                  </a:lnTo>
                  <a:lnTo>
                    <a:pt x="51" y="35"/>
                  </a:lnTo>
                  <a:lnTo>
                    <a:pt x="50" y="36"/>
                  </a:lnTo>
                  <a:lnTo>
                    <a:pt x="50" y="37"/>
                  </a:lnTo>
                  <a:lnTo>
                    <a:pt x="48" y="38"/>
                  </a:lnTo>
                  <a:lnTo>
                    <a:pt x="47" y="40"/>
                  </a:lnTo>
                  <a:lnTo>
                    <a:pt x="47" y="41"/>
                  </a:lnTo>
                  <a:lnTo>
                    <a:pt x="46" y="42"/>
                  </a:lnTo>
                  <a:lnTo>
                    <a:pt x="44" y="44"/>
                  </a:lnTo>
                  <a:lnTo>
                    <a:pt x="43" y="45"/>
                  </a:lnTo>
                  <a:lnTo>
                    <a:pt x="42" y="46"/>
                  </a:lnTo>
                  <a:lnTo>
                    <a:pt x="40" y="46"/>
                  </a:lnTo>
                  <a:lnTo>
                    <a:pt x="39" y="48"/>
                  </a:lnTo>
                  <a:lnTo>
                    <a:pt x="38" y="49"/>
                  </a:lnTo>
                  <a:lnTo>
                    <a:pt x="36" y="49"/>
                  </a:lnTo>
                  <a:lnTo>
                    <a:pt x="35" y="50"/>
                  </a:lnTo>
                  <a:lnTo>
                    <a:pt x="34" y="50"/>
                  </a:lnTo>
                  <a:lnTo>
                    <a:pt x="32" y="52"/>
                  </a:lnTo>
                  <a:lnTo>
                    <a:pt x="31" y="52"/>
                  </a:lnTo>
                  <a:lnTo>
                    <a:pt x="30" y="52"/>
                  </a:lnTo>
                  <a:lnTo>
                    <a:pt x="28" y="53"/>
                  </a:lnTo>
                  <a:lnTo>
                    <a:pt x="27" y="53"/>
                  </a:lnTo>
                  <a:lnTo>
                    <a:pt x="24" y="53"/>
                  </a:lnTo>
                  <a:lnTo>
                    <a:pt x="23" y="53"/>
                  </a:lnTo>
                  <a:lnTo>
                    <a:pt x="22" y="53"/>
                  </a:lnTo>
                  <a:lnTo>
                    <a:pt x="32" y="53"/>
                  </a:lnTo>
                  <a:lnTo>
                    <a:pt x="31" y="53"/>
                  </a:lnTo>
                  <a:lnTo>
                    <a:pt x="30" y="53"/>
                  </a:lnTo>
                  <a:lnTo>
                    <a:pt x="28" y="53"/>
                  </a:lnTo>
                  <a:lnTo>
                    <a:pt x="26" y="53"/>
                  </a:lnTo>
                  <a:lnTo>
                    <a:pt x="24" y="52"/>
                  </a:lnTo>
                  <a:lnTo>
                    <a:pt x="23" y="52"/>
                  </a:lnTo>
                  <a:lnTo>
                    <a:pt x="22" y="52"/>
                  </a:lnTo>
                  <a:lnTo>
                    <a:pt x="20" y="50"/>
                  </a:lnTo>
                  <a:lnTo>
                    <a:pt x="19" y="50"/>
                  </a:lnTo>
                  <a:lnTo>
                    <a:pt x="18" y="49"/>
                  </a:lnTo>
                  <a:lnTo>
                    <a:pt x="16" y="49"/>
                  </a:lnTo>
                  <a:lnTo>
                    <a:pt x="15" y="48"/>
                  </a:lnTo>
                  <a:lnTo>
                    <a:pt x="14" y="46"/>
                  </a:lnTo>
                  <a:lnTo>
                    <a:pt x="12" y="46"/>
                  </a:lnTo>
                  <a:lnTo>
                    <a:pt x="11" y="45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8" y="41"/>
                  </a:lnTo>
                  <a:lnTo>
                    <a:pt x="7" y="40"/>
                  </a:lnTo>
                  <a:lnTo>
                    <a:pt x="6" y="38"/>
                  </a:lnTo>
                  <a:lnTo>
                    <a:pt x="6" y="37"/>
                  </a:lnTo>
                  <a:lnTo>
                    <a:pt x="4" y="36"/>
                  </a:lnTo>
                  <a:lnTo>
                    <a:pt x="3" y="35"/>
                  </a:lnTo>
                  <a:lnTo>
                    <a:pt x="3" y="33"/>
                  </a:lnTo>
                  <a:lnTo>
                    <a:pt x="3" y="32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23" name="Freeform 114">
              <a:extLst>
                <a:ext uri="{FF2B5EF4-FFF2-40B4-BE49-F238E27FC236}">
                  <a16:creationId xmlns:a16="http://schemas.microsoft.com/office/drawing/2014/main" id="{787A1072-39C9-7447-9485-50072DBFA6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7725" y="3073400"/>
              <a:ext cx="41275" cy="42863"/>
            </a:xfrm>
            <a:custGeom>
              <a:avLst/>
              <a:gdLst>
                <a:gd name="T0" fmla="*/ 0 w 54"/>
                <a:gd name="T1" fmla="*/ 2147483646 h 53"/>
                <a:gd name="T2" fmla="*/ 2147483646 w 54"/>
                <a:gd name="T3" fmla="*/ 2147483646 h 53"/>
                <a:gd name="T4" fmla="*/ 2147483646 w 54"/>
                <a:gd name="T5" fmla="*/ 2147483646 h 53"/>
                <a:gd name="T6" fmla="*/ 2147483646 w 54"/>
                <a:gd name="T7" fmla="*/ 2147483646 h 53"/>
                <a:gd name="T8" fmla="*/ 2147483646 w 54"/>
                <a:gd name="T9" fmla="*/ 2147483646 h 53"/>
                <a:gd name="T10" fmla="*/ 2147483646 w 54"/>
                <a:gd name="T11" fmla="*/ 2147483646 h 53"/>
                <a:gd name="T12" fmla="*/ 2147483646 w 54"/>
                <a:gd name="T13" fmla="*/ 2147483646 h 53"/>
                <a:gd name="T14" fmla="*/ 2147483646 w 54"/>
                <a:gd name="T15" fmla="*/ 2147483646 h 53"/>
                <a:gd name="T16" fmla="*/ 2147483646 w 54"/>
                <a:gd name="T17" fmla="*/ 2147483646 h 53"/>
                <a:gd name="T18" fmla="*/ 2147483646 w 54"/>
                <a:gd name="T19" fmla="*/ 2147483646 h 53"/>
                <a:gd name="T20" fmla="*/ 2147483646 w 54"/>
                <a:gd name="T21" fmla="*/ 0 h 53"/>
                <a:gd name="T22" fmla="*/ 2147483646 w 54"/>
                <a:gd name="T23" fmla="*/ 0 h 53"/>
                <a:gd name="T24" fmla="*/ 2147483646 w 54"/>
                <a:gd name="T25" fmla="*/ 0 h 53"/>
                <a:gd name="T26" fmla="*/ 2147483646 w 54"/>
                <a:gd name="T27" fmla="*/ 2147483646 h 53"/>
                <a:gd name="T28" fmla="*/ 2147483646 w 54"/>
                <a:gd name="T29" fmla="*/ 2147483646 h 53"/>
                <a:gd name="T30" fmla="*/ 2147483646 w 54"/>
                <a:gd name="T31" fmla="*/ 2147483646 h 53"/>
                <a:gd name="T32" fmla="*/ 2147483646 w 54"/>
                <a:gd name="T33" fmla="*/ 2147483646 h 53"/>
                <a:gd name="T34" fmla="*/ 2147483646 w 54"/>
                <a:gd name="T35" fmla="*/ 2147483646 h 53"/>
                <a:gd name="T36" fmla="*/ 2147483646 w 54"/>
                <a:gd name="T37" fmla="*/ 2147483646 h 53"/>
                <a:gd name="T38" fmla="*/ 2147483646 w 54"/>
                <a:gd name="T39" fmla="*/ 2147483646 h 53"/>
                <a:gd name="T40" fmla="*/ 2147483646 w 54"/>
                <a:gd name="T41" fmla="*/ 2147483646 h 53"/>
                <a:gd name="T42" fmla="*/ 2147483646 w 54"/>
                <a:gd name="T43" fmla="*/ 2147483646 h 53"/>
                <a:gd name="T44" fmla="*/ 2147483646 w 54"/>
                <a:gd name="T45" fmla="*/ 2147483646 h 53"/>
                <a:gd name="T46" fmla="*/ 2147483646 w 54"/>
                <a:gd name="T47" fmla="*/ 2147483646 h 53"/>
                <a:gd name="T48" fmla="*/ 2147483646 w 54"/>
                <a:gd name="T49" fmla="*/ 2147483646 h 53"/>
                <a:gd name="T50" fmla="*/ 2147483646 w 54"/>
                <a:gd name="T51" fmla="*/ 2147483646 h 53"/>
                <a:gd name="T52" fmla="*/ 2147483646 w 54"/>
                <a:gd name="T53" fmla="*/ 2147483646 h 53"/>
                <a:gd name="T54" fmla="*/ 2147483646 w 54"/>
                <a:gd name="T55" fmla="*/ 2147483646 h 53"/>
                <a:gd name="T56" fmla="*/ 2147483646 w 54"/>
                <a:gd name="T57" fmla="*/ 2147483646 h 53"/>
                <a:gd name="T58" fmla="*/ 2147483646 w 54"/>
                <a:gd name="T59" fmla="*/ 2147483646 h 53"/>
                <a:gd name="T60" fmla="*/ 2147483646 w 54"/>
                <a:gd name="T61" fmla="*/ 2147483646 h 53"/>
                <a:gd name="T62" fmla="*/ 2147483646 w 54"/>
                <a:gd name="T63" fmla="*/ 2147483646 h 53"/>
                <a:gd name="T64" fmla="*/ 2147483646 w 54"/>
                <a:gd name="T65" fmla="*/ 2147483646 h 53"/>
                <a:gd name="T66" fmla="*/ 2147483646 w 54"/>
                <a:gd name="T67" fmla="*/ 2147483646 h 53"/>
                <a:gd name="T68" fmla="*/ 2147483646 w 54"/>
                <a:gd name="T69" fmla="*/ 2147483646 h 53"/>
                <a:gd name="T70" fmla="*/ 2147483646 w 54"/>
                <a:gd name="T71" fmla="*/ 2147483646 h 53"/>
                <a:gd name="T72" fmla="*/ 2147483646 w 54"/>
                <a:gd name="T73" fmla="*/ 2147483646 h 53"/>
                <a:gd name="T74" fmla="*/ 2147483646 w 54"/>
                <a:gd name="T75" fmla="*/ 2147483646 h 53"/>
                <a:gd name="T76" fmla="*/ 2147483646 w 54"/>
                <a:gd name="T77" fmla="*/ 2147483646 h 53"/>
                <a:gd name="T78" fmla="*/ 2147483646 w 54"/>
                <a:gd name="T79" fmla="*/ 2147483646 h 53"/>
                <a:gd name="T80" fmla="*/ 2147483646 w 54"/>
                <a:gd name="T81" fmla="*/ 2147483646 h 53"/>
                <a:gd name="T82" fmla="*/ 2147483646 w 54"/>
                <a:gd name="T83" fmla="*/ 2147483646 h 53"/>
                <a:gd name="T84" fmla="*/ 2147483646 w 54"/>
                <a:gd name="T85" fmla="*/ 2147483646 h 53"/>
                <a:gd name="T86" fmla="*/ 2147483646 w 54"/>
                <a:gd name="T87" fmla="*/ 2147483646 h 53"/>
                <a:gd name="T88" fmla="*/ 2147483646 w 54"/>
                <a:gd name="T89" fmla="*/ 2147483646 h 53"/>
                <a:gd name="T90" fmla="*/ 2147483646 w 54"/>
                <a:gd name="T91" fmla="*/ 2147483646 h 53"/>
                <a:gd name="T92" fmla="*/ 2147483646 w 54"/>
                <a:gd name="T93" fmla="*/ 2147483646 h 53"/>
                <a:gd name="T94" fmla="*/ 2147483646 w 54"/>
                <a:gd name="T95" fmla="*/ 2147483646 h 53"/>
                <a:gd name="T96" fmla="*/ 2147483646 w 54"/>
                <a:gd name="T97" fmla="*/ 2147483646 h 53"/>
                <a:gd name="T98" fmla="*/ 2147483646 w 54"/>
                <a:gd name="T99" fmla="*/ 2147483646 h 53"/>
                <a:gd name="T100" fmla="*/ 2147483646 w 54"/>
                <a:gd name="T101" fmla="*/ 2147483646 h 53"/>
                <a:gd name="T102" fmla="*/ 2147483646 w 54"/>
                <a:gd name="T103" fmla="*/ 2147483646 h 53"/>
                <a:gd name="T104" fmla="*/ 2147483646 w 54"/>
                <a:gd name="T105" fmla="*/ 2147483646 h 53"/>
                <a:gd name="T106" fmla="*/ 2147483646 w 54"/>
                <a:gd name="T107" fmla="*/ 2147483646 h 53"/>
                <a:gd name="T108" fmla="*/ 2147483646 w 54"/>
                <a:gd name="T109" fmla="*/ 2147483646 h 53"/>
                <a:gd name="T110" fmla="*/ 0 w 54"/>
                <a:gd name="T111" fmla="*/ 2147483646 h 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"/>
                <a:gd name="T169" fmla="*/ 0 h 53"/>
                <a:gd name="T170" fmla="*/ 54 w 54"/>
                <a:gd name="T171" fmla="*/ 53 h 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" h="53">
                  <a:moveTo>
                    <a:pt x="0" y="21"/>
                  </a:moveTo>
                  <a:lnTo>
                    <a:pt x="0" y="32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4" y="17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4" y="7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8" y="4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6" y="1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6" y="4"/>
                  </a:lnTo>
                  <a:lnTo>
                    <a:pt x="38" y="5"/>
                  </a:lnTo>
                  <a:lnTo>
                    <a:pt x="39" y="5"/>
                  </a:lnTo>
                  <a:lnTo>
                    <a:pt x="40" y="7"/>
                  </a:lnTo>
                  <a:lnTo>
                    <a:pt x="42" y="8"/>
                  </a:lnTo>
                  <a:lnTo>
                    <a:pt x="43" y="8"/>
                  </a:lnTo>
                  <a:lnTo>
                    <a:pt x="44" y="9"/>
                  </a:lnTo>
                  <a:lnTo>
                    <a:pt x="46" y="11"/>
                  </a:lnTo>
                  <a:lnTo>
                    <a:pt x="47" y="12"/>
                  </a:lnTo>
                  <a:lnTo>
                    <a:pt x="47" y="13"/>
                  </a:lnTo>
                  <a:lnTo>
                    <a:pt x="48" y="15"/>
                  </a:lnTo>
                  <a:lnTo>
                    <a:pt x="50" y="16"/>
                  </a:lnTo>
                  <a:lnTo>
                    <a:pt x="50" y="17"/>
                  </a:lnTo>
                  <a:lnTo>
                    <a:pt x="51" y="19"/>
                  </a:lnTo>
                  <a:lnTo>
                    <a:pt x="51" y="20"/>
                  </a:lnTo>
                  <a:lnTo>
                    <a:pt x="52" y="21"/>
                  </a:lnTo>
                  <a:lnTo>
                    <a:pt x="52" y="23"/>
                  </a:lnTo>
                  <a:lnTo>
                    <a:pt x="52" y="24"/>
                  </a:lnTo>
                  <a:lnTo>
                    <a:pt x="54" y="25"/>
                  </a:lnTo>
                  <a:lnTo>
                    <a:pt x="54" y="28"/>
                  </a:lnTo>
                  <a:lnTo>
                    <a:pt x="54" y="29"/>
                  </a:lnTo>
                  <a:lnTo>
                    <a:pt x="54" y="31"/>
                  </a:lnTo>
                  <a:lnTo>
                    <a:pt x="54" y="32"/>
                  </a:lnTo>
                  <a:lnTo>
                    <a:pt x="54" y="21"/>
                  </a:lnTo>
                  <a:lnTo>
                    <a:pt x="54" y="23"/>
                  </a:lnTo>
                  <a:lnTo>
                    <a:pt x="54" y="24"/>
                  </a:lnTo>
                  <a:lnTo>
                    <a:pt x="54" y="27"/>
                  </a:lnTo>
                  <a:lnTo>
                    <a:pt x="54" y="28"/>
                  </a:lnTo>
                  <a:lnTo>
                    <a:pt x="52" y="29"/>
                  </a:lnTo>
                  <a:lnTo>
                    <a:pt x="52" y="31"/>
                  </a:lnTo>
                  <a:lnTo>
                    <a:pt x="52" y="32"/>
                  </a:lnTo>
                  <a:lnTo>
                    <a:pt x="51" y="33"/>
                  </a:lnTo>
                  <a:lnTo>
                    <a:pt x="51" y="35"/>
                  </a:lnTo>
                  <a:lnTo>
                    <a:pt x="50" y="36"/>
                  </a:lnTo>
                  <a:lnTo>
                    <a:pt x="50" y="37"/>
                  </a:lnTo>
                  <a:lnTo>
                    <a:pt x="48" y="38"/>
                  </a:lnTo>
                  <a:lnTo>
                    <a:pt x="47" y="40"/>
                  </a:lnTo>
                  <a:lnTo>
                    <a:pt x="47" y="41"/>
                  </a:lnTo>
                  <a:lnTo>
                    <a:pt x="46" y="42"/>
                  </a:lnTo>
                  <a:lnTo>
                    <a:pt x="44" y="44"/>
                  </a:lnTo>
                  <a:lnTo>
                    <a:pt x="43" y="45"/>
                  </a:lnTo>
                  <a:lnTo>
                    <a:pt x="42" y="46"/>
                  </a:lnTo>
                  <a:lnTo>
                    <a:pt x="40" y="46"/>
                  </a:lnTo>
                  <a:lnTo>
                    <a:pt x="39" y="48"/>
                  </a:lnTo>
                  <a:lnTo>
                    <a:pt x="38" y="49"/>
                  </a:lnTo>
                  <a:lnTo>
                    <a:pt x="36" y="49"/>
                  </a:lnTo>
                  <a:lnTo>
                    <a:pt x="35" y="50"/>
                  </a:lnTo>
                  <a:lnTo>
                    <a:pt x="34" y="50"/>
                  </a:lnTo>
                  <a:lnTo>
                    <a:pt x="32" y="52"/>
                  </a:lnTo>
                  <a:lnTo>
                    <a:pt x="31" y="52"/>
                  </a:lnTo>
                  <a:lnTo>
                    <a:pt x="30" y="52"/>
                  </a:lnTo>
                  <a:lnTo>
                    <a:pt x="28" y="53"/>
                  </a:lnTo>
                  <a:lnTo>
                    <a:pt x="27" y="53"/>
                  </a:lnTo>
                  <a:lnTo>
                    <a:pt x="24" y="53"/>
                  </a:lnTo>
                  <a:lnTo>
                    <a:pt x="23" y="53"/>
                  </a:lnTo>
                  <a:lnTo>
                    <a:pt x="22" y="53"/>
                  </a:lnTo>
                  <a:lnTo>
                    <a:pt x="32" y="53"/>
                  </a:lnTo>
                  <a:lnTo>
                    <a:pt x="31" y="53"/>
                  </a:lnTo>
                  <a:lnTo>
                    <a:pt x="30" y="53"/>
                  </a:lnTo>
                  <a:lnTo>
                    <a:pt x="28" y="53"/>
                  </a:lnTo>
                  <a:lnTo>
                    <a:pt x="26" y="53"/>
                  </a:lnTo>
                  <a:lnTo>
                    <a:pt x="24" y="52"/>
                  </a:lnTo>
                  <a:lnTo>
                    <a:pt x="23" y="52"/>
                  </a:lnTo>
                  <a:lnTo>
                    <a:pt x="22" y="52"/>
                  </a:lnTo>
                  <a:lnTo>
                    <a:pt x="20" y="50"/>
                  </a:lnTo>
                  <a:lnTo>
                    <a:pt x="19" y="50"/>
                  </a:lnTo>
                  <a:lnTo>
                    <a:pt x="18" y="49"/>
                  </a:lnTo>
                  <a:lnTo>
                    <a:pt x="16" y="49"/>
                  </a:lnTo>
                  <a:lnTo>
                    <a:pt x="15" y="48"/>
                  </a:lnTo>
                  <a:lnTo>
                    <a:pt x="14" y="46"/>
                  </a:lnTo>
                  <a:lnTo>
                    <a:pt x="12" y="46"/>
                  </a:lnTo>
                  <a:lnTo>
                    <a:pt x="11" y="45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8" y="41"/>
                  </a:lnTo>
                  <a:lnTo>
                    <a:pt x="7" y="40"/>
                  </a:lnTo>
                  <a:lnTo>
                    <a:pt x="6" y="38"/>
                  </a:lnTo>
                  <a:lnTo>
                    <a:pt x="6" y="37"/>
                  </a:lnTo>
                  <a:lnTo>
                    <a:pt x="4" y="36"/>
                  </a:lnTo>
                  <a:lnTo>
                    <a:pt x="3" y="35"/>
                  </a:lnTo>
                  <a:lnTo>
                    <a:pt x="3" y="33"/>
                  </a:lnTo>
                  <a:lnTo>
                    <a:pt x="3" y="32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24" name="AutoShape 121">
              <a:extLst>
                <a:ext uri="{FF2B5EF4-FFF2-40B4-BE49-F238E27FC236}">
                  <a16:creationId xmlns:a16="http://schemas.microsoft.com/office/drawing/2014/main" id="{46084C5B-07BF-4E44-BCF3-30DAF31DA8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5737" y="3306763"/>
              <a:ext cx="596900" cy="496887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40325" name="TextBox 3">
              <a:extLst>
                <a:ext uri="{FF2B5EF4-FFF2-40B4-BE49-F238E27FC236}">
                  <a16:creationId xmlns:a16="http://schemas.microsoft.com/office/drawing/2014/main" id="{CF1F0BB6-ABA7-514C-9CCF-32466F28AC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9265" y="2685397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</p:grpSp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Title 1">
            <a:extLst>
              <a:ext uri="{FF2B5EF4-FFF2-40B4-BE49-F238E27FC236}">
                <a16:creationId xmlns:a16="http://schemas.microsoft.com/office/drawing/2014/main" id="{6C4B7B99-B92B-6D49-8B46-38FC6930DB0E}"/>
              </a:ext>
            </a:extLst>
          </p:cNvPr>
          <p:cNvSpPr txBox="1">
            <a:spLocks/>
          </p:cNvSpPr>
          <p:nvPr/>
        </p:nvSpPr>
        <p:spPr bwMode="auto">
          <a:xfrm>
            <a:off x="914400" y="20638"/>
            <a:ext cx="9144000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Simplification of the Full-Adder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circuit when x</a:t>
            </a:r>
            <a:r>
              <a:rPr lang="en-US" altLang="en-US" sz="3600" baseline="-25000">
                <a:solidFill>
                  <a:schemeClr val="tx2"/>
                </a:solidFill>
              </a:rPr>
              <a:t>i</a:t>
            </a:r>
            <a:r>
              <a:rPr lang="en-US" altLang="en-US" sz="3600">
                <a:solidFill>
                  <a:schemeClr val="tx2"/>
                </a:solidFill>
              </a:rPr>
              <a:t>=0</a:t>
            </a:r>
          </a:p>
        </p:txBody>
      </p:sp>
      <p:grpSp>
        <p:nvGrpSpPr>
          <p:cNvPr id="141314" name="Group 2">
            <a:extLst>
              <a:ext uri="{FF2B5EF4-FFF2-40B4-BE49-F238E27FC236}">
                <a16:creationId xmlns:a16="http://schemas.microsoft.com/office/drawing/2014/main" id="{6C10856C-E9D6-AA40-9FEE-0935109DDAB2}"/>
              </a:ext>
            </a:extLst>
          </p:cNvPr>
          <p:cNvGrpSpPr>
            <a:grpSpLocks/>
          </p:cNvGrpSpPr>
          <p:nvPr/>
        </p:nvGrpSpPr>
        <p:grpSpPr bwMode="auto">
          <a:xfrm>
            <a:off x="2173288" y="2362200"/>
            <a:ext cx="6305068" cy="1936750"/>
            <a:chOff x="1259265" y="2362200"/>
            <a:chExt cx="6304694" cy="1936750"/>
          </a:xfrm>
        </p:grpSpPr>
        <p:sp>
          <p:nvSpPr>
            <p:cNvPr id="141318" name="Line 4">
              <a:extLst>
                <a:ext uri="{FF2B5EF4-FFF2-40B4-BE49-F238E27FC236}">
                  <a16:creationId xmlns:a16="http://schemas.microsoft.com/office/drawing/2014/main" id="{83593101-1EAF-6541-A667-FC35E9F7FE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9250" y="2505075"/>
              <a:ext cx="2319337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319" name="Freeform 5">
              <a:extLst>
                <a:ext uri="{FF2B5EF4-FFF2-40B4-BE49-F238E27FC236}">
                  <a16:creationId xmlns:a16="http://schemas.microsoft.com/office/drawing/2014/main" id="{8CC4195D-0ECE-BB4F-9F63-A10A449DB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2637" y="3538538"/>
              <a:ext cx="168275" cy="1587"/>
            </a:xfrm>
            <a:custGeom>
              <a:avLst/>
              <a:gdLst>
                <a:gd name="T0" fmla="*/ 2147483646 w 213"/>
                <a:gd name="T1" fmla="*/ 0 h 1588"/>
                <a:gd name="T2" fmla="*/ 0 w 213"/>
                <a:gd name="T3" fmla="*/ 0 h 1588"/>
                <a:gd name="T4" fmla="*/ 2147483646 w 213"/>
                <a:gd name="T5" fmla="*/ 0 h 1588"/>
                <a:gd name="T6" fmla="*/ 0 60000 65536"/>
                <a:gd name="T7" fmla="*/ 0 60000 65536"/>
                <a:gd name="T8" fmla="*/ 0 60000 65536"/>
                <a:gd name="T9" fmla="*/ 0 w 213"/>
                <a:gd name="T10" fmla="*/ 0 h 1588"/>
                <a:gd name="T11" fmla="*/ 213 w 213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" h="1588">
                  <a:moveTo>
                    <a:pt x="213" y="0"/>
                  </a:moveTo>
                  <a:lnTo>
                    <a:pt x="0" y="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320" name="Freeform 8">
              <a:extLst>
                <a:ext uri="{FF2B5EF4-FFF2-40B4-BE49-F238E27FC236}">
                  <a16:creationId xmlns:a16="http://schemas.microsoft.com/office/drawing/2014/main" id="{66D3BABA-EF1F-A945-B35A-8F7D4EAAC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6812" y="3706813"/>
              <a:ext cx="295275" cy="1587"/>
            </a:xfrm>
            <a:custGeom>
              <a:avLst/>
              <a:gdLst>
                <a:gd name="T0" fmla="*/ 2147483646 w 372"/>
                <a:gd name="T1" fmla="*/ 0 h 1588"/>
                <a:gd name="T2" fmla="*/ 0 w 372"/>
                <a:gd name="T3" fmla="*/ 0 h 1588"/>
                <a:gd name="T4" fmla="*/ 2147483646 w 372"/>
                <a:gd name="T5" fmla="*/ 0 h 1588"/>
                <a:gd name="T6" fmla="*/ 0 60000 65536"/>
                <a:gd name="T7" fmla="*/ 0 60000 65536"/>
                <a:gd name="T8" fmla="*/ 0 60000 65536"/>
                <a:gd name="T9" fmla="*/ 0 w 372"/>
                <a:gd name="T10" fmla="*/ 0 h 1588"/>
                <a:gd name="T11" fmla="*/ 372 w 372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2" h="1588">
                  <a:moveTo>
                    <a:pt x="372" y="0"/>
                  </a:moveTo>
                  <a:lnTo>
                    <a:pt x="0" y="0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321" name="Freeform 10">
              <a:extLst>
                <a:ext uri="{FF2B5EF4-FFF2-40B4-BE49-F238E27FC236}">
                  <a16:creationId xmlns:a16="http://schemas.microsoft.com/office/drawing/2014/main" id="{5A0916B5-00F3-D14D-B5B4-8B707FE7A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6812" y="3390900"/>
              <a:ext cx="295275" cy="1588"/>
            </a:xfrm>
            <a:custGeom>
              <a:avLst/>
              <a:gdLst>
                <a:gd name="T0" fmla="*/ 2147483646 w 372"/>
                <a:gd name="T1" fmla="*/ 0 h 1587"/>
                <a:gd name="T2" fmla="*/ 0 w 372"/>
                <a:gd name="T3" fmla="*/ 0 h 1587"/>
                <a:gd name="T4" fmla="*/ 2147483646 w 372"/>
                <a:gd name="T5" fmla="*/ 0 h 1587"/>
                <a:gd name="T6" fmla="*/ 0 60000 65536"/>
                <a:gd name="T7" fmla="*/ 0 60000 65536"/>
                <a:gd name="T8" fmla="*/ 0 60000 65536"/>
                <a:gd name="T9" fmla="*/ 0 w 372"/>
                <a:gd name="T10" fmla="*/ 0 h 1587"/>
                <a:gd name="T11" fmla="*/ 372 w 372"/>
                <a:gd name="T12" fmla="*/ 1587 h 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2" h="1587">
                  <a:moveTo>
                    <a:pt x="372" y="0"/>
                  </a:moveTo>
                  <a:lnTo>
                    <a:pt x="0" y="0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322" name="Line 11">
              <a:extLst>
                <a:ext uri="{FF2B5EF4-FFF2-40B4-BE49-F238E27FC236}">
                  <a16:creationId xmlns:a16="http://schemas.microsoft.com/office/drawing/2014/main" id="{70605B12-A568-D943-919D-426518C817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06812" y="3390900"/>
              <a:ext cx="295275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323" name="Freeform 17">
              <a:extLst>
                <a:ext uri="{FF2B5EF4-FFF2-40B4-BE49-F238E27FC236}">
                  <a16:creationId xmlns:a16="http://schemas.microsoft.com/office/drawing/2014/main" id="{2DBB73D2-1B91-3449-8BEC-E43851A7A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9200" y="2847975"/>
              <a:ext cx="628650" cy="250825"/>
            </a:xfrm>
            <a:custGeom>
              <a:avLst/>
              <a:gdLst>
                <a:gd name="T0" fmla="*/ 2147483646 w 794"/>
                <a:gd name="T1" fmla="*/ 0 h 315"/>
                <a:gd name="T2" fmla="*/ 2147483646 w 794"/>
                <a:gd name="T3" fmla="*/ 0 h 315"/>
                <a:gd name="T4" fmla="*/ 2147483646 w 794"/>
                <a:gd name="T5" fmla="*/ 0 h 315"/>
                <a:gd name="T6" fmla="*/ 2147483646 w 794"/>
                <a:gd name="T7" fmla="*/ 2147483646 h 315"/>
                <a:gd name="T8" fmla="*/ 2147483646 w 794"/>
                <a:gd name="T9" fmla="*/ 2147483646 h 315"/>
                <a:gd name="T10" fmla="*/ 2147483646 w 794"/>
                <a:gd name="T11" fmla="*/ 2147483646 h 315"/>
                <a:gd name="T12" fmla="*/ 2147483646 w 794"/>
                <a:gd name="T13" fmla="*/ 2147483646 h 315"/>
                <a:gd name="T14" fmla="*/ 2147483646 w 794"/>
                <a:gd name="T15" fmla="*/ 2147483646 h 315"/>
                <a:gd name="T16" fmla="*/ 2147483646 w 794"/>
                <a:gd name="T17" fmla="*/ 2147483646 h 315"/>
                <a:gd name="T18" fmla="*/ 2147483646 w 794"/>
                <a:gd name="T19" fmla="*/ 2147483646 h 315"/>
                <a:gd name="T20" fmla="*/ 2147483646 w 794"/>
                <a:gd name="T21" fmla="*/ 2147483646 h 315"/>
                <a:gd name="T22" fmla="*/ 2147483646 w 794"/>
                <a:gd name="T23" fmla="*/ 2147483646 h 315"/>
                <a:gd name="T24" fmla="*/ 2147483646 w 794"/>
                <a:gd name="T25" fmla="*/ 2147483646 h 315"/>
                <a:gd name="T26" fmla="*/ 2147483646 w 794"/>
                <a:gd name="T27" fmla="*/ 2147483646 h 315"/>
                <a:gd name="T28" fmla="*/ 2147483646 w 794"/>
                <a:gd name="T29" fmla="*/ 2147483646 h 315"/>
                <a:gd name="T30" fmla="*/ 2147483646 w 794"/>
                <a:gd name="T31" fmla="*/ 2147483646 h 315"/>
                <a:gd name="T32" fmla="*/ 2147483646 w 794"/>
                <a:gd name="T33" fmla="*/ 2147483646 h 315"/>
                <a:gd name="T34" fmla="*/ 2147483646 w 794"/>
                <a:gd name="T35" fmla="*/ 2147483646 h 315"/>
                <a:gd name="T36" fmla="*/ 2147483646 w 794"/>
                <a:gd name="T37" fmla="*/ 2147483646 h 315"/>
                <a:gd name="T38" fmla="*/ 2147483646 w 794"/>
                <a:gd name="T39" fmla="*/ 2147483646 h 315"/>
                <a:gd name="T40" fmla="*/ 2147483646 w 794"/>
                <a:gd name="T41" fmla="*/ 2147483646 h 315"/>
                <a:gd name="T42" fmla="*/ 2147483646 w 794"/>
                <a:gd name="T43" fmla="*/ 2147483646 h 315"/>
                <a:gd name="T44" fmla="*/ 2147483646 w 794"/>
                <a:gd name="T45" fmla="*/ 2147483646 h 315"/>
                <a:gd name="T46" fmla="*/ 2147483646 w 794"/>
                <a:gd name="T47" fmla="*/ 2147483646 h 315"/>
                <a:gd name="T48" fmla="*/ 2147483646 w 794"/>
                <a:gd name="T49" fmla="*/ 2147483646 h 315"/>
                <a:gd name="T50" fmla="*/ 2147483646 w 794"/>
                <a:gd name="T51" fmla="*/ 2147483646 h 315"/>
                <a:gd name="T52" fmla="*/ 2147483646 w 794"/>
                <a:gd name="T53" fmla="*/ 2147483646 h 315"/>
                <a:gd name="T54" fmla="*/ 2147483646 w 794"/>
                <a:gd name="T55" fmla="*/ 2147483646 h 315"/>
                <a:gd name="T56" fmla="*/ 2147483646 w 794"/>
                <a:gd name="T57" fmla="*/ 2147483646 h 315"/>
                <a:gd name="T58" fmla="*/ 2147483646 w 794"/>
                <a:gd name="T59" fmla="*/ 2147483646 h 315"/>
                <a:gd name="T60" fmla="*/ 2147483646 w 794"/>
                <a:gd name="T61" fmla="*/ 2147483646 h 315"/>
                <a:gd name="T62" fmla="*/ 2147483646 w 794"/>
                <a:gd name="T63" fmla="*/ 2147483646 h 315"/>
                <a:gd name="T64" fmla="*/ 2147483646 w 794"/>
                <a:gd name="T65" fmla="*/ 2147483646 h 315"/>
                <a:gd name="T66" fmla="*/ 2147483646 w 794"/>
                <a:gd name="T67" fmla="*/ 2147483646 h 315"/>
                <a:gd name="T68" fmla="*/ 2147483646 w 794"/>
                <a:gd name="T69" fmla="*/ 2147483646 h 315"/>
                <a:gd name="T70" fmla="*/ 2147483646 w 794"/>
                <a:gd name="T71" fmla="*/ 2147483646 h 315"/>
                <a:gd name="T72" fmla="*/ 2147483646 w 794"/>
                <a:gd name="T73" fmla="*/ 2147483646 h 315"/>
                <a:gd name="T74" fmla="*/ 2147483646 w 794"/>
                <a:gd name="T75" fmla="*/ 2147483646 h 315"/>
                <a:gd name="T76" fmla="*/ 2147483646 w 794"/>
                <a:gd name="T77" fmla="*/ 2147483646 h 315"/>
                <a:gd name="T78" fmla="*/ 2147483646 w 794"/>
                <a:gd name="T79" fmla="*/ 2147483646 h 315"/>
                <a:gd name="T80" fmla="*/ 2147483646 w 794"/>
                <a:gd name="T81" fmla="*/ 2147483646 h 315"/>
                <a:gd name="T82" fmla="*/ 2147483646 w 794"/>
                <a:gd name="T83" fmla="*/ 2147483646 h 315"/>
                <a:gd name="T84" fmla="*/ 2147483646 w 794"/>
                <a:gd name="T85" fmla="*/ 2147483646 h 315"/>
                <a:gd name="T86" fmla="*/ 2147483646 w 794"/>
                <a:gd name="T87" fmla="*/ 2147483646 h 315"/>
                <a:gd name="T88" fmla="*/ 2147483646 w 794"/>
                <a:gd name="T89" fmla="*/ 2147483646 h 315"/>
                <a:gd name="T90" fmla="*/ 2147483646 w 794"/>
                <a:gd name="T91" fmla="*/ 2147483646 h 315"/>
                <a:gd name="T92" fmla="*/ 2147483646 w 794"/>
                <a:gd name="T93" fmla="*/ 2147483646 h 315"/>
                <a:gd name="T94" fmla="*/ 2147483646 w 794"/>
                <a:gd name="T95" fmla="*/ 2147483646 h 315"/>
                <a:gd name="T96" fmla="*/ 2147483646 w 794"/>
                <a:gd name="T97" fmla="*/ 2147483646 h 315"/>
                <a:gd name="T98" fmla="*/ 2147483646 w 794"/>
                <a:gd name="T99" fmla="*/ 2147483646 h 315"/>
                <a:gd name="T100" fmla="*/ 2147483646 w 794"/>
                <a:gd name="T101" fmla="*/ 2147483646 h 315"/>
                <a:gd name="T102" fmla="*/ 2147483646 w 794"/>
                <a:gd name="T103" fmla="*/ 2147483646 h 315"/>
                <a:gd name="T104" fmla="*/ 2147483646 w 794"/>
                <a:gd name="T105" fmla="*/ 2147483646 h 315"/>
                <a:gd name="T106" fmla="*/ 2147483646 w 794"/>
                <a:gd name="T107" fmla="*/ 2147483646 h 315"/>
                <a:gd name="T108" fmla="*/ 2147483646 w 794"/>
                <a:gd name="T109" fmla="*/ 2147483646 h 315"/>
                <a:gd name="T110" fmla="*/ 2147483646 w 794"/>
                <a:gd name="T111" fmla="*/ 2147483646 h 315"/>
                <a:gd name="T112" fmla="*/ 2147483646 w 794"/>
                <a:gd name="T113" fmla="*/ 2147483646 h 315"/>
                <a:gd name="T114" fmla="*/ 2147483646 w 794"/>
                <a:gd name="T115" fmla="*/ 2147483646 h 315"/>
                <a:gd name="T116" fmla="*/ 2147483646 w 794"/>
                <a:gd name="T117" fmla="*/ 2147483646 h 315"/>
                <a:gd name="T118" fmla="*/ 2147483646 w 794"/>
                <a:gd name="T119" fmla="*/ 2147483646 h 315"/>
                <a:gd name="T120" fmla="*/ 2147483646 w 794"/>
                <a:gd name="T121" fmla="*/ 2147483646 h 3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94"/>
                <a:gd name="T184" fmla="*/ 0 h 315"/>
                <a:gd name="T185" fmla="*/ 794 w 794"/>
                <a:gd name="T186" fmla="*/ 315 h 31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94" h="315">
                  <a:moveTo>
                    <a:pt x="0" y="0"/>
                  </a:moveTo>
                  <a:lnTo>
                    <a:pt x="31" y="0"/>
                  </a:lnTo>
                  <a:lnTo>
                    <a:pt x="59" y="0"/>
                  </a:lnTo>
                  <a:lnTo>
                    <a:pt x="85" y="0"/>
                  </a:lnTo>
                  <a:lnTo>
                    <a:pt x="111" y="0"/>
                  </a:lnTo>
                  <a:lnTo>
                    <a:pt x="133" y="0"/>
                  </a:lnTo>
                  <a:lnTo>
                    <a:pt x="156" y="0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210" y="0"/>
                  </a:lnTo>
                  <a:lnTo>
                    <a:pt x="226" y="0"/>
                  </a:lnTo>
                  <a:lnTo>
                    <a:pt x="241" y="0"/>
                  </a:lnTo>
                  <a:lnTo>
                    <a:pt x="254" y="0"/>
                  </a:lnTo>
                  <a:lnTo>
                    <a:pt x="266" y="0"/>
                  </a:lnTo>
                  <a:lnTo>
                    <a:pt x="277" y="0"/>
                  </a:lnTo>
                  <a:lnTo>
                    <a:pt x="287" y="0"/>
                  </a:lnTo>
                  <a:lnTo>
                    <a:pt x="295" y="0"/>
                  </a:lnTo>
                  <a:lnTo>
                    <a:pt x="303" y="0"/>
                  </a:lnTo>
                  <a:lnTo>
                    <a:pt x="310" y="0"/>
                  </a:lnTo>
                  <a:lnTo>
                    <a:pt x="317" y="0"/>
                  </a:lnTo>
                  <a:lnTo>
                    <a:pt x="322" y="0"/>
                  </a:lnTo>
                  <a:lnTo>
                    <a:pt x="327" y="0"/>
                  </a:lnTo>
                  <a:lnTo>
                    <a:pt x="333" y="0"/>
                  </a:lnTo>
                  <a:lnTo>
                    <a:pt x="335" y="0"/>
                  </a:lnTo>
                  <a:lnTo>
                    <a:pt x="339" y="1"/>
                  </a:lnTo>
                  <a:lnTo>
                    <a:pt x="342" y="1"/>
                  </a:lnTo>
                  <a:lnTo>
                    <a:pt x="345" y="1"/>
                  </a:lnTo>
                  <a:lnTo>
                    <a:pt x="347" y="1"/>
                  </a:lnTo>
                  <a:lnTo>
                    <a:pt x="350" y="1"/>
                  </a:lnTo>
                  <a:lnTo>
                    <a:pt x="353" y="1"/>
                  </a:lnTo>
                  <a:lnTo>
                    <a:pt x="354" y="1"/>
                  </a:lnTo>
                  <a:lnTo>
                    <a:pt x="357" y="1"/>
                  </a:lnTo>
                  <a:lnTo>
                    <a:pt x="358" y="1"/>
                  </a:lnTo>
                  <a:lnTo>
                    <a:pt x="361" y="1"/>
                  </a:lnTo>
                  <a:lnTo>
                    <a:pt x="363" y="1"/>
                  </a:lnTo>
                  <a:lnTo>
                    <a:pt x="365" y="2"/>
                  </a:lnTo>
                  <a:lnTo>
                    <a:pt x="366" y="2"/>
                  </a:lnTo>
                  <a:lnTo>
                    <a:pt x="368" y="2"/>
                  </a:lnTo>
                  <a:lnTo>
                    <a:pt x="370" y="2"/>
                  </a:lnTo>
                  <a:lnTo>
                    <a:pt x="371" y="2"/>
                  </a:lnTo>
                  <a:lnTo>
                    <a:pt x="372" y="2"/>
                  </a:lnTo>
                  <a:lnTo>
                    <a:pt x="374" y="2"/>
                  </a:lnTo>
                  <a:lnTo>
                    <a:pt x="375" y="2"/>
                  </a:lnTo>
                  <a:lnTo>
                    <a:pt x="376" y="2"/>
                  </a:lnTo>
                  <a:lnTo>
                    <a:pt x="378" y="2"/>
                  </a:lnTo>
                  <a:lnTo>
                    <a:pt x="379" y="2"/>
                  </a:lnTo>
                  <a:lnTo>
                    <a:pt x="380" y="2"/>
                  </a:lnTo>
                  <a:lnTo>
                    <a:pt x="382" y="4"/>
                  </a:lnTo>
                  <a:lnTo>
                    <a:pt x="383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7" y="4"/>
                  </a:lnTo>
                  <a:lnTo>
                    <a:pt x="388" y="4"/>
                  </a:lnTo>
                  <a:lnTo>
                    <a:pt x="390" y="4"/>
                  </a:lnTo>
                  <a:lnTo>
                    <a:pt x="391" y="4"/>
                  </a:lnTo>
                  <a:lnTo>
                    <a:pt x="392" y="5"/>
                  </a:lnTo>
                  <a:lnTo>
                    <a:pt x="394" y="5"/>
                  </a:lnTo>
                  <a:lnTo>
                    <a:pt x="395" y="5"/>
                  </a:lnTo>
                  <a:lnTo>
                    <a:pt x="396" y="5"/>
                  </a:lnTo>
                  <a:lnTo>
                    <a:pt x="398" y="5"/>
                  </a:lnTo>
                  <a:lnTo>
                    <a:pt x="400" y="5"/>
                  </a:lnTo>
                  <a:lnTo>
                    <a:pt x="402" y="6"/>
                  </a:lnTo>
                  <a:lnTo>
                    <a:pt x="403" y="6"/>
                  </a:lnTo>
                  <a:lnTo>
                    <a:pt x="406" y="6"/>
                  </a:lnTo>
                  <a:lnTo>
                    <a:pt x="408" y="6"/>
                  </a:lnTo>
                  <a:lnTo>
                    <a:pt x="410" y="6"/>
                  </a:lnTo>
                  <a:lnTo>
                    <a:pt x="412" y="8"/>
                  </a:lnTo>
                  <a:lnTo>
                    <a:pt x="414" y="8"/>
                  </a:lnTo>
                  <a:lnTo>
                    <a:pt x="415" y="8"/>
                  </a:lnTo>
                  <a:lnTo>
                    <a:pt x="416" y="8"/>
                  </a:lnTo>
                  <a:lnTo>
                    <a:pt x="418" y="8"/>
                  </a:lnTo>
                  <a:lnTo>
                    <a:pt x="419" y="9"/>
                  </a:lnTo>
                  <a:lnTo>
                    <a:pt x="420" y="9"/>
                  </a:lnTo>
                  <a:lnTo>
                    <a:pt x="422" y="9"/>
                  </a:lnTo>
                  <a:lnTo>
                    <a:pt x="423" y="9"/>
                  </a:lnTo>
                  <a:lnTo>
                    <a:pt x="424" y="9"/>
                  </a:lnTo>
                  <a:lnTo>
                    <a:pt x="426" y="9"/>
                  </a:lnTo>
                  <a:lnTo>
                    <a:pt x="427" y="10"/>
                  </a:lnTo>
                  <a:lnTo>
                    <a:pt x="428" y="10"/>
                  </a:lnTo>
                  <a:lnTo>
                    <a:pt x="430" y="10"/>
                  </a:lnTo>
                  <a:lnTo>
                    <a:pt x="431" y="10"/>
                  </a:lnTo>
                  <a:lnTo>
                    <a:pt x="432" y="10"/>
                  </a:lnTo>
                  <a:lnTo>
                    <a:pt x="434" y="12"/>
                  </a:lnTo>
                  <a:lnTo>
                    <a:pt x="435" y="12"/>
                  </a:lnTo>
                  <a:lnTo>
                    <a:pt x="436" y="12"/>
                  </a:lnTo>
                  <a:lnTo>
                    <a:pt x="439" y="13"/>
                  </a:lnTo>
                  <a:lnTo>
                    <a:pt x="440" y="13"/>
                  </a:lnTo>
                  <a:lnTo>
                    <a:pt x="442" y="13"/>
                  </a:lnTo>
                  <a:lnTo>
                    <a:pt x="443" y="14"/>
                  </a:lnTo>
                  <a:lnTo>
                    <a:pt x="444" y="14"/>
                  </a:lnTo>
                  <a:lnTo>
                    <a:pt x="447" y="16"/>
                  </a:lnTo>
                  <a:lnTo>
                    <a:pt x="448" y="16"/>
                  </a:lnTo>
                  <a:lnTo>
                    <a:pt x="451" y="17"/>
                  </a:lnTo>
                  <a:lnTo>
                    <a:pt x="454" y="17"/>
                  </a:lnTo>
                  <a:lnTo>
                    <a:pt x="455" y="18"/>
                  </a:lnTo>
                  <a:lnTo>
                    <a:pt x="458" y="18"/>
                  </a:lnTo>
                  <a:lnTo>
                    <a:pt x="460" y="20"/>
                  </a:lnTo>
                  <a:lnTo>
                    <a:pt x="463" y="20"/>
                  </a:lnTo>
                  <a:lnTo>
                    <a:pt x="464" y="21"/>
                  </a:lnTo>
                  <a:lnTo>
                    <a:pt x="467" y="21"/>
                  </a:lnTo>
                  <a:lnTo>
                    <a:pt x="468" y="22"/>
                  </a:lnTo>
                  <a:lnTo>
                    <a:pt x="469" y="22"/>
                  </a:lnTo>
                  <a:lnTo>
                    <a:pt x="471" y="24"/>
                  </a:lnTo>
                  <a:lnTo>
                    <a:pt x="472" y="24"/>
                  </a:lnTo>
                  <a:lnTo>
                    <a:pt x="475" y="24"/>
                  </a:lnTo>
                  <a:lnTo>
                    <a:pt x="476" y="25"/>
                  </a:lnTo>
                  <a:lnTo>
                    <a:pt x="477" y="25"/>
                  </a:lnTo>
                  <a:lnTo>
                    <a:pt x="479" y="26"/>
                  </a:lnTo>
                  <a:lnTo>
                    <a:pt x="480" y="26"/>
                  </a:lnTo>
                  <a:lnTo>
                    <a:pt x="481" y="26"/>
                  </a:lnTo>
                  <a:lnTo>
                    <a:pt x="483" y="28"/>
                  </a:lnTo>
                  <a:lnTo>
                    <a:pt x="484" y="28"/>
                  </a:lnTo>
                  <a:lnTo>
                    <a:pt x="485" y="28"/>
                  </a:lnTo>
                  <a:lnTo>
                    <a:pt x="487" y="29"/>
                  </a:lnTo>
                  <a:lnTo>
                    <a:pt x="488" y="29"/>
                  </a:lnTo>
                  <a:lnTo>
                    <a:pt x="489" y="30"/>
                  </a:lnTo>
                  <a:lnTo>
                    <a:pt x="491" y="30"/>
                  </a:lnTo>
                  <a:lnTo>
                    <a:pt x="492" y="32"/>
                  </a:lnTo>
                  <a:lnTo>
                    <a:pt x="493" y="32"/>
                  </a:lnTo>
                  <a:lnTo>
                    <a:pt x="495" y="33"/>
                  </a:lnTo>
                  <a:lnTo>
                    <a:pt x="496" y="33"/>
                  </a:lnTo>
                  <a:lnTo>
                    <a:pt x="497" y="34"/>
                  </a:lnTo>
                  <a:lnTo>
                    <a:pt x="500" y="36"/>
                  </a:lnTo>
                  <a:lnTo>
                    <a:pt x="501" y="36"/>
                  </a:lnTo>
                  <a:lnTo>
                    <a:pt x="503" y="37"/>
                  </a:lnTo>
                  <a:lnTo>
                    <a:pt x="505" y="38"/>
                  </a:lnTo>
                  <a:lnTo>
                    <a:pt x="508" y="40"/>
                  </a:lnTo>
                  <a:lnTo>
                    <a:pt x="509" y="40"/>
                  </a:lnTo>
                  <a:lnTo>
                    <a:pt x="512" y="41"/>
                  </a:lnTo>
                  <a:lnTo>
                    <a:pt x="513" y="42"/>
                  </a:lnTo>
                  <a:lnTo>
                    <a:pt x="515" y="42"/>
                  </a:lnTo>
                  <a:lnTo>
                    <a:pt x="516" y="43"/>
                  </a:lnTo>
                  <a:lnTo>
                    <a:pt x="517" y="43"/>
                  </a:lnTo>
                  <a:lnTo>
                    <a:pt x="519" y="45"/>
                  </a:lnTo>
                  <a:lnTo>
                    <a:pt x="520" y="45"/>
                  </a:lnTo>
                  <a:lnTo>
                    <a:pt x="521" y="46"/>
                  </a:lnTo>
                  <a:lnTo>
                    <a:pt x="523" y="46"/>
                  </a:lnTo>
                  <a:lnTo>
                    <a:pt x="524" y="47"/>
                  </a:lnTo>
                  <a:lnTo>
                    <a:pt x="525" y="47"/>
                  </a:lnTo>
                  <a:lnTo>
                    <a:pt x="527" y="49"/>
                  </a:lnTo>
                  <a:lnTo>
                    <a:pt x="528" y="49"/>
                  </a:lnTo>
                  <a:lnTo>
                    <a:pt x="529" y="50"/>
                  </a:lnTo>
                  <a:lnTo>
                    <a:pt x="531" y="50"/>
                  </a:lnTo>
                  <a:lnTo>
                    <a:pt x="532" y="51"/>
                  </a:lnTo>
                  <a:lnTo>
                    <a:pt x="533" y="53"/>
                  </a:lnTo>
                  <a:lnTo>
                    <a:pt x="535" y="53"/>
                  </a:lnTo>
                  <a:lnTo>
                    <a:pt x="536" y="54"/>
                  </a:lnTo>
                  <a:lnTo>
                    <a:pt x="537" y="54"/>
                  </a:lnTo>
                  <a:lnTo>
                    <a:pt x="539" y="55"/>
                  </a:lnTo>
                  <a:lnTo>
                    <a:pt x="540" y="55"/>
                  </a:lnTo>
                  <a:lnTo>
                    <a:pt x="541" y="57"/>
                  </a:lnTo>
                  <a:lnTo>
                    <a:pt x="543" y="57"/>
                  </a:lnTo>
                  <a:lnTo>
                    <a:pt x="544" y="58"/>
                  </a:lnTo>
                  <a:lnTo>
                    <a:pt x="545" y="59"/>
                  </a:lnTo>
                  <a:lnTo>
                    <a:pt x="548" y="59"/>
                  </a:lnTo>
                  <a:lnTo>
                    <a:pt x="549" y="61"/>
                  </a:lnTo>
                  <a:lnTo>
                    <a:pt x="552" y="62"/>
                  </a:lnTo>
                  <a:lnTo>
                    <a:pt x="553" y="63"/>
                  </a:lnTo>
                  <a:lnTo>
                    <a:pt x="554" y="63"/>
                  </a:lnTo>
                  <a:lnTo>
                    <a:pt x="556" y="65"/>
                  </a:lnTo>
                  <a:lnTo>
                    <a:pt x="557" y="66"/>
                  </a:lnTo>
                  <a:lnTo>
                    <a:pt x="558" y="66"/>
                  </a:lnTo>
                  <a:lnTo>
                    <a:pt x="560" y="67"/>
                  </a:lnTo>
                  <a:lnTo>
                    <a:pt x="561" y="67"/>
                  </a:lnTo>
                  <a:lnTo>
                    <a:pt x="562" y="69"/>
                  </a:lnTo>
                  <a:lnTo>
                    <a:pt x="564" y="69"/>
                  </a:lnTo>
                  <a:lnTo>
                    <a:pt x="565" y="70"/>
                  </a:lnTo>
                  <a:lnTo>
                    <a:pt x="566" y="70"/>
                  </a:lnTo>
                  <a:lnTo>
                    <a:pt x="566" y="71"/>
                  </a:lnTo>
                  <a:lnTo>
                    <a:pt x="568" y="71"/>
                  </a:lnTo>
                  <a:lnTo>
                    <a:pt x="569" y="73"/>
                  </a:lnTo>
                  <a:lnTo>
                    <a:pt x="570" y="73"/>
                  </a:lnTo>
                  <a:lnTo>
                    <a:pt x="572" y="74"/>
                  </a:lnTo>
                  <a:lnTo>
                    <a:pt x="573" y="75"/>
                  </a:lnTo>
                  <a:lnTo>
                    <a:pt x="574" y="75"/>
                  </a:lnTo>
                  <a:lnTo>
                    <a:pt x="576" y="77"/>
                  </a:lnTo>
                  <a:lnTo>
                    <a:pt x="577" y="77"/>
                  </a:lnTo>
                  <a:lnTo>
                    <a:pt x="578" y="78"/>
                  </a:lnTo>
                  <a:lnTo>
                    <a:pt x="580" y="79"/>
                  </a:lnTo>
                  <a:lnTo>
                    <a:pt x="581" y="79"/>
                  </a:lnTo>
                  <a:lnTo>
                    <a:pt x="582" y="81"/>
                  </a:lnTo>
                  <a:lnTo>
                    <a:pt x="584" y="82"/>
                  </a:lnTo>
                  <a:lnTo>
                    <a:pt x="585" y="82"/>
                  </a:lnTo>
                  <a:lnTo>
                    <a:pt x="586" y="83"/>
                  </a:lnTo>
                  <a:lnTo>
                    <a:pt x="588" y="85"/>
                  </a:lnTo>
                  <a:lnTo>
                    <a:pt x="589" y="85"/>
                  </a:lnTo>
                  <a:lnTo>
                    <a:pt x="590" y="86"/>
                  </a:lnTo>
                  <a:lnTo>
                    <a:pt x="592" y="87"/>
                  </a:lnTo>
                  <a:lnTo>
                    <a:pt x="593" y="87"/>
                  </a:lnTo>
                  <a:lnTo>
                    <a:pt x="594" y="89"/>
                  </a:lnTo>
                  <a:lnTo>
                    <a:pt x="596" y="89"/>
                  </a:lnTo>
                  <a:lnTo>
                    <a:pt x="597" y="90"/>
                  </a:lnTo>
                  <a:lnTo>
                    <a:pt x="598" y="91"/>
                  </a:lnTo>
                  <a:lnTo>
                    <a:pt x="600" y="91"/>
                  </a:lnTo>
                  <a:lnTo>
                    <a:pt x="600" y="93"/>
                  </a:lnTo>
                  <a:lnTo>
                    <a:pt x="601" y="93"/>
                  </a:lnTo>
                  <a:lnTo>
                    <a:pt x="602" y="94"/>
                  </a:lnTo>
                  <a:lnTo>
                    <a:pt x="604" y="94"/>
                  </a:lnTo>
                  <a:lnTo>
                    <a:pt x="604" y="95"/>
                  </a:lnTo>
                  <a:lnTo>
                    <a:pt x="605" y="95"/>
                  </a:lnTo>
                  <a:lnTo>
                    <a:pt x="606" y="97"/>
                  </a:lnTo>
                  <a:lnTo>
                    <a:pt x="608" y="98"/>
                  </a:lnTo>
                  <a:lnTo>
                    <a:pt x="609" y="98"/>
                  </a:lnTo>
                  <a:lnTo>
                    <a:pt x="609" y="99"/>
                  </a:lnTo>
                  <a:lnTo>
                    <a:pt x="610" y="99"/>
                  </a:lnTo>
                  <a:lnTo>
                    <a:pt x="612" y="101"/>
                  </a:lnTo>
                  <a:lnTo>
                    <a:pt x="613" y="102"/>
                  </a:lnTo>
                  <a:lnTo>
                    <a:pt x="614" y="102"/>
                  </a:lnTo>
                  <a:lnTo>
                    <a:pt x="614" y="103"/>
                  </a:lnTo>
                  <a:lnTo>
                    <a:pt x="616" y="105"/>
                  </a:lnTo>
                  <a:lnTo>
                    <a:pt x="617" y="105"/>
                  </a:lnTo>
                  <a:lnTo>
                    <a:pt x="618" y="106"/>
                  </a:lnTo>
                  <a:lnTo>
                    <a:pt x="620" y="107"/>
                  </a:lnTo>
                  <a:lnTo>
                    <a:pt x="621" y="107"/>
                  </a:lnTo>
                  <a:lnTo>
                    <a:pt x="621" y="109"/>
                  </a:lnTo>
                  <a:lnTo>
                    <a:pt x="622" y="109"/>
                  </a:lnTo>
                  <a:lnTo>
                    <a:pt x="622" y="110"/>
                  </a:lnTo>
                  <a:lnTo>
                    <a:pt x="624" y="110"/>
                  </a:lnTo>
                  <a:lnTo>
                    <a:pt x="625" y="111"/>
                  </a:lnTo>
                  <a:lnTo>
                    <a:pt x="626" y="111"/>
                  </a:lnTo>
                  <a:lnTo>
                    <a:pt x="626" y="113"/>
                  </a:lnTo>
                  <a:lnTo>
                    <a:pt x="628" y="113"/>
                  </a:lnTo>
                  <a:lnTo>
                    <a:pt x="628" y="114"/>
                  </a:lnTo>
                  <a:lnTo>
                    <a:pt x="629" y="114"/>
                  </a:lnTo>
                  <a:lnTo>
                    <a:pt x="630" y="115"/>
                  </a:lnTo>
                  <a:lnTo>
                    <a:pt x="632" y="115"/>
                  </a:lnTo>
                  <a:lnTo>
                    <a:pt x="632" y="117"/>
                  </a:lnTo>
                  <a:lnTo>
                    <a:pt x="633" y="117"/>
                  </a:lnTo>
                  <a:lnTo>
                    <a:pt x="634" y="118"/>
                  </a:lnTo>
                  <a:lnTo>
                    <a:pt x="636" y="119"/>
                  </a:lnTo>
                  <a:lnTo>
                    <a:pt x="637" y="119"/>
                  </a:lnTo>
                  <a:lnTo>
                    <a:pt x="638" y="121"/>
                  </a:lnTo>
                  <a:lnTo>
                    <a:pt x="640" y="122"/>
                  </a:lnTo>
                  <a:lnTo>
                    <a:pt x="641" y="122"/>
                  </a:lnTo>
                  <a:lnTo>
                    <a:pt x="642" y="123"/>
                  </a:lnTo>
                  <a:lnTo>
                    <a:pt x="644" y="125"/>
                  </a:lnTo>
                  <a:lnTo>
                    <a:pt x="645" y="125"/>
                  </a:lnTo>
                  <a:lnTo>
                    <a:pt x="645" y="126"/>
                  </a:lnTo>
                  <a:lnTo>
                    <a:pt x="646" y="126"/>
                  </a:lnTo>
                  <a:lnTo>
                    <a:pt x="647" y="127"/>
                  </a:lnTo>
                  <a:lnTo>
                    <a:pt x="649" y="127"/>
                  </a:lnTo>
                  <a:lnTo>
                    <a:pt x="649" y="129"/>
                  </a:lnTo>
                  <a:lnTo>
                    <a:pt x="650" y="129"/>
                  </a:lnTo>
                  <a:lnTo>
                    <a:pt x="650" y="130"/>
                  </a:lnTo>
                  <a:lnTo>
                    <a:pt x="651" y="130"/>
                  </a:lnTo>
                  <a:lnTo>
                    <a:pt x="651" y="131"/>
                  </a:lnTo>
                  <a:lnTo>
                    <a:pt x="653" y="131"/>
                  </a:lnTo>
                  <a:lnTo>
                    <a:pt x="654" y="133"/>
                  </a:lnTo>
                  <a:lnTo>
                    <a:pt x="655" y="134"/>
                  </a:lnTo>
                  <a:lnTo>
                    <a:pt x="657" y="135"/>
                  </a:lnTo>
                  <a:lnTo>
                    <a:pt x="658" y="136"/>
                  </a:lnTo>
                  <a:lnTo>
                    <a:pt x="659" y="136"/>
                  </a:lnTo>
                  <a:lnTo>
                    <a:pt x="659" y="138"/>
                  </a:lnTo>
                  <a:lnTo>
                    <a:pt x="661" y="139"/>
                  </a:lnTo>
                  <a:lnTo>
                    <a:pt x="662" y="140"/>
                  </a:lnTo>
                  <a:lnTo>
                    <a:pt x="663" y="142"/>
                  </a:lnTo>
                  <a:lnTo>
                    <a:pt x="665" y="143"/>
                  </a:lnTo>
                  <a:lnTo>
                    <a:pt x="666" y="144"/>
                  </a:lnTo>
                  <a:lnTo>
                    <a:pt x="667" y="146"/>
                  </a:lnTo>
                  <a:lnTo>
                    <a:pt x="669" y="147"/>
                  </a:lnTo>
                  <a:lnTo>
                    <a:pt x="670" y="148"/>
                  </a:lnTo>
                  <a:lnTo>
                    <a:pt x="671" y="150"/>
                  </a:lnTo>
                  <a:lnTo>
                    <a:pt x="671" y="151"/>
                  </a:lnTo>
                  <a:lnTo>
                    <a:pt x="673" y="152"/>
                  </a:lnTo>
                  <a:lnTo>
                    <a:pt x="674" y="152"/>
                  </a:lnTo>
                  <a:lnTo>
                    <a:pt x="675" y="154"/>
                  </a:lnTo>
                  <a:lnTo>
                    <a:pt x="675" y="155"/>
                  </a:lnTo>
                  <a:lnTo>
                    <a:pt x="677" y="155"/>
                  </a:lnTo>
                  <a:lnTo>
                    <a:pt x="677" y="156"/>
                  </a:lnTo>
                  <a:lnTo>
                    <a:pt x="678" y="158"/>
                  </a:lnTo>
                  <a:lnTo>
                    <a:pt x="679" y="158"/>
                  </a:lnTo>
                  <a:lnTo>
                    <a:pt x="679" y="159"/>
                  </a:lnTo>
                  <a:lnTo>
                    <a:pt x="681" y="159"/>
                  </a:lnTo>
                  <a:lnTo>
                    <a:pt x="681" y="160"/>
                  </a:lnTo>
                  <a:lnTo>
                    <a:pt x="682" y="162"/>
                  </a:lnTo>
                  <a:lnTo>
                    <a:pt x="683" y="163"/>
                  </a:lnTo>
                  <a:lnTo>
                    <a:pt x="683" y="164"/>
                  </a:lnTo>
                  <a:lnTo>
                    <a:pt x="685" y="164"/>
                  </a:lnTo>
                  <a:lnTo>
                    <a:pt x="686" y="166"/>
                  </a:lnTo>
                  <a:lnTo>
                    <a:pt x="686" y="167"/>
                  </a:lnTo>
                  <a:lnTo>
                    <a:pt x="687" y="168"/>
                  </a:lnTo>
                  <a:lnTo>
                    <a:pt x="689" y="168"/>
                  </a:lnTo>
                  <a:lnTo>
                    <a:pt x="689" y="170"/>
                  </a:lnTo>
                  <a:lnTo>
                    <a:pt x="690" y="171"/>
                  </a:lnTo>
                  <a:lnTo>
                    <a:pt x="691" y="172"/>
                  </a:lnTo>
                  <a:lnTo>
                    <a:pt x="693" y="174"/>
                  </a:lnTo>
                  <a:lnTo>
                    <a:pt x="694" y="175"/>
                  </a:lnTo>
                  <a:lnTo>
                    <a:pt x="695" y="178"/>
                  </a:lnTo>
                  <a:lnTo>
                    <a:pt x="697" y="179"/>
                  </a:lnTo>
                  <a:lnTo>
                    <a:pt x="698" y="180"/>
                  </a:lnTo>
                  <a:lnTo>
                    <a:pt x="699" y="183"/>
                  </a:lnTo>
                  <a:lnTo>
                    <a:pt x="701" y="184"/>
                  </a:lnTo>
                  <a:lnTo>
                    <a:pt x="702" y="186"/>
                  </a:lnTo>
                  <a:lnTo>
                    <a:pt x="703" y="187"/>
                  </a:lnTo>
                  <a:lnTo>
                    <a:pt x="705" y="188"/>
                  </a:lnTo>
                  <a:lnTo>
                    <a:pt x="706" y="190"/>
                  </a:lnTo>
                  <a:lnTo>
                    <a:pt x="707" y="191"/>
                  </a:lnTo>
                  <a:lnTo>
                    <a:pt x="707" y="192"/>
                  </a:lnTo>
                  <a:lnTo>
                    <a:pt x="709" y="194"/>
                  </a:lnTo>
                  <a:lnTo>
                    <a:pt x="710" y="195"/>
                  </a:lnTo>
                  <a:lnTo>
                    <a:pt x="710" y="196"/>
                  </a:lnTo>
                  <a:lnTo>
                    <a:pt x="711" y="198"/>
                  </a:lnTo>
                  <a:lnTo>
                    <a:pt x="713" y="198"/>
                  </a:lnTo>
                  <a:lnTo>
                    <a:pt x="713" y="199"/>
                  </a:lnTo>
                  <a:lnTo>
                    <a:pt x="714" y="200"/>
                  </a:lnTo>
                  <a:lnTo>
                    <a:pt x="715" y="202"/>
                  </a:lnTo>
                  <a:lnTo>
                    <a:pt x="717" y="203"/>
                  </a:lnTo>
                  <a:lnTo>
                    <a:pt x="717" y="204"/>
                  </a:lnTo>
                  <a:lnTo>
                    <a:pt x="718" y="206"/>
                  </a:lnTo>
                  <a:lnTo>
                    <a:pt x="719" y="207"/>
                  </a:lnTo>
                  <a:lnTo>
                    <a:pt x="721" y="208"/>
                  </a:lnTo>
                  <a:lnTo>
                    <a:pt x="722" y="210"/>
                  </a:lnTo>
                  <a:lnTo>
                    <a:pt x="722" y="211"/>
                  </a:lnTo>
                  <a:lnTo>
                    <a:pt x="723" y="214"/>
                  </a:lnTo>
                  <a:lnTo>
                    <a:pt x="725" y="215"/>
                  </a:lnTo>
                  <a:lnTo>
                    <a:pt x="726" y="216"/>
                  </a:lnTo>
                  <a:lnTo>
                    <a:pt x="727" y="218"/>
                  </a:lnTo>
                  <a:lnTo>
                    <a:pt x="729" y="220"/>
                  </a:lnTo>
                  <a:lnTo>
                    <a:pt x="730" y="222"/>
                  </a:lnTo>
                  <a:lnTo>
                    <a:pt x="731" y="224"/>
                  </a:lnTo>
                  <a:lnTo>
                    <a:pt x="733" y="226"/>
                  </a:lnTo>
                  <a:lnTo>
                    <a:pt x="734" y="228"/>
                  </a:lnTo>
                  <a:lnTo>
                    <a:pt x="735" y="229"/>
                  </a:lnTo>
                  <a:lnTo>
                    <a:pt x="737" y="232"/>
                  </a:lnTo>
                  <a:lnTo>
                    <a:pt x="738" y="233"/>
                  </a:lnTo>
                  <a:lnTo>
                    <a:pt x="739" y="235"/>
                  </a:lnTo>
                  <a:lnTo>
                    <a:pt x="740" y="236"/>
                  </a:lnTo>
                  <a:lnTo>
                    <a:pt x="740" y="237"/>
                  </a:lnTo>
                  <a:lnTo>
                    <a:pt x="742" y="239"/>
                  </a:lnTo>
                  <a:lnTo>
                    <a:pt x="743" y="240"/>
                  </a:lnTo>
                  <a:lnTo>
                    <a:pt x="744" y="241"/>
                  </a:lnTo>
                  <a:lnTo>
                    <a:pt x="744" y="243"/>
                  </a:lnTo>
                  <a:lnTo>
                    <a:pt x="746" y="244"/>
                  </a:lnTo>
                  <a:lnTo>
                    <a:pt x="746" y="245"/>
                  </a:lnTo>
                  <a:lnTo>
                    <a:pt x="747" y="247"/>
                  </a:lnTo>
                  <a:lnTo>
                    <a:pt x="748" y="247"/>
                  </a:lnTo>
                  <a:lnTo>
                    <a:pt x="748" y="248"/>
                  </a:lnTo>
                  <a:lnTo>
                    <a:pt x="750" y="249"/>
                  </a:lnTo>
                  <a:lnTo>
                    <a:pt x="750" y="251"/>
                  </a:lnTo>
                  <a:lnTo>
                    <a:pt x="751" y="252"/>
                  </a:lnTo>
                  <a:lnTo>
                    <a:pt x="752" y="253"/>
                  </a:lnTo>
                  <a:lnTo>
                    <a:pt x="752" y="255"/>
                  </a:lnTo>
                  <a:lnTo>
                    <a:pt x="754" y="256"/>
                  </a:lnTo>
                  <a:lnTo>
                    <a:pt x="755" y="257"/>
                  </a:lnTo>
                  <a:lnTo>
                    <a:pt x="756" y="259"/>
                  </a:lnTo>
                  <a:lnTo>
                    <a:pt x="756" y="260"/>
                  </a:lnTo>
                  <a:lnTo>
                    <a:pt x="758" y="261"/>
                  </a:lnTo>
                  <a:lnTo>
                    <a:pt x="759" y="263"/>
                  </a:lnTo>
                  <a:lnTo>
                    <a:pt x="760" y="265"/>
                  </a:lnTo>
                  <a:lnTo>
                    <a:pt x="762" y="267"/>
                  </a:lnTo>
                  <a:lnTo>
                    <a:pt x="763" y="269"/>
                  </a:lnTo>
                  <a:lnTo>
                    <a:pt x="766" y="271"/>
                  </a:lnTo>
                  <a:lnTo>
                    <a:pt x="767" y="273"/>
                  </a:lnTo>
                  <a:lnTo>
                    <a:pt x="768" y="276"/>
                  </a:lnTo>
                  <a:lnTo>
                    <a:pt x="770" y="277"/>
                  </a:lnTo>
                  <a:lnTo>
                    <a:pt x="771" y="279"/>
                  </a:lnTo>
                  <a:lnTo>
                    <a:pt x="772" y="281"/>
                  </a:lnTo>
                  <a:lnTo>
                    <a:pt x="774" y="283"/>
                  </a:lnTo>
                  <a:lnTo>
                    <a:pt x="775" y="284"/>
                  </a:lnTo>
                  <a:lnTo>
                    <a:pt x="775" y="285"/>
                  </a:lnTo>
                  <a:lnTo>
                    <a:pt x="776" y="287"/>
                  </a:lnTo>
                  <a:lnTo>
                    <a:pt x="778" y="288"/>
                  </a:lnTo>
                  <a:lnTo>
                    <a:pt x="778" y="289"/>
                  </a:lnTo>
                  <a:lnTo>
                    <a:pt x="779" y="291"/>
                  </a:lnTo>
                  <a:lnTo>
                    <a:pt x="780" y="292"/>
                  </a:lnTo>
                  <a:lnTo>
                    <a:pt x="782" y="293"/>
                  </a:lnTo>
                  <a:lnTo>
                    <a:pt x="782" y="295"/>
                  </a:lnTo>
                  <a:lnTo>
                    <a:pt x="783" y="296"/>
                  </a:lnTo>
                  <a:lnTo>
                    <a:pt x="783" y="297"/>
                  </a:lnTo>
                  <a:lnTo>
                    <a:pt x="784" y="297"/>
                  </a:lnTo>
                  <a:lnTo>
                    <a:pt x="784" y="299"/>
                  </a:lnTo>
                  <a:lnTo>
                    <a:pt x="786" y="300"/>
                  </a:lnTo>
                  <a:lnTo>
                    <a:pt x="786" y="301"/>
                  </a:lnTo>
                  <a:lnTo>
                    <a:pt x="787" y="303"/>
                  </a:lnTo>
                  <a:lnTo>
                    <a:pt x="788" y="304"/>
                  </a:lnTo>
                  <a:lnTo>
                    <a:pt x="788" y="305"/>
                  </a:lnTo>
                  <a:lnTo>
                    <a:pt x="790" y="307"/>
                  </a:lnTo>
                  <a:lnTo>
                    <a:pt x="791" y="308"/>
                  </a:lnTo>
                  <a:lnTo>
                    <a:pt x="791" y="311"/>
                  </a:lnTo>
                  <a:lnTo>
                    <a:pt x="792" y="312"/>
                  </a:lnTo>
                  <a:lnTo>
                    <a:pt x="794" y="313"/>
                  </a:lnTo>
                  <a:lnTo>
                    <a:pt x="794" y="31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324" name="Freeform 18">
              <a:extLst>
                <a:ext uri="{FF2B5EF4-FFF2-40B4-BE49-F238E27FC236}">
                  <a16:creationId xmlns:a16="http://schemas.microsoft.com/office/drawing/2014/main" id="{61427337-2292-074C-B860-B9C75E77E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9200" y="3100388"/>
              <a:ext cx="628650" cy="250825"/>
            </a:xfrm>
            <a:custGeom>
              <a:avLst/>
              <a:gdLst>
                <a:gd name="T0" fmla="*/ 2147483646 w 794"/>
                <a:gd name="T1" fmla="*/ 2147483646 h 315"/>
                <a:gd name="T2" fmla="*/ 2147483646 w 794"/>
                <a:gd name="T3" fmla="*/ 2147483646 h 315"/>
                <a:gd name="T4" fmla="*/ 2147483646 w 794"/>
                <a:gd name="T5" fmla="*/ 2147483646 h 315"/>
                <a:gd name="T6" fmla="*/ 2147483646 w 794"/>
                <a:gd name="T7" fmla="*/ 2147483646 h 315"/>
                <a:gd name="T8" fmla="*/ 2147483646 w 794"/>
                <a:gd name="T9" fmla="*/ 2147483646 h 315"/>
                <a:gd name="T10" fmla="*/ 2147483646 w 794"/>
                <a:gd name="T11" fmla="*/ 2147483646 h 315"/>
                <a:gd name="T12" fmla="*/ 2147483646 w 794"/>
                <a:gd name="T13" fmla="*/ 2147483646 h 315"/>
                <a:gd name="T14" fmla="*/ 2147483646 w 794"/>
                <a:gd name="T15" fmla="*/ 2147483646 h 315"/>
                <a:gd name="T16" fmla="*/ 2147483646 w 794"/>
                <a:gd name="T17" fmla="*/ 2147483646 h 315"/>
                <a:gd name="T18" fmla="*/ 2147483646 w 794"/>
                <a:gd name="T19" fmla="*/ 2147483646 h 315"/>
                <a:gd name="T20" fmla="*/ 2147483646 w 794"/>
                <a:gd name="T21" fmla="*/ 2147483646 h 315"/>
                <a:gd name="T22" fmla="*/ 2147483646 w 794"/>
                <a:gd name="T23" fmla="*/ 2147483646 h 315"/>
                <a:gd name="T24" fmla="*/ 2147483646 w 794"/>
                <a:gd name="T25" fmla="*/ 2147483646 h 315"/>
                <a:gd name="T26" fmla="*/ 2147483646 w 794"/>
                <a:gd name="T27" fmla="*/ 2147483646 h 315"/>
                <a:gd name="T28" fmla="*/ 2147483646 w 794"/>
                <a:gd name="T29" fmla="*/ 2147483646 h 315"/>
                <a:gd name="T30" fmla="*/ 2147483646 w 794"/>
                <a:gd name="T31" fmla="*/ 2147483646 h 315"/>
                <a:gd name="T32" fmla="*/ 2147483646 w 794"/>
                <a:gd name="T33" fmla="*/ 2147483646 h 315"/>
                <a:gd name="T34" fmla="*/ 2147483646 w 794"/>
                <a:gd name="T35" fmla="*/ 2147483646 h 315"/>
                <a:gd name="T36" fmla="*/ 2147483646 w 794"/>
                <a:gd name="T37" fmla="*/ 2147483646 h 315"/>
                <a:gd name="T38" fmla="*/ 2147483646 w 794"/>
                <a:gd name="T39" fmla="*/ 2147483646 h 315"/>
                <a:gd name="T40" fmla="*/ 2147483646 w 794"/>
                <a:gd name="T41" fmla="*/ 2147483646 h 315"/>
                <a:gd name="T42" fmla="*/ 2147483646 w 794"/>
                <a:gd name="T43" fmla="*/ 2147483646 h 315"/>
                <a:gd name="T44" fmla="*/ 2147483646 w 794"/>
                <a:gd name="T45" fmla="*/ 2147483646 h 315"/>
                <a:gd name="T46" fmla="*/ 2147483646 w 794"/>
                <a:gd name="T47" fmla="*/ 2147483646 h 315"/>
                <a:gd name="T48" fmla="*/ 2147483646 w 794"/>
                <a:gd name="T49" fmla="*/ 2147483646 h 315"/>
                <a:gd name="T50" fmla="*/ 2147483646 w 794"/>
                <a:gd name="T51" fmla="*/ 2147483646 h 315"/>
                <a:gd name="T52" fmla="*/ 2147483646 w 794"/>
                <a:gd name="T53" fmla="*/ 2147483646 h 315"/>
                <a:gd name="T54" fmla="*/ 2147483646 w 794"/>
                <a:gd name="T55" fmla="*/ 2147483646 h 315"/>
                <a:gd name="T56" fmla="*/ 2147483646 w 794"/>
                <a:gd name="T57" fmla="*/ 2147483646 h 315"/>
                <a:gd name="T58" fmla="*/ 2147483646 w 794"/>
                <a:gd name="T59" fmla="*/ 2147483646 h 315"/>
                <a:gd name="T60" fmla="*/ 2147483646 w 794"/>
                <a:gd name="T61" fmla="*/ 2147483646 h 315"/>
                <a:gd name="T62" fmla="*/ 2147483646 w 794"/>
                <a:gd name="T63" fmla="*/ 2147483646 h 315"/>
                <a:gd name="T64" fmla="*/ 2147483646 w 794"/>
                <a:gd name="T65" fmla="*/ 2147483646 h 315"/>
                <a:gd name="T66" fmla="*/ 2147483646 w 794"/>
                <a:gd name="T67" fmla="*/ 2147483646 h 315"/>
                <a:gd name="T68" fmla="*/ 2147483646 w 794"/>
                <a:gd name="T69" fmla="*/ 2147483646 h 315"/>
                <a:gd name="T70" fmla="*/ 2147483646 w 794"/>
                <a:gd name="T71" fmla="*/ 2147483646 h 315"/>
                <a:gd name="T72" fmla="*/ 2147483646 w 794"/>
                <a:gd name="T73" fmla="*/ 2147483646 h 315"/>
                <a:gd name="T74" fmla="*/ 2147483646 w 794"/>
                <a:gd name="T75" fmla="*/ 2147483646 h 315"/>
                <a:gd name="T76" fmla="*/ 2147483646 w 794"/>
                <a:gd name="T77" fmla="*/ 2147483646 h 315"/>
                <a:gd name="T78" fmla="*/ 2147483646 w 794"/>
                <a:gd name="T79" fmla="*/ 2147483646 h 315"/>
                <a:gd name="T80" fmla="*/ 2147483646 w 794"/>
                <a:gd name="T81" fmla="*/ 2147483646 h 315"/>
                <a:gd name="T82" fmla="*/ 2147483646 w 794"/>
                <a:gd name="T83" fmla="*/ 2147483646 h 315"/>
                <a:gd name="T84" fmla="*/ 2147483646 w 794"/>
                <a:gd name="T85" fmla="*/ 2147483646 h 315"/>
                <a:gd name="T86" fmla="*/ 2147483646 w 794"/>
                <a:gd name="T87" fmla="*/ 2147483646 h 315"/>
                <a:gd name="T88" fmla="*/ 2147483646 w 794"/>
                <a:gd name="T89" fmla="*/ 2147483646 h 315"/>
                <a:gd name="T90" fmla="*/ 2147483646 w 794"/>
                <a:gd name="T91" fmla="*/ 2147483646 h 315"/>
                <a:gd name="T92" fmla="*/ 2147483646 w 794"/>
                <a:gd name="T93" fmla="*/ 2147483646 h 315"/>
                <a:gd name="T94" fmla="*/ 2147483646 w 794"/>
                <a:gd name="T95" fmla="*/ 2147483646 h 315"/>
                <a:gd name="T96" fmla="*/ 2147483646 w 794"/>
                <a:gd name="T97" fmla="*/ 2147483646 h 315"/>
                <a:gd name="T98" fmla="*/ 2147483646 w 794"/>
                <a:gd name="T99" fmla="*/ 2147483646 h 315"/>
                <a:gd name="T100" fmla="*/ 2147483646 w 794"/>
                <a:gd name="T101" fmla="*/ 2147483646 h 315"/>
                <a:gd name="T102" fmla="*/ 2147483646 w 794"/>
                <a:gd name="T103" fmla="*/ 2147483646 h 315"/>
                <a:gd name="T104" fmla="*/ 2147483646 w 794"/>
                <a:gd name="T105" fmla="*/ 2147483646 h 315"/>
                <a:gd name="T106" fmla="*/ 2147483646 w 794"/>
                <a:gd name="T107" fmla="*/ 2147483646 h 315"/>
                <a:gd name="T108" fmla="*/ 2147483646 w 794"/>
                <a:gd name="T109" fmla="*/ 2147483646 h 315"/>
                <a:gd name="T110" fmla="*/ 2147483646 w 794"/>
                <a:gd name="T111" fmla="*/ 2147483646 h 315"/>
                <a:gd name="T112" fmla="*/ 2147483646 w 794"/>
                <a:gd name="T113" fmla="*/ 2147483646 h 315"/>
                <a:gd name="T114" fmla="*/ 2147483646 w 794"/>
                <a:gd name="T115" fmla="*/ 2147483646 h 315"/>
                <a:gd name="T116" fmla="*/ 2147483646 w 794"/>
                <a:gd name="T117" fmla="*/ 2147483646 h 315"/>
                <a:gd name="T118" fmla="*/ 2147483646 w 794"/>
                <a:gd name="T119" fmla="*/ 2147483646 h 315"/>
                <a:gd name="T120" fmla="*/ 2147483646 w 794"/>
                <a:gd name="T121" fmla="*/ 2147483646 h 3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94"/>
                <a:gd name="T184" fmla="*/ 0 h 315"/>
                <a:gd name="T185" fmla="*/ 794 w 794"/>
                <a:gd name="T186" fmla="*/ 315 h 31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94" h="315">
                  <a:moveTo>
                    <a:pt x="0" y="315"/>
                  </a:moveTo>
                  <a:lnTo>
                    <a:pt x="31" y="315"/>
                  </a:lnTo>
                  <a:lnTo>
                    <a:pt x="59" y="315"/>
                  </a:lnTo>
                  <a:lnTo>
                    <a:pt x="85" y="315"/>
                  </a:lnTo>
                  <a:lnTo>
                    <a:pt x="111" y="315"/>
                  </a:lnTo>
                  <a:lnTo>
                    <a:pt x="133" y="315"/>
                  </a:lnTo>
                  <a:lnTo>
                    <a:pt x="156" y="315"/>
                  </a:lnTo>
                  <a:lnTo>
                    <a:pt x="176" y="315"/>
                  </a:lnTo>
                  <a:lnTo>
                    <a:pt x="194" y="315"/>
                  </a:lnTo>
                  <a:lnTo>
                    <a:pt x="210" y="315"/>
                  </a:lnTo>
                  <a:lnTo>
                    <a:pt x="226" y="315"/>
                  </a:lnTo>
                  <a:lnTo>
                    <a:pt x="241" y="315"/>
                  </a:lnTo>
                  <a:lnTo>
                    <a:pt x="254" y="315"/>
                  </a:lnTo>
                  <a:lnTo>
                    <a:pt x="266" y="315"/>
                  </a:lnTo>
                  <a:lnTo>
                    <a:pt x="277" y="315"/>
                  </a:lnTo>
                  <a:lnTo>
                    <a:pt x="287" y="315"/>
                  </a:lnTo>
                  <a:lnTo>
                    <a:pt x="295" y="315"/>
                  </a:lnTo>
                  <a:lnTo>
                    <a:pt x="303" y="315"/>
                  </a:lnTo>
                  <a:lnTo>
                    <a:pt x="310" y="315"/>
                  </a:lnTo>
                  <a:lnTo>
                    <a:pt x="317" y="315"/>
                  </a:lnTo>
                  <a:lnTo>
                    <a:pt x="322" y="315"/>
                  </a:lnTo>
                  <a:lnTo>
                    <a:pt x="327" y="315"/>
                  </a:lnTo>
                  <a:lnTo>
                    <a:pt x="333" y="315"/>
                  </a:lnTo>
                  <a:lnTo>
                    <a:pt x="335" y="315"/>
                  </a:lnTo>
                  <a:lnTo>
                    <a:pt x="339" y="315"/>
                  </a:lnTo>
                  <a:lnTo>
                    <a:pt x="342" y="315"/>
                  </a:lnTo>
                  <a:lnTo>
                    <a:pt x="345" y="315"/>
                  </a:lnTo>
                  <a:lnTo>
                    <a:pt x="347" y="315"/>
                  </a:lnTo>
                  <a:lnTo>
                    <a:pt x="350" y="314"/>
                  </a:lnTo>
                  <a:lnTo>
                    <a:pt x="353" y="314"/>
                  </a:lnTo>
                  <a:lnTo>
                    <a:pt x="354" y="314"/>
                  </a:lnTo>
                  <a:lnTo>
                    <a:pt x="357" y="314"/>
                  </a:lnTo>
                  <a:lnTo>
                    <a:pt x="358" y="314"/>
                  </a:lnTo>
                  <a:lnTo>
                    <a:pt x="361" y="314"/>
                  </a:lnTo>
                  <a:lnTo>
                    <a:pt x="363" y="314"/>
                  </a:lnTo>
                  <a:lnTo>
                    <a:pt x="365" y="314"/>
                  </a:lnTo>
                  <a:lnTo>
                    <a:pt x="366" y="314"/>
                  </a:lnTo>
                  <a:lnTo>
                    <a:pt x="368" y="314"/>
                  </a:lnTo>
                  <a:lnTo>
                    <a:pt x="370" y="312"/>
                  </a:lnTo>
                  <a:lnTo>
                    <a:pt x="371" y="312"/>
                  </a:lnTo>
                  <a:lnTo>
                    <a:pt x="372" y="312"/>
                  </a:lnTo>
                  <a:lnTo>
                    <a:pt x="374" y="312"/>
                  </a:lnTo>
                  <a:lnTo>
                    <a:pt x="375" y="312"/>
                  </a:lnTo>
                  <a:lnTo>
                    <a:pt x="376" y="312"/>
                  </a:lnTo>
                  <a:lnTo>
                    <a:pt x="378" y="312"/>
                  </a:lnTo>
                  <a:lnTo>
                    <a:pt x="379" y="312"/>
                  </a:lnTo>
                  <a:lnTo>
                    <a:pt x="380" y="312"/>
                  </a:lnTo>
                  <a:lnTo>
                    <a:pt x="382" y="312"/>
                  </a:lnTo>
                  <a:lnTo>
                    <a:pt x="383" y="312"/>
                  </a:lnTo>
                  <a:lnTo>
                    <a:pt x="384" y="311"/>
                  </a:lnTo>
                  <a:lnTo>
                    <a:pt x="386" y="311"/>
                  </a:lnTo>
                  <a:lnTo>
                    <a:pt x="387" y="311"/>
                  </a:lnTo>
                  <a:lnTo>
                    <a:pt x="388" y="311"/>
                  </a:lnTo>
                  <a:lnTo>
                    <a:pt x="390" y="311"/>
                  </a:lnTo>
                  <a:lnTo>
                    <a:pt x="391" y="311"/>
                  </a:lnTo>
                  <a:lnTo>
                    <a:pt x="392" y="311"/>
                  </a:lnTo>
                  <a:lnTo>
                    <a:pt x="394" y="311"/>
                  </a:lnTo>
                  <a:lnTo>
                    <a:pt x="395" y="310"/>
                  </a:lnTo>
                  <a:lnTo>
                    <a:pt x="396" y="310"/>
                  </a:lnTo>
                  <a:lnTo>
                    <a:pt x="398" y="310"/>
                  </a:lnTo>
                  <a:lnTo>
                    <a:pt x="400" y="310"/>
                  </a:lnTo>
                  <a:lnTo>
                    <a:pt x="402" y="310"/>
                  </a:lnTo>
                  <a:lnTo>
                    <a:pt x="403" y="308"/>
                  </a:lnTo>
                  <a:lnTo>
                    <a:pt x="406" y="308"/>
                  </a:lnTo>
                  <a:lnTo>
                    <a:pt x="408" y="308"/>
                  </a:lnTo>
                  <a:lnTo>
                    <a:pt x="410" y="308"/>
                  </a:lnTo>
                  <a:lnTo>
                    <a:pt x="412" y="308"/>
                  </a:lnTo>
                  <a:lnTo>
                    <a:pt x="414" y="307"/>
                  </a:lnTo>
                  <a:lnTo>
                    <a:pt x="415" y="307"/>
                  </a:lnTo>
                  <a:lnTo>
                    <a:pt x="416" y="307"/>
                  </a:lnTo>
                  <a:lnTo>
                    <a:pt x="418" y="307"/>
                  </a:lnTo>
                  <a:lnTo>
                    <a:pt x="419" y="307"/>
                  </a:lnTo>
                  <a:lnTo>
                    <a:pt x="420" y="307"/>
                  </a:lnTo>
                  <a:lnTo>
                    <a:pt x="422" y="306"/>
                  </a:lnTo>
                  <a:lnTo>
                    <a:pt x="423" y="306"/>
                  </a:lnTo>
                  <a:lnTo>
                    <a:pt x="424" y="306"/>
                  </a:lnTo>
                  <a:lnTo>
                    <a:pt x="426" y="306"/>
                  </a:lnTo>
                  <a:lnTo>
                    <a:pt x="427" y="306"/>
                  </a:lnTo>
                  <a:lnTo>
                    <a:pt x="428" y="306"/>
                  </a:lnTo>
                  <a:lnTo>
                    <a:pt x="430" y="304"/>
                  </a:lnTo>
                  <a:lnTo>
                    <a:pt x="431" y="304"/>
                  </a:lnTo>
                  <a:lnTo>
                    <a:pt x="432" y="304"/>
                  </a:lnTo>
                  <a:lnTo>
                    <a:pt x="434" y="304"/>
                  </a:lnTo>
                  <a:lnTo>
                    <a:pt x="434" y="303"/>
                  </a:lnTo>
                  <a:lnTo>
                    <a:pt x="435" y="303"/>
                  </a:lnTo>
                  <a:lnTo>
                    <a:pt x="436" y="303"/>
                  </a:lnTo>
                  <a:lnTo>
                    <a:pt x="439" y="303"/>
                  </a:lnTo>
                  <a:lnTo>
                    <a:pt x="440" y="302"/>
                  </a:lnTo>
                  <a:lnTo>
                    <a:pt x="442" y="302"/>
                  </a:lnTo>
                  <a:lnTo>
                    <a:pt x="443" y="300"/>
                  </a:lnTo>
                  <a:lnTo>
                    <a:pt x="444" y="300"/>
                  </a:lnTo>
                  <a:lnTo>
                    <a:pt x="447" y="300"/>
                  </a:lnTo>
                  <a:lnTo>
                    <a:pt x="448" y="299"/>
                  </a:lnTo>
                  <a:lnTo>
                    <a:pt x="451" y="299"/>
                  </a:lnTo>
                  <a:lnTo>
                    <a:pt x="454" y="298"/>
                  </a:lnTo>
                  <a:lnTo>
                    <a:pt x="455" y="296"/>
                  </a:lnTo>
                  <a:lnTo>
                    <a:pt x="458" y="296"/>
                  </a:lnTo>
                  <a:lnTo>
                    <a:pt x="460" y="295"/>
                  </a:lnTo>
                  <a:lnTo>
                    <a:pt x="463" y="295"/>
                  </a:lnTo>
                  <a:lnTo>
                    <a:pt x="464" y="294"/>
                  </a:lnTo>
                  <a:lnTo>
                    <a:pt x="467" y="294"/>
                  </a:lnTo>
                  <a:lnTo>
                    <a:pt x="468" y="294"/>
                  </a:lnTo>
                  <a:lnTo>
                    <a:pt x="469" y="292"/>
                  </a:lnTo>
                  <a:lnTo>
                    <a:pt x="471" y="292"/>
                  </a:lnTo>
                  <a:lnTo>
                    <a:pt x="472" y="291"/>
                  </a:lnTo>
                  <a:lnTo>
                    <a:pt x="475" y="291"/>
                  </a:lnTo>
                  <a:lnTo>
                    <a:pt x="476" y="291"/>
                  </a:lnTo>
                  <a:lnTo>
                    <a:pt x="477" y="290"/>
                  </a:lnTo>
                  <a:lnTo>
                    <a:pt x="479" y="290"/>
                  </a:lnTo>
                  <a:lnTo>
                    <a:pt x="480" y="288"/>
                  </a:lnTo>
                  <a:lnTo>
                    <a:pt x="481" y="288"/>
                  </a:lnTo>
                  <a:lnTo>
                    <a:pt x="483" y="288"/>
                  </a:lnTo>
                  <a:lnTo>
                    <a:pt x="484" y="287"/>
                  </a:lnTo>
                  <a:lnTo>
                    <a:pt x="485" y="287"/>
                  </a:lnTo>
                  <a:lnTo>
                    <a:pt x="487" y="286"/>
                  </a:lnTo>
                  <a:lnTo>
                    <a:pt x="488" y="286"/>
                  </a:lnTo>
                  <a:lnTo>
                    <a:pt x="489" y="286"/>
                  </a:lnTo>
                  <a:lnTo>
                    <a:pt x="491" y="285"/>
                  </a:lnTo>
                  <a:lnTo>
                    <a:pt x="492" y="285"/>
                  </a:lnTo>
                  <a:lnTo>
                    <a:pt x="493" y="283"/>
                  </a:lnTo>
                  <a:lnTo>
                    <a:pt x="495" y="283"/>
                  </a:lnTo>
                  <a:lnTo>
                    <a:pt x="496" y="282"/>
                  </a:lnTo>
                  <a:lnTo>
                    <a:pt x="497" y="281"/>
                  </a:lnTo>
                  <a:lnTo>
                    <a:pt x="500" y="281"/>
                  </a:lnTo>
                  <a:lnTo>
                    <a:pt x="501" y="279"/>
                  </a:lnTo>
                  <a:lnTo>
                    <a:pt x="503" y="278"/>
                  </a:lnTo>
                  <a:lnTo>
                    <a:pt x="505" y="277"/>
                  </a:lnTo>
                  <a:lnTo>
                    <a:pt x="508" y="277"/>
                  </a:lnTo>
                  <a:lnTo>
                    <a:pt x="509" y="275"/>
                  </a:lnTo>
                  <a:lnTo>
                    <a:pt x="512" y="274"/>
                  </a:lnTo>
                  <a:lnTo>
                    <a:pt x="513" y="274"/>
                  </a:lnTo>
                  <a:lnTo>
                    <a:pt x="515" y="273"/>
                  </a:lnTo>
                  <a:lnTo>
                    <a:pt x="516" y="271"/>
                  </a:lnTo>
                  <a:lnTo>
                    <a:pt x="517" y="271"/>
                  </a:lnTo>
                  <a:lnTo>
                    <a:pt x="519" y="270"/>
                  </a:lnTo>
                  <a:lnTo>
                    <a:pt x="520" y="270"/>
                  </a:lnTo>
                  <a:lnTo>
                    <a:pt x="521" y="269"/>
                  </a:lnTo>
                  <a:lnTo>
                    <a:pt x="523" y="269"/>
                  </a:lnTo>
                  <a:lnTo>
                    <a:pt x="524" y="267"/>
                  </a:lnTo>
                  <a:lnTo>
                    <a:pt x="525" y="267"/>
                  </a:lnTo>
                  <a:lnTo>
                    <a:pt x="527" y="267"/>
                  </a:lnTo>
                  <a:lnTo>
                    <a:pt x="527" y="266"/>
                  </a:lnTo>
                  <a:lnTo>
                    <a:pt x="528" y="266"/>
                  </a:lnTo>
                  <a:lnTo>
                    <a:pt x="529" y="265"/>
                  </a:lnTo>
                  <a:lnTo>
                    <a:pt x="531" y="265"/>
                  </a:lnTo>
                  <a:lnTo>
                    <a:pt x="532" y="265"/>
                  </a:lnTo>
                  <a:lnTo>
                    <a:pt x="532" y="263"/>
                  </a:lnTo>
                  <a:lnTo>
                    <a:pt x="533" y="263"/>
                  </a:lnTo>
                  <a:lnTo>
                    <a:pt x="535" y="262"/>
                  </a:lnTo>
                  <a:lnTo>
                    <a:pt x="536" y="262"/>
                  </a:lnTo>
                  <a:lnTo>
                    <a:pt x="537" y="261"/>
                  </a:lnTo>
                  <a:lnTo>
                    <a:pt x="539" y="261"/>
                  </a:lnTo>
                  <a:lnTo>
                    <a:pt x="540" y="259"/>
                  </a:lnTo>
                  <a:lnTo>
                    <a:pt x="541" y="259"/>
                  </a:lnTo>
                  <a:lnTo>
                    <a:pt x="543" y="258"/>
                  </a:lnTo>
                  <a:lnTo>
                    <a:pt x="544" y="257"/>
                  </a:lnTo>
                  <a:lnTo>
                    <a:pt x="545" y="257"/>
                  </a:lnTo>
                  <a:lnTo>
                    <a:pt x="548" y="255"/>
                  </a:lnTo>
                  <a:lnTo>
                    <a:pt x="549" y="254"/>
                  </a:lnTo>
                  <a:lnTo>
                    <a:pt x="552" y="253"/>
                  </a:lnTo>
                  <a:lnTo>
                    <a:pt x="553" y="251"/>
                  </a:lnTo>
                  <a:lnTo>
                    <a:pt x="554" y="251"/>
                  </a:lnTo>
                  <a:lnTo>
                    <a:pt x="556" y="250"/>
                  </a:lnTo>
                  <a:lnTo>
                    <a:pt x="557" y="249"/>
                  </a:lnTo>
                  <a:lnTo>
                    <a:pt x="558" y="249"/>
                  </a:lnTo>
                  <a:lnTo>
                    <a:pt x="560" y="247"/>
                  </a:lnTo>
                  <a:lnTo>
                    <a:pt x="561" y="247"/>
                  </a:lnTo>
                  <a:lnTo>
                    <a:pt x="562" y="246"/>
                  </a:lnTo>
                  <a:lnTo>
                    <a:pt x="564" y="246"/>
                  </a:lnTo>
                  <a:lnTo>
                    <a:pt x="565" y="245"/>
                  </a:lnTo>
                  <a:lnTo>
                    <a:pt x="566" y="245"/>
                  </a:lnTo>
                  <a:lnTo>
                    <a:pt x="568" y="243"/>
                  </a:lnTo>
                  <a:lnTo>
                    <a:pt x="569" y="243"/>
                  </a:lnTo>
                  <a:lnTo>
                    <a:pt x="569" y="242"/>
                  </a:lnTo>
                  <a:lnTo>
                    <a:pt x="570" y="242"/>
                  </a:lnTo>
                  <a:lnTo>
                    <a:pt x="572" y="242"/>
                  </a:lnTo>
                  <a:lnTo>
                    <a:pt x="572" y="241"/>
                  </a:lnTo>
                  <a:lnTo>
                    <a:pt x="573" y="241"/>
                  </a:lnTo>
                  <a:lnTo>
                    <a:pt x="574" y="239"/>
                  </a:lnTo>
                  <a:lnTo>
                    <a:pt x="576" y="238"/>
                  </a:lnTo>
                  <a:lnTo>
                    <a:pt x="577" y="238"/>
                  </a:lnTo>
                  <a:lnTo>
                    <a:pt x="578" y="237"/>
                  </a:lnTo>
                  <a:lnTo>
                    <a:pt x="580" y="235"/>
                  </a:lnTo>
                  <a:lnTo>
                    <a:pt x="581" y="235"/>
                  </a:lnTo>
                  <a:lnTo>
                    <a:pt x="582" y="234"/>
                  </a:lnTo>
                  <a:lnTo>
                    <a:pt x="584" y="233"/>
                  </a:lnTo>
                  <a:lnTo>
                    <a:pt x="585" y="233"/>
                  </a:lnTo>
                  <a:lnTo>
                    <a:pt x="586" y="231"/>
                  </a:lnTo>
                  <a:lnTo>
                    <a:pt x="588" y="230"/>
                  </a:lnTo>
                  <a:lnTo>
                    <a:pt x="589" y="230"/>
                  </a:lnTo>
                  <a:lnTo>
                    <a:pt x="590" y="229"/>
                  </a:lnTo>
                  <a:lnTo>
                    <a:pt x="592" y="227"/>
                  </a:lnTo>
                  <a:lnTo>
                    <a:pt x="593" y="227"/>
                  </a:lnTo>
                  <a:lnTo>
                    <a:pt x="594" y="226"/>
                  </a:lnTo>
                  <a:lnTo>
                    <a:pt x="596" y="226"/>
                  </a:lnTo>
                  <a:lnTo>
                    <a:pt x="597" y="225"/>
                  </a:lnTo>
                  <a:lnTo>
                    <a:pt x="598" y="223"/>
                  </a:lnTo>
                  <a:lnTo>
                    <a:pt x="600" y="223"/>
                  </a:lnTo>
                  <a:lnTo>
                    <a:pt x="601" y="222"/>
                  </a:lnTo>
                  <a:lnTo>
                    <a:pt x="602" y="222"/>
                  </a:lnTo>
                  <a:lnTo>
                    <a:pt x="602" y="221"/>
                  </a:lnTo>
                  <a:lnTo>
                    <a:pt x="604" y="221"/>
                  </a:lnTo>
                  <a:lnTo>
                    <a:pt x="604" y="219"/>
                  </a:lnTo>
                  <a:lnTo>
                    <a:pt x="605" y="219"/>
                  </a:lnTo>
                  <a:lnTo>
                    <a:pt x="606" y="218"/>
                  </a:lnTo>
                  <a:lnTo>
                    <a:pt x="608" y="218"/>
                  </a:lnTo>
                  <a:lnTo>
                    <a:pt x="608" y="217"/>
                  </a:lnTo>
                  <a:lnTo>
                    <a:pt x="609" y="217"/>
                  </a:lnTo>
                  <a:lnTo>
                    <a:pt x="609" y="215"/>
                  </a:lnTo>
                  <a:lnTo>
                    <a:pt x="610" y="215"/>
                  </a:lnTo>
                  <a:lnTo>
                    <a:pt x="612" y="214"/>
                  </a:lnTo>
                  <a:lnTo>
                    <a:pt x="613" y="213"/>
                  </a:lnTo>
                  <a:lnTo>
                    <a:pt x="614" y="213"/>
                  </a:lnTo>
                  <a:lnTo>
                    <a:pt x="614" y="211"/>
                  </a:lnTo>
                  <a:lnTo>
                    <a:pt x="616" y="210"/>
                  </a:lnTo>
                  <a:lnTo>
                    <a:pt x="617" y="210"/>
                  </a:lnTo>
                  <a:lnTo>
                    <a:pt x="618" y="209"/>
                  </a:lnTo>
                  <a:lnTo>
                    <a:pt x="620" y="207"/>
                  </a:lnTo>
                  <a:lnTo>
                    <a:pt x="621" y="207"/>
                  </a:lnTo>
                  <a:lnTo>
                    <a:pt x="621" y="206"/>
                  </a:lnTo>
                  <a:lnTo>
                    <a:pt x="622" y="206"/>
                  </a:lnTo>
                  <a:lnTo>
                    <a:pt x="624" y="205"/>
                  </a:lnTo>
                  <a:lnTo>
                    <a:pt x="625" y="205"/>
                  </a:lnTo>
                  <a:lnTo>
                    <a:pt x="625" y="203"/>
                  </a:lnTo>
                  <a:lnTo>
                    <a:pt x="626" y="203"/>
                  </a:lnTo>
                  <a:lnTo>
                    <a:pt x="626" y="202"/>
                  </a:lnTo>
                  <a:lnTo>
                    <a:pt x="628" y="202"/>
                  </a:lnTo>
                  <a:lnTo>
                    <a:pt x="629" y="201"/>
                  </a:lnTo>
                  <a:lnTo>
                    <a:pt x="630" y="201"/>
                  </a:lnTo>
                  <a:lnTo>
                    <a:pt x="630" y="199"/>
                  </a:lnTo>
                  <a:lnTo>
                    <a:pt x="632" y="199"/>
                  </a:lnTo>
                  <a:lnTo>
                    <a:pt x="632" y="198"/>
                  </a:lnTo>
                  <a:lnTo>
                    <a:pt x="633" y="198"/>
                  </a:lnTo>
                  <a:lnTo>
                    <a:pt x="634" y="198"/>
                  </a:lnTo>
                  <a:lnTo>
                    <a:pt x="634" y="197"/>
                  </a:lnTo>
                  <a:lnTo>
                    <a:pt x="636" y="197"/>
                  </a:lnTo>
                  <a:lnTo>
                    <a:pt x="637" y="195"/>
                  </a:lnTo>
                  <a:lnTo>
                    <a:pt x="638" y="195"/>
                  </a:lnTo>
                  <a:lnTo>
                    <a:pt x="638" y="194"/>
                  </a:lnTo>
                  <a:lnTo>
                    <a:pt x="640" y="193"/>
                  </a:lnTo>
                  <a:lnTo>
                    <a:pt x="641" y="193"/>
                  </a:lnTo>
                  <a:lnTo>
                    <a:pt x="642" y="192"/>
                  </a:lnTo>
                  <a:lnTo>
                    <a:pt x="644" y="192"/>
                  </a:lnTo>
                  <a:lnTo>
                    <a:pt x="645" y="190"/>
                  </a:lnTo>
                  <a:lnTo>
                    <a:pt x="646" y="189"/>
                  </a:lnTo>
                  <a:lnTo>
                    <a:pt x="647" y="189"/>
                  </a:lnTo>
                  <a:lnTo>
                    <a:pt x="647" y="188"/>
                  </a:lnTo>
                  <a:lnTo>
                    <a:pt x="649" y="188"/>
                  </a:lnTo>
                  <a:lnTo>
                    <a:pt x="649" y="186"/>
                  </a:lnTo>
                  <a:lnTo>
                    <a:pt x="650" y="186"/>
                  </a:lnTo>
                  <a:lnTo>
                    <a:pt x="651" y="185"/>
                  </a:lnTo>
                  <a:lnTo>
                    <a:pt x="653" y="184"/>
                  </a:lnTo>
                  <a:lnTo>
                    <a:pt x="654" y="182"/>
                  </a:lnTo>
                  <a:lnTo>
                    <a:pt x="655" y="182"/>
                  </a:lnTo>
                  <a:lnTo>
                    <a:pt x="655" y="181"/>
                  </a:lnTo>
                  <a:lnTo>
                    <a:pt x="657" y="181"/>
                  </a:lnTo>
                  <a:lnTo>
                    <a:pt x="657" y="180"/>
                  </a:lnTo>
                  <a:lnTo>
                    <a:pt x="658" y="178"/>
                  </a:lnTo>
                  <a:lnTo>
                    <a:pt x="659" y="178"/>
                  </a:lnTo>
                  <a:lnTo>
                    <a:pt x="659" y="177"/>
                  </a:lnTo>
                  <a:lnTo>
                    <a:pt x="661" y="176"/>
                  </a:lnTo>
                  <a:lnTo>
                    <a:pt x="662" y="176"/>
                  </a:lnTo>
                  <a:lnTo>
                    <a:pt x="662" y="174"/>
                  </a:lnTo>
                  <a:lnTo>
                    <a:pt x="663" y="173"/>
                  </a:lnTo>
                  <a:lnTo>
                    <a:pt x="665" y="172"/>
                  </a:lnTo>
                  <a:lnTo>
                    <a:pt x="666" y="170"/>
                  </a:lnTo>
                  <a:lnTo>
                    <a:pt x="667" y="169"/>
                  </a:lnTo>
                  <a:lnTo>
                    <a:pt x="669" y="168"/>
                  </a:lnTo>
                  <a:lnTo>
                    <a:pt x="670" y="166"/>
                  </a:lnTo>
                  <a:lnTo>
                    <a:pt x="671" y="165"/>
                  </a:lnTo>
                  <a:lnTo>
                    <a:pt x="673" y="164"/>
                  </a:lnTo>
                  <a:lnTo>
                    <a:pt x="674" y="162"/>
                  </a:lnTo>
                  <a:lnTo>
                    <a:pt x="675" y="161"/>
                  </a:lnTo>
                  <a:lnTo>
                    <a:pt x="677" y="160"/>
                  </a:lnTo>
                  <a:lnTo>
                    <a:pt x="677" y="158"/>
                  </a:lnTo>
                  <a:lnTo>
                    <a:pt x="678" y="158"/>
                  </a:lnTo>
                  <a:lnTo>
                    <a:pt x="679" y="157"/>
                  </a:lnTo>
                  <a:lnTo>
                    <a:pt x="679" y="156"/>
                  </a:lnTo>
                  <a:lnTo>
                    <a:pt x="681" y="156"/>
                  </a:lnTo>
                  <a:lnTo>
                    <a:pt x="681" y="154"/>
                  </a:lnTo>
                  <a:lnTo>
                    <a:pt x="682" y="154"/>
                  </a:lnTo>
                  <a:lnTo>
                    <a:pt x="682" y="153"/>
                  </a:lnTo>
                  <a:lnTo>
                    <a:pt x="683" y="152"/>
                  </a:lnTo>
                  <a:lnTo>
                    <a:pt x="685" y="150"/>
                  </a:lnTo>
                  <a:lnTo>
                    <a:pt x="686" y="149"/>
                  </a:lnTo>
                  <a:lnTo>
                    <a:pt x="687" y="148"/>
                  </a:lnTo>
                  <a:lnTo>
                    <a:pt x="689" y="146"/>
                  </a:lnTo>
                  <a:lnTo>
                    <a:pt x="689" y="145"/>
                  </a:lnTo>
                  <a:lnTo>
                    <a:pt x="690" y="144"/>
                  </a:lnTo>
                  <a:lnTo>
                    <a:pt x="691" y="142"/>
                  </a:lnTo>
                  <a:lnTo>
                    <a:pt x="693" y="141"/>
                  </a:lnTo>
                  <a:lnTo>
                    <a:pt x="694" y="140"/>
                  </a:lnTo>
                  <a:lnTo>
                    <a:pt x="695" y="138"/>
                  </a:lnTo>
                  <a:lnTo>
                    <a:pt x="697" y="136"/>
                  </a:lnTo>
                  <a:lnTo>
                    <a:pt x="698" y="134"/>
                  </a:lnTo>
                  <a:lnTo>
                    <a:pt x="699" y="133"/>
                  </a:lnTo>
                  <a:lnTo>
                    <a:pt x="701" y="130"/>
                  </a:lnTo>
                  <a:lnTo>
                    <a:pt x="702" y="129"/>
                  </a:lnTo>
                  <a:lnTo>
                    <a:pt x="703" y="128"/>
                  </a:lnTo>
                  <a:lnTo>
                    <a:pt x="705" y="126"/>
                  </a:lnTo>
                  <a:lnTo>
                    <a:pt x="706" y="125"/>
                  </a:lnTo>
                  <a:lnTo>
                    <a:pt x="707" y="124"/>
                  </a:lnTo>
                  <a:lnTo>
                    <a:pt x="707" y="122"/>
                  </a:lnTo>
                  <a:lnTo>
                    <a:pt x="709" y="121"/>
                  </a:lnTo>
                  <a:lnTo>
                    <a:pt x="710" y="120"/>
                  </a:lnTo>
                  <a:lnTo>
                    <a:pt x="711" y="118"/>
                  </a:lnTo>
                  <a:lnTo>
                    <a:pt x="713" y="117"/>
                  </a:lnTo>
                  <a:lnTo>
                    <a:pt x="713" y="116"/>
                  </a:lnTo>
                  <a:lnTo>
                    <a:pt x="714" y="114"/>
                  </a:lnTo>
                  <a:lnTo>
                    <a:pt x="715" y="114"/>
                  </a:lnTo>
                  <a:lnTo>
                    <a:pt x="715" y="113"/>
                  </a:lnTo>
                  <a:lnTo>
                    <a:pt x="717" y="112"/>
                  </a:lnTo>
                  <a:lnTo>
                    <a:pt x="717" y="110"/>
                  </a:lnTo>
                  <a:lnTo>
                    <a:pt x="718" y="110"/>
                  </a:lnTo>
                  <a:lnTo>
                    <a:pt x="719" y="109"/>
                  </a:lnTo>
                  <a:lnTo>
                    <a:pt x="719" y="108"/>
                  </a:lnTo>
                  <a:lnTo>
                    <a:pt x="721" y="106"/>
                  </a:lnTo>
                  <a:lnTo>
                    <a:pt x="722" y="105"/>
                  </a:lnTo>
                  <a:lnTo>
                    <a:pt x="722" y="104"/>
                  </a:lnTo>
                  <a:lnTo>
                    <a:pt x="723" y="102"/>
                  </a:lnTo>
                  <a:lnTo>
                    <a:pt x="725" y="101"/>
                  </a:lnTo>
                  <a:lnTo>
                    <a:pt x="726" y="99"/>
                  </a:lnTo>
                  <a:lnTo>
                    <a:pt x="727" y="97"/>
                  </a:lnTo>
                  <a:lnTo>
                    <a:pt x="729" y="96"/>
                  </a:lnTo>
                  <a:lnTo>
                    <a:pt x="730" y="93"/>
                  </a:lnTo>
                  <a:lnTo>
                    <a:pt x="731" y="91"/>
                  </a:lnTo>
                  <a:lnTo>
                    <a:pt x="733" y="89"/>
                  </a:lnTo>
                  <a:lnTo>
                    <a:pt x="734" y="87"/>
                  </a:lnTo>
                  <a:lnTo>
                    <a:pt x="735" y="85"/>
                  </a:lnTo>
                  <a:lnTo>
                    <a:pt x="737" y="84"/>
                  </a:lnTo>
                  <a:lnTo>
                    <a:pt x="738" y="81"/>
                  </a:lnTo>
                  <a:lnTo>
                    <a:pt x="739" y="80"/>
                  </a:lnTo>
                  <a:lnTo>
                    <a:pt x="740" y="79"/>
                  </a:lnTo>
                  <a:lnTo>
                    <a:pt x="740" y="77"/>
                  </a:lnTo>
                  <a:lnTo>
                    <a:pt x="742" y="76"/>
                  </a:lnTo>
                  <a:lnTo>
                    <a:pt x="743" y="75"/>
                  </a:lnTo>
                  <a:lnTo>
                    <a:pt x="744" y="73"/>
                  </a:lnTo>
                  <a:lnTo>
                    <a:pt x="744" y="72"/>
                  </a:lnTo>
                  <a:lnTo>
                    <a:pt x="746" y="71"/>
                  </a:lnTo>
                  <a:lnTo>
                    <a:pt x="747" y="69"/>
                  </a:lnTo>
                  <a:lnTo>
                    <a:pt x="748" y="68"/>
                  </a:lnTo>
                  <a:lnTo>
                    <a:pt x="748" y="67"/>
                  </a:lnTo>
                  <a:lnTo>
                    <a:pt x="750" y="65"/>
                  </a:lnTo>
                  <a:lnTo>
                    <a:pt x="750" y="64"/>
                  </a:lnTo>
                  <a:lnTo>
                    <a:pt x="751" y="64"/>
                  </a:lnTo>
                  <a:lnTo>
                    <a:pt x="752" y="63"/>
                  </a:lnTo>
                  <a:lnTo>
                    <a:pt x="752" y="61"/>
                  </a:lnTo>
                  <a:lnTo>
                    <a:pt x="754" y="60"/>
                  </a:lnTo>
                  <a:lnTo>
                    <a:pt x="755" y="59"/>
                  </a:lnTo>
                  <a:lnTo>
                    <a:pt x="756" y="57"/>
                  </a:lnTo>
                  <a:lnTo>
                    <a:pt x="756" y="55"/>
                  </a:lnTo>
                  <a:lnTo>
                    <a:pt x="758" y="53"/>
                  </a:lnTo>
                  <a:lnTo>
                    <a:pt x="759" y="52"/>
                  </a:lnTo>
                  <a:lnTo>
                    <a:pt x="760" y="51"/>
                  </a:lnTo>
                  <a:lnTo>
                    <a:pt x="762" y="48"/>
                  </a:lnTo>
                  <a:lnTo>
                    <a:pt x="763" y="45"/>
                  </a:lnTo>
                  <a:lnTo>
                    <a:pt x="766" y="44"/>
                  </a:lnTo>
                  <a:lnTo>
                    <a:pt x="767" y="41"/>
                  </a:lnTo>
                  <a:lnTo>
                    <a:pt x="768" y="40"/>
                  </a:lnTo>
                  <a:lnTo>
                    <a:pt x="770" y="37"/>
                  </a:lnTo>
                  <a:lnTo>
                    <a:pt x="771" y="36"/>
                  </a:lnTo>
                  <a:lnTo>
                    <a:pt x="772" y="35"/>
                  </a:lnTo>
                  <a:lnTo>
                    <a:pt x="774" y="32"/>
                  </a:lnTo>
                  <a:lnTo>
                    <a:pt x="775" y="31"/>
                  </a:lnTo>
                  <a:lnTo>
                    <a:pt x="775" y="29"/>
                  </a:lnTo>
                  <a:lnTo>
                    <a:pt x="776" y="28"/>
                  </a:lnTo>
                  <a:lnTo>
                    <a:pt x="778" y="27"/>
                  </a:lnTo>
                  <a:lnTo>
                    <a:pt x="778" y="25"/>
                  </a:lnTo>
                  <a:lnTo>
                    <a:pt x="779" y="24"/>
                  </a:lnTo>
                  <a:lnTo>
                    <a:pt x="780" y="24"/>
                  </a:lnTo>
                  <a:lnTo>
                    <a:pt x="780" y="23"/>
                  </a:lnTo>
                  <a:lnTo>
                    <a:pt x="782" y="21"/>
                  </a:lnTo>
                  <a:lnTo>
                    <a:pt x="782" y="20"/>
                  </a:lnTo>
                  <a:lnTo>
                    <a:pt x="783" y="19"/>
                  </a:lnTo>
                  <a:lnTo>
                    <a:pt x="784" y="17"/>
                  </a:lnTo>
                  <a:lnTo>
                    <a:pt x="784" y="16"/>
                  </a:lnTo>
                  <a:lnTo>
                    <a:pt x="786" y="15"/>
                  </a:lnTo>
                  <a:lnTo>
                    <a:pt x="787" y="13"/>
                  </a:lnTo>
                  <a:lnTo>
                    <a:pt x="787" y="12"/>
                  </a:lnTo>
                  <a:lnTo>
                    <a:pt x="788" y="11"/>
                  </a:lnTo>
                  <a:lnTo>
                    <a:pt x="788" y="9"/>
                  </a:lnTo>
                  <a:lnTo>
                    <a:pt x="790" y="8"/>
                  </a:lnTo>
                  <a:lnTo>
                    <a:pt x="791" y="7"/>
                  </a:lnTo>
                  <a:lnTo>
                    <a:pt x="791" y="5"/>
                  </a:lnTo>
                  <a:lnTo>
                    <a:pt x="792" y="3"/>
                  </a:lnTo>
                  <a:lnTo>
                    <a:pt x="794" y="2"/>
                  </a:lnTo>
                  <a:lnTo>
                    <a:pt x="794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325" name="Freeform 19">
              <a:extLst>
                <a:ext uri="{FF2B5EF4-FFF2-40B4-BE49-F238E27FC236}">
                  <a16:creationId xmlns:a16="http://schemas.microsoft.com/office/drawing/2014/main" id="{98427AD4-4FBE-9D4A-8E55-30422D2AA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850" y="2847975"/>
              <a:ext cx="74612" cy="252413"/>
            </a:xfrm>
            <a:custGeom>
              <a:avLst/>
              <a:gdLst>
                <a:gd name="T0" fmla="*/ 2147483646 w 95"/>
                <a:gd name="T1" fmla="*/ 2147483646 h 317"/>
                <a:gd name="T2" fmla="*/ 2147483646 w 95"/>
                <a:gd name="T3" fmla="*/ 2147483646 h 317"/>
                <a:gd name="T4" fmla="*/ 2147483646 w 95"/>
                <a:gd name="T5" fmla="*/ 2147483646 h 317"/>
                <a:gd name="T6" fmla="*/ 2147483646 w 95"/>
                <a:gd name="T7" fmla="*/ 2147483646 h 317"/>
                <a:gd name="T8" fmla="*/ 2147483646 w 95"/>
                <a:gd name="T9" fmla="*/ 2147483646 h 317"/>
                <a:gd name="T10" fmla="*/ 2147483646 w 95"/>
                <a:gd name="T11" fmla="*/ 2147483646 h 317"/>
                <a:gd name="T12" fmla="*/ 2147483646 w 95"/>
                <a:gd name="T13" fmla="*/ 2147483646 h 317"/>
                <a:gd name="T14" fmla="*/ 2147483646 w 95"/>
                <a:gd name="T15" fmla="*/ 2147483646 h 317"/>
                <a:gd name="T16" fmla="*/ 2147483646 w 95"/>
                <a:gd name="T17" fmla="*/ 2147483646 h 317"/>
                <a:gd name="T18" fmla="*/ 2147483646 w 95"/>
                <a:gd name="T19" fmla="*/ 2147483646 h 317"/>
                <a:gd name="T20" fmla="*/ 2147483646 w 95"/>
                <a:gd name="T21" fmla="*/ 2147483646 h 317"/>
                <a:gd name="T22" fmla="*/ 2147483646 w 95"/>
                <a:gd name="T23" fmla="*/ 2147483646 h 317"/>
                <a:gd name="T24" fmla="*/ 2147483646 w 95"/>
                <a:gd name="T25" fmla="*/ 2147483646 h 317"/>
                <a:gd name="T26" fmla="*/ 2147483646 w 95"/>
                <a:gd name="T27" fmla="*/ 2147483646 h 317"/>
                <a:gd name="T28" fmla="*/ 2147483646 w 95"/>
                <a:gd name="T29" fmla="*/ 2147483646 h 317"/>
                <a:gd name="T30" fmla="*/ 2147483646 w 95"/>
                <a:gd name="T31" fmla="*/ 2147483646 h 317"/>
                <a:gd name="T32" fmla="*/ 2147483646 w 95"/>
                <a:gd name="T33" fmla="*/ 2147483646 h 317"/>
                <a:gd name="T34" fmla="*/ 2147483646 w 95"/>
                <a:gd name="T35" fmla="*/ 2147483646 h 317"/>
                <a:gd name="T36" fmla="*/ 2147483646 w 95"/>
                <a:gd name="T37" fmla="*/ 2147483646 h 317"/>
                <a:gd name="T38" fmla="*/ 2147483646 w 95"/>
                <a:gd name="T39" fmla="*/ 2147483646 h 317"/>
                <a:gd name="T40" fmla="*/ 2147483646 w 95"/>
                <a:gd name="T41" fmla="*/ 2147483646 h 317"/>
                <a:gd name="T42" fmla="*/ 2147483646 w 95"/>
                <a:gd name="T43" fmla="*/ 2147483646 h 317"/>
                <a:gd name="T44" fmla="*/ 2147483646 w 95"/>
                <a:gd name="T45" fmla="*/ 2147483646 h 317"/>
                <a:gd name="T46" fmla="*/ 2147483646 w 95"/>
                <a:gd name="T47" fmla="*/ 2147483646 h 317"/>
                <a:gd name="T48" fmla="*/ 2147483646 w 95"/>
                <a:gd name="T49" fmla="*/ 2147483646 h 317"/>
                <a:gd name="T50" fmla="*/ 2147483646 w 95"/>
                <a:gd name="T51" fmla="*/ 2147483646 h 317"/>
                <a:gd name="T52" fmla="*/ 2147483646 w 95"/>
                <a:gd name="T53" fmla="*/ 2147483646 h 317"/>
                <a:gd name="T54" fmla="*/ 2147483646 w 95"/>
                <a:gd name="T55" fmla="*/ 2147483646 h 317"/>
                <a:gd name="T56" fmla="*/ 2147483646 w 95"/>
                <a:gd name="T57" fmla="*/ 2147483646 h 317"/>
                <a:gd name="T58" fmla="*/ 2147483646 w 95"/>
                <a:gd name="T59" fmla="*/ 2147483646 h 317"/>
                <a:gd name="T60" fmla="*/ 2147483646 w 95"/>
                <a:gd name="T61" fmla="*/ 2147483646 h 317"/>
                <a:gd name="T62" fmla="*/ 2147483646 w 95"/>
                <a:gd name="T63" fmla="*/ 2147483646 h 317"/>
                <a:gd name="T64" fmla="*/ 2147483646 w 95"/>
                <a:gd name="T65" fmla="*/ 2147483646 h 317"/>
                <a:gd name="T66" fmla="*/ 2147483646 w 95"/>
                <a:gd name="T67" fmla="*/ 2147483646 h 317"/>
                <a:gd name="T68" fmla="*/ 2147483646 w 95"/>
                <a:gd name="T69" fmla="*/ 2147483646 h 317"/>
                <a:gd name="T70" fmla="*/ 2147483646 w 95"/>
                <a:gd name="T71" fmla="*/ 2147483646 h 317"/>
                <a:gd name="T72" fmla="*/ 2147483646 w 95"/>
                <a:gd name="T73" fmla="*/ 2147483646 h 317"/>
                <a:gd name="T74" fmla="*/ 2147483646 w 95"/>
                <a:gd name="T75" fmla="*/ 2147483646 h 317"/>
                <a:gd name="T76" fmla="*/ 2147483646 w 95"/>
                <a:gd name="T77" fmla="*/ 2147483646 h 317"/>
                <a:gd name="T78" fmla="*/ 2147483646 w 95"/>
                <a:gd name="T79" fmla="*/ 2147483646 h 317"/>
                <a:gd name="T80" fmla="*/ 2147483646 w 95"/>
                <a:gd name="T81" fmla="*/ 2147483646 h 317"/>
                <a:gd name="T82" fmla="*/ 2147483646 w 95"/>
                <a:gd name="T83" fmla="*/ 2147483646 h 317"/>
                <a:gd name="T84" fmla="*/ 2147483646 w 95"/>
                <a:gd name="T85" fmla="*/ 2147483646 h 317"/>
                <a:gd name="T86" fmla="*/ 2147483646 w 95"/>
                <a:gd name="T87" fmla="*/ 2147483646 h 317"/>
                <a:gd name="T88" fmla="*/ 2147483646 w 95"/>
                <a:gd name="T89" fmla="*/ 2147483646 h 317"/>
                <a:gd name="T90" fmla="*/ 2147483646 w 95"/>
                <a:gd name="T91" fmla="*/ 2147483646 h 317"/>
                <a:gd name="T92" fmla="*/ 2147483646 w 95"/>
                <a:gd name="T93" fmla="*/ 2147483646 h 317"/>
                <a:gd name="T94" fmla="*/ 2147483646 w 95"/>
                <a:gd name="T95" fmla="*/ 2147483646 h 317"/>
                <a:gd name="T96" fmla="*/ 2147483646 w 95"/>
                <a:gd name="T97" fmla="*/ 2147483646 h 317"/>
                <a:gd name="T98" fmla="*/ 2147483646 w 95"/>
                <a:gd name="T99" fmla="*/ 2147483646 h 317"/>
                <a:gd name="T100" fmla="*/ 2147483646 w 95"/>
                <a:gd name="T101" fmla="*/ 2147483646 h 317"/>
                <a:gd name="T102" fmla="*/ 2147483646 w 95"/>
                <a:gd name="T103" fmla="*/ 2147483646 h 317"/>
                <a:gd name="T104" fmla="*/ 2147483646 w 95"/>
                <a:gd name="T105" fmla="*/ 2147483646 h 317"/>
                <a:gd name="T106" fmla="*/ 2147483646 w 95"/>
                <a:gd name="T107" fmla="*/ 2147483646 h 317"/>
                <a:gd name="T108" fmla="*/ 2147483646 w 95"/>
                <a:gd name="T109" fmla="*/ 2147483646 h 317"/>
                <a:gd name="T110" fmla="*/ 2147483646 w 95"/>
                <a:gd name="T111" fmla="*/ 2147483646 h 317"/>
                <a:gd name="T112" fmla="*/ 2147483646 w 95"/>
                <a:gd name="T113" fmla="*/ 2147483646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5"/>
                <a:gd name="T172" fmla="*/ 0 h 317"/>
                <a:gd name="T173" fmla="*/ 95 w 95"/>
                <a:gd name="T174" fmla="*/ 317 h 31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5" h="317">
                  <a:moveTo>
                    <a:pt x="0" y="0"/>
                  </a:moveTo>
                  <a:lnTo>
                    <a:pt x="2" y="4"/>
                  </a:lnTo>
                  <a:lnTo>
                    <a:pt x="4" y="6"/>
                  </a:lnTo>
                  <a:lnTo>
                    <a:pt x="6" y="9"/>
                  </a:lnTo>
                  <a:lnTo>
                    <a:pt x="7" y="13"/>
                  </a:lnTo>
                  <a:lnTo>
                    <a:pt x="8" y="16"/>
                  </a:lnTo>
                  <a:lnTo>
                    <a:pt x="10" y="17"/>
                  </a:lnTo>
                  <a:lnTo>
                    <a:pt x="11" y="20"/>
                  </a:lnTo>
                  <a:lnTo>
                    <a:pt x="12" y="22"/>
                  </a:lnTo>
                  <a:lnTo>
                    <a:pt x="14" y="24"/>
                  </a:lnTo>
                  <a:lnTo>
                    <a:pt x="15" y="26"/>
                  </a:lnTo>
                  <a:lnTo>
                    <a:pt x="16" y="28"/>
                  </a:lnTo>
                  <a:lnTo>
                    <a:pt x="16" y="30"/>
                  </a:lnTo>
                  <a:lnTo>
                    <a:pt x="18" y="32"/>
                  </a:lnTo>
                  <a:lnTo>
                    <a:pt x="19" y="33"/>
                  </a:lnTo>
                  <a:lnTo>
                    <a:pt x="19" y="34"/>
                  </a:lnTo>
                  <a:lnTo>
                    <a:pt x="20" y="36"/>
                  </a:lnTo>
                  <a:lnTo>
                    <a:pt x="20" y="37"/>
                  </a:lnTo>
                  <a:lnTo>
                    <a:pt x="22" y="38"/>
                  </a:lnTo>
                  <a:lnTo>
                    <a:pt x="22" y="40"/>
                  </a:lnTo>
                  <a:lnTo>
                    <a:pt x="23" y="41"/>
                  </a:lnTo>
                  <a:lnTo>
                    <a:pt x="23" y="42"/>
                  </a:lnTo>
                  <a:lnTo>
                    <a:pt x="24" y="43"/>
                  </a:lnTo>
                  <a:lnTo>
                    <a:pt x="24" y="45"/>
                  </a:lnTo>
                  <a:lnTo>
                    <a:pt x="24" y="46"/>
                  </a:lnTo>
                  <a:lnTo>
                    <a:pt x="26" y="47"/>
                  </a:lnTo>
                  <a:lnTo>
                    <a:pt x="26" y="49"/>
                  </a:lnTo>
                  <a:lnTo>
                    <a:pt x="27" y="50"/>
                  </a:lnTo>
                  <a:lnTo>
                    <a:pt x="27" y="51"/>
                  </a:lnTo>
                  <a:lnTo>
                    <a:pt x="28" y="53"/>
                  </a:lnTo>
                  <a:lnTo>
                    <a:pt x="28" y="54"/>
                  </a:lnTo>
                  <a:lnTo>
                    <a:pt x="30" y="55"/>
                  </a:lnTo>
                  <a:lnTo>
                    <a:pt x="30" y="58"/>
                  </a:lnTo>
                  <a:lnTo>
                    <a:pt x="31" y="59"/>
                  </a:lnTo>
                  <a:lnTo>
                    <a:pt x="31" y="61"/>
                  </a:lnTo>
                  <a:lnTo>
                    <a:pt x="32" y="63"/>
                  </a:lnTo>
                  <a:lnTo>
                    <a:pt x="32" y="65"/>
                  </a:lnTo>
                  <a:lnTo>
                    <a:pt x="34" y="66"/>
                  </a:lnTo>
                  <a:lnTo>
                    <a:pt x="34" y="67"/>
                  </a:lnTo>
                  <a:lnTo>
                    <a:pt x="35" y="69"/>
                  </a:lnTo>
                  <a:lnTo>
                    <a:pt x="35" y="70"/>
                  </a:lnTo>
                  <a:lnTo>
                    <a:pt x="35" y="71"/>
                  </a:lnTo>
                  <a:lnTo>
                    <a:pt x="36" y="73"/>
                  </a:lnTo>
                  <a:lnTo>
                    <a:pt x="36" y="74"/>
                  </a:lnTo>
                  <a:lnTo>
                    <a:pt x="38" y="75"/>
                  </a:lnTo>
                  <a:lnTo>
                    <a:pt x="38" y="77"/>
                  </a:lnTo>
                  <a:lnTo>
                    <a:pt x="39" y="78"/>
                  </a:lnTo>
                  <a:lnTo>
                    <a:pt x="39" y="79"/>
                  </a:lnTo>
                  <a:lnTo>
                    <a:pt x="39" y="81"/>
                  </a:lnTo>
                  <a:lnTo>
                    <a:pt x="40" y="82"/>
                  </a:lnTo>
                  <a:lnTo>
                    <a:pt x="40" y="83"/>
                  </a:lnTo>
                  <a:lnTo>
                    <a:pt x="42" y="85"/>
                  </a:lnTo>
                  <a:lnTo>
                    <a:pt x="42" y="86"/>
                  </a:lnTo>
                  <a:lnTo>
                    <a:pt x="42" y="87"/>
                  </a:lnTo>
                  <a:lnTo>
                    <a:pt x="43" y="89"/>
                  </a:lnTo>
                  <a:lnTo>
                    <a:pt x="43" y="90"/>
                  </a:lnTo>
                  <a:lnTo>
                    <a:pt x="44" y="93"/>
                  </a:lnTo>
                  <a:lnTo>
                    <a:pt x="44" y="94"/>
                  </a:lnTo>
                  <a:lnTo>
                    <a:pt x="46" y="95"/>
                  </a:lnTo>
                  <a:lnTo>
                    <a:pt x="46" y="98"/>
                  </a:lnTo>
                  <a:lnTo>
                    <a:pt x="47" y="99"/>
                  </a:lnTo>
                  <a:lnTo>
                    <a:pt x="47" y="102"/>
                  </a:lnTo>
                  <a:lnTo>
                    <a:pt x="48" y="103"/>
                  </a:lnTo>
                  <a:lnTo>
                    <a:pt x="50" y="106"/>
                  </a:lnTo>
                  <a:lnTo>
                    <a:pt x="50" y="109"/>
                  </a:lnTo>
                  <a:lnTo>
                    <a:pt x="51" y="110"/>
                  </a:lnTo>
                  <a:lnTo>
                    <a:pt x="51" y="111"/>
                  </a:lnTo>
                  <a:lnTo>
                    <a:pt x="52" y="113"/>
                  </a:lnTo>
                  <a:lnTo>
                    <a:pt x="52" y="115"/>
                  </a:lnTo>
                  <a:lnTo>
                    <a:pt x="54" y="117"/>
                  </a:lnTo>
                  <a:lnTo>
                    <a:pt x="54" y="118"/>
                  </a:lnTo>
                  <a:lnTo>
                    <a:pt x="54" y="119"/>
                  </a:lnTo>
                  <a:lnTo>
                    <a:pt x="55" y="121"/>
                  </a:lnTo>
                  <a:lnTo>
                    <a:pt x="55" y="122"/>
                  </a:lnTo>
                  <a:lnTo>
                    <a:pt x="56" y="123"/>
                  </a:lnTo>
                  <a:lnTo>
                    <a:pt x="56" y="125"/>
                  </a:lnTo>
                  <a:lnTo>
                    <a:pt x="56" y="126"/>
                  </a:lnTo>
                  <a:lnTo>
                    <a:pt x="56" y="127"/>
                  </a:lnTo>
                  <a:lnTo>
                    <a:pt x="58" y="129"/>
                  </a:lnTo>
                  <a:lnTo>
                    <a:pt x="58" y="130"/>
                  </a:lnTo>
                  <a:lnTo>
                    <a:pt x="59" y="131"/>
                  </a:lnTo>
                  <a:lnTo>
                    <a:pt x="59" y="133"/>
                  </a:lnTo>
                  <a:lnTo>
                    <a:pt x="59" y="134"/>
                  </a:lnTo>
                  <a:lnTo>
                    <a:pt x="60" y="135"/>
                  </a:lnTo>
                  <a:lnTo>
                    <a:pt x="60" y="136"/>
                  </a:lnTo>
                  <a:lnTo>
                    <a:pt x="60" y="139"/>
                  </a:lnTo>
                  <a:lnTo>
                    <a:pt x="62" y="140"/>
                  </a:lnTo>
                  <a:lnTo>
                    <a:pt x="62" y="142"/>
                  </a:lnTo>
                  <a:lnTo>
                    <a:pt x="62" y="143"/>
                  </a:lnTo>
                  <a:lnTo>
                    <a:pt x="63" y="146"/>
                  </a:lnTo>
                  <a:lnTo>
                    <a:pt x="63" y="147"/>
                  </a:lnTo>
                  <a:lnTo>
                    <a:pt x="64" y="150"/>
                  </a:lnTo>
                  <a:lnTo>
                    <a:pt x="64" y="152"/>
                  </a:lnTo>
                  <a:lnTo>
                    <a:pt x="66" y="154"/>
                  </a:lnTo>
                  <a:lnTo>
                    <a:pt x="66" y="156"/>
                  </a:lnTo>
                  <a:lnTo>
                    <a:pt x="67" y="158"/>
                  </a:lnTo>
                  <a:lnTo>
                    <a:pt x="67" y="159"/>
                  </a:lnTo>
                  <a:lnTo>
                    <a:pt x="68" y="162"/>
                  </a:lnTo>
                  <a:lnTo>
                    <a:pt x="68" y="163"/>
                  </a:lnTo>
                  <a:lnTo>
                    <a:pt x="68" y="164"/>
                  </a:lnTo>
                  <a:lnTo>
                    <a:pt x="70" y="166"/>
                  </a:lnTo>
                  <a:lnTo>
                    <a:pt x="70" y="167"/>
                  </a:lnTo>
                  <a:lnTo>
                    <a:pt x="70" y="168"/>
                  </a:lnTo>
                  <a:lnTo>
                    <a:pt x="70" y="170"/>
                  </a:lnTo>
                  <a:lnTo>
                    <a:pt x="71" y="171"/>
                  </a:lnTo>
                  <a:lnTo>
                    <a:pt x="71" y="172"/>
                  </a:lnTo>
                  <a:lnTo>
                    <a:pt x="71" y="174"/>
                  </a:lnTo>
                  <a:lnTo>
                    <a:pt x="72" y="175"/>
                  </a:lnTo>
                  <a:lnTo>
                    <a:pt x="72" y="176"/>
                  </a:lnTo>
                  <a:lnTo>
                    <a:pt x="72" y="178"/>
                  </a:lnTo>
                  <a:lnTo>
                    <a:pt x="74" y="179"/>
                  </a:lnTo>
                  <a:lnTo>
                    <a:pt x="74" y="180"/>
                  </a:lnTo>
                  <a:lnTo>
                    <a:pt x="74" y="182"/>
                  </a:lnTo>
                  <a:lnTo>
                    <a:pt x="74" y="183"/>
                  </a:lnTo>
                  <a:lnTo>
                    <a:pt x="75" y="184"/>
                  </a:lnTo>
                  <a:lnTo>
                    <a:pt x="75" y="186"/>
                  </a:lnTo>
                  <a:lnTo>
                    <a:pt x="75" y="187"/>
                  </a:lnTo>
                  <a:lnTo>
                    <a:pt x="76" y="188"/>
                  </a:lnTo>
                  <a:lnTo>
                    <a:pt x="76" y="190"/>
                  </a:lnTo>
                  <a:lnTo>
                    <a:pt x="78" y="192"/>
                  </a:lnTo>
                  <a:lnTo>
                    <a:pt x="78" y="194"/>
                  </a:lnTo>
                  <a:lnTo>
                    <a:pt x="79" y="196"/>
                  </a:lnTo>
                  <a:lnTo>
                    <a:pt x="79" y="198"/>
                  </a:lnTo>
                  <a:lnTo>
                    <a:pt x="80" y="200"/>
                  </a:lnTo>
                  <a:lnTo>
                    <a:pt x="80" y="203"/>
                  </a:lnTo>
                  <a:lnTo>
                    <a:pt x="82" y="204"/>
                  </a:lnTo>
                  <a:lnTo>
                    <a:pt x="82" y="206"/>
                  </a:lnTo>
                  <a:lnTo>
                    <a:pt x="82" y="208"/>
                  </a:lnTo>
                  <a:lnTo>
                    <a:pt x="83" y="210"/>
                  </a:lnTo>
                  <a:lnTo>
                    <a:pt x="83" y="211"/>
                  </a:lnTo>
                  <a:lnTo>
                    <a:pt x="83" y="212"/>
                  </a:lnTo>
                  <a:lnTo>
                    <a:pt x="84" y="214"/>
                  </a:lnTo>
                  <a:lnTo>
                    <a:pt x="84" y="215"/>
                  </a:lnTo>
                  <a:lnTo>
                    <a:pt x="84" y="216"/>
                  </a:lnTo>
                  <a:lnTo>
                    <a:pt x="84" y="218"/>
                  </a:lnTo>
                  <a:lnTo>
                    <a:pt x="86" y="219"/>
                  </a:lnTo>
                  <a:lnTo>
                    <a:pt x="86" y="220"/>
                  </a:lnTo>
                  <a:lnTo>
                    <a:pt x="86" y="222"/>
                  </a:lnTo>
                  <a:lnTo>
                    <a:pt x="86" y="223"/>
                  </a:lnTo>
                  <a:lnTo>
                    <a:pt x="86" y="224"/>
                  </a:lnTo>
                  <a:lnTo>
                    <a:pt x="87" y="224"/>
                  </a:lnTo>
                  <a:lnTo>
                    <a:pt x="87" y="226"/>
                  </a:lnTo>
                  <a:lnTo>
                    <a:pt x="87" y="227"/>
                  </a:lnTo>
                  <a:lnTo>
                    <a:pt x="87" y="228"/>
                  </a:lnTo>
                  <a:lnTo>
                    <a:pt x="87" y="229"/>
                  </a:lnTo>
                  <a:lnTo>
                    <a:pt x="87" y="231"/>
                  </a:lnTo>
                  <a:lnTo>
                    <a:pt x="87" y="232"/>
                  </a:lnTo>
                  <a:lnTo>
                    <a:pt x="87" y="233"/>
                  </a:lnTo>
                  <a:lnTo>
                    <a:pt x="88" y="235"/>
                  </a:lnTo>
                  <a:lnTo>
                    <a:pt x="88" y="236"/>
                  </a:lnTo>
                  <a:lnTo>
                    <a:pt x="88" y="237"/>
                  </a:lnTo>
                  <a:lnTo>
                    <a:pt x="88" y="239"/>
                  </a:lnTo>
                  <a:lnTo>
                    <a:pt x="88" y="241"/>
                  </a:lnTo>
                  <a:lnTo>
                    <a:pt x="88" y="243"/>
                  </a:lnTo>
                  <a:lnTo>
                    <a:pt x="88" y="244"/>
                  </a:lnTo>
                  <a:lnTo>
                    <a:pt x="88" y="247"/>
                  </a:lnTo>
                  <a:lnTo>
                    <a:pt x="88" y="248"/>
                  </a:lnTo>
                  <a:lnTo>
                    <a:pt x="88" y="249"/>
                  </a:lnTo>
                  <a:lnTo>
                    <a:pt x="90" y="251"/>
                  </a:lnTo>
                  <a:lnTo>
                    <a:pt x="90" y="252"/>
                  </a:lnTo>
                  <a:lnTo>
                    <a:pt x="90" y="253"/>
                  </a:lnTo>
                  <a:lnTo>
                    <a:pt x="90" y="255"/>
                  </a:lnTo>
                  <a:lnTo>
                    <a:pt x="90" y="256"/>
                  </a:lnTo>
                  <a:lnTo>
                    <a:pt x="90" y="257"/>
                  </a:lnTo>
                  <a:lnTo>
                    <a:pt x="90" y="259"/>
                  </a:lnTo>
                  <a:lnTo>
                    <a:pt x="90" y="260"/>
                  </a:lnTo>
                  <a:lnTo>
                    <a:pt x="90" y="261"/>
                  </a:lnTo>
                  <a:lnTo>
                    <a:pt x="90" y="263"/>
                  </a:lnTo>
                  <a:lnTo>
                    <a:pt x="90" y="264"/>
                  </a:lnTo>
                  <a:lnTo>
                    <a:pt x="91" y="264"/>
                  </a:lnTo>
                  <a:lnTo>
                    <a:pt x="91" y="265"/>
                  </a:lnTo>
                  <a:lnTo>
                    <a:pt x="91" y="267"/>
                  </a:lnTo>
                  <a:lnTo>
                    <a:pt x="91" y="268"/>
                  </a:lnTo>
                  <a:lnTo>
                    <a:pt x="91" y="269"/>
                  </a:lnTo>
                  <a:lnTo>
                    <a:pt x="91" y="271"/>
                  </a:lnTo>
                  <a:lnTo>
                    <a:pt x="91" y="272"/>
                  </a:lnTo>
                  <a:lnTo>
                    <a:pt x="92" y="273"/>
                  </a:lnTo>
                  <a:lnTo>
                    <a:pt x="92" y="275"/>
                  </a:lnTo>
                  <a:lnTo>
                    <a:pt x="92" y="276"/>
                  </a:lnTo>
                  <a:lnTo>
                    <a:pt x="92" y="277"/>
                  </a:lnTo>
                  <a:lnTo>
                    <a:pt x="92" y="279"/>
                  </a:lnTo>
                  <a:lnTo>
                    <a:pt x="93" y="279"/>
                  </a:lnTo>
                  <a:lnTo>
                    <a:pt x="93" y="280"/>
                  </a:lnTo>
                  <a:lnTo>
                    <a:pt x="93" y="281"/>
                  </a:lnTo>
                  <a:lnTo>
                    <a:pt x="93" y="283"/>
                  </a:lnTo>
                  <a:lnTo>
                    <a:pt x="93" y="284"/>
                  </a:lnTo>
                  <a:lnTo>
                    <a:pt x="93" y="285"/>
                  </a:lnTo>
                  <a:lnTo>
                    <a:pt x="93" y="287"/>
                  </a:lnTo>
                  <a:lnTo>
                    <a:pt x="95" y="287"/>
                  </a:lnTo>
                  <a:lnTo>
                    <a:pt x="95" y="288"/>
                  </a:lnTo>
                  <a:lnTo>
                    <a:pt x="95" y="289"/>
                  </a:lnTo>
                  <a:lnTo>
                    <a:pt x="95" y="291"/>
                  </a:lnTo>
                  <a:lnTo>
                    <a:pt x="95" y="292"/>
                  </a:lnTo>
                  <a:lnTo>
                    <a:pt x="95" y="293"/>
                  </a:lnTo>
                  <a:lnTo>
                    <a:pt x="95" y="295"/>
                  </a:lnTo>
                  <a:lnTo>
                    <a:pt x="95" y="296"/>
                  </a:lnTo>
                  <a:lnTo>
                    <a:pt x="95" y="297"/>
                  </a:lnTo>
                  <a:lnTo>
                    <a:pt x="95" y="299"/>
                  </a:lnTo>
                  <a:lnTo>
                    <a:pt x="93" y="300"/>
                  </a:lnTo>
                  <a:lnTo>
                    <a:pt x="93" y="303"/>
                  </a:lnTo>
                  <a:lnTo>
                    <a:pt x="93" y="304"/>
                  </a:lnTo>
                  <a:lnTo>
                    <a:pt x="93" y="305"/>
                  </a:lnTo>
                  <a:lnTo>
                    <a:pt x="93" y="308"/>
                  </a:lnTo>
                  <a:lnTo>
                    <a:pt x="93" y="309"/>
                  </a:lnTo>
                  <a:lnTo>
                    <a:pt x="93" y="312"/>
                  </a:lnTo>
                  <a:lnTo>
                    <a:pt x="93" y="315"/>
                  </a:lnTo>
                  <a:lnTo>
                    <a:pt x="93" y="317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326" name="Freeform 20">
              <a:extLst>
                <a:ext uri="{FF2B5EF4-FFF2-40B4-BE49-F238E27FC236}">
                  <a16:creationId xmlns:a16="http://schemas.microsoft.com/office/drawing/2014/main" id="{1E4464A3-36A9-7240-9F4B-3DD1BA3E6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850" y="3098800"/>
              <a:ext cx="74612" cy="252413"/>
            </a:xfrm>
            <a:custGeom>
              <a:avLst/>
              <a:gdLst>
                <a:gd name="T0" fmla="*/ 2147483646 w 95"/>
                <a:gd name="T1" fmla="*/ 2147483646 h 317"/>
                <a:gd name="T2" fmla="*/ 2147483646 w 95"/>
                <a:gd name="T3" fmla="*/ 2147483646 h 317"/>
                <a:gd name="T4" fmla="*/ 2147483646 w 95"/>
                <a:gd name="T5" fmla="*/ 2147483646 h 317"/>
                <a:gd name="T6" fmla="*/ 2147483646 w 95"/>
                <a:gd name="T7" fmla="*/ 2147483646 h 317"/>
                <a:gd name="T8" fmla="*/ 2147483646 w 95"/>
                <a:gd name="T9" fmla="*/ 2147483646 h 317"/>
                <a:gd name="T10" fmla="*/ 2147483646 w 95"/>
                <a:gd name="T11" fmla="*/ 2147483646 h 317"/>
                <a:gd name="T12" fmla="*/ 2147483646 w 95"/>
                <a:gd name="T13" fmla="*/ 2147483646 h 317"/>
                <a:gd name="T14" fmla="*/ 2147483646 w 95"/>
                <a:gd name="T15" fmla="*/ 2147483646 h 317"/>
                <a:gd name="T16" fmla="*/ 2147483646 w 95"/>
                <a:gd name="T17" fmla="*/ 2147483646 h 317"/>
                <a:gd name="T18" fmla="*/ 2147483646 w 95"/>
                <a:gd name="T19" fmla="*/ 2147483646 h 317"/>
                <a:gd name="T20" fmla="*/ 2147483646 w 95"/>
                <a:gd name="T21" fmla="*/ 2147483646 h 317"/>
                <a:gd name="T22" fmla="*/ 2147483646 w 95"/>
                <a:gd name="T23" fmla="*/ 2147483646 h 317"/>
                <a:gd name="T24" fmla="*/ 2147483646 w 95"/>
                <a:gd name="T25" fmla="*/ 2147483646 h 317"/>
                <a:gd name="T26" fmla="*/ 2147483646 w 95"/>
                <a:gd name="T27" fmla="*/ 2147483646 h 317"/>
                <a:gd name="T28" fmla="*/ 2147483646 w 95"/>
                <a:gd name="T29" fmla="*/ 2147483646 h 317"/>
                <a:gd name="T30" fmla="*/ 2147483646 w 95"/>
                <a:gd name="T31" fmla="*/ 2147483646 h 317"/>
                <a:gd name="T32" fmla="*/ 2147483646 w 95"/>
                <a:gd name="T33" fmla="*/ 2147483646 h 317"/>
                <a:gd name="T34" fmla="*/ 2147483646 w 95"/>
                <a:gd name="T35" fmla="*/ 2147483646 h 317"/>
                <a:gd name="T36" fmla="*/ 2147483646 w 95"/>
                <a:gd name="T37" fmla="*/ 2147483646 h 317"/>
                <a:gd name="T38" fmla="*/ 2147483646 w 95"/>
                <a:gd name="T39" fmla="*/ 2147483646 h 317"/>
                <a:gd name="T40" fmla="*/ 2147483646 w 95"/>
                <a:gd name="T41" fmla="*/ 2147483646 h 317"/>
                <a:gd name="T42" fmla="*/ 2147483646 w 95"/>
                <a:gd name="T43" fmla="*/ 2147483646 h 317"/>
                <a:gd name="T44" fmla="*/ 2147483646 w 95"/>
                <a:gd name="T45" fmla="*/ 2147483646 h 317"/>
                <a:gd name="T46" fmla="*/ 2147483646 w 95"/>
                <a:gd name="T47" fmla="*/ 2147483646 h 317"/>
                <a:gd name="T48" fmla="*/ 2147483646 w 95"/>
                <a:gd name="T49" fmla="*/ 2147483646 h 317"/>
                <a:gd name="T50" fmla="*/ 2147483646 w 95"/>
                <a:gd name="T51" fmla="*/ 2147483646 h 317"/>
                <a:gd name="T52" fmla="*/ 2147483646 w 95"/>
                <a:gd name="T53" fmla="*/ 2147483646 h 317"/>
                <a:gd name="T54" fmla="*/ 2147483646 w 95"/>
                <a:gd name="T55" fmla="*/ 2147483646 h 317"/>
                <a:gd name="T56" fmla="*/ 2147483646 w 95"/>
                <a:gd name="T57" fmla="*/ 2147483646 h 317"/>
                <a:gd name="T58" fmla="*/ 2147483646 w 95"/>
                <a:gd name="T59" fmla="*/ 2147483646 h 317"/>
                <a:gd name="T60" fmla="*/ 2147483646 w 95"/>
                <a:gd name="T61" fmla="*/ 2147483646 h 317"/>
                <a:gd name="T62" fmla="*/ 2147483646 w 95"/>
                <a:gd name="T63" fmla="*/ 2147483646 h 317"/>
                <a:gd name="T64" fmla="*/ 2147483646 w 95"/>
                <a:gd name="T65" fmla="*/ 2147483646 h 317"/>
                <a:gd name="T66" fmla="*/ 2147483646 w 95"/>
                <a:gd name="T67" fmla="*/ 2147483646 h 317"/>
                <a:gd name="T68" fmla="*/ 2147483646 w 95"/>
                <a:gd name="T69" fmla="*/ 2147483646 h 317"/>
                <a:gd name="T70" fmla="*/ 2147483646 w 95"/>
                <a:gd name="T71" fmla="*/ 2147483646 h 317"/>
                <a:gd name="T72" fmla="*/ 2147483646 w 95"/>
                <a:gd name="T73" fmla="*/ 2147483646 h 317"/>
                <a:gd name="T74" fmla="*/ 2147483646 w 95"/>
                <a:gd name="T75" fmla="*/ 2147483646 h 317"/>
                <a:gd name="T76" fmla="*/ 2147483646 w 95"/>
                <a:gd name="T77" fmla="*/ 2147483646 h 317"/>
                <a:gd name="T78" fmla="*/ 2147483646 w 95"/>
                <a:gd name="T79" fmla="*/ 2147483646 h 317"/>
                <a:gd name="T80" fmla="*/ 2147483646 w 95"/>
                <a:gd name="T81" fmla="*/ 2147483646 h 317"/>
                <a:gd name="T82" fmla="*/ 2147483646 w 95"/>
                <a:gd name="T83" fmla="*/ 2147483646 h 317"/>
                <a:gd name="T84" fmla="*/ 2147483646 w 95"/>
                <a:gd name="T85" fmla="*/ 2147483646 h 317"/>
                <a:gd name="T86" fmla="*/ 2147483646 w 95"/>
                <a:gd name="T87" fmla="*/ 2147483646 h 317"/>
                <a:gd name="T88" fmla="*/ 2147483646 w 95"/>
                <a:gd name="T89" fmla="*/ 2147483646 h 317"/>
                <a:gd name="T90" fmla="*/ 2147483646 w 95"/>
                <a:gd name="T91" fmla="*/ 2147483646 h 317"/>
                <a:gd name="T92" fmla="*/ 2147483646 w 95"/>
                <a:gd name="T93" fmla="*/ 2147483646 h 317"/>
                <a:gd name="T94" fmla="*/ 2147483646 w 95"/>
                <a:gd name="T95" fmla="*/ 2147483646 h 317"/>
                <a:gd name="T96" fmla="*/ 2147483646 w 95"/>
                <a:gd name="T97" fmla="*/ 2147483646 h 317"/>
                <a:gd name="T98" fmla="*/ 2147483646 w 95"/>
                <a:gd name="T99" fmla="*/ 2147483646 h 317"/>
                <a:gd name="T100" fmla="*/ 2147483646 w 95"/>
                <a:gd name="T101" fmla="*/ 2147483646 h 317"/>
                <a:gd name="T102" fmla="*/ 2147483646 w 95"/>
                <a:gd name="T103" fmla="*/ 2147483646 h 317"/>
                <a:gd name="T104" fmla="*/ 2147483646 w 95"/>
                <a:gd name="T105" fmla="*/ 2147483646 h 317"/>
                <a:gd name="T106" fmla="*/ 2147483646 w 95"/>
                <a:gd name="T107" fmla="*/ 2147483646 h 317"/>
                <a:gd name="T108" fmla="*/ 2147483646 w 95"/>
                <a:gd name="T109" fmla="*/ 2147483646 h 317"/>
                <a:gd name="T110" fmla="*/ 2147483646 w 95"/>
                <a:gd name="T111" fmla="*/ 2147483646 h 317"/>
                <a:gd name="T112" fmla="*/ 2147483646 w 95"/>
                <a:gd name="T113" fmla="*/ 2147483646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5"/>
                <a:gd name="T172" fmla="*/ 0 h 317"/>
                <a:gd name="T173" fmla="*/ 95 w 95"/>
                <a:gd name="T174" fmla="*/ 317 h 31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5" h="317">
                  <a:moveTo>
                    <a:pt x="0" y="317"/>
                  </a:moveTo>
                  <a:lnTo>
                    <a:pt x="2" y="314"/>
                  </a:lnTo>
                  <a:lnTo>
                    <a:pt x="4" y="310"/>
                  </a:lnTo>
                  <a:lnTo>
                    <a:pt x="6" y="308"/>
                  </a:lnTo>
                  <a:lnTo>
                    <a:pt x="7" y="305"/>
                  </a:lnTo>
                  <a:lnTo>
                    <a:pt x="8" y="302"/>
                  </a:lnTo>
                  <a:lnTo>
                    <a:pt x="10" y="300"/>
                  </a:lnTo>
                  <a:lnTo>
                    <a:pt x="11" y="297"/>
                  </a:lnTo>
                  <a:lnTo>
                    <a:pt x="12" y="294"/>
                  </a:lnTo>
                  <a:lnTo>
                    <a:pt x="14" y="293"/>
                  </a:lnTo>
                  <a:lnTo>
                    <a:pt x="15" y="290"/>
                  </a:lnTo>
                  <a:lnTo>
                    <a:pt x="16" y="289"/>
                  </a:lnTo>
                  <a:lnTo>
                    <a:pt x="16" y="288"/>
                  </a:lnTo>
                  <a:lnTo>
                    <a:pt x="18" y="285"/>
                  </a:lnTo>
                  <a:lnTo>
                    <a:pt x="19" y="284"/>
                  </a:lnTo>
                  <a:lnTo>
                    <a:pt x="19" y="283"/>
                  </a:lnTo>
                  <a:lnTo>
                    <a:pt x="20" y="281"/>
                  </a:lnTo>
                  <a:lnTo>
                    <a:pt x="20" y="280"/>
                  </a:lnTo>
                  <a:lnTo>
                    <a:pt x="22" y="279"/>
                  </a:lnTo>
                  <a:lnTo>
                    <a:pt x="22" y="277"/>
                  </a:lnTo>
                  <a:lnTo>
                    <a:pt x="23" y="276"/>
                  </a:lnTo>
                  <a:lnTo>
                    <a:pt x="23" y="275"/>
                  </a:lnTo>
                  <a:lnTo>
                    <a:pt x="24" y="273"/>
                  </a:lnTo>
                  <a:lnTo>
                    <a:pt x="24" y="272"/>
                  </a:lnTo>
                  <a:lnTo>
                    <a:pt x="26" y="271"/>
                  </a:lnTo>
                  <a:lnTo>
                    <a:pt x="26" y="269"/>
                  </a:lnTo>
                  <a:lnTo>
                    <a:pt x="27" y="268"/>
                  </a:lnTo>
                  <a:lnTo>
                    <a:pt x="27" y="265"/>
                  </a:lnTo>
                  <a:lnTo>
                    <a:pt x="28" y="264"/>
                  </a:lnTo>
                  <a:lnTo>
                    <a:pt x="28" y="263"/>
                  </a:lnTo>
                  <a:lnTo>
                    <a:pt x="30" y="261"/>
                  </a:lnTo>
                  <a:lnTo>
                    <a:pt x="30" y="259"/>
                  </a:lnTo>
                  <a:lnTo>
                    <a:pt x="31" y="257"/>
                  </a:lnTo>
                  <a:lnTo>
                    <a:pt x="31" y="256"/>
                  </a:lnTo>
                  <a:lnTo>
                    <a:pt x="32" y="255"/>
                  </a:lnTo>
                  <a:lnTo>
                    <a:pt x="32" y="252"/>
                  </a:lnTo>
                  <a:lnTo>
                    <a:pt x="34" y="251"/>
                  </a:lnTo>
                  <a:lnTo>
                    <a:pt x="34" y="249"/>
                  </a:lnTo>
                  <a:lnTo>
                    <a:pt x="35" y="248"/>
                  </a:lnTo>
                  <a:lnTo>
                    <a:pt x="35" y="247"/>
                  </a:lnTo>
                  <a:lnTo>
                    <a:pt x="36" y="245"/>
                  </a:lnTo>
                  <a:lnTo>
                    <a:pt x="36" y="244"/>
                  </a:lnTo>
                  <a:lnTo>
                    <a:pt x="36" y="243"/>
                  </a:lnTo>
                  <a:lnTo>
                    <a:pt x="38" y="241"/>
                  </a:lnTo>
                  <a:lnTo>
                    <a:pt x="38" y="240"/>
                  </a:lnTo>
                  <a:lnTo>
                    <a:pt x="39" y="239"/>
                  </a:lnTo>
                  <a:lnTo>
                    <a:pt x="39" y="237"/>
                  </a:lnTo>
                  <a:lnTo>
                    <a:pt x="39" y="236"/>
                  </a:lnTo>
                  <a:lnTo>
                    <a:pt x="40" y="236"/>
                  </a:lnTo>
                  <a:lnTo>
                    <a:pt x="40" y="235"/>
                  </a:lnTo>
                  <a:lnTo>
                    <a:pt x="40" y="233"/>
                  </a:lnTo>
                  <a:lnTo>
                    <a:pt x="42" y="232"/>
                  </a:lnTo>
                  <a:lnTo>
                    <a:pt x="42" y="231"/>
                  </a:lnTo>
                  <a:lnTo>
                    <a:pt x="42" y="229"/>
                  </a:lnTo>
                  <a:lnTo>
                    <a:pt x="43" y="228"/>
                  </a:lnTo>
                  <a:lnTo>
                    <a:pt x="43" y="227"/>
                  </a:lnTo>
                  <a:lnTo>
                    <a:pt x="44" y="225"/>
                  </a:lnTo>
                  <a:lnTo>
                    <a:pt x="44" y="223"/>
                  </a:lnTo>
                  <a:lnTo>
                    <a:pt x="46" y="221"/>
                  </a:lnTo>
                  <a:lnTo>
                    <a:pt x="46" y="220"/>
                  </a:lnTo>
                  <a:lnTo>
                    <a:pt x="47" y="217"/>
                  </a:lnTo>
                  <a:lnTo>
                    <a:pt x="47" y="215"/>
                  </a:lnTo>
                  <a:lnTo>
                    <a:pt x="48" y="213"/>
                  </a:lnTo>
                  <a:lnTo>
                    <a:pt x="50" y="211"/>
                  </a:lnTo>
                  <a:lnTo>
                    <a:pt x="50" y="209"/>
                  </a:lnTo>
                  <a:lnTo>
                    <a:pt x="51" y="207"/>
                  </a:lnTo>
                  <a:lnTo>
                    <a:pt x="51" y="205"/>
                  </a:lnTo>
                  <a:lnTo>
                    <a:pt x="52" y="204"/>
                  </a:lnTo>
                  <a:lnTo>
                    <a:pt x="52" y="203"/>
                  </a:lnTo>
                  <a:lnTo>
                    <a:pt x="54" y="201"/>
                  </a:lnTo>
                  <a:lnTo>
                    <a:pt x="54" y="200"/>
                  </a:lnTo>
                  <a:lnTo>
                    <a:pt x="54" y="199"/>
                  </a:lnTo>
                  <a:lnTo>
                    <a:pt x="55" y="197"/>
                  </a:lnTo>
                  <a:lnTo>
                    <a:pt x="55" y="196"/>
                  </a:lnTo>
                  <a:lnTo>
                    <a:pt x="55" y="195"/>
                  </a:lnTo>
                  <a:lnTo>
                    <a:pt x="56" y="194"/>
                  </a:lnTo>
                  <a:lnTo>
                    <a:pt x="56" y="192"/>
                  </a:lnTo>
                  <a:lnTo>
                    <a:pt x="56" y="191"/>
                  </a:lnTo>
                  <a:lnTo>
                    <a:pt x="56" y="190"/>
                  </a:lnTo>
                  <a:lnTo>
                    <a:pt x="58" y="190"/>
                  </a:lnTo>
                  <a:lnTo>
                    <a:pt x="58" y="188"/>
                  </a:lnTo>
                  <a:lnTo>
                    <a:pt x="58" y="187"/>
                  </a:lnTo>
                  <a:lnTo>
                    <a:pt x="59" y="186"/>
                  </a:lnTo>
                  <a:lnTo>
                    <a:pt x="59" y="184"/>
                  </a:lnTo>
                  <a:lnTo>
                    <a:pt x="59" y="183"/>
                  </a:lnTo>
                  <a:lnTo>
                    <a:pt x="60" y="182"/>
                  </a:lnTo>
                  <a:lnTo>
                    <a:pt x="60" y="180"/>
                  </a:lnTo>
                  <a:lnTo>
                    <a:pt x="60" y="179"/>
                  </a:lnTo>
                  <a:lnTo>
                    <a:pt x="62" y="176"/>
                  </a:lnTo>
                  <a:lnTo>
                    <a:pt x="62" y="175"/>
                  </a:lnTo>
                  <a:lnTo>
                    <a:pt x="62" y="174"/>
                  </a:lnTo>
                  <a:lnTo>
                    <a:pt x="63" y="171"/>
                  </a:lnTo>
                  <a:lnTo>
                    <a:pt x="63" y="170"/>
                  </a:lnTo>
                  <a:lnTo>
                    <a:pt x="64" y="167"/>
                  </a:lnTo>
                  <a:lnTo>
                    <a:pt x="64" y="164"/>
                  </a:lnTo>
                  <a:lnTo>
                    <a:pt x="66" y="163"/>
                  </a:lnTo>
                  <a:lnTo>
                    <a:pt x="66" y="160"/>
                  </a:lnTo>
                  <a:lnTo>
                    <a:pt x="67" y="159"/>
                  </a:lnTo>
                  <a:lnTo>
                    <a:pt x="67" y="158"/>
                  </a:lnTo>
                  <a:lnTo>
                    <a:pt x="68" y="156"/>
                  </a:lnTo>
                  <a:lnTo>
                    <a:pt x="68" y="154"/>
                  </a:lnTo>
                  <a:lnTo>
                    <a:pt x="68" y="152"/>
                  </a:lnTo>
                  <a:lnTo>
                    <a:pt x="70" y="151"/>
                  </a:lnTo>
                  <a:lnTo>
                    <a:pt x="70" y="150"/>
                  </a:lnTo>
                  <a:lnTo>
                    <a:pt x="70" y="148"/>
                  </a:lnTo>
                  <a:lnTo>
                    <a:pt x="70" y="147"/>
                  </a:lnTo>
                  <a:lnTo>
                    <a:pt x="71" y="147"/>
                  </a:lnTo>
                  <a:lnTo>
                    <a:pt x="71" y="146"/>
                  </a:lnTo>
                  <a:lnTo>
                    <a:pt x="71" y="144"/>
                  </a:lnTo>
                  <a:lnTo>
                    <a:pt x="71" y="143"/>
                  </a:lnTo>
                  <a:lnTo>
                    <a:pt x="72" y="142"/>
                  </a:lnTo>
                  <a:lnTo>
                    <a:pt x="72" y="140"/>
                  </a:lnTo>
                  <a:lnTo>
                    <a:pt x="72" y="139"/>
                  </a:lnTo>
                  <a:lnTo>
                    <a:pt x="74" y="139"/>
                  </a:lnTo>
                  <a:lnTo>
                    <a:pt x="74" y="138"/>
                  </a:lnTo>
                  <a:lnTo>
                    <a:pt x="74" y="136"/>
                  </a:lnTo>
                  <a:lnTo>
                    <a:pt x="74" y="135"/>
                  </a:lnTo>
                  <a:lnTo>
                    <a:pt x="75" y="134"/>
                  </a:lnTo>
                  <a:lnTo>
                    <a:pt x="75" y="132"/>
                  </a:lnTo>
                  <a:lnTo>
                    <a:pt x="75" y="130"/>
                  </a:lnTo>
                  <a:lnTo>
                    <a:pt x="76" y="128"/>
                  </a:lnTo>
                  <a:lnTo>
                    <a:pt x="76" y="127"/>
                  </a:lnTo>
                  <a:lnTo>
                    <a:pt x="78" y="126"/>
                  </a:lnTo>
                  <a:lnTo>
                    <a:pt x="78" y="123"/>
                  </a:lnTo>
                  <a:lnTo>
                    <a:pt x="79" y="120"/>
                  </a:lnTo>
                  <a:lnTo>
                    <a:pt x="79" y="119"/>
                  </a:lnTo>
                  <a:lnTo>
                    <a:pt x="80" y="116"/>
                  </a:lnTo>
                  <a:lnTo>
                    <a:pt x="80" y="115"/>
                  </a:lnTo>
                  <a:lnTo>
                    <a:pt x="82" y="112"/>
                  </a:lnTo>
                  <a:lnTo>
                    <a:pt x="82" y="111"/>
                  </a:lnTo>
                  <a:lnTo>
                    <a:pt x="82" y="110"/>
                  </a:lnTo>
                  <a:lnTo>
                    <a:pt x="83" y="107"/>
                  </a:lnTo>
                  <a:lnTo>
                    <a:pt x="83" y="106"/>
                  </a:lnTo>
                  <a:lnTo>
                    <a:pt x="83" y="104"/>
                  </a:lnTo>
                  <a:lnTo>
                    <a:pt x="84" y="103"/>
                  </a:lnTo>
                  <a:lnTo>
                    <a:pt x="84" y="102"/>
                  </a:lnTo>
                  <a:lnTo>
                    <a:pt x="84" y="101"/>
                  </a:lnTo>
                  <a:lnTo>
                    <a:pt x="84" y="99"/>
                  </a:lnTo>
                  <a:lnTo>
                    <a:pt x="86" y="99"/>
                  </a:lnTo>
                  <a:lnTo>
                    <a:pt x="86" y="98"/>
                  </a:lnTo>
                  <a:lnTo>
                    <a:pt x="86" y="97"/>
                  </a:lnTo>
                  <a:lnTo>
                    <a:pt x="86" y="95"/>
                  </a:lnTo>
                  <a:lnTo>
                    <a:pt x="86" y="94"/>
                  </a:lnTo>
                  <a:lnTo>
                    <a:pt x="87" y="93"/>
                  </a:lnTo>
                  <a:lnTo>
                    <a:pt x="87" y="91"/>
                  </a:lnTo>
                  <a:lnTo>
                    <a:pt x="87" y="90"/>
                  </a:lnTo>
                  <a:lnTo>
                    <a:pt x="87" y="89"/>
                  </a:lnTo>
                  <a:lnTo>
                    <a:pt x="87" y="87"/>
                  </a:lnTo>
                  <a:lnTo>
                    <a:pt x="87" y="86"/>
                  </a:lnTo>
                  <a:lnTo>
                    <a:pt x="87" y="85"/>
                  </a:lnTo>
                  <a:lnTo>
                    <a:pt x="87" y="83"/>
                  </a:lnTo>
                  <a:lnTo>
                    <a:pt x="88" y="82"/>
                  </a:lnTo>
                  <a:lnTo>
                    <a:pt x="88" y="81"/>
                  </a:lnTo>
                  <a:lnTo>
                    <a:pt x="88" y="79"/>
                  </a:lnTo>
                  <a:lnTo>
                    <a:pt x="88" y="78"/>
                  </a:lnTo>
                  <a:lnTo>
                    <a:pt x="88" y="75"/>
                  </a:lnTo>
                  <a:lnTo>
                    <a:pt x="88" y="74"/>
                  </a:lnTo>
                  <a:lnTo>
                    <a:pt x="88" y="73"/>
                  </a:lnTo>
                  <a:lnTo>
                    <a:pt x="88" y="70"/>
                  </a:lnTo>
                  <a:lnTo>
                    <a:pt x="88" y="69"/>
                  </a:lnTo>
                  <a:lnTo>
                    <a:pt x="88" y="67"/>
                  </a:lnTo>
                  <a:lnTo>
                    <a:pt x="90" y="66"/>
                  </a:lnTo>
                  <a:lnTo>
                    <a:pt x="90" y="65"/>
                  </a:lnTo>
                  <a:lnTo>
                    <a:pt x="90" y="63"/>
                  </a:lnTo>
                  <a:lnTo>
                    <a:pt x="90" y="62"/>
                  </a:lnTo>
                  <a:lnTo>
                    <a:pt x="90" y="61"/>
                  </a:lnTo>
                  <a:lnTo>
                    <a:pt x="90" y="59"/>
                  </a:lnTo>
                  <a:lnTo>
                    <a:pt x="90" y="58"/>
                  </a:lnTo>
                  <a:lnTo>
                    <a:pt x="90" y="57"/>
                  </a:lnTo>
                  <a:lnTo>
                    <a:pt x="90" y="55"/>
                  </a:lnTo>
                  <a:lnTo>
                    <a:pt x="90" y="54"/>
                  </a:lnTo>
                  <a:lnTo>
                    <a:pt x="91" y="53"/>
                  </a:lnTo>
                  <a:lnTo>
                    <a:pt x="91" y="51"/>
                  </a:lnTo>
                  <a:lnTo>
                    <a:pt x="91" y="50"/>
                  </a:lnTo>
                  <a:lnTo>
                    <a:pt x="91" y="49"/>
                  </a:lnTo>
                  <a:lnTo>
                    <a:pt x="91" y="47"/>
                  </a:lnTo>
                  <a:lnTo>
                    <a:pt x="91" y="46"/>
                  </a:lnTo>
                  <a:lnTo>
                    <a:pt x="91" y="45"/>
                  </a:lnTo>
                  <a:lnTo>
                    <a:pt x="92" y="43"/>
                  </a:lnTo>
                  <a:lnTo>
                    <a:pt x="92" y="42"/>
                  </a:lnTo>
                  <a:lnTo>
                    <a:pt x="92" y="41"/>
                  </a:lnTo>
                  <a:lnTo>
                    <a:pt x="92" y="39"/>
                  </a:lnTo>
                  <a:lnTo>
                    <a:pt x="92" y="38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3" y="35"/>
                  </a:lnTo>
                  <a:lnTo>
                    <a:pt x="93" y="34"/>
                  </a:lnTo>
                  <a:lnTo>
                    <a:pt x="93" y="33"/>
                  </a:lnTo>
                  <a:lnTo>
                    <a:pt x="93" y="31"/>
                  </a:lnTo>
                  <a:lnTo>
                    <a:pt x="95" y="30"/>
                  </a:lnTo>
                  <a:lnTo>
                    <a:pt x="95" y="29"/>
                  </a:lnTo>
                  <a:lnTo>
                    <a:pt x="95" y="27"/>
                  </a:lnTo>
                  <a:lnTo>
                    <a:pt x="95" y="26"/>
                  </a:lnTo>
                  <a:lnTo>
                    <a:pt x="95" y="25"/>
                  </a:lnTo>
                  <a:lnTo>
                    <a:pt x="95" y="23"/>
                  </a:lnTo>
                  <a:lnTo>
                    <a:pt x="95" y="22"/>
                  </a:lnTo>
                  <a:lnTo>
                    <a:pt x="95" y="21"/>
                  </a:lnTo>
                  <a:lnTo>
                    <a:pt x="95" y="19"/>
                  </a:lnTo>
                  <a:lnTo>
                    <a:pt x="95" y="18"/>
                  </a:lnTo>
                  <a:lnTo>
                    <a:pt x="93" y="17"/>
                  </a:lnTo>
                  <a:lnTo>
                    <a:pt x="93" y="15"/>
                  </a:lnTo>
                  <a:lnTo>
                    <a:pt x="93" y="13"/>
                  </a:lnTo>
                  <a:lnTo>
                    <a:pt x="93" y="11"/>
                  </a:lnTo>
                  <a:lnTo>
                    <a:pt x="93" y="10"/>
                  </a:lnTo>
                  <a:lnTo>
                    <a:pt x="93" y="7"/>
                  </a:lnTo>
                  <a:lnTo>
                    <a:pt x="93" y="5"/>
                  </a:lnTo>
                  <a:lnTo>
                    <a:pt x="93" y="2"/>
                  </a:lnTo>
                  <a:lnTo>
                    <a:pt x="93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327" name="Freeform 21">
              <a:extLst>
                <a:ext uri="{FF2B5EF4-FFF2-40B4-BE49-F238E27FC236}">
                  <a16:creationId xmlns:a16="http://schemas.microsoft.com/office/drawing/2014/main" id="{DBBDBCE4-F18C-1546-B725-88D9E2F62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8712" y="2847975"/>
              <a:ext cx="74613" cy="252413"/>
            </a:xfrm>
            <a:custGeom>
              <a:avLst/>
              <a:gdLst>
                <a:gd name="T0" fmla="*/ 2147483646 w 94"/>
                <a:gd name="T1" fmla="*/ 2147483646 h 317"/>
                <a:gd name="T2" fmla="*/ 2147483646 w 94"/>
                <a:gd name="T3" fmla="*/ 2147483646 h 317"/>
                <a:gd name="T4" fmla="*/ 2147483646 w 94"/>
                <a:gd name="T5" fmla="*/ 2147483646 h 317"/>
                <a:gd name="T6" fmla="*/ 2147483646 w 94"/>
                <a:gd name="T7" fmla="*/ 2147483646 h 317"/>
                <a:gd name="T8" fmla="*/ 2147483646 w 94"/>
                <a:gd name="T9" fmla="*/ 2147483646 h 317"/>
                <a:gd name="T10" fmla="*/ 2147483646 w 94"/>
                <a:gd name="T11" fmla="*/ 2147483646 h 317"/>
                <a:gd name="T12" fmla="*/ 2147483646 w 94"/>
                <a:gd name="T13" fmla="*/ 2147483646 h 317"/>
                <a:gd name="T14" fmla="*/ 2147483646 w 94"/>
                <a:gd name="T15" fmla="*/ 2147483646 h 317"/>
                <a:gd name="T16" fmla="*/ 2147483646 w 94"/>
                <a:gd name="T17" fmla="*/ 2147483646 h 317"/>
                <a:gd name="T18" fmla="*/ 2147483646 w 94"/>
                <a:gd name="T19" fmla="*/ 2147483646 h 317"/>
                <a:gd name="T20" fmla="*/ 2147483646 w 94"/>
                <a:gd name="T21" fmla="*/ 2147483646 h 317"/>
                <a:gd name="T22" fmla="*/ 2147483646 w 94"/>
                <a:gd name="T23" fmla="*/ 2147483646 h 317"/>
                <a:gd name="T24" fmla="*/ 2147483646 w 94"/>
                <a:gd name="T25" fmla="*/ 2147483646 h 317"/>
                <a:gd name="T26" fmla="*/ 2147483646 w 94"/>
                <a:gd name="T27" fmla="*/ 2147483646 h 317"/>
                <a:gd name="T28" fmla="*/ 2147483646 w 94"/>
                <a:gd name="T29" fmla="*/ 2147483646 h 317"/>
                <a:gd name="T30" fmla="*/ 2147483646 w 94"/>
                <a:gd name="T31" fmla="*/ 2147483646 h 317"/>
                <a:gd name="T32" fmla="*/ 2147483646 w 94"/>
                <a:gd name="T33" fmla="*/ 2147483646 h 317"/>
                <a:gd name="T34" fmla="*/ 2147483646 w 94"/>
                <a:gd name="T35" fmla="*/ 2147483646 h 317"/>
                <a:gd name="T36" fmla="*/ 2147483646 w 94"/>
                <a:gd name="T37" fmla="*/ 2147483646 h 317"/>
                <a:gd name="T38" fmla="*/ 2147483646 w 94"/>
                <a:gd name="T39" fmla="*/ 2147483646 h 317"/>
                <a:gd name="T40" fmla="*/ 2147483646 w 94"/>
                <a:gd name="T41" fmla="*/ 2147483646 h 317"/>
                <a:gd name="T42" fmla="*/ 2147483646 w 94"/>
                <a:gd name="T43" fmla="*/ 2147483646 h 317"/>
                <a:gd name="T44" fmla="*/ 2147483646 w 94"/>
                <a:gd name="T45" fmla="*/ 2147483646 h 317"/>
                <a:gd name="T46" fmla="*/ 2147483646 w 94"/>
                <a:gd name="T47" fmla="*/ 2147483646 h 317"/>
                <a:gd name="T48" fmla="*/ 2147483646 w 94"/>
                <a:gd name="T49" fmla="*/ 2147483646 h 317"/>
                <a:gd name="T50" fmla="*/ 2147483646 w 94"/>
                <a:gd name="T51" fmla="*/ 2147483646 h 317"/>
                <a:gd name="T52" fmla="*/ 2147483646 w 94"/>
                <a:gd name="T53" fmla="*/ 2147483646 h 317"/>
                <a:gd name="T54" fmla="*/ 2147483646 w 94"/>
                <a:gd name="T55" fmla="*/ 2147483646 h 317"/>
                <a:gd name="T56" fmla="*/ 2147483646 w 94"/>
                <a:gd name="T57" fmla="*/ 2147483646 h 317"/>
                <a:gd name="T58" fmla="*/ 2147483646 w 94"/>
                <a:gd name="T59" fmla="*/ 2147483646 h 317"/>
                <a:gd name="T60" fmla="*/ 2147483646 w 94"/>
                <a:gd name="T61" fmla="*/ 2147483646 h 317"/>
                <a:gd name="T62" fmla="*/ 2147483646 w 94"/>
                <a:gd name="T63" fmla="*/ 2147483646 h 317"/>
                <a:gd name="T64" fmla="*/ 2147483646 w 94"/>
                <a:gd name="T65" fmla="*/ 2147483646 h 317"/>
                <a:gd name="T66" fmla="*/ 2147483646 w 94"/>
                <a:gd name="T67" fmla="*/ 2147483646 h 317"/>
                <a:gd name="T68" fmla="*/ 2147483646 w 94"/>
                <a:gd name="T69" fmla="*/ 2147483646 h 317"/>
                <a:gd name="T70" fmla="*/ 2147483646 w 94"/>
                <a:gd name="T71" fmla="*/ 2147483646 h 317"/>
                <a:gd name="T72" fmla="*/ 2147483646 w 94"/>
                <a:gd name="T73" fmla="*/ 2147483646 h 317"/>
                <a:gd name="T74" fmla="*/ 2147483646 w 94"/>
                <a:gd name="T75" fmla="*/ 2147483646 h 317"/>
                <a:gd name="T76" fmla="*/ 2147483646 w 94"/>
                <a:gd name="T77" fmla="*/ 2147483646 h 317"/>
                <a:gd name="T78" fmla="*/ 2147483646 w 94"/>
                <a:gd name="T79" fmla="*/ 2147483646 h 317"/>
                <a:gd name="T80" fmla="*/ 2147483646 w 94"/>
                <a:gd name="T81" fmla="*/ 2147483646 h 317"/>
                <a:gd name="T82" fmla="*/ 2147483646 w 94"/>
                <a:gd name="T83" fmla="*/ 2147483646 h 317"/>
                <a:gd name="T84" fmla="*/ 2147483646 w 94"/>
                <a:gd name="T85" fmla="*/ 2147483646 h 317"/>
                <a:gd name="T86" fmla="*/ 2147483646 w 94"/>
                <a:gd name="T87" fmla="*/ 2147483646 h 317"/>
                <a:gd name="T88" fmla="*/ 2147483646 w 94"/>
                <a:gd name="T89" fmla="*/ 2147483646 h 317"/>
                <a:gd name="T90" fmla="*/ 2147483646 w 94"/>
                <a:gd name="T91" fmla="*/ 2147483646 h 317"/>
                <a:gd name="T92" fmla="*/ 2147483646 w 94"/>
                <a:gd name="T93" fmla="*/ 2147483646 h 317"/>
                <a:gd name="T94" fmla="*/ 2147483646 w 94"/>
                <a:gd name="T95" fmla="*/ 2147483646 h 317"/>
                <a:gd name="T96" fmla="*/ 2147483646 w 94"/>
                <a:gd name="T97" fmla="*/ 2147483646 h 317"/>
                <a:gd name="T98" fmla="*/ 2147483646 w 94"/>
                <a:gd name="T99" fmla="*/ 2147483646 h 317"/>
                <a:gd name="T100" fmla="*/ 2147483646 w 94"/>
                <a:gd name="T101" fmla="*/ 2147483646 h 317"/>
                <a:gd name="T102" fmla="*/ 2147483646 w 94"/>
                <a:gd name="T103" fmla="*/ 2147483646 h 317"/>
                <a:gd name="T104" fmla="*/ 2147483646 w 94"/>
                <a:gd name="T105" fmla="*/ 2147483646 h 317"/>
                <a:gd name="T106" fmla="*/ 2147483646 w 94"/>
                <a:gd name="T107" fmla="*/ 2147483646 h 317"/>
                <a:gd name="T108" fmla="*/ 2147483646 w 94"/>
                <a:gd name="T109" fmla="*/ 2147483646 h 317"/>
                <a:gd name="T110" fmla="*/ 2147483646 w 94"/>
                <a:gd name="T111" fmla="*/ 2147483646 h 317"/>
                <a:gd name="T112" fmla="*/ 2147483646 w 94"/>
                <a:gd name="T113" fmla="*/ 2147483646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4"/>
                <a:gd name="T172" fmla="*/ 0 h 317"/>
                <a:gd name="T173" fmla="*/ 94 w 94"/>
                <a:gd name="T174" fmla="*/ 317 h 31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4" h="317">
                  <a:moveTo>
                    <a:pt x="0" y="0"/>
                  </a:moveTo>
                  <a:lnTo>
                    <a:pt x="2" y="4"/>
                  </a:lnTo>
                  <a:lnTo>
                    <a:pt x="4" y="6"/>
                  </a:lnTo>
                  <a:lnTo>
                    <a:pt x="6" y="9"/>
                  </a:lnTo>
                  <a:lnTo>
                    <a:pt x="8" y="13"/>
                  </a:lnTo>
                  <a:lnTo>
                    <a:pt x="9" y="16"/>
                  </a:lnTo>
                  <a:lnTo>
                    <a:pt x="10" y="17"/>
                  </a:lnTo>
                  <a:lnTo>
                    <a:pt x="11" y="20"/>
                  </a:lnTo>
                  <a:lnTo>
                    <a:pt x="13" y="22"/>
                  </a:lnTo>
                  <a:lnTo>
                    <a:pt x="14" y="24"/>
                  </a:lnTo>
                  <a:lnTo>
                    <a:pt x="15" y="26"/>
                  </a:lnTo>
                  <a:lnTo>
                    <a:pt x="15" y="28"/>
                  </a:lnTo>
                  <a:lnTo>
                    <a:pt x="17" y="30"/>
                  </a:lnTo>
                  <a:lnTo>
                    <a:pt x="18" y="32"/>
                  </a:lnTo>
                  <a:lnTo>
                    <a:pt x="18" y="33"/>
                  </a:lnTo>
                  <a:lnTo>
                    <a:pt x="19" y="34"/>
                  </a:lnTo>
                  <a:lnTo>
                    <a:pt x="19" y="36"/>
                  </a:lnTo>
                  <a:lnTo>
                    <a:pt x="21" y="37"/>
                  </a:lnTo>
                  <a:lnTo>
                    <a:pt x="21" y="38"/>
                  </a:lnTo>
                  <a:lnTo>
                    <a:pt x="22" y="40"/>
                  </a:lnTo>
                  <a:lnTo>
                    <a:pt x="22" y="41"/>
                  </a:lnTo>
                  <a:lnTo>
                    <a:pt x="23" y="42"/>
                  </a:lnTo>
                  <a:lnTo>
                    <a:pt x="23" y="43"/>
                  </a:lnTo>
                  <a:lnTo>
                    <a:pt x="25" y="45"/>
                  </a:lnTo>
                  <a:lnTo>
                    <a:pt x="25" y="46"/>
                  </a:lnTo>
                  <a:lnTo>
                    <a:pt x="25" y="47"/>
                  </a:lnTo>
                  <a:lnTo>
                    <a:pt x="26" y="49"/>
                  </a:lnTo>
                  <a:lnTo>
                    <a:pt x="26" y="50"/>
                  </a:lnTo>
                  <a:lnTo>
                    <a:pt x="27" y="51"/>
                  </a:lnTo>
                  <a:lnTo>
                    <a:pt x="27" y="53"/>
                  </a:lnTo>
                  <a:lnTo>
                    <a:pt x="29" y="54"/>
                  </a:lnTo>
                  <a:lnTo>
                    <a:pt x="29" y="55"/>
                  </a:lnTo>
                  <a:lnTo>
                    <a:pt x="30" y="58"/>
                  </a:lnTo>
                  <a:lnTo>
                    <a:pt x="30" y="59"/>
                  </a:lnTo>
                  <a:lnTo>
                    <a:pt x="31" y="61"/>
                  </a:lnTo>
                  <a:lnTo>
                    <a:pt x="33" y="63"/>
                  </a:lnTo>
                  <a:lnTo>
                    <a:pt x="33" y="65"/>
                  </a:lnTo>
                  <a:lnTo>
                    <a:pt x="33" y="66"/>
                  </a:lnTo>
                  <a:lnTo>
                    <a:pt x="34" y="67"/>
                  </a:lnTo>
                  <a:lnTo>
                    <a:pt x="34" y="69"/>
                  </a:lnTo>
                  <a:lnTo>
                    <a:pt x="35" y="70"/>
                  </a:lnTo>
                  <a:lnTo>
                    <a:pt x="35" y="71"/>
                  </a:lnTo>
                  <a:lnTo>
                    <a:pt x="35" y="73"/>
                  </a:lnTo>
                  <a:lnTo>
                    <a:pt x="37" y="73"/>
                  </a:lnTo>
                  <a:lnTo>
                    <a:pt x="37" y="74"/>
                  </a:lnTo>
                  <a:lnTo>
                    <a:pt x="37" y="75"/>
                  </a:lnTo>
                  <a:lnTo>
                    <a:pt x="38" y="77"/>
                  </a:lnTo>
                  <a:lnTo>
                    <a:pt x="38" y="78"/>
                  </a:lnTo>
                  <a:lnTo>
                    <a:pt x="39" y="79"/>
                  </a:lnTo>
                  <a:lnTo>
                    <a:pt x="39" y="81"/>
                  </a:lnTo>
                  <a:lnTo>
                    <a:pt x="39" y="82"/>
                  </a:lnTo>
                  <a:lnTo>
                    <a:pt x="41" y="82"/>
                  </a:lnTo>
                  <a:lnTo>
                    <a:pt x="41" y="83"/>
                  </a:lnTo>
                  <a:lnTo>
                    <a:pt x="41" y="85"/>
                  </a:lnTo>
                  <a:lnTo>
                    <a:pt x="42" y="86"/>
                  </a:lnTo>
                  <a:lnTo>
                    <a:pt x="42" y="87"/>
                  </a:lnTo>
                  <a:lnTo>
                    <a:pt x="42" y="89"/>
                  </a:lnTo>
                  <a:lnTo>
                    <a:pt x="43" y="90"/>
                  </a:lnTo>
                  <a:lnTo>
                    <a:pt x="43" y="93"/>
                  </a:lnTo>
                  <a:lnTo>
                    <a:pt x="45" y="94"/>
                  </a:lnTo>
                  <a:lnTo>
                    <a:pt x="45" y="95"/>
                  </a:lnTo>
                  <a:lnTo>
                    <a:pt x="46" y="98"/>
                  </a:lnTo>
                  <a:lnTo>
                    <a:pt x="46" y="99"/>
                  </a:lnTo>
                  <a:lnTo>
                    <a:pt x="47" y="102"/>
                  </a:lnTo>
                  <a:lnTo>
                    <a:pt x="49" y="103"/>
                  </a:lnTo>
                  <a:lnTo>
                    <a:pt x="49" y="106"/>
                  </a:lnTo>
                  <a:lnTo>
                    <a:pt x="50" y="109"/>
                  </a:lnTo>
                  <a:lnTo>
                    <a:pt x="50" y="110"/>
                  </a:lnTo>
                  <a:lnTo>
                    <a:pt x="51" y="111"/>
                  </a:lnTo>
                  <a:lnTo>
                    <a:pt x="51" y="113"/>
                  </a:lnTo>
                  <a:lnTo>
                    <a:pt x="53" y="115"/>
                  </a:lnTo>
                  <a:lnTo>
                    <a:pt x="53" y="117"/>
                  </a:lnTo>
                  <a:lnTo>
                    <a:pt x="53" y="118"/>
                  </a:lnTo>
                  <a:lnTo>
                    <a:pt x="54" y="119"/>
                  </a:lnTo>
                  <a:lnTo>
                    <a:pt x="54" y="121"/>
                  </a:lnTo>
                  <a:lnTo>
                    <a:pt x="55" y="122"/>
                  </a:lnTo>
                  <a:lnTo>
                    <a:pt x="55" y="123"/>
                  </a:lnTo>
                  <a:lnTo>
                    <a:pt x="55" y="125"/>
                  </a:lnTo>
                  <a:lnTo>
                    <a:pt x="57" y="126"/>
                  </a:lnTo>
                  <a:lnTo>
                    <a:pt x="57" y="127"/>
                  </a:lnTo>
                  <a:lnTo>
                    <a:pt x="57" y="129"/>
                  </a:lnTo>
                  <a:lnTo>
                    <a:pt x="58" y="130"/>
                  </a:lnTo>
                  <a:lnTo>
                    <a:pt x="58" y="131"/>
                  </a:lnTo>
                  <a:lnTo>
                    <a:pt x="59" y="133"/>
                  </a:lnTo>
                  <a:lnTo>
                    <a:pt x="59" y="134"/>
                  </a:lnTo>
                  <a:lnTo>
                    <a:pt x="59" y="135"/>
                  </a:lnTo>
                  <a:lnTo>
                    <a:pt x="59" y="136"/>
                  </a:lnTo>
                  <a:lnTo>
                    <a:pt x="61" y="139"/>
                  </a:lnTo>
                  <a:lnTo>
                    <a:pt x="61" y="140"/>
                  </a:lnTo>
                  <a:lnTo>
                    <a:pt x="62" y="142"/>
                  </a:lnTo>
                  <a:lnTo>
                    <a:pt x="62" y="143"/>
                  </a:lnTo>
                  <a:lnTo>
                    <a:pt x="63" y="146"/>
                  </a:lnTo>
                  <a:lnTo>
                    <a:pt x="63" y="147"/>
                  </a:lnTo>
                  <a:lnTo>
                    <a:pt x="63" y="150"/>
                  </a:lnTo>
                  <a:lnTo>
                    <a:pt x="65" y="152"/>
                  </a:lnTo>
                  <a:lnTo>
                    <a:pt x="66" y="154"/>
                  </a:lnTo>
                  <a:lnTo>
                    <a:pt x="66" y="156"/>
                  </a:lnTo>
                  <a:lnTo>
                    <a:pt x="66" y="158"/>
                  </a:lnTo>
                  <a:lnTo>
                    <a:pt x="67" y="159"/>
                  </a:lnTo>
                  <a:lnTo>
                    <a:pt x="67" y="162"/>
                  </a:lnTo>
                  <a:lnTo>
                    <a:pt x="69" y="163"/>
                  </a:lnTo>
                  <a:lnTo>
                    <a:pt x="69" y="164"/>
                  </a:lnTo>
                  <a:lnTo>
                    <a:pt x="69" y="166"/>
                  </a:lnTo>
                  <a:lnTo>
                    <a:pt x="70" y="167"/>
                  </a:lnTo>
                  <a:lnTo>
                    <a:pt x="70" y="168"/>
                  </a:lnTo>
                  <a:lnTo>
                    <a:pt x="70" y="170"/>
                  </a:lnTo>
                  <a:lnTo>
                    <a:pt x="70" y="171"/>
                  </a:lnTo>
                  <a:lnTo>
                    <a:pt x="71" y="172"/>
                  </a:lnTo>
                  <a:lnTo>
                    <a:pt x="71" y="174"/>
                  </a:lnTo>
                  <a:lnTo>
                    <a:pt x="73" y="175"/>
                  </a:lnTo>
                  <a:lnTo>
                    <a:pt x="73" y="176"/>
                  </a:lnTo>
                  <a:lnTo>
                    <a:pt x="73" y="178"/>
                  </a:lnTo>
                  <a:lnTo>
                    <a:pt x="73" y="179"/>
                  </a:lnTo>
                  <a:lnTo>
                    <a:pt x="74" y="180"/>
                  </a:lnTo>
                  <a:lnTo>
                    <a:pt x="74" y="182"/>
                  </a:lnTo>
                  <a:lnTo>
                    <a:pt x="74" y="183"/>
                  </a:lnTo>
                  <a:lnTo>
                    <a:pt x="75" y="184"/>
                  </a:lnTo>
                  <a:lnTo>
                    <a:pt x="75" y="186"/>
                  </a:lnTo>
                  <a:lnTo>
                    <a:pt x="75" y="187"/>
                  </a:lnTo>
                  <a:lnTo>
                    <a:pt x="77" y="188"/>
                  </a:lnTo>
                  <a:lnTo>
                    <a:pt x="77" y="190"/>
                  </a:lnTo>
                  <a:lnTo>
                    <a:pt x="77" y="192"/>
                  </a:lnTo>
                  <a:lnTo>
                    <a:pt x="78" y="194"/>
                  </a:lnTo>
                  <a:lnTo>
                    <a:pt x="78" y="196"/>
                  </a:lnTo>
                  <a:lnTo>
                    <a:pt x="79" y="198"/>
                  </a:lnTo>
                  <a:lnTo>
                    <a:pt x="79" y="200"/>
                  </a:lnTo>
                  <a:lnTo>
                    <a:pt x="81" y="203"/>
                  </a:lnTo>
                  <a:lnTo>
                    <a:pt x="81" y="204"/>
                  </a:lnTo>
                  <a:lnTo>
                    <a:pt x="82" y="206"/>
                  </a:lnTo>
                  <a:lnTo>
                    <a:pt x="82" y="208"/>
                  </a:lnTo>
                  <a:lnTo>
                    <a:pt x="82" y="210"/>
                  </a:lnTo>
                  <a:lnTo>
                    <a:pt x="83" y="211"/>
                  </a:lnTo>
                  <a:lnTo>
                    <a:pt x="83" y="212"/>
                  </a:lnTo>
                  <a:lnTo>
                    <a:pt x="83" y="214"/>
                  </a:lnTo>
                  <a:lnTo>
                    <a:pt x="85" y="215"/>
                  </a:lnTo>
                  <a:lnTo>
                    <a:pt x="85" y="216"/>
                  </a:lnTo>
                  <a:lnTo>
                    <a:pt x="85" y="218"/>
                  </a:lnTo>
                  <a:lnTo>
                    <a:pt x="85" y="219"/>
                  </a:lnTo>
                  <a:lnTo>
                    <a:pt x="86" y="220"/>
                  </a:lnTo>
                  <a:lnTo>
                    <a:pt x="86" y="222"/>
                  </a:lnTo>
                  <a:lnTo>
                    <a:pt x="86" y="223"/>
                  </a:lnTo>
                  <a:lnTo>
                    <a:pt x="86" y="224"/>
                  </a:lnTo>
                  <a:lnTo>
                    <a:pt x="86" y="226"/>
                  </a:lnTo>
                  <a:lnTo>
                    <a:pt x="87" y="227"/>
                  </a:lnTo>
                  <a:lnTo>
                    <a:pt x="87" y="228"/>
                  </a:lnTo>
                  <a:lnTo>
                    <a:pt x="87" y="229"/>
                  </a:lnTo>
                  <a:lnTo>
                    <a:pt x="87" y="231"/>
                  </a:lnTo>
                  <a:lnTo>
                    <a:pt x="87" y="232"/>
                  </a:lnTo>
                  <a:lnTo>
                    <a:pt x="87" y="233"/>
                  </a:lnTo>
                  <a:lnTo>
                    <a:pt x="87" y="235"/>
                  </a:lnTo>
                  <a:lnTo>
                    <a:pt x="87" y="236"/>
                  </a:lnTo>
                  <a:lnTo>
                    <a:pt x="87" y="237"/>
                  </a:lnTo>
                  <a:lnTo>
                    <a:pt x="87" y="239"/>
                  </a:lnTo>
                  <a:lnTo>
                    <a:pt x="89" y="241"/>
                  </a:lnTo>
                  <a:lnTo>
                    <a:pt x="89" y="243"/>
                  </a:lnTo>
                  <a:lnTo>
                    <a:pt x="89" y="244"/>
                  </a:lnTo>
                  <a:lnTo>
                    <a:pt x="89" y="247"/>
                  </a:lnTo>
                  <a:lnTo>
                    <a:pt x="89" y="248"/>
                  </a:lnTo>
                  <a:lnTo>
                    <a:pt x="89" y="249"/>
                  </a:lnTo>
                  <a:lnTo>
                    <a:pt x="89" y="251"/>
                  </a:lnTo>
                  <a:lnTo>
                    <a:pt x="89" y="252"/>
                  </a:lnTo>
                  <a:lnTo>
                    <a:pt x="89" y="253"/>
                  </a:lnTo>
                  <a:lnTo>
                    <a:pt x="89" y="255"/>
                  </a:lnTo>
                  <a:lnTo>
                    <a:pt x="89" y="256"/>
                  </a:lnTo>
                  <a:lnTo>
                    <a:pt x="90" y="257"/>
                  </a:lnTo>
                  <a:lnTo>
                    <a:pt x="90" y="259"/>
                  </a:lnTo>
                  <a:lnTo>
                    <a:pt x="90" y="260"/>
                  </a:lnTo>
                  <a:lnTo>
                    <a:pt x="90" y="261"/>
                  </a:lnTo>
                  <a:lnTo>
                    <a:pt x="90" y="263"/>
                  </a:lnTo>
                  <a:lnTo>
                    <a:pt x="90" y="264"/>
                  </a:lnTo>
                  <a:lnTo>
                    <a:pt x="90" y="265"/>
                  </a:lnTo>
                  <a:lnTo>
                    <a:pt x="90" y="267"/>
                  </a:lnTo>
                  <a:lnTo>
                    <a:pt x="91" y="267"/>
                  </a:lnTo>
                  <a:lnTo>
                    <a:pt x="91" y="268"/>
                  </a:lnTo>
                  <a:lnTo>
                    <a:pt x="91" y="269"/>
                  </a:lnTo>
                  <a:lnTo>
                    <a:pt x="91" y="271"/>
                  </a:lnTo>
                  <a:lnTo>
                    <a:pt x="91" y="272"/>
                  </a:lnTo>
                  <a:lnTo>
                    <a:pt x="91" y="273"/>
                  </a:lnTo>
                  <a:lnTo>
                    <a:pt x="93" y="273"/>
                  </a:lnTo>
                  <a:lnTo>
                    <a:pt x="93" y="275"/>
                  </a:lnTo>
                  <a:lnTo>
                    <a:pt x="93" y="276"/>
                  </a:lnTo>
                  <a:lnTo>
                    <a:pt x="93" y="277"/>
                  </a:lnTo>
                  <a:lnTo>
                    <a:pt x="93" y="279"/>
                  </a:lnTo>
                  <a:lnTo>
                    <a:pt x="93" y="280"/>
                  </a:lnTo>
                  <a:lnTo>
                    <a:pt x="94" y="281"/>
                  </a:lnTo>
                  <a:lnTo>
                    <a:pt x="94" y="283"/>
                  </a:lnTo>
                  <a:lnTo>
                    <a:pt x="94" y="284"/>
                  </a:lnTo>
                  <a:lnTo>
                    <a:pt x="94" y="285"/>
                  </a:lnTo>
                  <a:lnTo>
                    <a:pt x="94" y="287"/>
                  </a:lnTo>
                  <a:lnTo>
                    <a:pt x="94" y="288"/>
                  </a:lnTo>
                  <a:lnTo>
                    <a:pt x="94" y="289"/>
                  </a:lnTo>
                  <a:lnTo>
                    <a:pt x="94" y="291"/>
                  </a:lnTo>
                  <a:lnTo>
                    <a:pt x="94" y="292"/>
                  </a:lnTo>
                  <a:lnTo>
                    <a:pt x="94" y="293"/>
                  </a:lnTo>
                  <a:lnTo>
                    <a:pt x="94" y="295"/>
                  </a:lnTo>
                  <a:lnTo>
                    <a:pt x="94" y="296"/>
                  </a:lnTo>
                  <a:lnTo>
                    <a:pt x="94" y="297"/>
                  </a:lnTo>
                  <a:lnTo>
                    <a:pt x="94" y="299"/>
                  </a:lnTo>
                  <a:lnTo>
                    <a:pt x="94" y="300"/>
                  </a:lnTo>
                  <a:lnTo>
                    <a:pt x="94" y="303"/>
                  </a:lnTo>
                  <a:lnTo>
                    <a:pt x="94" y="304"/>
                  </a:lnTo>
                  <a:lnTo>
                    <a:pt x="94" y="305"/>
                  </a:lnTo>
                  <a:lnTo>
                    <a:pt x="94" y="308"/>
                  </a:lnTo>
                  <a:lnTo>
                    <a:pt x="94" y="309"/>
                  </a:lnTo>
                  <a:lnTo>
                    <a:pt x="94" y="312"/>
                  </a:lnTo>
                  <a:lnTo>
                    <a:pt x="94" y="315"/>
                  </a:lnTo>
                  <a:lnTo>
                    <a:pt x="93" y="317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328" name="Freeform 22">
              <a:extLst>
                <a:ext uri="{FF2B5EF4-FFF2-40B4-BE49-F238E27FC236}">
                  <a16:creationId xmlns:a16="http://schemas.microsoft.com/office/drawing/2014/main" id="{8DCAA85C-CEBB-374C-880A-F999FF699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8712" y="3098800"/>
              <a:ext cx="74613" cy="252413"/>
            </a:xfrm>
            <a:custGeom>
              <a:avLst/>
              <a:gdLst>
                <a:gd name="T0" fmla="*/ 2147483646 w 94"/>
                <a:gd name="T1" fmla="*/ 2147483646 h 317"/>
                <a:gd name="T2" fmla="*/ 2147483646 w 94"/>
                <a:gd name="T3" fmla="*/ 2147483646 h 317"/>
                <a:gd name="T4" fmla="*/ 2147483646 w 94"/>
                <a:gd name="T5" fmla="*/ 2147483646 h 317"/>
                <a:gd name="T6" fmla="*/ 2147483646 w 94"/>
                <a:gd name="T7" fmla="*/ 2147483646 h 317"/>
                <a:gd name="T8" fmla="*/ 2147483646 w 94"/>
                <a:gd name="T9" fmla="*/ 2147483646 h 317"/>
                <a:gd name="T10" fmla="*/ 2147483646 w 94"/>
                <a:gd name="T11" fmla="*/ 2147483646 h 317"/>
                <a:gd name="T12" fmla="*/ 2147483646 w 94"/>
                <a:gd name="T13" fmla="*/ 2147483646 h 317"/>
                <a:gd name="T14" fmla="*/ 2147483646 w 94"/>
                <a:gd name="T15" fmla="*/ 2147483646 h 317"/>
                <a:gd name="T16" fmla="*/ 2147483646 w 94"/>
                <a:gd name="T17" fmla="*/ 2147483646 h 317"/>
                <a:gd name="T18" fmla="*/ 2147483646 w 94"/>
                <a:gd name="T19" fmla="*/ 2147483646 h 317"/>
                <a:gd name="T20" fmla="*/ 2147483646 w 94"/>
                <a:gd name="T21" fmla="*/ 2147483646 h 317"/>
                <a:gd name="T22" fmla="*/ 2147483646 w 94"/>
                <a:gd name="T23" fmla="*/ 2147483646 h 317"/>
                <a:gd name="T24" fmla="*/ 2147483646 w 94"/>
                <a:gd name="T25" fmla="*/ 2147483646 h 317"/>
                <a:gd name="T26" fmla="*/ 2147483646 w 94"/>
                <a:gd name="T27" fmla="*/ 2147483646 h 317"/>
                <a:gd name="T28" fmla="*/ 2147483646 w 94"/>
                <a:gd name="T29" fmla="*/ 2147483646 h 317"/>
                <a:gd name="T30" fmla="*/ 2147483646 w 94"/>
                <a:gd name="T31" fmla="*/ 2147483646 h 317"/>
                <a:gd name="T32" fmla="*/ 2147483646 w 94"/>
                <a:gd name="T33" fmla="*/ 2147483646 h 317"/>
                <a:gd name="T34" fmla="*/ 2147483646 w 94"/>
                <a:gd name="T35" fmla="*/ 2147483646 h 317"/>
                <a:gd name="T36" fmla="*/ 2147483646 w 94"/>
                <a:gd name="T37" fmla="*/ 2147483646 h 317"/>
                <a:gd name="T38" fmla="*/ 2147483646 w 94"/>
                <a:gd name="T39" fmla="*/ 2147483646 h 317"/>
                <a:gd name="T40" fmla="*/ 2147483646 w 94"/>
                <a:gd name="T41" fmla="*/ 2147483646 h 317"/>
                <a:gd name="T42" fmla="*/ 2147483646 w 94"/>
                <a:gd name="T43" fmla="*/ 2147483646 h 317"/>
                <a:gd name="T44" fmla="*/ 2147483646 w 94"/>
                <a:gd name="T45" fmla="*/ 2147483646 h 317"/>
                <a:gd name="T46" fmla="*/ 2147483646 w 94"/>
                <a:gd name="T47" fmla="*/ 2147483646 h 317"/>
                <a:gd name="T48" fmla="*/ 2147483646 w 94"/>
                <a:gd name="T49" fmla="*/ 2147483646 h 317"/>
                <a:gd name="T50" fmla="*/ 2147483646 w 94"/>
                <a:gd name="T51" fmla="*/ 2147483646 h 317"/>
                <a:gd name="T52" fmla="*/ 2147483646 w 94"/>
                <a:gd name="T53" fmla="*/ 2147483646 h 317"/>
                <a:gd name="T54" fmla="*/ 2147483646 w 94"/>
                <a:gd name="T55" fmla="*/ 2147483646 h 317"/>
                <a:gd name="T56" fmla="*/ 2147483646 w 94"/>
                <a:gd name="T57" fmla="*/ 2147483646 h 317"/>
                <a:gd name="T58" fmla="*/ 2147483646 w 94"/>
                <a:gd name="T59" fmla="*/ 2147483646 h 317"/>
                <a:gd name="T60" fmla="*/ 2147483646 w 94"/>
                <a:gd name="T61" fmla="*/ 2147483646 h 317"/>
                <a:gd name="T62" fmla="*/ 2147483646 w 94"/>
                <a:gd name="T63" fmla="*/ 2147483646 h 317"/>
                <a:gd name="T64" fmla="*/ 2147483646 w 94"/>
                <a:gd name="T65" fmla="*/ 2147483646 h 317"/>
                <a:gd name="T66" fmla="*/ 2147483646 w 94"/>
                <a:gd name="T67" fmla="*/ 2147483646 h 317"/>
                <a:gd name="T68" fmla="*/ 2147483646 w 94"/>
                <a:gd name="T69" fmla="*/ 2147483646 h 317"/>
                <a:gd name="T70" fmla="*/ 2147483646 w 94"/>
                <a:gd name="T71" fmla="*/ 2147483646 h 317"/>
                <a:gd name="T72" fmla="*/ 2147483646 w 94"/>
                <a:gd name="T73" fmla="*/ 2147483646 h 317"/>
                <a:gd name="T74" fmla="*/ 2147483646 w 94"/>
                <a:gd name="T75" fmla="*/ 2147483646 h 317"/>
                <a:gd name="T76" fmla="*/ 2147483646 w 94"/>
                <a:gd name="T77" fmla="*/ 2147483646 h 317"/>
                <a:gd name="T78" fmla="*/ 2147483646 w 94"/>
                <a:gd name="T79" fmla="*/ 2147483646 h 317"/>
                <a:gd name="T80" fmla="*/ 2147483646 w 94"/>
                <a:gd name="T81" fmla="*/ 2147483646 h 317"/>
                <a:gd name="T82" fmla="*/ 2147483646 w 94"/>
                <a:gd name="T83" fmla="*/ 2147483646 h 317"/>
                <a:gd name="T84" fmla="*/ 2147483646 w 94"/>
                <a:gd name="T85" fmla="*/ 2147483646 h 317"/>
                <a:gd name="T86" fmla="*/ 2147483646 w 94"/>
                <a:gd name="T87" fmla="*/ 2147483646 h 317"/>
                <a:gd name="T88" fmla="*/ 2147483646 w 94"/>
                <a:gd name="T89" fmla="*/ 2147483646 h 317"/>
                <a:gd name="T90" fmla="*/ 2147483646 w 94"/>
                <a:gd name="T91" fmla="*/ 2147483646 h 317"/>
                <a:gd name="T92" fmla="*/ 2147483646 w 94"/>
                <a:gd name="T93" fmla="*/ 2147483646 h 317"/>
                <a:gd name="T94" fmla="*/ 2147483646 w 94"/>
                <a:gd name="T95" fmla="*/ 2147483646 h 317"/>
                <a:gd name="T96" fmla="*/ 2147483646 w 94"/>
                <a:gd name="T97" fmla="*/ 2147483646 h 317"/>
                <a:gd name="T98" fmla="*/ 2147483646 w 94"/>
                <a:gd name="T99" fmla="*/ 2147483646 h 317"/>
                <a:gd name="T100" fmla="*/ 2147483646 w 94"/>
                <a:gd name="T101" fmla="*/ 2147483646 h 317"/>
                <a:gd name="T102" fmla="*/ 2147483646 w 94"/>
                <a:gd name="T103" fmla="*/ 2147483646 h 317"/>
                <a:gd name="T104" fmla="*/ 2147483646 w 94"/>
                <a:gd name="T105" fmla="*/ 2147483646 h 317"/>
                <a:gd name="T106" fmla="*/ 2147483646 w 94"/>
                <a:gd name="T107" fmla="*/ 2147483646 h 317"/>
                <a:gd name="T108" fmla="*/ 2147483646 w 94"/>
                <a:gd name="T109" fmla="*/ 2147483646 h 317"/>
                <a:gd name="T110" fmla="*/ 2147483646 w 94"/>
                <a:gd name="T111" fmla="*/ 2147483646 h 317"/>
                <a:gd name="T112" fmla="*/ 2147483646 w 94"/>
                <a:gd name="T113" fmla="*/ 2147483646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4"/>
                <a:gd name="T172" fmla="*/ 0 h 317"/>
                <a:gd name="T173" fmla="*/ 94 w 94"/>
                <a:gd name="T174" fmla="*/ 317 h 31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4" h="317">
                  <a:moveTo>
                    <a:pt x="0" y="317"/>
                  </a:moveTo>
                  <a:lnTo>
                    <a:pt x="2" y="314"/>
                  </a:lnTo>
                  <a:lnTo>
                    <a:pt x="4" y="310"/>
                  </a:lnTo>
                  <a:lnTo>
                    <a:pt x="6" y="308"/>
                  </a:lnTo>
                  <a:lnTo>
                    <a:pt x="8" y="305"/>
                  </a:lnTo>
                  <a:lnTo>
                    <a:pt x="9" y="302"/>
                  </a:lnTo>
                  <a:lnTo>
                    <a:pt x="10" y="300"/>
                  </a:lnTo>
                  <a:lnTo>
                    <a:pt x="11" y="297"/>
                  </a:lnTo>
                  <a:lnTo>
                    <a:pt x="13" y="294"/>
                  </a:lnTo>
                  <a:lnTo>
                    <a:pt x="14" y="293"/>
                  </a:lnTo>
                  <a:lnTo>
                    <a:pt x="15" y="290"/>
                  </a:lnTo>
                  <a:lnTo>
                    <a:pt x="15" y="289"/>
                  </a:lnTo>
                  <a:lnTo>
                    <a:pt x="17" y="288"/>
                  </a:lnTo>
                  <a:lnTo>
                    <a:pt x="18" y="285"/>
                  </a:lnTo>
                  <a:lnTo>
                    <a:pt x="18" y="284"/>
                  </a:lnTo>
                  <a:lnTo>
                    <a:pt x="19" y="283"/>
                  </a:lnTo>
                  <a:lnTo>
                    <a:pt x="19" y="281"/>
                  </a:lnTo>
                  <a:lnTo>
                    <a:pt x="21" y="280"/>
                  </a:lnTo>
                  <a:lnTo>
                    <a:pt x="21" y="279"/>
                  </a:lnTo>
                  <a:lnTo>
                    <a:pt x="22" y="277"/>
                  </a:lnTo>
                  <a:lnTo>
                    <a:pt x="22" y="276"/>
                  </a:lnTo>
                  <a:lnTo>
                    <a:pt x="23" y="275"/>
                  </a:lnTo>
                  <a:lnTo>
                    <a:pt x="23" y="273"/>
                  </a:lnTo>
                  <a:lnTo>
                    <a:pt x="25" y="273"/>
                  </a:lnTo>
                  <a:lnTo>
                    <a:pt x="25" y="272"/>
                  </a:lnTo>
                  <a:lnTo>
                    <a:pt x="25" y="271"/>
                  </a:lnTo>
                  <a:lnTo>
                    <a:pt x="26" y="269"/>
                  </a:lnTo>
                  <a:lnTo>
                    <a:pt x="26" y="268"/>
                  </a:lnTo>
                  <a:lnTo>
                    <a:pt x="27" y="265"/>
                  </a:lnTo>
                  <a:lnTo>
                    <a:pt x="27" y="264"/>
                  </a:lnTo>
                  <a:lnTo>
                    <a:pt x="29" y="263"/>
                  </a:lnTo>
                  <a:lnTo>
                    <a:pt x="29" y="261"/>
                  </a:lnTo>
                  <a:lnTo>
                    <a:pt x="30" y="259"/>
                  </a:lnTo>
                  <a:lnTo>
                    <a:pt x="30" y="257"/>
                  </a:lnTo>
                  <a:lnTo>
                    <a:pt x="31" y="256"/>
                  </a:lnTo>
                  <a:lnTo>
                    <a:pt x="33" y="255"/>
                  </a:lnTo>
                  <a:lnTo>
                    <a:pt x="33" y="252"/>
                  </a:lnTo>
                  <a:lnTo>
                    <a:pt x="33" y="251"/>
                  </a:lnTo>
                  <a:lnTo>
                    <a:pt x="34" y="249"/>
                  </a:lnTo>
                  <a:lnTo>
                    <a:pt x="34" y="248"/>
                  </a:lnTo>
                  <a:lnTo>
                    <a:pt x="35" y="247"/>
                  </a:lnTo>
                  <a:lnTo>
                    <a:pt x="35" y="245"/>
                  </a:lnTo>
                  <a:lnTo>
                    <a:pt x="37" y="244"/>
                  </a:lnTo>
                  <a:lnTo>
                    <a:pt x="37" y="243"/>
                  </a:lnTo>
                  <a:lnTo>
                    <a:pt x="37" y="241"/>
                  </a:lnTo>
                  <a:lnTo>
                    <a:pt x="38" y="241"/>
                  </a:lnTo>
                  <a:lnTo>
                    <a:pt x="38" y="240"/>
                  </a:lnTo>
                  <a:lnTo>
                    <a:pt x="38" y="239"/>
                  </a:lnTo>
                  <a:lnTo>
                    <a:pt x="39" y="237"/>
                  </a:lnTo>
                  <a:lnTo>
                    <a:pt x="39" y="236"/>
                  </a:lnTo>
                  <a:lnTo>
                    <a:pt x="41" y="235"/>
                  </a:lnTo>
                  <a:lnTo>
                    <a:pt x="41" y="233"/>
                  </a:lnTo>
                  <a:lnTo>
                    <a:pt x="41" y="232"/>
                  </a:lnTo>
                  <a:lnTo>
                    <a:pt x="42" y="231"/>
                  </a:lnTo>
                  <a:lnTo>
                    <a:pt x="42" y="229"/>
                  </a:lnTo>
                  <a:lnTo>
                    <a:pt x="42" y="228"/>
                  </a:lnTo>
                  <a:lnTo>
                    <a:pt x="43" y="227"/>
                  </a:lnTo>
                  <a:lnTo>
                    <a:pt x="43" y="225"/>
                  </a:lnTo>
                  <a:lnTo>
                    <a:pt x="45" y="223"/>
                  </a:lnTo>
                  <a:lnTo>
                    <a:pt x="45" y="221"/>
                  </a:lnTo>
                  <a:lnTo>
                    <a:pt x="46" y="220"/>
                  </a:lnTo>
                  <a:lnTo>
                    <a:pt x="46" y="217"/>
                  </a:lnTo>
                  <a:lnTo>
                    <a:pt x="47" y="215"/>
                  </a:lnTo>
                  <a:lnTo>
                    <a:pt x="49" y="213"/>
                  </a:lnTo>
                  <a:lnTo>
                    <a:pt x="49" y="211"/>
                  </a:lnTo>
                  <a:lnTo>
                    <a:pt x="50" y="209"/>
                  </a:lnTo>
                  <a:lnTo>
                    <a:pt x="50" y="207"/>
                  </a:lnTo>
                  <a:lnTo>
                    <a:pt x="51" y="205"/>
                  </a:lnTo>
                  <a:lnTo>
                    <a:pt x="51" y="204"/>
                  </a:lnTo>
                  <a:lnTo>
                    <a:pt x="53" y="203"/>
                  </a:lnTo>
                  <a:lnTo>
                    <a:pt x="53" y="201"/>
                  </a:lnTo>
                  <a:lnTo>
                    <a:pt x="53" y="200"/>
                  </a:lnTo>
                  <a:lnTo>
                    <a:pt x="54" y="199"/>
                  </a:lnTo>
                  <a:lnTo>
                    <a:pt x="54" y="197"/>
                  </a:lnTo>
                  <a:lnTo>
                    <a:pt x="55" y="196"/>
                  </a:lnTo>
                  <a:lnTo>
                    <a:pt x="55" y="195"/>
                  </a:lnTo>
                  <a:lnTo>
                    <a:pt x="55" y="194"/>
                  </a:lnTo>
                  <a:lnTo>
                    <a:pt x="55" y="192"/>
                  </a:lnTo>
                  <a:lnTo>
                    <a:pt x="57" y="191"/>
                  </a:lnTo>
                  <a:lnTo>
                    <a:pt x="57" y="190"/>
                  </a:lnTo>
                  <a:lnTo>
                    <a:pt x="58" y="188"/>
                  </a:lnTo>
                  <a:lnTo>
                    <a:pt x="58" y="187"/>
                  </a:lnTo>
                  <a:lnTo>
                    <a:pt x="58" y="186"/>
                  </a:lnTo>
                  <a:lnTo>
                    <a:pt x="59" y="184"/>
                  </a:lnTo>
                  <a:lnTo>
                    <a:pt x="59" y="183"/>
                  </a:lnTo>
                  <a:lnTo>
                    <a:pt x="59" y="182"/>
                  </a:lnTo>
                  <a:lnTo>
                    <a:pt x="59" y="180"/>
                  </a:lnTo>
                  <a:lnTo>
                    <a:pt x="61" y="179"/>
                  </a:lnTo>
                  <a:lnTo>
                    <a:pt x="61" y="176"/>
                  </a:lnTo>
                  <a:lnTo>
                    <a:pt x="62" y="175"/>
                  </a:lnTo>
                  <a:lnTo>
                    <a:pt x="62" y="174"/>
                  </a:lnTo>
                  <a:lnTo>
                    <a:pt x="63" y="171"/>
                  </a:lnTo>
                  <a:lnTo>
                    <a:pt x="63" y="170"/>
                  </a:lnTo>
                  <a:lnTo>
                    <a:pt x="63" y="167"/>
                  </a:lnTo>
                  <a:lnTo>
                    <a:pt x="65" y="164"/>
                  </a:lnTo>
                  <a:lnTo>
                    <a:pt x="66" y="163"/>
                  </a:lnTo>
                  <a:lnTo>
                    <a:pt x="66" y="160"/>
                  </a:lnTo>
                  <a:lnTo>
                    <a:pt x="66" y="159"/>
                  </a:lnTo>
                  <a:lnTo>
                    <a:pt x="67" y="158"/>
                  </a:lnTo>
                  <a:lnTo>
                    <a:pt x="67" y="156"/>
                  </a:lnTo>
                  <a:lnTo>
                    <a:pt x="69" y="154"/>
                  </a:lnTo>
                  <a:lnTo>
                    <a:pt x="69" y="152"/>
                  </a:lnTo>
                  <a:lnTo>
                    <a:pt x="69" y="151"/>
                  </a:lnTo>
                  <a:lnTo>
                    <a:pt x="70" y="150"/>
                  </a:lnTo>
                  <a:lnTo>
                    <a:pt x="70" y="148"/>
                  </a:lnTo>
                  <a:lnTo>
                    <a:pt x="70" y="147"/>
                  </a:lnTo>
                  <a:lnTo>
                    <a:pt x="71" y="146"/>
                  </a:lnTo>
                  <a:lnTo>
                    <a:pt x="71" y="144"/>
                  </a:lnTo>
                  <a:lnTo>
                    <a:pt x="71" y="143"/>
                  </a:lnTo>
                  <a:lnTo>
                    <a:pt x="73" y="142"/>
                  </a:lnTo>
                  <a:lnTo>
                    <a:pt x="73" y="140"/>
                  </a:lnTo>
                  <a:lnTo>
                    <a:pt x="73" y="139"/>
                  </a:lnTo>
                  <a:lnTo>
                    <a:pt x="74" y="138"/>
                  </a:lnTo>
                  <a:lnTo>
                    <a:pt x="74" y="136"/>
                  </a:lnTo>
                  <a:lnTo>
                    <a:pt x="74" y="135"/>
                  </a:lnTo>
                  <a:lnTo>
                    <a:pt x="75" y="134"/>
                  </a:lnTo>
                  <a:lnTo>
                    <a:pt x="75" y="132"/>
                  </a:lnTo>
                  <a:lnTo>
                    <a:pt x="75" y="130"/>
                  </a:lnTo>
                  <a:lnTo>
                    <a:pt x="77" y="128"/>
                  </a:lnTo>
                  <a:lnTo>
                    <a:pt x="77" y="127"/>
                  </a:lnTo>
                  <a:lnTo>
                    <a:pt x="77" y="126"/>
                  </a:lnTo>
                  <a:lnTo>
                    <a:pt x="78" y="123"/>
                  </a:lnTo>
                  <a:lnTo>
                    <a:pt x="78" y="120"/>
                  </a:lnTo>
                  <a:lnTo>
                    <a:pt x="79" y="119"/>
                  </a:lnTo>
                  <a:lnTo>
                    <a:pt x="79" y="116"/>
                  </a:lnTo>
                  <a:lnTo>
                    <a:pt x="81" y="115"/>
                  </a:lnTo>
                  <a:lnTo>
                    <a:pt x="81" y="112"/>
                  </a:lnTo>
                  <a:lnTo>
                    <a:pt x="82" y="111"/>
                  </a:lnTo>
                  <a:lnTo>
                    <a:pt x="82" y="110"/>
                  </a:lnTo>
                  <a:lnTo>
                    <a:pt x="82" y="107"/>
                  </a:lnTo>
                  <a:lnTo>
                    <a:pt x="83" y="106"/>
                  </a:lnTo>
                  <a:lnTo>
                    <a:pt x="83" y="104"/>
                  </a:lnTo>
                  <a:lnTo>
                    <a:pt x="83" y="103"/>
                  </a:lnTo>
                  <a:lnTo>
                    <a:pt x="85" y="102"/>
                  </a:lnTo>
                  <a:lnTo>
                    <a:pt x="85" y="101"/>
                  </a:lnTo>
                  <a:lnTo>
                    <a:pt x="85" y="99"/>
                  </a:lnTo>
                  <a:lnTo>
                    <a:pt x="86" y="98"/>
                  </a:lnTo>
                  <a:lnTo>
                    <a:pt x="86" y="97"/>
                  </a:lnTo>
                  <a:lnTo>
                    <a:pt x="86" y="95"/>
                  </a:lnTo>
                  <a:lnTo>
                    <a:pt x="86" y="94"/>
                  </a:lnTo>
                  <a:lnTo>
                    <a:pt x="86" y="93"/>
                  </a:lnTo>
                  <a:lnTo>
                    <a:pt x="86" y="91"/>
                  </a:lnTo>
                  <a:lnTo>
                    <a:pt x="87" y="90"/>
                  </a:lnTo>
                  <a:lnTo>
                    <a:pt x="87" y="89"/>
                  </a:lnTo>
                  <a:lnTo>
                    <a:pt x="87" y="87"/>
                  </a:lnTo>
                  <a:lnTo>
                    <a:pt x="87" y="86"/>
                  </a:lnTo>
                  <a:lnTo>
                    <a:pt x="87" y="85"/>
                  </a:lnTo>
                  <a:lnTo>
                    <a:pt x="87" y="83"/>
                  </a:lnTo>
                  <a:lnTo>
                    <a:pt x="87" y="82"/>
                  </a:lnTo>
                  <a:lnTo>
                    <a:pt x="87" y="81"/>
                  </a:lnTo>
                  <a:lnTo>
                    <a:pt x="87" y="79"/>
                  </a:lnTo>
                  <a:lnTo>
                    <a:pt x="87" y="78"/>
                  </a:lnTo>
                  <a:lnTo>
                    <a:pt x="89" y="75"/>
                  </a:lnTo>
                  <a:lnTo>
                    <a:pt x="89" y="74"/>
                  </a:lnTo>
                  <a:lnTo>
                    <a:pt x="89" y="73"/>
                  </a:lnTo>
                  <a:lnTo>
                    <a:pt x="89" y="70"/>
                  </a:lnTo>
                  <a:lnTo>
                    <a:pt x="89" y="69"/>
                  </a:lnTo>
                  <a:lnTo>
                    <a:pt x="89" y="67"/>
                  </a:lnTo>
                  <a:lnTo>
                    <a:pt x="89" y="66"/>
                  </a:lnTo>
                  <a:lnTo>
                    <a:pt x="89" y="65"/>
                  </a:lnTo>
                  <a:lnTo>
                    <a:pt x="89" y="63"/>
                  </a:lnTo>
                  <a:lnTo>
                    <a:pt x="89" y="62"/>
                  </a:lnTo>
                  <a:lnTo>
                    <a:pt x="89" y="61"/>
                  </a:lnTo>
                  <a:lnTo>
                    <a:pt x="90" y="59"/>
                  </a:lnTo>
                  <a:lnTo>
                    <a:pt x="90" y="58"/>
                  </a:lnTo>
                  <a:lnTo>
                    <a:pt x="90" y="57"/>
                  </a:lnTo>
                  <a:lnTo>
                    <a:pt x="90" y="55"/>
                  </a:lnTo>
                  <a:lnTo>
                    <a:pt x="90" y="54"/>
                  </a:lnTo>
                  <a:lnTo>
                    <a:pt x="90" y="53"/>
                  </a:lnTo>
                  <a:lnTo>
                    <a:pt x="90" y="51"/>
                  </a:lnTo>
                  <a:lnTo>
                    <a:pt x="90" y="50"/>
                  </a:lnTo>
                  <a:lnTo>
                    <a:pt x="91" y="50"/>
                  </a:lnTo>
                  <a:lnTo>
                    <a:pt x="91" y="49"/>
                  </a:lnTo>
                  <a:lnTo>
                    <a:pt x="91" y="47"/>
                  </a:lnTo>
                  <a:lnTo>
                    <a:pt x="91" y="46"/>
                  </a:lnTo>
                  <a:lnTo>
                    <a:pt x="91" y="45"/>
                  </a:lnTo>
                  <a:lnTo>
                    <a:pt x="91" y="43"/>
                  </a:lnTo>
                  <a:lnTo>
                    <a:pt x="93" y="43"/>
                  </a:lnTo>
                  <a:lnTo>
                    <a:pt x="93" y="42"/>
                  </a:lnTo>
                  <a:lnTo>
                    <a:pt x="93" y="41"/>
                  </a:lnTo>
                  <a:lnTo>
                    <a:pt x="93" y="39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4" y="35"/>
                  </a:lnTo>
                  <a:lnTo>
                    <a:pt x="94" y="34"/>
                  </a:lnTo>
                  <a:lnTo>
                    <a:pt x="94" y="33"/>
                  </a:lnTo>
                  <a:lnTo>
                    <a:pt x="94" y="31"/>
                  </a:lnTo>
                  <a:lnTo>
                    <a:pt x="94" y="30"/>
                  </a:lnTo>
                  <a:lnTo>
                    <a:pt x="94" y="29"/>
                  </a:lnTo>
                  <a:lnTo>
                    <a:pt x="94" y="27"/>
                  </a:lnTo>
                  <a:lnTo>
                    <a:pt x="94" y="26"/>
                  </a:lnTo>
                  <a:lnTo>
                    <a:pt x="94" y="25"/>
                  </a:lnTo>
                  <a:lnTo>
                    <a:pt x="94" y="23"/>
                  </a:lnTo>
                  <a:lnTo>
                    <a:pt x="94" y="22"/>
                  </a:lnTo>
                  <a:lnTo>
                    <a:pt x="94" y="21"/>
                  </a:lnTo>
                  <a:lnTo>
                    <a:pt x="94" y="19"/>
                  </a:lnTo>
                  <a:lnTo>
                    <a:pt x="94" y="18"/>
                  </a:lnTo>
                  <a:lnTo>
                    <a:pt x="94" y="17"/>
                  </a:lnTo>
                  <a:lnTo>
                    <a:pt x="94" y="15"/>
                  </a:lnTo>
                  <a:lnTo>
                    <a:pt x="94" y="13"/>
                  </a:lnTo>
                  <a:lnTo>
                    <a:pt x="94" y="11"/>
                  </a:lnTo>
                  <a:lnTo>
                    <a:pt x="94" y="10"/>
                  </a:lnTo>
                  <a:lnTo>
                    <a:pt x="94" y="7"/>
                  </a:lnTo>
                  <a:lnTo>
                    <a:pt x="94" y="5"/>
                  </a:lnTo>
                  <a:lnTo>
                    <a:pt x="94" y="2"/>
                  </a:lnTo>
                  <a:lnTo>
                    <a:pt x="93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1329" name="Group 122">
              <a:extLst>
                <a:ext uri="{FF2B5EF4-FFF2-40B4-BE49-F238E27FC236}">
                  <a16:creationId xmlns:a16="http://schemas.microsoft.com/office/drawing/2014/main" id="{E2FD0344-1856-374A-99C5-F1F030DAD9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97312" y="2400300"/>
              <a:ext cx="719138" cy="501650"/>
              <a:chOff x="2526" y="1741"/>
              <a:chExt cx="453" cy="316"/>
            </a:xfrm>
          </p:grpSpPr>
          <p:sp>
            <p:nvSpPr>
              <p:cNvPr id="141353" name="Freeform 64">
                <a:extLst>
                  <a:ext uri="{FF2B5EF4-FFF2-40B4-BE49-F238E27FC236}">
                    <a16:creationId xmlns:a16="http://schemas.microsoft.com/office/drawing/2014/main" id="{B09F1AF4-D7D2-1748-A3F3-759D100FAE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2" y="1741"/>
                <a:ext cx="397" cy="157"/>
              </a:xfrm>
              <a:custGeom>
                <a:avLst/>
                <a:gdLst>
                  <a:gd name="T0" fmla="*/ 1 w 793"/>
                  <a:gd name="T1" fmla="*/ 0 h 315"/>
                  <a:gd name="T2" fmla="*/ 1 w 793"/>
                  <a:gd name="T3" fmla="*/ 0 h 315"/>
                  <a:gd name="T4" fmla="*/ 1 w 793"/>
                  <a:gd name="T5" fmla="*/ 0 h 315"/>
                  <a:gd name="T6" fmla="*/ 1 w 793"/>
                  <a:gd name="T7" fmla="*/ 0 h 315"/>
                  <a:gd name="T8" fmla="*/ 1 w 793"/>
                  <a:gd name="T9" fmla="*/ 0 h 315"/>
                  <a:gd name="T10" fmla="*/ 1 w 793"/>
                  <a:gd name="T11" fmla="*/ 0 h 315"/>
                  <a:gd name="T12" fmla="*/ 1 w 793"/>
                  <a:gd name="T13" fmla="*/ 0 h 315"/>
                  <a:gd name="T14" fmla="*/ 1 w 793"/>
                  <a:gd name="T15" fmla="*/ 0 h 315"/>
                  <a:gd name="T16" fmla="*/ 1 w 793"/>
                  <a:gd name="T17" fmla="*/ 0 h 315"/>
                  <a:gd name="T18" fmla="*/ 1 w 793"/>
                  <a:gd name="T19" fmla="*/ 0 h 315"/>
                  <a:gd name="T20" fmla="*/ 1 w 793"/>
                  <a:gd name="T21" fmla="*/ 0 h 315"/>
                  <a:gd name="T22" fmla="*/ 1 w 793"/>
                  <a:gd name="T23" fmla="*/ 0 h 315"/>
                  <a:gd name="T24" fmla="*/ 1 w 793"/>
                  <a:gd name="T25" fmla="*/ 0 h 315"/>
                  <a:gd name="T26" fmla="*/ 1 w 793"/>
                  <a:gd name="T27" fmla="*/ 0 h 315"/>
                  <a:gd name="T28" fmla="*/ 1 w 793"/>
                  <a:gd name="T29" fmla="*/ 0 h 315"/>
                  <a:gd name="T30" fmla="*/ 1 w 793"/>
                  <a:gd name="T31" fmla="*/ 0 h 315"/>
                  <a:gd name="T32" fmla="*/ 1 w 793"/>
                  <a:gd name="T33" fmla="*/ 0 h 315"/>
                  <a:gd name="T34" fmla="*/ 1 w 793"/>
                  <a:gd name="T35" fmla="*/ 0 h 315"/>
                  <a:gd name="T36" fmla="*/ 1 w 793"/>
                  <a:gd name="T37" fmla="*/ 0 h 315"/>
                  <a:gd name="T38" fmla="*/ 1 w 793"/>
                  <a:gd name="T39" fmla="*/ 0 h 315"/>
                  <a:gd name="T40" fmla="*/ 1 w 793"/>
                  <a:gd name="T41" fmla="*/ 0 h 315"/>
                  <a:gd name="T42" fmla="*/ 1 w 793"/>
                  <a:gd name="T43" fmla="*/ 0 h 315"/>
                  <a:gd name="T44" fmla="*/ 1 w 793"/>
                  <a:gd name="T45" fmla="*/ 0 h 315"/>
                  <a:gd name="T46" fmla="*/ 1 w 793"/>
                  <a:gd name="T47" fmla="*/ 0 h 315"/>
                  <a:gd name="T48" fmla="*/ 1 w 793"/>
                  <a:gd name="T49" fmla="*/ 0 h 315"/>
                  <a:gd name="T50" fmla="*/ 1 w 793"/>
                  <a:gd name="T51" fmla="*/ 0 h 315"/>
                  <a:gd name="T52" fmla="*/ 1 w 793"/>
                  <a:gd name="T53" fmla="*/ 0 h 315"/>
                  <a:gd name="T54" fmla="*/ 1 w 793"/>
                  <a:gd name="T55" fmla="*/ 0 h 315"/>
                  <a:gd name="T56" fmla="*/ 1 w 793"/>
                  <a:gd name="T57" fmla="*/ 0 h 315"/>
                  <a:gd name="T58" fmla="*/ 1 w 793"/>
                  <a:gd name="T59" fmla="*/ 0 h 315"/>
                  <a:gd name="T60" fmla="*/ 1 w 793"/>
                  <a:gd name="T61" fmla="*/ 0 h 315"/>
                  <a:gd name="T62" fmla="*/ 1 w 793"/>
                  <a:gd name="T63" fmla="*/ 0 h 315"/>
                  <a:gd name="T64" fmla="*/ 1 w 793"/>
                  <a:gd name="T65" fmla="*/ 0 h 315"/>
                  <a:gd name="T66" fmla="*/ 1 w 793"/>
                  <a:gd name="T67" fmla="*/ 0 h 315"/>
                  <a:gd name="T68" fmla="*/ 1 w 793"/>
                  <a:gd name="T69" fmla="*/ 0 h 315"/>
                  <a:gd name="T70" fmla="*/ 1 w 793"/>
                  <a:gd name="T71" fmla="*/ 0 h 315"/>
                  <a:gd name="T72" fmla="*/ 1 w 793"/>
                  <a:gd name="T73" fmla="*/ 0 h 315"/>
                  <a:gd name="T74" fmla="*/ 1 w 793"/>
                  <a:gd name="T75" fmla="*/ 0 h 315"/>
                  <a:gd name="T76" fmla="*/ 1 w 793"/>
                  <a:gd name="T77" fmla="*/ 0 h 315"/>
                  <a:gd name="T78" fmla="*/ 1 w 793"/>
                  <a:gd name="T79" fmla="*/ 0 h 315"/>
                  <a:gd name="T80" fmla="*/ 1 w 793"/>
                  <a:gd name="T81" fmla="*/ 0 h 315"/>
                  <a:gd name="T82" fmla="*/ 1 w 793"/>
                  <a:gd name="T83" fmla="*/ 0 h 315"/>
                  <a:gd name="T84" fmla="*/ 1 w 793"/>
                  <a:gd name="T85" fmla="*/ 0 h 315"/>
                  <a:gd name="T86" fmla="*/ 1 w 793"/>
                  <a:gd name="T87" fmla="*/ 0 h 315"/>
                  <a:gd name="T88" fmla="*/ 1 w 793"/>
                  <a:gd name="T89" fmla="*/ 0 h 315"/>
                  <a:gd name="T90" fmla="*/ 1 w 793"/>
                  <a:gd name="T91" fmla="*/ 0 h 315"/>
                  <a:gd name="T92" fmla="*/ 1 w 793"/>
                  <a:gd name="T93" fmla="*/ 0 h 315"/>
                  <a:gd name="T94" fmla="*/ 1 w 793"/>
                  <a:gd name="T95" fmla="*/ 0 h 315"/>
                  <a:gd name="T96" fmla="*/ 1 w 793"/>
                  <a:gd name="T97" fmla="*/ 0 h 315"/>
                  <a:gd name="T98" fmla="*/ 1 w 793"/>
                  <a:gd name="T99" fmla="*/ 0 h 315"/>
                  <a:gd name="T100" fmla="*/ 1 w 793"/>
                  <a:gd name="T101" fmla="*/ 0 h 315"/>
                  <a:gd name="T102" fmla="*/ 1 w 793"/>
                  <a:gd name="T103" fmla="*/ 0 h 315"/>
                  <a:gd name="T104" fmla="*/ 1 w 793"/>
                  <a:gd name="T105" fmla="*/ 0 h 315"/>
                  <a:gd name="T106" fmla="*/ 1 w 793"/>
                  <a:gd name="T107" fmla="*/ 0 h 315"/>
                  <a:gd name="T108" fmla="*/ 1 w 793"/>
                  <a:gd name="T109" fmla="*/ 0 h 315"/>
                  <a:gd name="T110" fmla="*/ 1 w 793"/>
                  <a:gd name="T111" fmla="*/ 0 h 315"/>
                  <a:gd name="T112" fmla="*/ 1 w 793"/>
                  <a:gd name="T113" fmla="*/ 0 h 315"/>
                  <a:gd name="T114" fmla="*/ 1 w 793"/>
                  <a:gd name="T115" fmla="*/ 0 h 315"/>
                  <a:gd name="T116" fmla="*/ 1 w 793"/>
                  <a:gd name="T117" fmla="*/ 0 h 315"/>
                  <a:gd name="T118" fmla="*/ 1 w 793"/>
                  <a:gd name="T119" fmla="*/ 0 h 315"/>
                  <a:gd name="T120" fmla="*/ 1 w 793"/>
                  <a:gd name="T121" fmla="*/ 0 h 3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93"/>
                  <a:gd name="T184" fmla="*/ 0 h 315"/>
                  <a:gd name="T185" fmla="*/ 793 w 793"/>
                  <a:gd name="T186" fmla="*/ 315 h 31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93" h="315">
                    <a:moveTo>
                      <a:pt x="0" y="0"/>
                    </a:moveTo>
                    <a:lnTo>
                      <a:pt x="31" y="0"/>
                    </a:lnTo>
                    <a:lnTo>
                      <a:pt x="59" y="0"/>
                    </a:lnTo>
                    <a:lnTo>
                      <a:pt x="85" y="0"/>
                    </a:lnTo>
                    <a:lnTo>
                      <a:pt x="110" y="0"/>
                    </a:lnTo>
                    <a:lnTo>
                      <a:pt x="133" y="0"/>
                    </a:lnTo>
                    <a:lnTo>
                      <a:pt x="154" y="0"/>
                    </a:lnTo>
                    <a:lnTo>
                      <a:pt x="174" y="0"/>
                    </a:lnTo>
                    <a:lnTo>
                      <a:pt x="193" y="0"/>
                    </a:lnTo>
                    <a:lnTo>
                      <a:pt x="210" y="0"/>
                    </a:lnTo>
                    <a:lnTo>
                      <a:pt x="226" y="0"/>
                    </a:lnTo>
                    <a:lnTo>
                      <a:pt x="241" y="0"/>
                    </a:lnTo>
                    <a:lnTo>
                      <a:pt x="254" y="0"/>
                    </a:lnTo>
                    <a:lnTo>
                      <a:pt x="266" y="0"/>
                    </a:lnTo>
                    <a:lnTo>
                      <a:pt x="276" y="0"/>
                    </a:lnTo>
                    <a:lnTo>
                      <a:pt x="286" y="0"/>
                    </a:lnTo>
                    <a:lnTo>
                      <a:pt x="295" y="0"/>
                    </a:lnTo>
                    <a:lnTo>
                      <a:pt x="303" y="0"/>
                    </a:lnTo>
                    <a:lnTo>
                      <a:pt x="310" y="0"/>
                    </a:lnTo>
                    <a:lnTo>
                      <a:pt x="316" y="0"/>
                    </a:lnTo>
                    <a:lnTo>
                      <a:pt x="322" y="0"/>
                    </a:lnTo>
                    <a:lnTo>
                      <a:pt x="327" y="0"/>
                    </a:lnTo>
                    <a:lnTo>
                      <a:pt x="331" y="0"/>
                    </a:lnTo>
                    <a:lnTo>
                      <a:pt x="335" y="0"/>
                    </a:lnTo>
                    <a:lnTo>
                      <a:pt x="339" y="0"/>
                    </a:lnTo>
                    <a:lnTo>
                      <a:pt x="342" y="0"/>
                    </a:lnTo>
                    <a:lnTo>
                      <a:pt x="344" y="0"/>
                    </a:lnTo>
                    <a:lnTo>
                      <a:pt x="347" y="1"/>
                    </a:lnTo>
                    <a:lnTo>
                      <a:pt x="349" y="1"/>
                    </a:lnTo>
                    <a:lnTo>
                      <a:pt x="351" y="1"/>
                    </a:lnTo>
                    <a:lnTo>
                      <a:pt x="353" y="1"/>
                    </a:lnTo>
                    <a:lnTo>
                      <a:pt x="355" y="1"/>
                    </a:lnTo>
                    <a:lnTo>
                      <a:pt x="357" y="1"/>
                    </a:lnTo>
                    <a:lnTo>
                      <a:pt x="360" y="1"/>
                    </a:lnTo>
                    <a:lnTo>
                      <a:pt x="361" y="1"/>
                    </a:lnTo>
                    <a:lnTo>
                      <a:pt x="364" y="1"/>
                    </a:lnTo>
                    <a:lnTo>
                      <a:pt x="365" y="1"/>
                    </a:lnTo>
                    <a:lnTo>
                      <a:pt x="367" y="3"/>
                    </a:lnTo>
                    <a:lnTo>
                      <a:pt x="369" y="3"/>
                    </a:lnTo>
                    <a:lnTo>
                      <a:pt x="371" y="3"/>
                    </a:lnTo>
                    <a:lnTo>
                      <a:pt x="372" y="3"/>
                    </a:lnTo>
                    <a:lnTo>
                      <a:pt x="373" y="3"/>
                    </a:lnTo>
                    <a:lnTo>
                      <a:pt x="375" y="3"/>
                    </a:lnTo>
                    <a:lnTo>
                      <a:pt x="376" y="3"/>
                    </a:lnTo>
                    <a:lnTo>
                      <a:pt x="377" y="3"/>
                    </a:lnTo>
                    <a:lnTo>
                      <a:pt x="379" y="3"/>
                    </a:lnTo>
                    <a:lnTo>
                      <a:pt x="380" y="3"/>
                    </a:lnTo>
                    <a:lnTo>
                      <a:pt x="381" y="3"/>
                    </a:lnTo>
                    <a:lnTo>
                      <a:pt x="383" y="4"/>
                    </a:lnTo>
                    <a:lnTo>
                      <a:pt x="384" y="4"/>
                    </a:lnTo>
                    <a:lnTo>
                      <a:pt x="385" y="4"/>
                    </a:lnTo>
                    <a:lnTo>
                      <a:pt x="387" y="4"/>
                    </a:lnTo>
                    <a:lnTo>
                      <a:pt x="388" y="4"/>
                    </a:lnTo>
                    <a:lnTo>
                      <a:pt x="389" y="4"/>
                    </a:lnTo>
                    <a:lnTo>
                      <a:pt x="391" y="4"/>
                    </a:lnTo>
                    <a:lnTo>
                      <a:pt x="392" y="4"/>
                    </a:lnTo>
                    <a:lnTo>
                      <a:pt x="393" y="5"/>
                    </a:lnTo>
                    <a:lnTo>
                      <a:pt x="396" y="5"/>
                    </a:lnTo>
                    <a:lnTo>
                      <a:pt x="397" y="5"/>
                    </a:lnTo>
                    <a:lnTo>
                      <a:pt x="399" y="5"/>
                    </a:lnTo>
                    <a:lnTo>
                      <a:pt x="401" y="5"/>
                    </a:lnTo>
                    <a:lnTo>
                      <a:pt x="403" y="7"/>
                    </a:lnTo>
                    <a:lnTo>
                      <a:pt x="405" y="7"/>
                    </a:lnTo>
                    <a:lnTo>
                      <a:pt x="407" y="7"/>
                    </a:lnTo>
                    <a:lnTo>
                      <a:pt x="409" y="7"/>
                    </a:lnTo>
                    <a:lnTo>
                      <a:pt x="411" y="7"/>
                    </a:lnTo>
                    <a:lnTo>
                      <a:pt x="412" y="8"/>
                    </a:lnTo>
                    <a:lnTo>
                      <a:pt x="415" y="8"/>
                    </a:lnTo>
                    <a:lnTo>
                      <a:pt x="416" y="8"/>
                    </a:lnTo>
                    <a:lnTo>
                      <a:pt x="417" y="8"/>
                    </a:lnTo>
                    <a:lnTo>
                      <a:pt x="419" y="8"/>
                    </a:lnTo>
                    <a:lnTo>
                      <a:pt x="420" y="8"/>
                    </a:lnTo>
                    <a:lnTo>
                      <a:pt x="421" y="9"/>
                    </a:lnTo>
                    <a:lnTo>
                      <a:pt x="423" y="9"/>
                    </a:lnTo>
                    <a:lnTo>
                      <a:pt x="424" y="9"/>
                    </a:lnTo>
                    <a:lnTo>
                      <a:pt x="425" y="9"/>
                    </a:lnTo>
                    <a:lnTo>
                      <a:pt x="427" y="9"/>
                    </a:lnTo>
                    <a:lnTo>
                      <a:pt x="428" y="11"/>
                    </a:lnTo>
                    <a:lnTo>
                      <a:pt x="429" y="11"/>
                    </a:lnTo>
                    <a:lnTo>
                      <a:pt x="431" y="11"/>
                    </a:lnTo>
                    <a:lnTo>
                      <a:pt x="432" y="11"/>
                    </a:lnTo>
                    <a:lnTo>
                      <a:pt x="433" y="12"/>
                    </a:lnTo>
                    <a:lnTo>
                      <a:pt x="435" y="12"/>
                    </a:lnTo>
                    <a:lnTo>
                      <a:pt x="436" y="12"/>
                    </a:lnTo>
                    <a:lnTo>
                      <a:pt x="437" y="13"/>
                    </a:lnTo>
                    <a:lnTo>
                      <a:pt x="438" y="13"/>
                    </a:lnTo>
                    <a:lnTo>
                      <a:pt x="440" y="13"/>
                    </a:lnTo>
                    <a:lnTo>
                      <a:pt x="442" y="15"/>
                    </a:lnTo>
                    <a:lnTo>
                      <a:pt x="444" y="15"/>
                    </a:lnTo>
                    <a:lnTo>
                      <a:pt x="445" y="16"/>
                    </a:lnTo>
                    <a:lnTo>
                      <a:pt x="448" y="16"/>
                    </a:lnTo>
                    <a:lnTo>
                      <a:pt x="450" y="17"/>
                    </a:lnTo>
                    <a:lnTo>
                      <a:pt x="452" y="17"/>
                    </a:lnTo>
                    <a:lnTo>
                      <a:pt x="454" y="19"/>
                    </a:lnTo>
                    <a:lnTo>
                      <a:pt x="457" y="19"/>
                    </a:lnTo>
                    <a:lnTo>
                      <a:pt x="460" y="20"/>
                    </a:lnTo>
                    <a:lnTo>
                      <a:pt x="461" y="20"/>
                    </a:lnTo>
                    <a:lnTo>
                      <a:pt x="464" y="21"/>
                    </a:lnTo>
                    <a:lnTo>
                      <a:pt x="465" y="21"/>
                    </a:lnTo>
                    <a:lnTo>
                      <a:pt x="466" y="23"/>
                    </a:lnTo>
                    <a:lnTo>
                      <a:pt x="469" y="23"/>
                    </a:lnTo>
                    <a:lnTo>
                      <a:pt x="470" y="23"/>
                    </a:lnTo>
                    <a:lnTo>
                      <a:pt x="472" y="24"/>
                    </a:lnTo>
                    <a:lnTo>
                      <a:pt x="473" y="24"/>
                    </a:lnTo>
                    <a:lnTo>
                      <a:pt x="474" y="24"/>
                    </a:lnTo>
                    <a:lnTo>
                      <a:pt x="476" y="25"/>
                    </a:lnTo>
                    <a:lnTo>
                      <a:pt x="477" y="25"/>
                    </a:lnTo>
                    <a:lnTo>
                      <a:pt x="478" y="25"/>
                    </a:lnTo>
                    <a:lnTo>
                      <a:pt x="480" y="27"/>
                    </a:lnTo>
                    <a:lnTo>
                      <a:pt x="481" y="27"/>
                    </a:lnTo>
                    <a:lnTo>
                      <a:pt x="482" y="28"/>
                    </a:lnTo>
                    <a:lnTo>
                      <a:pt x="484" y="28"/>
                    </a:lnTo>
                    <a:lnTo>
                      <a:pt x="485" y="29"/>
                    </a:lnTo>
                    <a:lnTo>
                      <a:pt x="486" y="29"/>
                    </a:lnTo>
                    <a:lnTo>
                      <a:pt x="488" y="31"/>
                    </a:lnTo>
                    <a:lnTo>
                      <a:pt x="489" y="31"/>
                    </a:lnTo>
                    <a:lnTo>
                      <a:pt x="490" y="31"/>
                    </a:lnTo>
                    <a:lnTo>
                      <a:pt x="492" y="32"/>
                    </a:lnTo>
                    <a:lnTo>
                      <a:pt x="493" y="33"/>
                    </a:lnTo>
                    <a:lnTo>
                      <a:pt x="496" y="33"/>
                    </a:lnTo>
                    <a:lnTo>
                      <a:pt x="497" y="35"/>
                    </a:lnTo>
                    <a:lnTo>
                      <a:pt x="498" y="35"/>
                    </a:lnTo>
                    <a:lnTo>
                      <a:pt x="501" y="36"/>
                    </a:lnTo>
                    <a:lnTo>
                      <a:pt x="502" y="37"/>
                    </a:lnTo>
                    <a:lnTo>
                      <a:pt x="505" y="39"/>
                    </a:lnTo>
                    <a:lnTo>
                      <a:pt x="506" y="39"/>
                    </a:lnTo>
                    <a:lnTo>
                      <a:pt x="509" y="40"/>
                    </a:lnTo>
                    <a:lnTo>
                      <a:pt x="510" y="41"/>
                    </a:lnTo>
                    <a:lnTo>
                      <a:pt x="512" y="41"/>
                    </a:lnTo>
                    <a:lnTo>
                      <a:pt x="514" y="43"/>
                    </a:lnTo>
                    <a:lnTo>
                      <a:pt x="516" y="44"/>
                    </a:lnTo>
                    <a:lnTo>
                      <a:pt x="517" y="44"/>
                    </a:lnTo>
                    <a:lnTo>
                      <a:pt x="518" y="45"/>
                    </a:lnTo>
                    <a:lnTo>
                      <a:pt x="520" y="45"/>
                    </a:lnTo>
                    <a:lnTo>
                      <a:pt x="521" y="47"/>
                    </a:lnTo>
                    <a:lnTo>
                      <a:pt x="522" y="47"/>
                    </a:lnTo>
                    <a:lnTo>
                      <a:pt x="524" y="48"/>
                    </a:lnTo>
                    <a:lnTo>
                      <a:pt x="525" y="48"/>
                    </a:lnTo>
                    <a:lnTo>
                      <a:pt x="526" y="49"/>
                    </a:lnTo>
                    <a:lnTo>
                      <a:pt x="528" y="49"/>
                    </a:lnTo>
                    <a:lnTo>
                      <a:pt x="529" y="50"/>
                    </a:lnTo>
                    <a:lnTo>
                      <a:pt x="530" y="52"/>
                    </a:lnTo>
                    <a:lnTo>
                      <a:pt x="531" y="52"/>
                    </a:lnTo>
                    <a:lnTo>
                      <a:pt x="533" y="52"/>
                    </a:lnTo>
                    <a:lnTo>
                      <a:pt x="534" y="53"/>
                    </a:lnTo>
                    <a:lnTo>
                      <a:pt x="535" y="54"/>
                    </a:lnTo>
                    <a:lnTo>
                      <a:pt x="537" y="54"/>
                    </a:lnTo>
                    <a:lnTo>
                      <a:pt x="538" y="56"/>
                    </a:lnTo>
                    <a:lnTo>
                      <a:pt x="539" y="56"/>
                    </a:lnTo>
                    <a:lnTo>
                      <a:pt x="542" y="57"/>
                    </a:lnTo>
                    <a:lnTo>
                      <a:pt x="543" y="58"/>
                    </a:lnTo>
                    <a:lnTo>
                      <a:pt x="545" y="58"/>
                    </a:lnTo>
                    <a:lnTo>
                      <a:pt x="546" y="60"/>
                    </a:lnTo>
                    <a:lnTo>
                      <a:pt x="549" y="61"/>
                    </a:lnTo>
                    <a:lnTo>
                      <a:pt x="550" y="62"/>
                    </a:lnTo>
                    <a:lnTo>
                      <a:pt x="551" y="64"/>
                    </a:lnTo>
                    <a:lnTo>
                      <a:pt x="554" y="64"/>
                    </a:lnTo>
                    <a:lnTo>
                      <a:pt x="555" y="65"/>
                    </a:lnTo>
                    <a:lnTo>
                      <a:pt x="557" y="66"/>
                    </a:lnTo>
                    <a:lnTo>
                      <a:pt x="558" y="66"/>
                    </a:lnTo>
                    <a:lnTo>
                      <a:pt x="559" y="68"/>
                    </a:lnTo>
                    <a:lnTo>
                      <a:pt x="561" y="68"/>
                    </a:lnTo>
                    <a:lnTo>
                      <a:pt x="562" y="69"/>
                    </a:lnTo>
                    <a:lnTo>
                      <a:pt x="563" y="69"/>
                    </a:lnTo>
                    <a:lnTo>
                      <a:pt x="563" y="70"/>
                    </a:lnTo>
                    <a:lnTo>
                      <a:pt x="565" y="70"/>
                    </a:lnTo>
                    <a:lnTo>
                      <a:pt x="566" y="72"/>
                    </a:lnTo>
                    <a:lnTo>
                      <a:pt x="567" y="72"/>
                    </a:lnTo>
                    <a:lnTo>
                      <a:pt x="569" y="73"/>
                    </a:lnTo>
                    <a:lnTo>
                      <a:pt x="570" y="73"/>
                    </a:lnTo>
                    <a:lnTo>
                      <a:pt x="570" y="74"/>
                    </a:lnTo>
                    <a:lnTo>
                      <a:pt x="571" y="74"/>
                    </a:lnTo>
                    <a:lnTo>
                      <a:pt x="573" y="74"/>
                    </a:lnTo>
                    <a:lnTo>
                      <a:pt x="573" y="76"/>
                    </a:lnTo>
                    <a:lnTo>
                      <a:pt x="574" y="76"/>
                    </a:lnTo>
                    <a:lnTo>
                      <a:pt x="575" y="77"/>
                    </a:lnTo>
                    <a:lnTo>
                      <a:pt x="577" y="78"/>
                    </a:lnTo>
                    <a:lnTo>
                      <a:pt x="578" y="78"/>
                    </a:lnTo>
                    <a:lnTo>
                      <a:pt x="579" y="80"/>
                    </a:lnTo>
                    <a:lnTo>
                      <a:pt x="581" y="80"/>
                    </a:lnTo>
                    <a:lnTo>
                      <a:pt x="582" y="81"/>
                    </a:lnTo>
                    <a:lnTo>
                      <a:pt x="583" y="82"/>
                    </a:lnTo>
                    <a:lnTo>
                      <a:pt x="585" y="82"/>
                    </a:lnTo>
                    <a:lnTo>
                      <a:pt x="586" y="84"/>
                    </a:lnTo>
                    <a:lnTo>
                      <a:pt x="587" y="85"/>
                    </a:lnTo>
                    <a:lnTo>
                      <a:pt x="589" y="85"/>
                    </a:lnTo>
                    <a:lnTo>
                      <a:pt x="590" y="86"/>
                    </a:lnTo>
                    <a:lnTo>
                      <a:pt x="591" y="88"/>
                    </a:lnTo>
                    <a:lnTo>
                      <a:pt x="593" y="88"/>
                    </a:lnTo>
                    <a:lnTo>
                      <a:pt x="594" y="89"/>
                    </a:lnTo>
                    <a:lnTo>
                      <a:pt x="595" y="90"/>
                    </a:lnTo>
                    <a:lnTo>
                      <a:pt x="597" y="90"/>
                    </a:lnTo>
                    <a:lnTo>
                      <a:pt x="598" y="92"/>
                    </a:lnTo>
                    <a:lnTo>
                      <a:pt x="599" y="92"/>
                    </a:lnTo>
                    <a:lnTo>
                      <a:pt x="599" y="93"/>
                    </a:lnTo>
                    <a:lnTo>
                      <a:pt x="601" y="93"/>
                    </a:lnTo>
                    <a:lnTo>
                      <a:pt x="601" y="94"/>
                    </a:lnTo>
                    <a:lnTo>
                      <a:pt x="602" y="94"/>
                    </a:lnTo>
                    <a:lnTo>
                      <a:pt x="603" y="96"/>
                    </a:lnTo>
                    <a:lnTo>
                      <a:pt x="605" y="96"/>
                    </a:lnTo>
                    <a:lnTo>
                      <a:pt x="605" y="97"/>
                    </a:lnTo>
                    <a:lnTo>
                      <a:pt x="606" y="97"/>
                    </a:lnTo>
                    <a:lnTo>
                      <a:pt x="607" y="98"/>
                    </a:lnTo>
                    <a:lnTo>
                      <a:pt x="609" y="100"/>
                    </a:lnTo>
                    <a:lnTo>
                      <a:pt x="610" y="100"/>
                    </a:lnTo>
                    <a:lnTo>
                      <a:pt x="610" y="101"/>
                    </a:lnTo>
                    <a:lnTo>
                      <a:pt x="611" y="101"/>
                    </a:lnTo>
                    <a:lnTo>
                      <a:pt x="613" y="102"/>
                    </a:lnTo>
                    <a:lnTo>
                      <a:pt x="614" y="104"/>
                    </a:lnTo>
                    <a:lnTo>
                      <a:pt x="615" y="105"/>
                    </a:lnTo>
                    <a:lnTo>
                      <a:pt x="617" y="105"/>
                    </a:lnTo>
                    <a:lnTo>
                      <a:pt x="617" y="106"/>
                    </a:lnTo>
                    <a:lnTo>
                      <a:pt x="618" y="106"/>
                    </a:lnTo>
                    <a:lnTo>
                      <a:pt x="619" y="108"/>
                    </a:lnTo>
                    <a:lnTo>
                      <a:pt x="621" y="109"/>
                    </a:lnTo>
                    <a:lnTo>
                      <a:pt x="622" y="109"/>
                    </a:lnTo>
                    <a:lnTo>
                      <a:pt x="622" y="110"/>
                    </a:lnTo>
                    <a:lnTo>
                      <a:pt x="623" y="110"/>
                    </a:lnTo>
                    <a:lnTo>
                      <a:pt x="623" y="112"/>
                    </a:lnTo>
                    <a:lnTo>
                      <a:pt x="624" y="112"/>
                    </a:lnTo>
                    <a:lnTo>
                      <a:pt x="626" y="113"/>
                    </a:lnTo>
                    <a:lnTo>
                      <a:pt x="627" y="113"/>
                    </a:lnTo>
                    <a:lnTo>
                      <a:pt x="627" y="114"/>
                    </a:lnTo>
                    <a:lnTo>
                      <a:pt x="628" y="114"/>
                    </a:lnTo>
                    <a:lnTo>
                      <a:pt x="630" y="116"/>
                    </a:lnTo>
                    <a:lnTo>
                      <a:pt x="631" y="117"/>
                    </a:lnTo>
                    <a:lnTo>
                      <a:pt x="632" y="117"/>
                    </a:lnTo>
                    <a:lnTo>
                      <a:pt x="634" y="118"/>
                    </a:lnTo>
                    <a:lnTo>
                      <a:pt x="635" y="118"/>
                    </a:lnTo>
                    <a:lnTo>
                      <a:pt x="635" y="120"/>
                    </a:lnTo>
                    <a:lnTo>
                      <a:pt x="636" y="120"/>
                    </a:lnTo>
                    <a:lnTo>
                      <a:pt x="638" y="121"/>
                    </a:lnTo>
                    <a:lnTo>
                      <a:pt x="639" y="122"/>
                    </a:lnTo>
                    <a:lnTo>
                      <a:pt x="640" y="122"/>
                    </a:lnTo>
                    <a:lnTo>
                      <a:pt x="642" y="124"/>
                    </a:lnTo>
                    <a:lnTo>
                      <a:pt x="643" y="125"/>
                    </a:lnTo>
                    <a:lnTo>
                      <a:pt x="644" y="125"/>
                    </a:lnTo>
                    <a:lnTo>
                      <a:pt x="646" y="126"/>
                    </a:lnTo>
                    <a:lnTo>
                      <a:pt x="647" y="128"/>
                    </a:lnTo>
                    <a:lnTo>
                      <a:pt x="648" y="129"/>
                    </a:lnTo>
                    <a:lnTo>
                      <a:pt x="650" y="130"/>
                    </a:lnTo>
                    <a:lnTo>
                      <a:pt x="651" y="130"/>
                    </a:lnTo>
                    <a:lnTo>
                      <a:pt x="651" y="132"/>
                    </a:lnTo>
                    <a:lnTo>
                      <a:pt x="652" y="132"/>
                    </a:lnTo>
                    <a:lnTo>
                      <a:pt x="652" y="133"/>
                    </a:lnTo>
                    <a:lnTo>
                      <a:pt x="654" y="133"/>
                    </a:lnTo>
                    <a:lnTo>
                      <a:pt x="654" y="134"/>
                    </a:lnTo>
                    <a:lnTo>
                      <a:pt x="655" y="134"/>
                    </a:lnTo>
                    <a:lnTo>
                      <a:pt x="655" y="136"/>
                    </a:lnTo>
                    <a:lnTo>
                      <a:pt x="656" y="136"/>
                    </a:lnTo>
                    <a:lnTo>
                      <a:pt x="658" y="137"/>
                    </a:lnTo>
                    <a:lnTo>
                      <a:pt x="659" y="138"/>
                    </a:lnTo>
                    <a:lnTo>
                      <a:pt x="660" y="140"/>
                    </a:lnTo>
                    <a:lnTo>
                      <a:pt x="662" y="141"/>
                    </a:lnTo>
                    <a:lnTo>
                      <a:pt x="663" y="142"/>
                    </a:lnTo>
                    <a:lnTo>
                      <a:pt x="664" y="143"/>
                    </a:lnTo>
                    <a:lnTo>
                      <a:pt x="666" y="145"/>
                    </a:lnTo>
                    <a:lnTo>
                      <a:pt x="666" y="146"/>
                    </a:lnTo>
                    <a:lnTo>
                      <a:pt x="667" y="147"/>
                    </a:lnTo>
                    <a:lnTo>
                      <a:pt x="668" y="149"/>
                    </a:lnTo>
                    <a:lnTo>
                      <a:pt x="670" y="150"/>
                    </a:lnTo>
                    <a:lnTo>
                      <a:pt x="671" y="151"/>
                    </a:lnTo>
                    <a:lnTo>
                      <a:pt x="672" y="151"/>
                    </a:lnTo>
                    <a:lnTo>
                      <a:pt x="672" y="153"/>
                    </a:lnTo>
                    <a:lnTo>
                      <a:pt x="674" y="154"/>
                    </a:lnTo>
                    <a:lnTo>
                      <a:pt x="675" y="155"/>
                    </a:lnTo>
                    <a:lnTo>
                      <a:pt x="676" y="157"/>
                    </a:lnTo>
                    <a:lnTo>
                      <a:pt x="678" y="157"/>
                    </a:lnTo>
                    <a:lnTo>
                      <a:pt x="678" y="158"/>
                    </a:lnTo>
                    <a:lnTo>
                      <a:pt x="679" y="159"/>
                    </a:lnTo>
                    <a:lnTo>
                      <a:pt x="680" y="161"/>
                    </a:lnTo>
                    <a:lnTo>
                      <a:pt x="680" y="162"/>
                    </a:lnTo>
                    <a:lnTo>
                      <a:pt x="682" y="162"/>
                    </a:lnTo>
                    <a:lnTo>
                      <a:pt x="682" y="163"/>
                    </a:lnTo>
                    <a:lnTo>
                      <a:pt x="683" y="163"/>
                    </a:lnTo>
                    <a:lnTo>
                      <a:pt x="684" y="165"/>
                    </a:lnTo>
                    <a:lnTo>
                      <a:pt x="684" y="166"/>
                    </a:lnTo>
                    <a:lnTo>
                      <a:pt x="686" y="167"/>
                    </a:lnTo>
                    <a:lnTo>
                      <a:pt x="687" y="167"/>
                    </a:lnTo>
                    <a:lnTo>
                      <a:pt x="687" y="169"/>
                    </a:lnTo>
                    <a:lnTo>
                      <a:pt x="688" y="170"/>
                    </a:lnTo>
                    <a:lnTo>
                      <a:pt x="690" y="171"/>
                    </a:lnTo>
                    <a:lnTo>
                      <a:pt x="691" y="173"/>
                    </a:lnTo>
                    <a:lnTo>
                      <a:pt x="692" y="174"/>
                    </a:lnTo>
                    <a:lnTo>
                      <a:pt x="692" y="175"/>
                    </a:lnTo>
                    <a:lnTo>
                      <a:pt x="694" y="177"/>
                    </a:lnTo>
                    <a:lnTo>
                      <a:pt x="696" y="179"/>
                    </a:lnTo>
                    <a:lnTo>
                      <a:pt x="698" y="181"/>
                    </a:lnTo>
                    <a:lnTo>
                      <a:pt x="699" y="182"/>
                    </a:lnTo>
                    <a:lnTo>
                      <a:pt x="700" y="185"/>
                    </a:lnTo>
                    <a:lnTo>
                      <a:pt x="702" y="186"/>
                    </a:lnTo>
                    <a:lnTo>
                      <a:pt x="703" y="187"/>
                    </a:lnTo>
                    <a:lnTo>
                      <a:pt x="704" y="189"/>
                    </a:lnTo>
                    <a:lnTo>
                      <a:pt x="706" y="190"/>
                    </a:lnTo>
                    <a:lnTo>
                      <a:pt x="706" y="191"/>
                    </a:lnTo>
                    <a:lnTo>
                      <a:pt x="707" y="193"/>
                    </a:lnTo>
                    <a:lnTo>
                      <a:pt x="708" y="194"/>
                    </a:lnTo>
                    <a:lnTo>
                      <a:pt x="708" y="195"/>
                    </a:lnTo>
                    <a:lnTo>
                      <a:pt x="710" y="197"/>
                    </a:lnTo>
                    <a:lnTo>
                      <a:pt x="711" y="197"/>
                    </a:lnTo>
                    <a:lnTo>
                      <a:pt x="711" y="198"/>
                    </a:lnTo>
                    <a:lnTo>
                      <a:pt x="712" y="199"/>
                    </a:lnTo>
                    <a:lnTo>
                      <a:pt x="714" y="201"/>
                    </a:lnTo>
                    <a:lnTo>
                      <a:pt x="715" y="202"/>
                    </a:lnTo>
                    <a:lnTo>
                      <a:pt x="715" y="203"/>
                    </a:lnTo>
                    <a:lnTo>
                      <a:pt x="716" y="205"/>
                    </a:lnTo>
                    <a:lnTo>
                      <a:pt x="717" y="206"/>
                    </a:lnTo>
                    <a:lnTo>
                      <a:pt x="719" y="207"/>
                    </a:lnTo>
                    <a:lnTo>
                      <a:pt x="719" y="209"/>
                    </a:lnTo>
                    <a:lnTo>
                      <a:pt x="720" y="210"/>
                    </a:lnTo>
                    <a:lnTo>
                      <a:pt x="721" y="211"/>
                    </a:lnTo>
                    <a:lnTo>
                      <a:pt x="723" y="213"/>
                    </a:lnTo>
                    <a:lnTo>
                      <a:pt x="724" y="215"/>
                    </a:lnTo>
                    <a:lnTo>
                      <a:pt x="725" y="217"/>
                    </a:lnTo>
                    <a:lnTo>
                      <a:pt x="725" y="218"/>
                    </a:lnTo>
                    <a:lnTo>
                      <a:pt x="727" y="221"/>
                    </a:lnTo>
                    <a:lnTo>
                      <a:pt x="729" y="222"/>
                    </a:lnTo>
                    <a:lnTo>
                      <a:pt x="731" y="225"/>
                    </a:lnTo>
                    <a:lnTo>
                      <a:pt x="732" y="226"/>
                    </a:lnTo>
                    <a:lnTo>
                      <a:pt x="733" y="229"/>
                    </a:lnTo>
                    <a:lnTo>
                      <a:pt x="735" y="230"/>
                    </a:lnTo>
                    <a:lnTo>
                      <a:pt x="736" y="231"/>
                    </a:lnTo>
                    <a:lnTo>
                      <a:pt x="737" y="234"/>
                    </a:lnTo>
                    <a:lnTo>
                      <a:pt x="739" y="235"/>
                    </a:lnTo>
                    <a:lnTo>
                      <a:pt x="739" y="236"/>
                    </a:lnTo>
                    <a:lnTo>
                      <a:pt x="740" y="238"/>
                    </a:lnTo>
                    <a:lnTo>
                      <a:pt x="741" y="239"/>
                    </a:lnTo>
                    <a:lnTo>
                      <a:pt x="741" y="240"/>
                    </a:lnTo>
                    <a:lnTo>
                      <a:pt x="743" y="242"/>
                    </a:lnTo>
                    <a:lnTo>
                      <a:pt x="744" y="243"/>
                    </a:lnTo>
                    <a:lnTo>
                      <a:pt x="744" y="244"/>
                    </a:lnTo>
                    <a:lnTo>
                      <a:pt x="745" y="244"/>
                    </a:lnTo>
                    <a:lnTo>
                      <a:pt x="747" y="246"/>
                    </a:lnTo>
                    <a:lnTo>
                      <a:pt x="747" y="247"/>
                    </a:lnTo>
                    <a:lnTo>
                      <a:pt x="748" y="248"/>
                    </a:lnTo>
                    <a:lnTo>
                      <a:pt x="748" y="250"/>
                    </a:lnTo>
                    <a:lnTo>
                      <a:pt x="749" y="251"/>
                    </a:lnTo>
                    <a:lnTo>
                      <a:pt x="751" y="252"/>
                    </a:lnTo>
                    <a:lnTo>
                      <a:pt x="752" y="254"/>
                    </a:lnTo>
                    <a:lnTo>
                      <a:pt x="753" y="255"/>
                    </a:lnTo>
                    <a:lnTo>
                      <a:pt x="753" y="256"/>
                    </a:lnTo>
                    <a:lnTo>
                      <a:pt x="755" y="259"/>
                    </a:lnTo>
                    <a:lnTo>
                      <a:pt x="756" y="260"/>
                    </a:lnTo>
                    <a:lnTo>
                      <a:pt x="757" y="262"/>
                    </a:lnTo>
                    <a:lnTo>
                      <a:pt x="759" y="263"/>
                    </a:lnTo>
                    <a:lnTo>
                      <a:pt x="760" y="266"/>
                    </a:lnTo>
                    <a:lnTo>
                      <a:pt x="761" y="267"/>
                    </a:lnTo>
                    <a:lnTo>
                      <a:pt x="763" y="270"/>
                    </a:lnTo>
                    <a:lnTo>
                      <a:pt x="764" y="271"/>
                    </a:lnTo>
                    <a:lnTo>
                      <a:pt x="765" y="274"/>
                    </a:lnTo>
                    <a:lnTo>
                      <a:pt x="768" y="275"/>
                    </a:lnTo>
                    <a:lnTo>
                      <a:pt x="769" y="278"/>
                    </a:lnTo>
                    <a:lnTo>
                      <a:pt x="771" y="279"/>
                    </a:lnTo>
                    <a:lnTo>
                      <a:pt x="772" y="280"/>
                    </a:lnTo>
                    <a:lnTo>
                      <a:pt x="772" y="283"/>
                    </a:lnTo>
                    <a:lnTo>
                      <a:pt x="773" y="284"/>
                    </a:lnTo>
                    <a:lnTo>
                      <a:pt x="775" y="286"/>
                    </a:lnTo>
                    <a:lnTo>
                      <a:pt x="776" y="287"/>
                    </a:lnTo>
                    <a:lnTo>
                      <a:pt x="776" y="288"/>
                    </a:lnTo>
                    <a:lnTo>
                      <a:pt x="777" y="290"/>
                    </a:lnTo>
                    <a:lnTo>
                      <a:pt x="779" y="291"/>
                    </a:lnTo>
                    <a:lnTo>
                      <a:pt x="780" y="292"/>
                    </a:lnTo>
                    <a:lnTo>
                      <a:pt x="780" y="294"/>
                    </a:lnTo>
                    <a:lnTo>
                      <a:pt x="781" y="295"/>
                    </a:lnTo>
                    <a:lnTo>
                      <a:pt x="781" y="296"/>
                    </a:lnTo>
                    <a:lnTo>
                      <a:pt x="783" y="296"/>
                    </a:lnTo>
                    <a:lnTo>
                      <a:pt x="783" y="298"/>
                    </a:lnTo>
                    <a:lnTo>
                      <a:pt x="784" y="299"/>
                    </a:lnTo>
                    <a:lnTo>
                      <a:pt x="784" y="300"/>
                    </a:lnTo>
                    <a:lnTo>
                      <a:pt x="785" y="302"/>
                    </a:lnTo>
                    <a:lnTo>
                      <a:pt x="787" y="303"/>
                    </a:lnTo>
                    <a:lnTo>
                      <a:pt x="787" y="304"/>
                    </a:lnTo>
                    <a:lnTo>
                      <a:pt x="788" y="306"/>
                    </a:lnTo>
                    <a:lnTo>
                      <a:pt x="789" y="307"/>
                    </a:lnTo>
                    <a:lnTo>
                      <a:pt x="789" y="308"/>
                    </a:lnTo>
                    <a:lnTo>
                      <a:pt x="791" y="310"/>
                    </a:lnTo>
                    <a:lnTo>
                      <a:pt x="792" y="312"/>
                    </a:lnTo>
                    <a:lnTo>
                      <a:pt x="792" y="314"/>
                    </a:lnTo>
                    <a:lnTo>
                      <a:pt x="793" y="315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54" name="Freeform 65">
                <a:extLst>
                  <a:ext uri="{FF2B5EF4-FFF2-40B4-BE49-F238E27FC236}">
                    <a16:creationId xmlns:a16="http://schemas.microsoft.com/office/drawing/2014/main" id="{5BEF91B2-2593-634E-88D4-AFB6DF5AB2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2" y="1900"/>
                <a:ext cx="397" cy="157"/>
              </a:xfrm>
              <a:custGeom>
                <a:avLst/>
                <a:gdLst>
                  <a:gd name="T0" fmla="*/ 1 w 793"/>
                  <a:gd name="T1" fmla="*/ 1 h 314"/>
                  <a:gd name="T2" fmla="*/ 1 w 793"/>
                  <a:gd name="T3" fmla="*/ 1 h 314"/>
                  <a:gd name="T4" fmla="*/ 1 w 793"/>
                  <a:gd name="T5" fmla="*/ 1 h 314"/>
                  <a:gd name="T6" fmla="*/ 1 w 793"/>
                  <a:gd name="T7" fmla="*/ 1 h 314"/>
                  <a:gd name="T8" fmla="*/ 1 w 793"/>
                  <a:gd name="T9" fmla="*/ 1 h 314"/>
                  <a:gd name="T10" fmla="*/ 1 w 793"/>
                  <a:gd name="T11" fmla="*/ 1 h 314"/>
                  <a:gd name="T12" fmla="*/ 1 w 793"/>
                  <a:gd name="T13" fmla="*/ 1 h 314"/>
                  <a:gd name="T14" fmla="*/ 1 w 793"/>
                  <a:gd name="T15" fmla="*/ 1 h 314"/>
                  <a:gd name="T16" fmla="*/ 1 w 793"/>
                  <a:gd name="T17" fmla="*/ 1 h 314"/>
                  <a:gd name="T18" fmla="*/ 1 w 793"/>
                  <a:gd name="T19" fmla="*/ 1 h 314"/>
                  <a:gd name="T20" fmla="*/ 1 w 793"/>
                  <a:gd name="T21" fmla="*/ 1 h 314"/>
                  <a:gd name="T22" fmla="*/ 1 w 793"/>
                  <a:gd name="T23" fmla="*/ 1 h 314"/>
                  <a:gd name="T24" fmla="*/ 1 w 793"/>
                  <a:gd name="T25" fmla="*/ 1 h 314"/>
                  <a:gd name="T26" fmla="*/ 1 w 793"/>
                  <a:gd name="T27" fmla="*/ 1 h 314"/>
                  <a:gd name="T28" fmla="*/ 1 w 793"/>
                  <a:gd name="T29" fmla="*/ 1 h 314"/>
                  <a:gd name="T30" fmla="*/ 1 w 793"/>
                  <a:gd name="T31" fmla="*/ 1 h 314"/>
                  <a:gd name="T32" fmla="*/ 1 w 793"/>
                  <a:gd name="T33" fmla="*/ 1 h 314"/>
                  <a:gd name="T34" fmla="*/ 1 w 793"/>
                  <a:gd name="T35" fmla="*/ 1 h 314"/>
                  <a:gd name="T36" fmla="*/ 1 w 793"/>
                  <a:gd name="T37" fmla="*/ 1 h 314"/>
                  <a:gd name="T38" fmla="*/ 1 w 793"/>
                  <a:gd name="T39" fmla="*/ 1 h 314"/>
                  <a:gd name="T40" fmla="*/ 1 w 793"/>
                  <a:gd name="T41" fmla="*/ 1 h 314"/>
                  <a:gd name="T42" fmla="*/ 1 w 793"/>
                  <a:gd name="T43" fmla="*/ 1 h 314"/>
                  <a:gd name="T44" fmla="*/ 1 w 793"/>
                  <a:gd name="T45" fmla="*/ 1 h 314"/>
                  <a:gd name="T46" fmla="*/ 1 w 793"/>
                  <a:gd name="T47" fmla="*/ 1 h 314"/>
                  <a:gd name="T48" fmla="*/ 1 w 793"/>
                  <a:gd name="T49" fmla="*/ 1 h 314"/>
                  <a:gd name="T50" fmla="*/ 1 w 793"/>
                  <a:gd name="T51" fmla="*/ 1 h 314"/>
                  <a:gd name="T52" fmla="*/ 1 w 793"/>
                  <a:gd name="T53" fmla="*/ 1 h 314"/>
                  <a:gd name="T54" fmla="*/ 1 w 793"/>
                  <a:gd name="T55" fmla="*/ 1 h 314"/>
                  <a:gd name="T56" fmla="*/ 1 w 793"/>
                  <a:gd name="T57" fmla="*/ 1 h 314"/>
                  <a:gd name="T58" fmla="*/ 1 w 793"/>
                  <a:gd name="T59" fmla="*/ 1 h 314"/>
                  <a:gd name="T60" fmla="*/ 1 w 793"/>
                  <a:gd name="T61" fmla="*/ 1 h 314"/>
                  <a:gd name="T62" fmla="*/ 1 w 793"/>
                  <a:gd name="T63" fmla="*/ 1 h 314"/>
                  <a:gd name="T64" fmla="*/ 1 w 793"/>
                  <a:gd name="T65" fmla="*/ 1 h 314"/>
                  <a:gd name="T66" fmla="*/ 1 w 793"/>
                  <a:gd name="T67" fmla="*/ 1 h 314"/>
                  <a:gd name="T68" fmla="*/ 1 w 793"/>
                  <a:gd name="T69" fmla="*/ 1 h 314"/>
                  <a:gd name="T70" fmla="*/ 1 w 793"/>
                  <a:gd name="T71" fmla="*/ 1 h 314"/>
                  <a:gd name="T72" fmla="*/ 1 w 793"/>
                  <a:gd name="T73" fmla="*/ 1 h 314"/>
                  <a:gd name="T74" fmla="*/ 1 w 793"/>
                  <a:gd name="T75" fmla="*/ 1 h 314"/>
                  <a:gd name="T76" fmla="*/ 1 w 793"/>
                  <a:gd name="T77" fmla="*/ 1 h 314"/>
                  <a:gd name="T78" fmla="*/ 1 w 793"/>
                  <a:gd name="T79" fmla="*/ 1 h 314"/>
                  <a:gd name="T80" fmla="*/ 1 w 793"/>
                  <a:gd name="T81" fmla="*/ 1 h 314"/>
                  <a:gd name="T82" fmla="*/ 1 w 793"/>
                  <a:gd name="T83" fmla="*/ 1 h 314"/>
                  <a:gd name="T84" fmla="*/ 1 w 793"/>
                  <a:gd name="T85" fmla="*/ 1 h 314"/>
                  <a:gd name="T86" fmla="*/ 1 w 793"/>
                  <a:gd name="T87" fmla="*/ 1 h 314"/>
                  <a:gd name="T88" fmla="*/ 1 w 793"/>
                  <a:gd name="T89" fmla="*/ 1 h 314"/>
                  <a:gd name="T90" fmla="*/ 1 w 793"/>
                  <a:gd name="T91" fmla="*/ 1 h 314"/>
                  <a:gd name="T92" fmla="*/ 1 w 793"/>
                  <a:gd name="T93" fmla="*/ 1 h 314"/>
                  <a:gd name="T94" fmla="*/ 1 w 793"/>
                  <a:gd name="T95" fmla="*/ 1 h 314"/>
                  <a:gd name="T96" fmla="*/ 1 w 793"/>
                  <a:gd name="T97" fmla="*/ 1 h 314"/>
                  <a:gd name="T98" fmla="*/ 1 w 793"/>
                  <a:gd name="T99" fmla="*/ 1 h 314"/>
                  <a:gd name="T100" fmla="*/ 1 w 793"/>
                  <a:gd name="T101" fmla="*/ 1 h 314"/>
                  <a:gd name="T102" fmla="*/ 1 w 793"/>
                  <a:gd name="T103" fmla="*/ 1 h 314"/>
                  <a:gd name="T104" fmla="*/ 1 w 793"/>
                  <a:gd name="T105" fmla="*/ 1 h 314"/>
                  <a:gd name="T106" fmla="*/ 1 w 793"/>
                  <a:gd name="T107" fmla="*/ 1 h 314"/>
                  <a:gd name="T108" fmla="*/ 1 w 793"/>
                  <a:gd name="T109" fmla="*/ 1 h 314"/>
                  <a:gd name="T110" fmla="*/ 1 w 793"/>
                  <a:gd name="T111" fmla="*/ 1 h 314"/>
                  <a:gd name="T112" fmla="*/ 1 w 793"/>
                  <a:gd name="T113" fmla="*/ 1 h 314"/>
                  <a:gd name="T114" fmla="*/ 1 w 793"/>
                  <a:gd name="T115" fmla="*/ 1 h 314"/>
                  <a:gd name="T116" fmla="*/ 1 w 793"/>
                  <a:gd name="T117" fmla="*/ 1 h 314"/>
                  <a:gd name="T118" fmla="*/ 1 w 793"/>
                  <a:gd name="T119" fmla="*/ 1 h 314"/>
                  <a:gd name="T120" fmla="*/ 1 w 793"/>
                  <a:gd name="T121" fmla="*/ 1 h 31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93"/>
                  <a:gd name="T184" fmla="*/ 0 h 314"/>
                  <a:gd name="T185" fmla="*/ 793 w 793"/>
                  <a:gd name="T186" fmla="*/ 314 h 31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93" h="314">
                    <a:moveTo>
                      <a:pt x="0" y="314"/>
                    </a:moveTo>
                    <a:lnTo>
                      <a:pt x="31" y="314"/>
                    </a:lnTo>
                    <a:lnTo>
                      <a:pt x="59" y="314"/>
                    </a:lnTo>
                    <a:lnTo>
                      <a:pt x="85" y="314"/>
                    </a:lnTo>
                    <a:lnTo>
                      <a:pt x="110" y="314"/>
                    </a:lnTo>
                    <a:lnTo>
                      <a:pt x="133" y="314"/>
                    </a:lnTo>
                    <a:lnTo>
                      <a:pt x="154" y="314"/>
                    </a:lnTo>
                    <a:lnTo>
                      <a:pt x="174" y="314"/>
                    </a:lnTo>
                    <a:lnTo>
                      <a:pt x="193" y="314"/>
                    </a:lnTo>
                    <a:lnTo>
                      <a:pt x="210" y="314"/>
                    </a:lnTo>
                    <a:lnTo>
                      <a:pt x="226" y="314"/>
                    </a:lnTo>
                    <a:lnTo>
                      <a:pt x="241" y="314"/>
                    </a:lnTo>
                    <a:lnTo>
                      <a:pt x="254" y="314"/>
                    </a:lnTo>
                    <a:lnTo>
                      <a:pt x="266" y="314"/>
                    </a:lnTo>
                    <a:lnTo>
                      <a:pt x="276" y="314"/>
                    </a:lnTo>
                    <a:lnTo>
                      <a:pt x="286" y="314"/>
                    </a:lnTo>
                    <a:lnTo>
                      <a:pt x="295" y="314"/>
                    </a:lnTo>
                    <a:lnTo>
                      <a:pt x="303" y="314"/>
                    </a:lnTo>
                    <a:lnTo>
                      <a:pt x="310" y="314"/>
                    </a:lnTo>
                    <a:lnTo>
                      <a:pt x="316" y="314"/>
                    </a:lnTo>
                    <a:lnTo>
                      <a:pt x="322" y="314"/>
                    </a:lnTo>
                    <a:lnTo>
                      <a:pt x="327" y="314"/>
                    </a:lnTo>
                    <a:lnTo>
                      <a:pt x="331" y="314"/>
                    </a:lnTo>
                    <a:lnTo>
                      <a:pt x="335" y="314"/>
                    </a:lnTo>
                    <a:lnTo>
                      <a:pt x="339" y="314"/>
                    </a:lnTo>
                    <a:lnTo>
                      <a:pt x="342" y="313"/>
                    </a:lnTo>
                    <a:lnTo>
                      <a:pt x="344" y="313"/>
                    </a:lnTo>
                    <a:lnTo>
                      <a:pt x="347" y="313"/>
                    </a:lnTo>
                    <a:lnTo>
                      <a:pt x="349" y="313"/>
                    </a:lnTo>
                    <a:lnTo>
                      <a:pt x="351" y="313"/>
                    </a:lnTo>
                    <a:lnTo>
                      <a:pt x="353" y="313"/>
                    </a:lnTo>
                    <a:lnTo>
                      <a:pt x="355" y="313"/>
                    </a:lnTo>
                    <a:lnTo>
                      <a:pt x="357" y="313"/>
                    </a:lnTo>
                    <a:lnTo>
                      <a:pt x="360" y="313"/>
                    </a:lnTo>
                    <a:lnTo>
                      <a:pt x="361" y="313"/>
                    </a:lnTo>
                    <a:lnTo>
                      <a:pt x="364" y="313"/>
                    </a:lnTo>
                    <a:lnTo>
                      <a:pt x="365" y="312"/>
                    </a:lnTo>
                    <a:lnTo>
                      <a:pt x="367" y="312"/>
                    </a:lnTo>
                    <a:lnTo>
                      <a:pt x="369" y="312"/>
                    </a:lnTo>
                    <a:lnTo>
                      <a:pt x="371" y="312"/>
                    </a:lnTo>
                    <a:lnTo>
                      <a:pt x="372" y="312"/>
                    </a:lnTo>
                    <a:lnTo>
                      <a:pt x="373" y="312"/>
                    </a:lnTo>
                    <a:lnTo>
                      <a:pt x="375" y="312"/>
                    </a:lnTo>
                    <a:lnTo>
                      <a:pt x="376" y="312"/>
                    </a:lnTo>
                    <a:lnTo>
                      <a:pt x="377" y="312"/>
                    </a:lnTo>
                    <a:lnTo>
                      <a:pt x="379" y="312"/>
                    </a:lnTo>
                    <a:lnTo>
                      <a:pt x="380" y="312"/>
                    </a:lnTo>
                    <a:lnTo>
                      <a:pt x="381" y="310"/>
                    </a:lnTo>
                    <a:lnTo>
                      <a:pt x="383" y="310"/>
                    </a:lnTo>
                    <a:lnTo>
                      <a:pt x="384" y="310"/>
                    </a:lnTo>
                    <a:lnTo>
                      <a:pt x="385" y="310"/>
                    </a:lnTo>
                    <a:lnTo>
                      <a:pt x="387" y="310"/>
                    </a:lnTo>
                    <a:lnTo>
                      <a:pt x="388" y="310"/>
                    </a:lnTo>
                    <a:lnTo>
                      <a:pt x="389" y="310"/>
                    </a:lnTo>
                    <a:lnTo>
                      <a:pt x="391" y="310"/>
                    </a:lnTo>
                    <a:lnTo>
                      <a:pt x="392" y="309"/>
                    </a:lnTo>
                    <a:lnTo>
                      <a:pt x="393" y="309"/>
                    </a:lnTo>
                    <a:lnTo>
                      <a:pt x="396" y="309"/>
                    </a:lnTo>
                    <a:lnTo>
                      <a:pt x="397" y="309"/>
                    </a:lnTo>
                    <a:lnTo>
                      <a:pt x="399" y="309"/>
                    </a:lnTo>
                    <a:lnTo>
                      <a:pt x="401" y="308"/>
                    </a:lnTo>
                    <a:lnTo>
                      <a:pt x="403" y="308"/>
                    </a:lnTo>
                    <a:lnTo>
                      <a:pt x="405" y="308"/>
                    </a:lnTo>
                    <a:lnTo>
                      <a:pt x="407" y="308"/>
                    </a:lnTo>
                    <a:lnTo>
                      <a:pt x="409" y="308"/>
                    </a:lnTo>
                    <a:lnTo>
                      <a:pt x="411" y="306"/>
                    </a:lnTo>
                    <a:lnTo>
                      <a:pt x="412" y="306"/>
                    </a:lnTo>
                    <a:lnTo>
                      <a:pt x="415" y="306"/>
                    </a:lnTo>
                    <a:lnTo>
                      <a:pt x="416" y="306"/>
                    </a:lnTo>
                    <a:lnTo>
                      <a:pt x="417" y="306"/>
                    </a:lnTo>
                    <a:lnTo>
                      <a:pt x="419" y="306"/>
                    </a:lnTo>
                    <a:lnTo>
                      <a:pt x="420" y="305"/>
                    </a:lnTo>
                    <a:lnTo>
                      <a:pt x="421" y="305"/>
                    </a:lnTo>
                    <a:lnTo>
                      <a:pt x="423" y="305"/>
                    </a:lnTo>
                    <a:lnTo>
                      <a:pt x="424" y="305"/>
                    </a:lnTo>
                    <a:lnTo>
                      <a:pt x="425" y="305"/>
                    </a:lnTo>
                    <a:lnTo>
                      <a:pt x="427" y="305"/>
                    </a:lnTo>
                    <a:lnTo>
                      <a:pt x="428" y="304"/>
                    </a:lnTo>
                    <a:lnTo>
                      <a:pt x="429" y="304"/>
                    </a:lnTo>
                    <a:lnTo>
                      <a:pt x="431" y="304"/>
                    </a:lnTo>
                    <a:lnTo>
                      <a:pt x="432" y="302"/>
                    </a:lnTo>
                    <a:lnTo>
                      <a:pt x="433" y="302"/>
                    </a:lnTo>
                    <a:lnTo>
                      <a:pt x="435" y="302"/>
                    </a:lnTo>
                    <a:lnTo>
                      <a:pt x="436" y="302"/>
                    </a:lnTo>
                    <a:lnTo>
                      <a:pt x="437" y="301"/>
                    </a:lnTo>
                    <a:lnTo>
                      <a:pt x="438" y="301"/>
                    </a:lnTo>
                    <a:lnTo>
                      <a:pt x="440" y="301"/>
                    </a:lnTo>
                    <a:lnTo>
                      <a:pt x="442" y="300"/>
                    </a:lnTo>
                    <a:lnTo>
                      <a:pt x="444" y="300"/>
                    </a:lnTo>
                    <a:lnTo>
                      <a:pt x="445" y="298"/>
                    </a:lnTo>
                    <a:lnTo>
                      <a:pt x="448" y="298"/>
                    </a:lnTo>
                    <a:lnTo>
                      <a:pt x="450" y="297"/>
                    </a:lnTo>
                    <a:lnTo>
                      <a:pt x="452" y="297"/>
                    </a:lnTo>
                    <a:lnTo>
                      <a:pt x="454" y="296"/>
                    </a:lnTo>
                    <a:lnTo>
                      <a:pt x="457" y="296"/>
                    </a:lnTo>
                    <a:lnTo>
                      <a:pt x="460" y="294"/>
                    </a:lnTo>
                    <a:lnTo>
                      <a:pt x="461" y="294"/>
                    </a:lnTo>
                    <a:lnTo>
                      <a:pt x="464" y="293"/>
                    </a:lnTo>
                    <a:lnTo>
                      <a:pt x="465" y="293"/>
                    </a:lnTo>
                    <a:lnTo>
                      <a:pt x="466" y="292"/>
                    </a:lnTo>
                    <a:lnTo>
                      <a:pt x="469" y="292"/>
                    </a:lnTo>
                    <a:lnTo>
                      <a:pt x="470" y="292"/>
                    </a:lnTo>
                    <a:lnTo>
                      <a:pt x="472" y="290"/>
                    </a:lnTo>
                    <a:lnTo>
                      <a:pt x="473" y="290"/>
                    </a:lnTo>
                    <a:lnTo>
                      <a:pt x="474" y="289"/>
                    </a:lnTo>
                    <a:lnTo>
                      <a:pt x="476" y="289"/>
                    </a:lnTo>
                    <a:lnTo>
                      <a:pt x="477" y="289"/>
                    </a:lnTo>
                    <a:lnTo>
                      <a:pt x="478" y="288"/>
                    </a:lnTo>
                    <a:lnTo>
                      <a:pt x="480" y="288"/>
                    </a:lnTo>
                    <a:lnTo>
                      <a:pt x="481" y="288"/>
                    </a:lnTo>
                    <a:lnTo>
                      <a:pt x="482" y="287"/>
                    </a:lnTo>
                    <a:lnTo>
                      <a:pt x="484" y="287"/>
                    </a:lnTo>
                    <a:lnTo>
                      <a:pt x="485" y="285"/>
                    </a:lnTo>
                    <a:lnTo>
                      <a:pt x="486" y="285"/>
                    </a:lnTo>
                    <a:lnTo>
                      <a:pt x="488" y="284"/>
                    </a:lnTo>
                    <a:lnTo>
                      <a:pt x="489" y="284"/>
                    </a:lnTo>
                    <a:lnTo>
                      <a:pt x="490" y="283"/>
                    </a:lnTo>
                    <a:lnTo>
                      <a:pt x="492" y="283"/>
                    </a:lnTo>
                    <a:lnTo>
                      <a:pt x="493" y="281"/>
                    </a:lnTo>
                    <a:lnTo>
                      <a:pt x="496" y="281"/>
                    </a:lnTo>
                    <a:lnTo>
                      <a:pt x="497" y="280"/>
                    </a:lnTo>
                    <a:lnTo>
                      <a:pt x="498" y="279"/>
                    </a:lnTo>
                    <a:lnTo>
                      <a:pt x="501" y="279"/>
                    </a:lnTo>
                    <a:lnTo>
                      <a:pt x="502" y="277"/>
                    </a:lnTo>
                    <a:lnTo>
                      <a:pt x="505" y="276"/>
                    </a:lnTo>
                    <a:lnTo>
                      <a:pt x="506" y="275"/>
                    </a:lnTo>
                    <a:lnTo>
                      <a:pt x="509" y="275"/>
                    </a:lnTo>
                    <a:lnTo>
                      <a:pt x="510" y="273"/>
                    </a:lnTo>
                    <a:lnTo>
                      <a:pt x="512" y="272"/>
                    </a:lnTo>
                    <a:lnTo>
                      <a:pt x="514" y="272"/>
                    </a:lnTo>
                    <a:lnTo>
                      <a:pt x="516" y="271"/>
                    </a:lnTo>
                    <a:lnTo>
                      <a:pt x="517" y="271"/>
                    </a:lnTo>
                    <a:lnTo>
                      <a:pt x="518" y="269"/>
                    </a:lnTo>
                    <a:lnTo>
                      <a:pt x="520" y="269"/>
                    </a:lnTo>
                    <a:lnTo>
                      <a:pt x="521" y="268"/>
                    </a:lnTo>
                    <a:lnTo>
                      <a:pt x="522" y="268"/>
                    </a:lnTo>
                    <a:lnTo>
                      <a:pt x="524" y="267"/>
                    </a:lnTo>
                    <a:lnTo>
                      <a:pt x="525" y="265"/>
                    </a:lnTo>
                    <a:lnTo>
                      <a:pt x="526" y="265"/>
                    </a:lnTo>
                    <a:lnTo>
                      <a:pt x="528" y="265"/>
                    </a:lnTo>
                    <a:lnTo>
                      <a:pt x="529" y="264"/>
                    </a:lnTo>
                    <a:lnTo>
                      <a:pt x="530" y="263"/>
                    </a:lnTo>
                    <a:lnTo>
                      <a:pt x="531" y="263"/>
                    </a:lnTo>
                    <a:lnTo>
                      <a:pt x="533" y="261"/>
                    </a:lnTo>
                    <a:lnTo>
                      <a:pt x="534" y="261"/>
                    </a:lnTo>
                    <a:lnTo>
                      <a:pt x="535" y="260"/>
                    </a:lnTo>
                    <a:lnTo>
                      <a:pt x="537" y="260"/>
                    </a:lnTo>
                    <a:lnTo>
                      <a:pt x="538" y="259"/>
                    </a:lnTo>
                    <a:lnTo>
                      <a:pt x="539" y="257"/>
                    </a:lnTo>
                    <a:lnTo>
                      <a:pt x="542" y="257"/>
                    </a:lnTo>
                    <a:lnTo>
                      <a:pt x="543" y="256"/>
                    </a:lnTo>
                    <a:lnTo>
                      <a:pt x="545" y="255"/>
                    </a:lnTo>
                    <a:lnTo>
                      <a:pt x="546" y="255"/>
                    </a:lnTo>
                    <a:lnTo>
                      <a:pt x="549" y="253"/>
                    </a:lnTo>
                    <a:lnTo>
                      <a:pt x="550" y="252"/>
                    </a:lnTo>
                    <a:lnTo>
                      <a:pt x="551" y="251"/>
                    </a:lnTo>
                    <a:lnTo>
                      <a:pt x="554" y="251"/>
                    </a:lnTo>
                    <a:lnTo>
                      <a:pt x="555" y="249"/>
                    </a:lnTo>
                    <a:lnTo>
                      <a:pt x="557" y="248"/>
                    </a:lnTo>
                    <a:lnTo>
                      <a:pt x="558" y="248"/>
                    </a:lnTo>
                    <a:lnTo>
                      <a:pt x="559" y="247"/>
                    </a:lnTo>
                    <a:lnTo>
                      <a:pt x="561" y="247"/>
                    </a:lnTo>
                    <a:lnTo>
                      <a:pt x="562" y="245"/>
                    </a:lnTo>
                    <a:lnTo>
                      <a:pt x="563" y="245"/>
                    </a:lnTo>
                    <a:lnTo>
                      <a:pt x="563" y="244"/>
                    </a:lnTo>
                    <a:lnTo>
                      <a:pt x="565" y="244"/>
                    </a:lnTo>
                    <a:lnTo>
                      <a:pt x="566" y="243"/>
                    </a:lnTo>
                    <a:lnTo>
                      <a:pt x="567" y="243"/>
                    </a:lnTo>
                    <a:lnTo>
                      <a:pt x="569" y="241"/>
                    </a:lnTo>
                    <a:lnTo>
                      <a:pt x="570" y="241"/>
                    </a:lnTo>
                    <a:lnTo>
                      <a:pt x="570" y="240"/>
                    </a:lnTo>
                    <a:lnTo>
                      <a:pt x="571" y="240"/>
                    </a:lnTo>
                    <a:lnTo>
                      <a:pt x="573" y="240"/>
                    </a:lnTo>
                    <a:lnTo>
                      <a:pt x="573" y="239"/>
                    </a:lnTo>
                    <a:lnTo>
                      <a:pt x="574" y="239"/>
                    </a:lnTo>
                    <a:lnTo>
                      <a:pt x="575" y="237"/>
                    </a:lnTo>
                    <a:lnTo>
                      <a:pt x="577" y="236"/>
                    </a:lnTo>
                    <a:lnTo>
                      <a:pt x="578" y="236"/>
                    </a:lnTo>
                    <a:lnTo>
                      <a:pt x="579" y="235"/>
                    </a:lnTo>
                    <a:lnTo>
                      <a:pt x="581" y="235"/>
                    </a:lnTo>
                    <a:lnTo>
                      <a:pt x="582" y="233"/>
                    </a:lnTo>
                    <a:lnTo>
                      <a:pt x="583" y="232"/>
                    </a:lnTo>
                    <a:lnTo>
                      <a:pt x="585" y="232"/>
                    </a:lnTo>
                    <a:lnTo>
                      <a:pt x="586" y="231"/>
                    </a:lnTo>
                    <a:lnTo>
                      <a:pt x="587" y="229"/>
                    </a:lnTo>
                    <a:lnTo>
                      <a:pt x="589" y="229"/>
                    </a:lnTo>
                    <a:lnTo>
                      <a:pt x="590" y="228"/>
                    </a:lnTo>
                    <a:lnTo>
                      <a:pt x="591" y="227"/>
                    </a:lnTo>
                    <a:lnTo>
                      <a:pt x="593" y="227"/>
                    </a:lnTo>
                    <a:lnTo>
                      <a:pt x="594" y="225"/>
                    </a:lnTo>
                    <a:lnTo>
                      <a:pt x="595" y="224"/>
                    </a:lnTo>
                    <a:lnTo>
                      <a:pt x="597" y="224"/>
                    </a:lnTo>
                    <a:lnTo>
                      <a:pt x="598" y="223"/>
                    </a:lnTo>
                    <a:lnTo>
                      <a:pt x="599" y="221"/>
                    </a:lnTo>
                    <a:lnTo>
                      <a:pt x="601" y="221"/>
                    </a:lnTo>
                    <a:lnTo>
                      <a:pt x="601" y="220"/>
                    </a:lnTo>
                    <a:lnTo>
                      <a:pt x="602" y="220"/>
                    </a:lnTo>
                    <a:lnTo>
                      <a:pt x="603" y="219"/>
                    </a:lnTo>
                    <a:lnTo>
                      <a:pt x="605" y="219"/>
                    </a:lnTo>
                    <a:lnTo>
                      <a:pt x="605" y="217"/>
                    </a:lnTo>
                    <a:lnTo>
                      <a:pt x="606" y="217"/>
                    </a:lnTo>
                    <a:lnTo>
                      <a:pt x="606" y="216"/>
                    </a:lnTo>
                    <a:lnTo>
                      <a:pt x="607" y="216"/>
                    </a:lnTo>
                    <a:lnTo>
                      <a:pt x="609" y="215"/>
                    </a:lnTo>
                    <a:lnTo>
                      <a:pt x="610" y="215"/>
                    </a:lnTo>
                    <a:lnTo>
                      <a:pt x="610" y="213"/>
                    </a:lnTo>
                    <a:lnTo>
                      <a:pt x="611" y="213"/>
                    </a:lnTo>
                    <a:lnTo>
                      <a:pt x="613" y="212"/>
                    </a:lnTo>
                    <a:lnTo>
                      <a:pt x="614" y="211"/>
                    </a:lnTo>
                    <a:lnTo>
                      <a:pt x="615" y="209"/>
                    </a:lnTo>
                    <a:lnTo>
                      <a:pt x="617" y="209"/>
                    </a:lnTo>
                    <a:lnTo>
                      <a:pt x="617" y="208"/>
                    </a:lnTo>
                    <a:lnTo>
                      <a:pt x="618" y="208"/>
                    </a:lnTo>
                    <a:lnTo>
                      <a:pt x="619" y="207"/>
                    </a:lnTo>
                    <a:lnTo>
                      <a:pt x="621" y="205"/>
                    </a:lnTo>
                    <a:lnTo>
                      <a:pt x="622" y="204"/>
                    </a:lnTo>
                    <a:lnTo>
                      <a:pt x="623" y="204"/>
                    </a:lnTo>
                    <a:lnTo>
                      <a:pt x="623" y="203"/>
                    </a:lnTo>
                    <a:lnTo>
                      <a:pt x="624" y="203"/>
                    </a:lnTo>
                    <a:lnTo>
                      <a:pt x="626" y="201"/>
                    </a:lnTo>
                    <a:lnTo>
                      <a:pt x="627" y="200"/>
                    </a:lnTo>
                    <a:lnTo>
                      <a:pt x="628" y="200"/>
                    </a:lnTo>
                    <a:lnTo>
                      <a:pt x="628" y="199"/>
                    </a:lnTo>
                    <a:lnTo>
                      <a:pt x="630" y="199"/>
                    </a:lnTo>
                    <a:lnTo>
                      <a:pt x="631" y="197"/>
                    </a:lnTo>
                    <a:lnTo>
                      <a:pt x="632" y="197"/>
                    </a:lnTo>
                    <a:lnTo>
                      <a:pt x="632" y="196"/>
                    </a:lnTo>
                    <a:lnTo>
                      <a:pt x="634" y="196"/>
                    </a:lnTo>
                    <a:lnTo>
                      <a:pt x="635" y="195"/>
                    </a:lnTo>
                    <a:lnTo>
                      <a:pt x="636" y="194"/>
                    </a:lnTo>
                    <a:lnTo>
                      <a:pt x="638" y="194"/>
                    </a:lnTo>
                    <a:lnTo>
                      <a:pt x="639" y="192"/>
                    </a:lnTo>
                    <a:lnTo>
                      <a:pt x="640" y="192"/>
                    </a:lnTo>
                    <a:lnTo>
                      <a:pt x="642" y="191"/>
                    </a:lnTo>
                    <a:lnTo>
                      <a:pt x="642" y="190"/>
                    </a:lnTo>
                    <a:lnTo>
                      <a:pt x="643" y="190"/>
                    </a:lnTo>
                    <a:lnTo>
                      <a:pt x="644" y="188"/>
                    </a:lnTo>
                    <a:lnTo>
                      <a:pt x="646" y="188"/>
                    </a:lnTo>
                    <a:lnTo>
                      <a:pt x="646" y="187"/>
                    </a:lnTo>
                    <a:lnTo>
                      <a:pt x="647" y="187"/>
                    </a:lnTo>
                    <a:lnTo>
                      <a:pt x="648" y="186"/>
                    </a:lnTo>
                    <a:lnTo>
                      <a:pt x="650" y="184"/>
                    </a:lnTo>
                    <a:lnTo>
                      <a:pt x="651" y="184"/>
                    </a:lnTo>
                    <a:lnTo>
                      <a:pt x="651" y="183"/>
                    </a:lnTo>
                    <a:lnTo>
                      <a:pt x="652" y="183"/>
                    </a:lnTo>
                    <a:lnTo>
                      <a:pt x="652" y="182"/>
                    </a:lnTo>
                    <a:lnTo>
                      <a:pt x="654" y="182"/>
                    </a:lnTo>
                    <a:lnTo>
                      <a:pt x="654" y="180"/>
                    </a:lnTo>
                    <a:lnTo>
                      <a:pt x="655" y="180"/>
                    </a:lnTo>
                    <a:lnTo>
                      <a:pt x="655" y="179"/>
                    </a:lnTo>
                    <a:lnTo>
                      <a:pt x="656" y="179"/>
                    </a:lnTo>
                    <a:lnTo>
                      <a:pt x="658" y="178"/>
                    </a:lnTo>
                    <a:lnTo>
                      <a:pt x="659" y="176"/>
                    </a:lnTo>
                    <a:lnTo>
                      <a:pt x="660" y="175"/>
                    </a:lnTo>
                    <a:lnTo>
                      <a:pt x="662" y="174"/>
                    </a:lnTo>
                    <a:lnTo>
                      <a:pt x="663" y="172"/>
                    </a:lnTo>
                    <a:lnTo>
                      <a:pt x="664" y="171"/>
                    </a:lnTo>
                    <a:lnTo>
                      <a:pt x="666" y="170"/>
                    </a:lnTo>
                    <a:lnTo>
                      <a:pt x="666" y="168"/>
                    </a:lnTo>
                    <a:lnTo>
                      <a:pt x="667" y="167"/>
                    </a:lnTo>
                    <a:lnTo>
                      <a:pt x="668" y="166"/>
                    </a:lnTo>
                    <a:lnTo>
                      <a:pt x="670" y="164"/>
                    </a:lnTo>
                    <a:lnTo>
                      <a:pt x="671" y="163"/>
                    </a:lnTo>
                    <a:lnTo>
                      <a:pt x="672" y="163"/>
                    </a:lnTo>
                    <a:lnTo>
                      <a:pt x="672" y="162"/>
                    </a:lnTo>
                    <a:lnTo>
                      <a:pt x="674" y="160"/>
                    </a:lnTo>
                    <a:lnTo>
                      <a:pt x="675" y="159"/>
                    </a:lnTo>
                    <a:lnTo>
                      <a:pt x="676" y="158"/>
                    </a:lnTo>
                    <a:lnTo>
                      <a:pt x="678" y="156"/>
                    </a:lnTo>
                    <a:lnTo>
                      <a:pt x="679" y="155"/>
                    </a:lnTo>
                    <a:lnTo>
                      <a:pt x="680" y="154"/>
                    </a:lnTo>
                    <a:lnTo>
                      <a:pt x="680" y="152"/>
                    </a:lnTo>
                    <a:lnTo>
                      <a:pt x="682" y="152"/>
                    </a:lnTo>
                    <a:lnTo>
                      <a:pt x="682" y="151"/>
                    </a:lnTo>
                    <a:lnTo>
                      <a:pt x="683" y="150"/>
                    </a:lnTo>
                    <a:lnTo>
                      <a:pt x="684" y="150"/>
                    </a:lnTo>
                    <a:lnTo>
                      <a:pt x="684" y="148"/>
                    </a:lnTo>
                    <a:lnTo>
                      <a:pt x="686" y="147"/>
                    </a:lnTo>
                    <a:lnTo>
                      <a:pt x="687" y="147"/>
                    </a:lnTo>
                    <a:lnTo>
                      <a:pt x="687" y="146"/>
                    </a:lnTo>
                    <a:lnTo>
                      <a:pt x="688" y="144"/>
                    </a:lnTo>
                    <a:lnTo>
                      <a:pt x="690" y="143"/>
                    </a:lnTo>
                    <a:lnTo>
                      <a:pt x="691" y="142"/>
                    </a:lnTo>
                    <a:lnTo>
                      <a:pt x="692" y="140"/>
                    </a:lnTo>
                    <a:lnTo>
                      <a:pt x="692" y="139"/>
                    </a:lnTo>
                    <a:lnTo>
                      <a:pt x="694" y="136"/>
                    </a:lnTo>
                    <a:lnTo>
                      <a:pt x="696" y="135"/>
                    </a:lnTo>
                    <a:lnTo>
                      <a:pt x="698" y="134"/>
                    </a:lnTo>
                    <a:lnTo>
                      <a:pt x="699" y="131"/>
                    </a:lnTo>
                    <a:lnTo>
                      <a:pt x="700" y="130"/>
                    </a:lnTo>
                    <a:lnTo>
                      <a:pt x="702" y="128"/>
                    </a:lnTo>
                    <a:lnTo>
                      <a:pt x="703" y="127"/>
                    </a:lnTo>
                    <a:lnTo>
                      <a:pt x="704" y="126"/>
                    </a:lnTo>
                    <a:lnTo>
                      <a:pt x="706" y="124"/>
                    </a:lnTo>
                    <a:lnTo>
                      <a:pt x="706" y="123"/>
                    </a:lnTo>
                    <a:lnTo>
                      <a:pt x="707" y="122"/>
                    </a:lnTo>
                    <a:lnTo>
                      <a:pt x="708" y="120"/>
                    </a:lnTo>
                    <a:lnTo>
                      <a:pt x="708" y="119"/>
                    </a:lnTo>
                    <a:lnTo>
                      <a:pt x="710" y="118"/>
                    </a:lnTo>
                    <a:lnTo>
                      <a:pt x="711" y="118"/>
                    </a:lnTo>
                    <a:lnTo>
                      <a:pt x="711" y="116"/>
                    </a:lnTo>
                    <a:lnTo>
                      <a:pt x="712" y="115"/>
                    </a:lnTo>
                    <a:lnTo>
                      <a:pt x="714" y="114"/>
                    </a:lnTo>
                    <a:lnTo>
                      <a:pt x="715" y="112"/>
                    </a:lnTo>
                    <a:lnTo>
                      <a:pt x="715" y="111"/>
                    </a:lnTo>
                    <a:lnTo>
                      <a:pt x="716" y="110"/>
                    </a:lnTo>
                    <a:lnTo>
                      <a:pt x="717" y="108"/>
                    </a:lnTo>
                    <a:lnTo>
                      <a:pt x="717" y="107"/>
                    </a:lnTo>
                    <a:lnTo>
                      <a:pt x="719" y="107"/>
                    </a:lnTo>
                    <a:lnTo>
                      <a:pt x="719" y="106"/>
                    </a:lnTo>
                    <a:lnTo>
                      <a:pt x="720" y="104"/>
                    </a:lnTo>
                    <a:lnTo>
                      <a:pt x="721" y="103"/>
                    </a:lnTo>
                    <a:lnTo>
                      <a:pt x="723" y="101"/>
                    </a:lnTo>
                    <a:lnTo>
                      <a:pt x="724" y="99"/>
                    </a:lnTo>
                    <a:lnTo>
                      <a:pt x="725" y="98"/>
                    </a:lnTo>
                    <a:lnTo>
                      <a:pt x="725" y="97"/>
                    </a:lnTo>
                    <a:lnTo>
                      <a:pt x="727" y="94"/>
                    </a:lnTo>
                    <a:lnTo>
                      <a:pt x="729" y="93"/>
                    </a:lnTo>
                    <a:lnTo>
                      <a:pt x="731" y="90"/>
                    </a:lnTo>
                    <a:lnTo>
                      <a:pt x="732" y="89"/>
                    </a:lnTo>
                    <a:lnTo>
                      <a:pt x="733" y="86"/>
                    </a:lnTo>
                    <a:lnTo>
                      <a:pt x="735" y="85"/>
                    </a:lnTo>
                    <a:lnTo>
                      <a:pt x="736" y="82"/>
                    </a:lnTo>
                    <a:lnTo>
                      <a:pt x="737" y="81"/>
                    </a:lnTo>
                    <a:lnTo>
                      <a:pt x="739" y="79"/>
                    </a:lnTo>
                    <a:lnTo>
                      <a:pt x="739" y="78"/>
                    </a:lnTo>
                    <a:lnTo>
                      <a:pt x="740" y="77"/>
                    </a:lnTo>
                    <a:lnTo>
                      <a:pt x="741" y="75"/>
                    </a:lnTo>
                    <a:lnTo>
                      <a:pt x="741" y="74"/>
                    </a:lnTo>
                    <a:lnTo>
                      <a:pt x="743" y="73"/>
                    </a:lnTo>
                    <a:lnTo>
                      <a:pt x="744" y="71"/>
                    </a:lnTo>
                    <a:lnTo>
                      <a:pt x="744" y="70"/>
                    </a:lnTo>
                    <a:lnTo>
                      <a:pt x="745" y="69"/>
                    </a:lnTo>
                    <a:lnTo>
                      <a:pt x="747" y="69"/>
                    </a:lnTo>
                    <a:lnTo>
                      <a:pt x="747" y="67"/>
                    </a:lnTo>
                    <a:lnTo>
                      <a:pt x="748" y="66"/>
                    </a:lnTo>
                    <a:lnTo>
                      <a:pt x="748" y="65"/>
                    </a:lnTo>
                    <a:lnTo>
                      <a:pt x="749" y="63"/>
                    </a:lnTo>
                    <a:lnTo>
                      <a:pt x="751" y="62"/>
                    </a:lnTo>
                    <a:lnTo>
                      <a:pt x="751" y="61"/>
                    </a:lnTo>
                    <a:lnTo>
                      <a:pt x="752" y="59"/>
                    </a:lnTo>
                    <a:lnTo>
                      <a:pt x="753" y="58"/>
                    </a:lnTo>
                    <a:lnTo>
                      <a:pt x="753" y="57"/>
                    </a:lnTo>
                    <a:lnTo>
                      <a:pt x="755" y="55"/>
                    </a:lnTo>
                    <a:lnTo>
                      <a:pt x="756" y="54"/>
                    </a:lnTo>
                    <a:lnTo>
                      <a:pt x="757" y="53"/>
                    </a:lnTo>
                    <a:lnTo>
                      <a:pt x="759" y="51"/>
                    </a:lnTo>
                    <a:lnTo>
                      <a:pt x="760" y="49"/>
                    </a:lnTo>
                    <a:lnTo>
                      <a:pt x="761" y="47"/>
                    </a:lnTo>
                    <a:lnTo>
                      <a:pt x="763" y="45"/>
                    </a:lnTo>
                    <a:lnTo>
                      <a:pt x="764" y="43"/>
                    </a:lnTo>
                    <a:lnTo>
                      <a:pt x="765" y="41"/>
                    </a:lnTo>
                    <a:lnTo>
                      <a:pt x="768" y="38"/>
                    </a:lnTo>
                    <a:lnTo>
                      <a:pt x="769" y="37"/>
                    </a:lnTo>
                    <a:lnTo>
                      <a:pt x="771" y="35"/>
                    </a:lnTo>
                    <a:lnTo>
                      <a:pt x="772" y="33"/>
                    </a:lnTo>
                    <a:lnTo>
                      <a:pt x="772" y="31"/>
                    </a:lnTo>
                    <a:lnTo>
                      <a:pt x="773" y="30"/>
                    </a:lnTo>
                    <a:lnTo>
                      <a:pt x="775" y="29"/>
                    </a:lnTo>
                    <a:lnTo>
                      <a:pt x="776" y="27"/>
                    </a:lnTo>
                    <a:lnTo>
                      <a:pt x="776" y="26"/>
                    </a:lnTo>
                    <a:lnTo>
                      <a:pt x="777" y="25"/>
                    </a:lnTo>
                    <a:lnTo>
                      <a:pt x="779" y="23"/>
                    </a:lnTo>
                    <a:lnTo>
                      <a:pt x="779" y="22"/>
                    </a:lnTo>
                    <a:lnTo>
                      <a:pt x="780" y="22"/>
                    </a:lnTo>
                    <a:lnTo>
                      <a:pt x="780" y="21"/>
                    </a:lnTo>
                    <a:lnTo>
                      <a:pt x="781" y="19"/>
                    </a:lnTo>
                    <a:lnTo>
                      <a:pt x="781" y="18"/>
                    </a:lnTo>
                    <a:lnTo>
                      <a:pt x="783" y="17"/>
                    </a:lnTo>
                    <a:lnTo>
                      <a:pt x="784" y="15"/>
                    </a:lnTo>
                    <a:lnTo>
                      <a:pt x="784" y="14"/>
                    </a:lnTo>
                    <a:lnTo>
                      <a:pt x="785" y="13"/>
                    </a:lnTo>
                    <a:lnTo>
                      <a:pt x="785" y="11"/>
                    </a:lnTo>
                    <a:lnTo>
                      <a:pt x="787" y="11"/>
                    </a:lnTo>
                    <a:lnTo>
                      <a:pt x="787" y="10"/>
                    </a:lnTo>
                    <a:lnTo>
                      <a:pt x="788" y="9"/>
                    </a:lnTo>
                    <a:lnTo>
                      <a:pt x="789" y="8"/>
                    </a:lnTo>
                    <a:lnTo>
                      <a:pt x="789" y="6"/>
                    </a:lnTo>
                    <a:lnTo>
                      <a:pt x="791" y="4"/>
                    </a:lnTo>
                    <a:lnTo>
                      <a:pt x="792" y="2"/>
                    </a:lnTo>
                    <a:lnTo>
                      <a:pt x="792" y="1"/>
                    </a:lnTo>
                    <a:lnTo>
                      <a:pt x="793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55" name="Freeform 66">
                <a:extLst>
                  <a:ext uri="{FF2B5EF4-FFF2-40B4-BE49-F238E27FC236}">
                    <a16:creationId xmlns:a16="http://schemas.microsoft.com/office/drawing/2014/main" id="{5CC816A4-C62E-7F41-9F45-F487976A33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7" y="1741"/>
                <a:ext cx="48" cy="159"/>
              </a:xfrm>
              <a:custGeom>
                <a:avLst/>
                <a:gdLst>
                  <a:gd name="T0" fmla="*/ 1 w 94"/>
                  <a:gd name="T1" fmla="*/ 1 h 318"/>
                  <a:gd name="T2" fmla="*/ 1 w 94"/>
                  <a:gd name="T3" fmla="*/ 1 h 318"/>
                  <a:gd name="T4" fmla="*/ 1 w 94"/>
                  <a:gd name="T5" fmla="*/ 1 h 318"/>
                  <a:gd name="T6" fmla="*/ 1 w 94"/>
                  <a:gd name="T7" fmla="*/ 1 h 318"/>
                  <a:gd name="T8" fmla="*/ 1 w 94"/>
                  <a:gd name="T9" fmla="*/ 1 h 318"/>
                  <a:gd name="T10" fmla="*/ 1 w 94"/>
                  <a:gd name="T11" fmla="*/ 1 h 318"/>
                  <a:gd name="T12" fmla="*/ 1 w 94"/>
                  <a:gd name="T13" fmla="*/ 1 h 318"/>
                  <a:gd name="T14" fmla="*/ 1 w 94"/>
                  <a:gd name="T15" fmla="*/ 1 h 318"/>
                  <a:gd name="T16" fmla="*/ 1 w 94"/>
                  <a:gd name="T17" fmla="*/ 1 h 318"/>
                  <a:gd name="T18" fmla="*/ 1 w 94"/>
                  <a:gd name="T19" fmla="*/ 1 h 318"/>
                  <a:gd name="T20" fmla="*/ 1 w 94"/>
                  <a:gd name="T21" fmla="*/ 1 h 318"/>
                  <a:gd name="T22" fmla="*/ 1 w 94"/>
                  <a:gd name="T23" fmla="*/ 1 h 318"/>
                  <a:gd name="T24" fmla="*/ 1 w 94"/>
                  <a:gd name="T25" fmla="*/ 1 h 318"/>
                  <a:gd name="T26" fmla="*/ 1 w 94"/>
                  <a:gd name="T27" fmla="*/ 1 h 318"/>
                  <a:gd name="T28" fmla="*/ 1 w 94"/>
                  <a:gd name="T29" fmla="*/ 1 h 318"/>
                  <a:gd name="T30" fmla="*/ 1 w 94"/>
                  <a:gd name="T31" fmla="*/ 1 h 318"/>
                  <a:gd name="T32" fmla="*/ 1 w 94"/>
                  <a:gd name="T33" fmla="*/ 1 h 318"/>
                  <a:gd name="T34" fmla="*/ 1 w 94"/>
                  <a:gd name="T35" fmla="*/ 1 h 318"/>
                  <a:gd name="T36" fmla="*/ 1 w 94"/>
                  <a:gd name="T37" fmla="*/ 1 h 318"/>
                  <a:gd name="T38" fmla="*/ 1 w 94"/>
                  <a:gd name="T39" fmla="*/ 1 h 318"/>
                  <a:gd name="T40" fmla="*/ 1 w 94"/>
                  <a:gd name="T41" fmla="*/ 1 h 318"/>
                  <a:gd name="T42" fmla="*/ 1 w 94"/>
                  <a:gd name="T43" fmla="*/ 1 h 318"/>
                  <a:gd name="T44" fmla="*/ 1 w 94"/>
                  <a:gd name="T45" fmla="*/ 1 h 318"/>
                  <a:gd name="T46" fmla="*/ 1 w 94"/>
                  <a:gd name="T47" fmla="*/ 1 h 318"/>
                  <a:gd name="T48" fmla="*/ 1 w 94"/>
                  <a:gd name="T49" fmla="*/ 1 h 318"/>
                  <a:gd name="T50" fmla="*/ 1 w 94"/>
                  <a:gd name="T51" fmla="*/ 1 h 318"/>
                  <a:gd name="T52" fmla="*/ 1 w 94"/>
                  <a:gd name="T53" fmla="*/ 1 h 318"/>
                  <a:gd name="T54" fmla="*/ 1 w 94"/>
                  <a:gd name="T55" fmla="*/ 1 h 318"/>
                  <a:gd name="T56" fmla="*/ 1 w 94"/>
                  <a:gd name="T57" fmla="*/ 1 h 318"/>
                  <a:gd name="T58" fmla="*/ 1 w 94"/>
                  <a:gd name="T59" fmla="*/ 1 h 318"/>
                  <a:gd name="T60" fmla="*/ 1 w 94"/>
                  <a:gd name="T61" fmla="*/ 1 h 318"/>
                  <a:gd name="T62" fmla="*/ 1 w 94"/>
                  <a:gd name="T63" fmla="*/ 1 h 318"/>
                  <a:gd name="T64" fmla="*/ 1 w 94"/>
                  <a:gd name="T65" fmla="*/ 1 h 318"/>
                  <a:gd name="T66" fmla="*/ 1 w 94"/>
                  <a:gd name="T67" fmla="*/ 1 h 318"/>
                  <a:gd name="T68" fmla="*/ 1 w 94"/>
                  <a:gd name="T69" fmla="*/ 1 h 318"/>
                  <a:gd name="T70" fmla="*/ 1 w 94"/>
                  <a:gd name="T71" fmla="*/ 1 h 318"/>
                  <a:gd name="T72" fmla="*/ 1 w 94"/>
                  <a:gd name="T73" fmla="*/ 1 h 318"/>
                  <a:gd name="T74" fmla="*/ 1 w 94"/>
                  <a:gd name="T75" fmla="*/ 1 h 318"/>
                  <a:gd name="T76" fmla="*/ 1 w 94"/>
                  <a:gd name="T77" fmla="*/ 1 h 318"/>
                  <a:gd name="T78" fmla="*/ 1 w 94"/>
                  <a:gd name="T79" fmla="*/ 1 h 318"/>
                  <a:gd name="T80" fmla="*/ 1 w 94"/>
                  <a:gd name="T81" fmla="*/ 1 h 318"/>
                  <a:gd name="T82" fmla="*/ 1 w 94"/>
                  <a:gd name="T83" fmla="*/ 1 h 318"/>
                  <a:gd name="T84" fmla="*/ 1 w 94"/>
                  <a:gd name="T85" fmla="*/ 1 h 318"/>
                  <a:gd name="T86" fmla="*/ 1 w 94"/>
                  <a:gd name="T87" fmla="*/ 1 h 318"/>
                  <a:gd name="T88" fmla="*/ 1 w 94"/>
                  <a:gd name="T89" fmla="*/ 1 h 318"/>
                  <a:gd name="T90" fmla="*/ 1 w 94"/>
                  <a:gd name="T91" fmla="*/ 1 h 318"/>
                  <a:gd name="T92" fmla="*/ 1 w 94"/>
                  <a:gd name="T93" fmla="*/ 1 h 318"/>
                  <a:gd name="T94" fmla="*/ 1 w 94"/>
                  <a:gd name="T95" fmla="*/ 1 h 318"/>
                  <a:gd name="T96" fmla="*/ 1 w 94"/>
                  <a:gd name="T97" fmla="*/ 1 h 318"/>
                  <a:gd name="T98" fmla="*/ 1 w 94"/>
                  <a:gd name="T99" fmla="*/ 1 h 318"/>
                  <a:gd name="T100" fmla="*/ 1 w 94"/>
                  <a:gd name="T101" fmla="*/ 1 h 318"/>
                  <a:gd name="T102" fmla="*/ 1 w 94"/>
                  <a:gd name="T103" fmla="*/ 1 h 318"/>
                  <a:gd name="T104" fmla="*/ 1 w 94"/>
                  <a:gd name="T105" fmla="*/ 1 h 318"/>
                  <a:gd name="T106" fmla="*/ 1 w 94"/>
                  <a:gd name="T107" fmla="*/ 1 h 318"/>
                  <a:gd name="T108" fmla="*/ 1 w 94"/>
                  <a:gd name="T109" fmla="*/ 1 h 318"/>
                  <a:gd name="T110" fmla="*/ 1 w 94"/>
                  <a:gd name="T111" fmla="*/ 1 h 318"/>
                  <a:gd name="T112" fmla="*/ 1 w 94"/>
                  <a:gd name="T113" fmla="*/ 1 h 31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94"/>
                  <a:gd name="T172" fmla="*/ 0 h 318"/>
                  <a:gd name="T173" fmla="*/ 94 w 94"/>
                  <a:gd name="T174" fmla="*/ 318 h 31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94" h="318">
                    <a:moveTo>
                      <a:pt x="0" y="0"/>
                    </a:moveTo>
                    <a:lnTo>
                      <a:pt x="2" y="3"/>
                    </a:lnTo>
                    <a:lnTo>
                      <a:pt x="4" y="7"/>
                    </a:lnTo>
                    <a:lnTo>
                      <a:pt x="5" y="9"/>
                    </a:lnTo>
                    <a:lnTo>
                      <a:pt x="8" y="12"/>
                    </a:lnTo>
                    <a:lnTo>
                      <a:pt x="9" y="15"/>
                    </a:lnTo>
                    <a:lnTo>
                      <a:pt x="10" y="17"/>
                    </a:lnTo>
                    <a:lnTo>
                      <a:pt x="12" y="20"/>
                    </a:lnTo>
                    <a:lnTo>
                      <a:pt x="13" y="23"/>
                    </a:lnTo>
                    <a:lnTo>
                      <a:pt x="14" y="24"/>
                    </a:lnTo>
                    <a:lnTo>
                      <a:pt x="16" y="27"/>
                    </a:lnTo>
                    <a:lnTo>
                      <a:pt x="16" y="28"/>
                    </a:lnTo>
                    <a:lnTo>
                      <a:pt x="17" y="29"/>
                    </a:lnTo>
                    <a:lnTo>
                      <a:pt x="18" y="32"/>
                    </a:lnTo>
                    <a:lnTo>
                      <a:pt x="18" y="33"/>
                    </a:lnTo>
                    <a:lnTo>
                      <a:pt x="20" y="35"/>
                    </a:lnTo>
                    <a:lnTo>
                      <a:pt x="20" y="36"/>
                    </a:lnTo>
                    <a:lnTo>
                      <a:pt x="21" y="37"/>
                    </a:lnTo>
                    <a:lnTo>
                      <a:pt x="21" y="39"/>
                    </a:lnTo>
                    <a:lnTo>
                      <a:pt x="22" y="40"/>
                    </a:lnTo>
                    <a:lnTo>
                      <a:pt x="22" y="41"/>
                    </a:lnTo>
                    <a:lnTo>
                      <a:pt x="24" y="43"/>
                    </a:lnTo>
                    <a:lnTo>
                      <a:pt x="24" y="44"/>
                    </a:lnTo>
                    <a:lnTo>
                      <a:pt x="25" y="45"/>
                    </a:lnTo>
                    <a:lnTo>
                      <a:pt x="25" y="47"/>
                    </a:lnTo>
                    <a:lnTo>
                      <a:pt x="26" y="48"/>
                    </a:lnTo>
                    <a:lnTo>
                      <a:pt x="26" y="50"/>
                    </a:lnTo>
                    <a:lnTo>
                      <a:pt x="28" y="52"/>
                    </a:lnTo>
                    <a:lnTo>
                      <a:pt x="28" y="53"/>
                    </a:lnTo>
                    <a:lnTo>
                      <a:pt x="29" y="54"/>
                    </a:lnTo>
                    <a:lnTo>
                      <a:pt x="29" y="56"/>
                    </a:lnTo>
                    <a:lnTo>
                      <a:pt x="30" y="58"/>
                    </a:lnTo>
                    <a:lnTo>
                      <a:pt x="30" y="60"/>
                    </a:lnTo>
                    <a:lnTo>
                      <a:pt x="32" y="61"/>
                    </a:lnTo>
                    <a:lnTo>
                      <a:pt x="32" y="62"/>
                    </a:lnTo>
                    <a:lnTo>
                      <a:pt x="33" y="65"/>
                    </a:lnTo>
                    <a:lnTo>
                      <a:pt x="33" y="66"/>
                    </a:lnTo>
                    <a:lnTo>
                      <a:pt x="34" y="68"/>
                    </a:lnTo>
                    <a:lnTo>
                      <a:pt x="34" y="69"/>
                    </a:lnTo>
                    <a:lnTo>
                      <a:pt x="36" y="70"/>
                    </a:lnTo>
                    <a:lnTo>
                      <a:pt x="36" y="72"/>
                    </a:lnTo>
                    <a:lnTo>
                      <a:pt x="37" y="73"/>
                    </a:lnTo>
                    <a:lnTo>
                      <a:pt x="37" y="74"/>
                    </a:lnTo>
                    <a:lnTo>
                      <a:pt x="37" y="76"/>
                    </a:lnTo>
                    <a:lnTo>
                      <a:pt x="38" y="76"/>
                    </a:lnTo>
                    <a:lnTo>
                      <a:pt x="38" y="77"/>
                    </a:lnTo>
                    <a:lnTo>
                      <a:pt x="38" y="78"/>
                    </a:lnTo>
                    <a:lnTo>
                      <a:pt x="38" y="80"/>
                    </a:lnTo>
                    <a:lnTo>
                      <a:pt x="40" y="81"/>
                    </a:lnTo>
                    <a:lnTo>
                      <a:pt x="40" y="82"/>
                    </a:lnTo>
                    <a:lnTo>
                      <a:pt x="41" y="84"/>
                    </a:lnTo>
                    <a:lnTo>
                      <a:pt x="41" y="85"/>
                    </a:lnTo>
                    <a:lnTo>
                      <a:pt x="42" y="86"/>
                    </a:lnTo>
                    <a:lnTo>
                      <a:pt x="42" y="88"/>
                    </a:lnTo>
                    <a:lnTo>
                      <a:pt x="42" y="89"/>
                    </a:lnTo>
                    <a:lnTo>
                      <a:pt x="44" y="90"/>
                    </a:lnTo>
                    <a:lnTo>
                      <a:pt x="44" y="92"/>
                    </a:lnTo>
                    <a:lnTo>
                      <a:pt x="45" y="94"/>
                    </a:lnTo>
                    <a:lnTo>
                      <a:pt x="45" y="96"/>
                    </a:lnTo>
                    <a:lnTo>
                      <a:pt x="46" y="97"/>
                    </a:lnTo>
                    <a:lnTo>
                      <a:pt x="46" y="100"/>
                    </a:lnTo>
                    <a:lnTo>
                      <a:pt x="48" y="102"/>
                    </a:lnTo>
                    <a:lnTo>
                      <a:pt x="49" y="104"/>
                    </a:lnTo>
                    <a:lnTo>
                      <a:pt x="49" y="106"/>
                    </a:lnTo>
                    <a:lnTo>
                      <a:pt x="50" y="108"/>
                    </a:lnTo>
                    <a:lnTo>
                      <a:pt x="50" y="110"/>
                    </a:lnTo>
                    <a:lnTo>
                      <a:pt x="52" y="112"/>
                    </a:lnTo>
                    <a:lnTo>
                      <a:pt x="52" y="113"/>
                    </a:lnTo>
                    <a:lnTo>
                      <a:pt x="53" y="114"/>
                    </a:lnTo>
                    <a:lnTo>
                      <a:pt x="53" y="116"/>
                    </a:lnTo>
                    <a:lnTo>
                      <a:pt x="53" y="117"/>
                    </a:lnTo>
                    <a:lnTo>
                      <a:pt x="54" y="118"/>
                    </a:lnTo>
                    <a:lnTo>
                      <a:pt x="54" y="120"/>
                    </a:lnTo>
                    <a:lnTo>
                      <a:pt x="56" y="121"/>
                    </a:lnTo>
                    <a:lnTo>
                      <a:pt x="56" y="122"/>
                    </a:lnTo>
                    <a:lnTo>
                      <a:pt x="56" y="124"/>
                    </a:lnTo>
                    <a:lnTo>
                      <a:pt x="56" y="125"/>
                    </a:lnTo>
                    <a:lnTo>
                      <a:pt x="57" y="126"/>
                    </a:lnTo>
                    <a:lnTo>
                      <a:pt x="57" y="128"/>
                    </a:lnTo>
                    <a:lnTo>
                      <a:pt x="57" y="129"/>
                    </a:lnTo>
                    <a:lnTo>
                      <a:pt x="58" y="129"/>
                    </a:lnTo>
                    <a:lnTo>
                      <a:pt x="58" y="130"/>
                    </a:lnTo>
                    <a:lnTo>
                      <a:pt x="58" y="132"/>
                    </a:lnTo>
                    <a:lnTo>
                      <a:pt x="60" y="133"/>
                    </a:lnTo>
                    <a:lnTo>
                      <a:pt x="60" y="134"/>
                    </a:lnTo>
                    <a:lnTo>
                      <a:pt x="60" y="136"/>
                    </a:lnTo>
                    <a:lnTo>
                      <a:pt x="60" y="137"/>
                    </a:lnTo>
                    <a:lnTo>
                      <a:pt x="61" y="138"/>
                    </a:lnTo>
                    <a:lnTo>
                      <a:pt x="61" y="141"/>
                    </a:lnTo>
                    <a:lnTo>
                      <a:pt x="62" y="142"/>
                    </a:lnTo>
                    <a:lnTo>
                      <a:pt x="62" y="143"/>
                    </a:lnTo>
                    <a:lnTo>
                      <a:pt x="64" y="146"/>
                    </a:lnTo>
                    <a:lnTo>
                      <a:pt x="64" y="147"/>
                    </a:lnTo>
                    <a:lnTo>
                      <a:pt x="64" y="150"/>
                    </a:lnTo>
                    <a:lnTo>
                      <a:pt x="65" y="153"/>
                    </a:lnTo>
                    <a:lnTo>
                      <a:pt x="65" y="154"/>
                    </a:lnTo>
                    <a:lnTo>
                      <a:pt x="66" y="157"/>
                    </a:lnTo>
                    <a:lnTo>
                      <a:pt x="66" y="158"/>
                    </a:lnTo>
                    <a:lnTo>
                      <a:pt x="68" y="159"/>
                    </a:lnTo>
                    <a:lnTo>
                      <a:pt x="68" y="162"/>
                    </a:lnTo>
                    <a:lnTo>
                      <a:pt x="68" y="163"/>
                    </a:lnTo>
                    <a:lnTo>
                      <a:pt x="69" y="165"/>
                    </a:lnTo>
                    <a:lnTo>
                      <a:pt x="69" y="166"/>
                    </a:lnTo>
                    <a:lnTo>
                      <a:pt x="69" y="167"/>
                    </a:lnTo>
                    <a:lnTo>
                      <a:pt x="70" y="169"/>
                    </a:lnTo>
                    <a:lnTo>
                      <a:pt x="70" y="170"/>
                    </a:lnTo>
                    <a:lnTo>
                      <a:pt x="72" y="171"/>
                    </a:lnTo>
                    <a:lnTo>
                      <a:pt x="72" y="173"/>
                    </a:lnTo>
                    <a:lnTo>
                      <a:pt x="72" y="174"/>
                    </a:lnTo>
                    <a:lnTo>
                      <a:pt x="72" y="175"/>
                    </a:lnTo>
                    <a:lnTo>
                      <a:pt x="73" y="177"/>
                    </a:lnTo>
                    <a:lnTo>
                      <a:pt x="73" y="178"/>
                    </a:lnTo>
                    <a:lnTo>
                      <a:pt x="73" y="179"/>
                    </a:lnTo>
                    <a:lnTo>
                      <a:pt x="74" y="181"/>
                    </a:lnTo>
                    <a:lnTo>
                      <a:pt x="74" y="182"/>
                    </a:lnTo>
                    <a:lnTo>
                      <a:pt x="74" y="183"/>
                    </a:lnTo>
                    <a:lnTo>
                      <a:pt x="75" y="186"/>
                    </a:lnTo>
                    <a:lnTo>
                      <a:pt x="75" y="187"/>
                    </a:lnTo>
                    <a:lnTo>
                      <a:pt x="75" y="189"/>
                    </a:lnTo>
                    <a:lnTo>
                      <a:pt x="77" y="190"/>
                    </a:lnTo>
                    <a:lnTo>
                      <a:pt x="77" y="193"/>
                    </a:lnTo>
                    <a:lnTo>
                      <a:pt x="78" y="194"/>
                    </a:lnTo>
                    <a:lnTo>
                      <a:pt x="78" y="197"/>
                    </a:lnTo>
                    <a:lnTo>
                      <a:pt x="79" y="198"/>
                    </a:lnTo>
                    <a:lnTo>
                      <a:pt x="79" y="201"/>
                    </a:lnTo>
                    <a:lnTo>
                      <a:pt x="81" y="202"/>
                    </a:lnTo>
                    <a:lnTo>
                      <a:pt x="81" y="205"/>
                    </a:lnTo>
                    <a:lnTo>
                      <a:pt x="82" y="206"/>
                    </a:lnTo>
                    <a:lnTo>
                      <a:pt x="82" y="207"/>
                    </a:lnTo>
                    <a:lnTo>
                      <a:pt x="82" y="210"/>
                    </a:lnTo>
                    <a:lnTo>
                      <a:pt x="83" y="211"/>
                    </a:lnTo>
                    <a:lnTo>
                      <a:pt x="83" y="213"/>
                    </a:lnTo>
                    <a:lnTo>
                      <a:pt x="83" y="214"/>
                    </a:lnTo>
                    <a:lnTo>
                      <a:pt x="85" y="215"/>
                    </a:lnTo>
                    <a:lnTo>
                      <a:pt x="85" y="217"/>
                    </a:lnTo>
                    <a:lnTo>
                      <a:pt x="85" y="218"/>
                    </a:lnTo>
                    <a:lnTo>
                      <a:pt x="85" y="219"/>
                    </a:lnTo>
                    <a:lnTo>
                      <a:pt x="86" y="221"/>
                    </a:lnTo>
                    <a:lnTo>
                      <a:pt x="86" y="222"/>
                    </a:lnTo>
                    <a:lnTo>
                      <a:pt x="86" y="223"/>
                    </a:lnTo>
                    <a:lnTo>
                      <a:pt x="86" y="225"/>
                    </a:lnTo>
                    <a:lnTo>
                      <a:pt x="86" y="226"/>
                    </a:lnTo>
                    <a:lnTo>
                      <a:pt x="86" y="227"/>
                    </a:lnTo>
                    <a:lnTo>
                      <a:pt x="87" y="229"/>
                    </a:lnTo>
                    <a:lnTo>
                      <a:pt x="87" y="230"/>
                    </a:lnTo>
                    <a:lnTo>
                      <a:pt x="87" y="231"/>
                    </a:lnTo>
                    <a:lnTo>
                      <a:pt x="87" y="233"/>
                    </a:lnTo>
                    <a:lnTo>
                      <a:pt x="87" y="234"/>
                    </a:lnTo>
                    <a:lnTo>
                      <a:pt x="87" y="235"/>
                    </a:lnTo>
                    <a:lnTo>
                      <a:pt x="87" y="236"/>
                    </a:lnTo>
                    <a:lnTo>
                      <a:pt x="87" y="238"/>
                    </a:lnTo>
                    <a:lnTo>
                      <a:pt x="87" y="239"/>
                    </a:lnTo>
                    <a:lnTo>
                      <a:pt x="89" y="242"/>
                    </a:lnTo>
                    <a:lnTo>
                      <a:pt x="89" y="243"/>
                    </a:lnTo>
                    <a:lnTo>
                      <a:pt x="89" y="244"/>
                    </a:lnTo>
                    <a:lnTo>
                      <a:pt x="89" y="247"/>
                    </a:lnTo>
                    <a:lnTo>
                      <a:pt x="89" y="248"/>
                    </a:lnTo>
                    <a:lnTo>
                      <a:pt x="89" y="250"/>
                    </a:lnTo>
                    <a:lnTo>
                      <a:pt x="89" y="251"/>
                    </a:lnTo>
                    <a:lnTo>
                      <a:pt x="89" y="252"/>
                    </a:lnTo>
                    <a:lnTo>
                      <a:pt x="89" y="254"/>
                    </a:lnTo>
                    <a:lnTo>
                      <a:pt x="89" y="255"/>
                    </a:lnTo>
                    <a:lnTo>
                      <a:pt x="89" y="256"/>
                    </a:lnTo>
                    <a:lnTo>
                      <a:pt x="90" y="258"/>
                    </a:lnTo>
                    <a:lnTo>
                      <a:pt x="90" y="259"/>
                    </a:lnTo>
                    <a:lnTo>
                      <a:pt x="90" y="260"/>
                    </a:lnTo>
                    <a:lnTo>
                      <a:pt x="90" y="262"/>
                    </a:lnTo>
                    <a:lnTo>
                      <a:pt x="90" y="263"/>
                    </a:lnTo>
                    <a:lnTo>
                      <a:pt x="90" y="264"/>
                    </a:lnTo>
                    <a:lnTo>
                      <a:pt x="90" y="266"/>
                    </a:lnTo>
                    <a:lnTo>
                      <a:pt x="90" y="267"/>
                    </a:lnTo>
                    <a:lnTo>
                      <a:pt x="91" y="268"/>
                    </a:lnTo>
                    <a:lnTo>
                      <a:pt x="91" y="270"/>
                    </a:lnTo>
                    <a:lnTo>
                      <a:pt x="91" y="271"/>
                    </a:lnTo>
                    <a:lnTo>
                      <a:pt x="91" y="272"/>
                    </a:lnTo>
                    <a:lnTo>
                      <a:pt x="91" y="274"/>
                    </a:lnTo>
                    <a:lnTo>
                      <a:pt x="93" y="275"/>
                    </a:lnTo>
                    <a:lnTo>
                      <a:pt x="93" y="276"/>
                    </a:lnTo>
                    <a:lnTo>
                      <a:pt x="93" y="278"/>
                    </a:lnTo>
                    <a:lnTo>
                      <a:pt x="93" y="279"/>
                    </a:lnTo>
                    <a:lnTo>
                      <a:pt x="93" y="280"/>
                    </a:lnTo>
                    <a:lnTo>
                      <a:pt x="93" y="282"/>
                    </a:lnTo>
                    <a:lnTo>
                      <a:pt x="94" y="282"/>
                    </a:lnTo>
                    <a:lnTo>
                      <a:pt x="94" y="283"/>
                    </a:lnTo>
                    <a:lnTo>
                      <a:pt x="94" y="284"/>
                    </a:lnTo>
                    <a:lnTo>
                      <a:pt x="94" y="286"/>
                    </a:lnTo>
                    <a:lnTo>
                      <a:pt x="94" y="287"/>
                    </a:lnTo>
                    <a:lnTo>
                      <a:pt x="94" y="288"/>
                    </a:lnTo>
                    <a:lnTo>
                      <a:pt x="94" y="290"/>
                    </a:lnTo>
                    <a:lnTo>
                      <a:pt x="94" y="291"/>
                    </a:lnTo>
                    <a:lnTo>
                      <a:pt x="94" y="292"/>
                    </a:lnTo>
                    <a:lnTo>
                      <a:pt x="94" y="294"/>
                    </a:lnTo>
                    <a:lnTo>
                      <a:pt x="94" y="295"/>
                    </a:lnTo>
                    <a:lnTo>
                      <a:pt x="94" y="296"/>
                    </a:lnTo>
                    <a:lnTo>
                      <a:pt x="94" y="298"/>
                    </a:lnTo>
                    <a:lnTo>
                      <a:pt x="94" y="299"/>
                    </a:lnTo>
                    <a:lnTo>
                      <a:pt x="94" y="300"/>
                    </a:lnTo>
                    <a:lnTo>
                      <a:pt x="94" y="302"/>
                    </a:lnTo>
                    <a:lnTo>
                      <a:pt x="94" y="304"/>
                    </a:lnTo>
                    <a:lnTo>
                      <a:pt x="94" y="306"/>
                    </a:lnTo>
                    <a:lnTo>
                      <a:pt x="94" y="308"/>
                    </a:lnTo>
                    <a:lnTo>
                      <a:pt x="94" y="310"/>
                    </a:lnTo>
                    <a:lnTo>
                      <a:pt x="94" y="312"/>
                    </a:lnTo>
                    <a:lnTo>
                      <a:pt x="93" y="315"/>
                    </a:lnTo>
                    <a:lnTo>
                      <a:pt x="93" y="318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56" name="Freeform 67">
                <a:extLst>
                  <a:ext uri="{FF2B5EF4-FFF2-40B4-BE49-F238E27FC236}">
                    <a16:creationId xmlns:a16="http://schemas.microsoft.com/office/drawing/2014/main" id="{511D8178-920E-2A4E-87AE-1DB59916C9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7" y="1898"/>
                <a:ext cx="48" cy="159"/>
              </a:xfrm>
              <a:custGeom>
                <a:avLst/>
                <a:gdLst>
                  <a:gd name="T0" fmla="*/ 1 w 94"/>
                  <a:gd name="T1" fmla="*/ 1 h 317"/>
                  <a:gd name="T2" fmla="*/ 1 w 94"/>
                  <a:gd name="T3" fmla="*/ 1 h 317"/>
                  <a:gd name="T4" fmla="*/ 1 w 94"/>
                  <a:gd name="T5" fmla="*/ 1 h 317"/>
                  <a:gd name="T6" fmla="*/ 1 w 94"/>
                  <a:gd name="T7" fmla="*/ 1 h 317"/>
                  <a:gd name="T8" fmla="*/ 1 w 94"/>
                  <a:gd name="T9" fmla="*/ 1 h 317"/>
                  <a:gd name="T10" fmla="*/ 1 w 94"/>
                  <a:gd name="T11" fmla="*/ 1 h 317"/>
                  <a:gd name="T12" fmla="*/ 1 w 94"/>
                  <a:gd name="T13" fmla="*/ 1 h 317"/>
                  <a:gd name="T14" fmla="*/ 1 w 94"/>
                  <a:gd name="T15" fmla="*/ 1 h 317"/>
                  <a:gd name="T16" fmla="*/ 1 w 94"/>
                  <a:gd name="T17" fmla="*/ 1 h 317"/>
                  <a:gd name="T18" fmla="*/ 1 w 94"/>
                  <a:gd name="T19" fmla="*/ 1 h 317"/>
                  <a:gd name="T20" fmla="*/ 1 w 94"/>
                  <a:gd name="T21" fmla="*/ 1 h 317"/>
                  <a:gd name="T22" fmla="*/ 1 w 94"/>
                  <a:gd name="T23" fmla="*/ 1 h 317"/>
                  <a:gd name="T24" fmla="*/ 1 w 94"/>
                  <a:gd name="T25" fmla="*/ 1 h 317"/>
                  <a:gd name="T26" fmla="*/ 1 w 94"/>
                  <a:gd name="T27" fmla="*/ 1 h 317"/>
                  <a:gd name="T28" fmla="*/ 1 w 94"/>
                  <a:gd name="T29" fmla="*/ 1 h 317"/>
                  <a:gd name="T30" fmla="*/ 1 w 94"/>
                  <a:gd name="T31" fmla="*/ 1 h 317"/>
                  <a:gd name="T32" fmla="*/ 1 w 94"/>
                  <a:gd name="T33" fmla="*/ 1 h 317"/>
                  <a:gd name="T34" fmla="*/ 1 w 94"/>
                  <a:gd name="T35" fmla="*/ 1 h 317"/>
                  <a:gd name="T36" fmla="*/ 1 w 94"/>
                  <a:gd name="T37" fmla="*/ 1 h 317"/>
                  <a:gd name="T38" fmla="*/ 1 w 94"/>
                  <a:gd name="T39" fmla="*/ 1 h 317"/>
                  <a:gd name="T40" fmla="*/ 1 w 94"/>
                  <a:gd name="T41" fmla="*/ 1 h 317"/>
                  <a:gd name="T42" fmla="*/ 1 w 94"/>
                  <a:gd name="T43" fmla="*/ 1 h 317"/>
                  <a:gd name="T44" fmla="*/ 1 w 94"/>
                  <a:gd name="T45" fmla="*/ 1 h 317"/>
                  <a:gd name="T46" fmla="*/ 1 w 94"/>
                  <a:gd name="T47" fmla="*/ 1 h 317"/>
                  <a:gd name="T48" fmla="*/ 1 w 94"/>
                  <a:gd name="T49" fmla="*/ 1 h 317"/>
                  <a:gd name="T50" fmla="*/ 1 w 94"/>
                  <a:gd name="T51" fmla="*/ 1 h 317"/>
                  <a:gd name="T52" fmla="*/ 1 w 94"/>
                  <a:gd name="T53" fmla="*/ 1 h 317"/>
                  <a:gd name="T54" fmla="*/ 1 w 94"/>
                  <a:gd name="T55" fmla="*/ 1 h 317"/>
                  <a:gd name="T56" fmla="*/ 1 w 94"/>
                  <a:gd name="T57" fmla="*/ 1 h 317"/>
                  <a:gd name="T58" fmla="*/ 1 w 94"/>
                  <a:gd name="T59" fmla="*/ 1 h 317"/>
                  <a:gd name="T60" fmla="*/ 1 w 94"/>
                  <a:gd name="T61" fmla="*/ 1 h 317"/>
                  <a:gd name="T62" fmla="*/ 1 w 94"/>
                  <a:gd name="T63" fmla="*/ 1 h 317"/>
                  <a:gd name="T64" fmla="*/ 1 w 94"/>
                  <a:gd name="T65" fmla="*/ 1 h 317"/>
                  <a:gd name="T66" fmla="*/ 1 w 94"/>
                  <a:gd name="T67" fmla="*/ 1 h 317"/>
                  <a:gd name="T68" fmla="*/ 1 w 94"/>
                  <a:gd name="T69" fmla="*/ 1 h 317"/>
                  <a:gd name="T70" fmla="*/ 1 w 94"/>
                  <a:gd name="T71" fmla="*/ 1 h 317"/>
                  <a:gd name="T72" fmla="*/ 1 w 94"/>
                  <a:gd name="T73" fmla="*/ 1 h 317"/>
                  <a:gd name="T74" fmla="*/ 1 w 94"/>
                  <a:gd name="T75" fmla="*/ 1 h 317"/>
                  <a:gd name="T76" fmla="*/ 1 w 94"/>
                  <a:gd name="T77" fmla="*/ 1 h 317"/>
                  <a:gd name="T78" fmla="*/ 1 w 94"/>
                  <a:gd name="T79" fmla="*/ 1 h 317"/>
                  <a:gd name="T80" fmla="*/ 1 w 94"/>
                  <a:gd name="T81" fmla="*/ 1 h 317"/>
                  <a:gd name="T82" fmla="*/ 1 w 94"/>
                  <a:gd name="T83" fmla="*/ 1 h 317"/>
                  <a:gd name="T84" fmla="*/ 1 w 94"/>
                  <a:gd name="T85" fmla="*/ 1 h 317"/>
                  <a:gd name="T86" fmla="*/ 1 w 94"/>
                  <a:gd name="T87" fmla="*/ 1 h 317"/>
                  <a:gd name="T88" fmla="*/ 1 w 94"/>
                  <a:gd name="T89" fmla="*/ 1 h 317"/>
                  <a:gd name="T90" fmla="*/ 1 w 94"/>
                  <a:gd name="T91" fmla="*/ 1 h 317"/>
                  <a:gd name="T92" fmla="*/ 1 w 94"/>
                  <a:gd name="T93" fmla="*/ 1 h 317"/>
                  <a:gd name="T94" fmla="*/ 1 w 94"/>
                  <a:gd name="T95" fmla="*/ 1 h 317"/>
                  <a:gd name="T96" fmla="*/ 1 w 94"/>
                  <a:gd name="T97" fmla="*/ 1 h 317"/>
                  <a:gd name="T98" fmla="*/ 1 w 94"/>
                  <a:gd name="T99" fmla="*/ 1 h 317"/>
                  <a:gd name="T100" fmla="*/ 1 w 94"/>
                  <a:gd name="T101" fmla="*/ 1 h 317"/>
                  <a:gd name="T102" fmla="*/ 1 w 94"/>
                  <a:gd name="T103" fmla="*/ 1 h 317"/>
                  <a:gd name="T104" fmla="*/ 1 w 94"/>
                  <a:gd name="T105" fmla="*/ 1 h 317"/>
                  <a:gd name="T106" fmla="*/ 1 w 94"/>
                  <a:gd name="T107" fmla="*/ 1 h 317"/>
                  <a:gd name="T108" fmla="*/ 1 w 94"/>
                  <a:gd name="T109" fmla="*/ 1 h 317"/>
                  <a:gd name="T110" fmla="*/ 1 w 94"/>
                  <a:gd name="T111" fmla="*/ 1 h 317"/>
                  <a:gd name="T112" fmla="*/ 1 w 94"/>
                  <a:gd name="T113" fmla="*/ 1 h 31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94"/>
                  <a:gd name="T172" fmla="*/ 0 h 317"/>
                  <a:gd name="T173" fmla="*/ 94 w 94"/>
                  <a:gd name="T174" fmla="*/ 317 h 31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94" h="317">
                    <a:moveTo>
                      <a:pt x="0" y="317"/>
                    </a:moveTo>
                    <a:lnTo>
                      <a:pt x="2" y="313"/>
                    </a:lnTo>
                    <a:lnTo>
                      <a:pt x="4" y="311"/>
                    </a:lnTo>
                    <a:lnTo>
                      <a:pt x="5" y="308"/>
                    </a:lnTo>
                    <a:lnTo>
                      <a:pt x="8" y="305"/>
                    </a:lnTo>
                    <a:lnTo>
                      <a:pt x="9" y="301"/>
                    </a:lnTo>
                    <a:lnTo>
                      <a:pt x="10" y="300"/>
                    </a:lnTo>
                    <a:lnTo>
                      <a:pt x="12" y="297"/>
                    </a:lnTo>
                    <a:lnTo>
                      <a:pt x="13" y="295"/>
                    </a:lnTo>
                    <a:lnTo>
                      <a:pt x="14" y="293"/>
                    </a:lnTo>
                    <a:lnTo>
                      <a:pt x="16" y="291"/>
                    </a:lnTo>
                    <a:lnTo>
                      <a:pt x="16" y="290"/>
                    </a:lnTo>
                    <a:lnTo>
                      <a:pt x="17" y="287"/>
                    </a:lnTo>
                    <a:lnTo>
                      <a:pt x="18" y="286"/>
                    </a:lnTo>
                    <a:lnTo>
                      <a:pt x="18" y="284"/>
                    </a:lnTo>
                    <a:lnTo>
                      <a:pt x="20" y="283"/>
                    </a:lnTo>
                    <a:lnTo>
                      <a:pt x="20" y="282"/>
                    </a:lnTo>
                    <a:lnTo>
                      <a:pt x="21" y="280"/>
                    </a:lnTo>
                    <a:lnTo>
                      <a:pt x="21" y="279"/>
                    </a:lnTo>
                    <a:lnTo>
                      <a:pt x="22" y="278"/>
                    </a:lnTo>
                    <a:lnTo>
                      <a:pt x="22" y="276"/>
                    </a:lnTo>
                    <a:lnTo>
                      <a:pt x="24" y="275"/>
                    </a:lnTo>
                    <a:lnTo>
                      <a:pt x="24" y="274"/>
                    </a:lnTo>
                    <a:lnTo>
                      <a:pt x="25" y="272"/>
                    </a:lnTo>
                    <a:lnTo>
                      <a:pt x="25" y="271"/>
                    </a:lnTo>
                    <a:lnTo>
                      <a:pt x="25" y="270"/>
                    </a:lnTo>
                    <a:lnTo>
                      <a:pt x="26" y="268"/>
                    </a:lnTo>
                    <a:lnTo>
                      <a:pt x="26" y="267"/>
                    </a:lnTo>
                    <a:lnTo>
                      <a:pt x="28" y="266"/>
                    </a:lnTo>
                    <a:lnTo>
                      <a:pt x="28" y="264"/>
                    </a:lnTo>
                    <a:lnTo>
                      <a:pt x="29" y="263"/>
                    </a:lnTo>
                    <a:lnTo>
                      <a:pt x="29" y="262"/>
                    </a:lnTo>
                    <a:lnTo>
                      <a:pt x="30" y="259"/>
                    </a:lnTo>
                    <a:lnTo>
                      <a:pt x="30" y="258"/>
                    </a:lnTo>
                    <a:lnTo>
                      <a:pt x="32" y="256"/>
                    </a:lnTo>
                    <a:lnTo>
                      <a:pt x="32" y="254"/>
                    </a:lnTo>
                    <a:lnTo>
                      <a:pt x="33" y="252"/>
                    </a:lnTo>
                    <a:lnTo>
                      <a:pt x="33" y="251"/>
                    </a:lnTo>
                    <a:lnTo>
                      <a:pt x="34" y="250"/>
                    </a:lnTo>
                    <a:lnTo>
                      <a:pt x="34" y="248"/>
                    </a:lnTo>
                    <a:lnTo>
                      <a:pt x="36" y="247"/>
                    </a:lnTo>
                    <a:lnTo>
                      <a:pt x="36" y="246"/>
                    </a:lnTo>
                    <a:lnTo>
                      <a:pt x="37" y="244"/>
                    </a:lnTo>
                    <a:lnTo>
                      <a:pt x="37" y="243"/>
                    </a:lnTo>
                    <a:lnTo>
                      <a:pt x="37" y="242"/>
                    </a:lnTo>
                    <a:lnTo>
                      <a:pt x="38" y="240"/>
                    </a:lnTo>
                    <a:lnTo>
                      <a:pt x="38" y="239"/>
                    </a:lnTo>
                    <a:lnTo>
                      <a:pt x="38" y="238"/>
                    </a:lnTo>
                    <a:lnTo>
                      <a:pt x="40" y="236"/>
                    </a:lnTo>
                    <a:lnTo>
                      <a:pt x="40" y="235"/>
                    </a:lnTo>
                    <a:lnTo>
                      <a:pt x="41" y="234"/>
                    </a:lnTo>
                    <a:lnTo>
                      <a:pt x="41" y="232"/>
                    </a:lnTo>
                    <a:lnTo>
                      <a:pt x="42" y="231"/>
                    </a:lnTo>
                    <a:lnTo>
                      <a:pt x="42" y="230"/>
                    </a:lnTo>
                    <a:lnTo>
                      <a:pt x="42" y="228"/>
                    </a:lnTo>
                    <a:lnTo>
                      <a:pt x="44" y="227"/>
                    </a:lnTo>
                    <a:lnTo>
                      <a:pt x="44" y="224"/>
                    </a:lnTo>
                    <a:lnTo>
                      <a:pt x="45" y="223"/>
                    </a:lnTo>
                    <a:lnTo>
                      <a:pt x="45" y="222"/>
                    </a:lnTo>
                    <a:lnTo>
                      <a:pt x="46" y="219"/>
                    </a:lnTo>
                    <a:lnTo>
                      <a:pt x="46" y="218"/>
                    </a:lnTo>
                    <a:lnTo>
                      <a:pt x="48" y="215"/>
                    </a:lnTo>
                    <a:lnTo>
                      <a:pt x="49" y="214"/>
                    </a:lnTo>
                    <a:lnTo>
                      <a:pt x="49" y="211"/>
                    </a:lnTo>
                    <a:lnTo>
                      <a:pt x="50" y="210"/>
                    </a:lnTo>
                    <a:lnTo>
                      <a:pt x="50" y="207"/>
                    </a:lnTo>
                    <a:lnTo>
                      <a:pt x="52" y="206"/>
                    </a:lnTo>
                    <a:lnTo>
                      <a:pt x="52" y="204"/>
                    </a:lnTo>
                    <a:lnTo>
                      <a:pt x="53" y="203"/>
                    </a:lnTo>
                    <a:lnTo>
                      <a:pt x="53" y="200"/>
                    </a:lnTo>
                    <a:lnTo>
                      <a:pt x="53" y="199"/>
                    </a:lnTo>
                    <a:lnTo>
                      <a:pt x="54" y="198"/>
                    </a:lnTo>
                    <a:lnTo>
                      <a:pt x="54" y="197"/>
                    </a:lnTo>
                    <a:lnTo>
                      <a:pt x="56" y="197"/>
                    </a:lnTo>
                    <a:lnTo>
                      <a:pt x="56" y="195"/>
                    </a:lnTo>
                    <a:lnTo>
                      <a:pt x="56" y="194"/>
                    </a:lnTo>
                    <a:lnTo>
                      <a:pt x="56" y="193"/>
                    </a:lnTo>
                    <a:lnTo>
                      <a:pt x="57" y="191"/>
                    </a:lnTo>
                    <a:lnTo>
                      <a:pt x="57" y="190"/>
                    </a:lnTo>
                    <a:lnTo>
                      <a:pt x="57" y="189"/>
                    </a:lnTo>
                    <a:lnTo>
                      <a:pt x="58" y="187"/>
                    </a:lnTo>
                    <a:lnTo>
                      <a:pt x="58" y="186"/>
                    </a:lnTo>
                    <a:lnTo>
                      <a:pt x="60" y="185"/>
                    </a:lnTo>
                    <a:lnTo>
                      <a:pt x="60" y="183"/>
                    </a:lnTo>
                    <a:lnTo>
                      <a:pt x="60" y="182"/>
                    </a:lnTo>
                    <a:lnTo>
                      <a:pt x="60" y="181"/>
                    </a:lnTo>
                    <a:lnTo>
                      <a:pt x="61" y="179"/>
                    </a:lnTo>
                    <a:lnTo>
                      <a:pt x="61" y="177"/>
                    </a:lnTo>
                    <a:lnTo>
                      <a:pt x="62" y="175"/>
                    </a:lnTo>
                    <a:lnTo>
                      <a:pt x="62" y="174"/>
                    </a:lnTo>
                    <a:lnTo>
                      <a:pt x="64" y="171"/>
                    </a:lnTo>
                    <a:lnTo>
                      <a:pt x="64" y="170"/>
                    </a:lnTo>
                    <a:lnTo>
                      <a:pt x="64" y="167"/>
                    </a:lnTo>
                    <a:lnTo>
                      <a:pt x="65" y="165"/>
                    </a:lnTo>
                    <a:lnTo>
                      <a:pt x="65" y="163"/>
                    </a:lnTo>
                    <a:lnTo>
                      <a:pt x="66" y="161"/>
                    </a:lnTo>
                    <a:lnTo>
                      <a:pt x="66" y="159"/>
                    </a:lnTo>
                    <a:lnTo>
                      <a:pt x="68" y="158"/>
                    </a:lnTo>
                    <a:lnTo>
                      <a:pt x="68" y="155"/>
                    </a:lnTo>
                    <a:lnTo>
                      <a:pt x="68" y="154"/>
                    </a:lnTo>
                    <a:lnTo>
                      <a:pt x="69" y="153"/>
                    </a:lnTo>
                    <a:lnTo>
                      <a:pt x="69" y="151"/>
                    </a:lnTo>
                    <a:lnTo>
                      <a:pt x="69" y="150"/>
                    </a:lnTo>
                    <a:lnTo>
                      <a:pt x="70" y="149"/>
                    </a:lnTo>
                    <a:lnTo>
                      <a:pt x="70" y="147"/>
                    </a:lnTo>
                    <a:lnTo>
                      <a:pt x="70" y="146"/>
                    </a:lnTo>
                    <a:lnTo>
                      <a:pt x="72" y="146"/>
                    </a:lnTo>
                    <a:lnTo>
                      <a:pt x="72" y="145"/>
                    </a:lnTo>
                    <a:lnTo>
                      <a:pt x="72" y="143"/>
                    </a:lnTo>
                    <a:lnTo>
                      <a:pt x="72" y="142"/>
                    </a:lnTo>
                    <a:lnTo>
                      <a:pt x="73" y="141"/>
                    </a:lnTo>
                    <a:lnTo>
                      <a:pt x="73" y="139"/>
                    </a:lnTo>
                    <a:lnTo>
                      <a:pt x="73" y="138"/>
                    </a:lnTo>
                    <a:lnTo>
                      <a:pt x="73" y="137"/>
                    </a:lnTo>
                    <a:lnTo>
                      <a:pt x="74" y="135"/>
                    </a:lnTo>
                    <a:lnTo>
                      <a:pt x="74" y="134"/>
                    </a:lnTo>
                    <a:lnTo>
                      <a:pt x="74" y="133"/>
                    </a:lnTo>
                    <a:lnTo>
                      <a:pt x="75" y="131"/>
                    </a:lnTo>
                    <a:lnTo>
                      <a:pt x="75" y="130"/>
                    </a:lnTo>
                    <a:lnTo>
                      <a:pt x="75" y="129"/>
                    </a:lnTo>
                    <a:lnTo>
                      <a:pt x="77" y="127"/>
                    </a:lnTo>
                    <a:lnTo>
                      <a:pt x="77" y="125"/>
                    </a:lnTo>
                    <a:lnTo>
                      <a:pt x="78" y="123"/>
                    </a:lnTo>
                    <a:lnTo>
                      <a:pt x="78" y="121"/>
                    </a:lnTo>
                    <a:lnTo>
                      <a:pt x="79" y="119"/>
                    </a:lnTo>
                    <a:lnTo>
                      <a:pt x="79" y="117"/>
                    </a:lnTo>
                    <a:lnTo>
                      <a:pt x="81" y="114"/>
                    </a:lnTo>
                    <a:lnTo>
                      <a:pt x="81" y="113"/>
                    </a:lnTo>
                    <a:lnTo>
                      <a:pt x="82" y="111"/>
                    </a:lnTo>
                    <a:lnTo>
                      <a:pt x="82" y="109"/>
                    </a:lnTo>
                    <a:lnTo>
                      <a:pt x="82" y="107"/>
                    </a:lnTo>
                    <a:lnTo>
                      <a:pt x="83" y="106"/>
                    </a:lnTo>
                    <a:lnTo>
                      <a:pt x="83" y="105"/>
                    </a:lnTo>
                    <a:lnTo>
                      <a:pt x="83" y="104"/>
                    </a:lnTo>
                    <a:lnTo>
                      <a:pt x="85" y="102"/>
                    </a:lnTo>
                    <a:lnTo>
                      <a:pt x="85" y="101"/>
                    </a:lnTo>
                    <a:lnTo>
                      <a:pt x="85" y="100"/>
                    </a:lnTo>
                    <a:lnTo>
                      <a:pt x="85" y="98"/>
                    </a:lnTo>
                    <a:lnTo>
                      <a:pt x="86" y="97"/>
                    </a:lnTo>
                    <a:lnTo>
                      <a:pt x="86" y="96"/>
                    </a:lnTo>
                    <a:lnTo>
                      <a:pt x="86" y="94"/>
                    </a:lnTo>
                    <a:lnTo>
                      <a:pt x="86" y="93"/>
                    </a:lnTo>
                    <a:lnTo>
                      <a:pt x="86" y="92"/>
                    </a:lnTo>
                    <a:lnTo>
                      <a:pt x="86" y="90"/>
                    </a:lnTo>
                    <a:lnTo>
                      <a:pt x="87" y="89"/>
                    </a:lnTo>
                    <a:lnTo>
                      <a:pt x="87" y="88"/>
                    </a:lnTo>
                    <a:lnTo>
                      <a:pt x="87" y="86"/>
                    </a:lnTo>
                    <a:lnTo>
                      <a:pt x="87" y="85"/>
                    </a:lnTo>
                    <a:lnTo>
                      <a:pt x="87" y="84"/>
                    </a:lnTo>
                    <a:lnTo>
                      <a:pt x="87" y="82"/>
                    </a:lnTo>
                    <a:lnTo>
                      <a:pt x="87" y="81"/>
                    </a:lnTo>
                    <a:lnTo>
                      <a:pt x="87" y="80"/>
                    </a:lnTo>
                    <a:lnTo>
                      <a:pt x="87" y="78"/>
                    </a:lnTo>
                    <a:lnTo>
                      <a:pt x="89" y="76"/>
                    </a:lnTo>
                    <a:lnTo>
                      <a:pt x="89" y="74"/>
                    </a:lnTo>
                    <a:lnTo>
                      <a:pt x="89" y="73"/>
                    </a:lnTo>
                    <a:lnTo>
                      <a:pt x="89" y="70"/>
                    </a:lnTo>
                    <a:lnTo>
                      <a:pt x="89" y="69"/>
                    </a:lnTo>
                    <a:lnTo>
                      <a:pt x="89" y="68"/>
                    </a:lnTo>
                    <a:lnTo>
                      <a:pt x="89" y="66"/>
                    </a:lnTo>
                    <a:lnTo>
                      <a:pt x="89" y="65"/>
                    </a:lnTo>
                    <a:lnTo>
                      <a:pt x="89" y="64"/>
                    </a:lnTo>
                    <a:lnTo>
                      <a:pt x="89" y="62"/>
                    </a:lnTo>
                    <a:lnTo>
                      <a:pt x="89" y="61"/>
                    </a:lnTo>
                    <a:lnTo>
                      <a:pt x="90" y="60"/>
                    </a:lnTo>
                    <a:lnTo>
                      <a:pt x="90" y="58"/>
                    </a:lnTo>
                    <a:lnTo>
                      <a:pt x="90" y="57"/>
                    </a:lnTo>
                    <a:lnTo>
                      <a:pt x="90" y="56"/>
                    </a:lnTo>
                    <a:lnTo>
                      <a:pt x="90" y="54"/>
                    </a:lnTo>
                    <a:lnTo>
                      <a:pt x="90" y="53"/>
                    </a:lnTo>
                    <a:lnTo>
                      <a:pt x="90" y="52"/>
                    </a:lnTo>
                    <a:lnTo>
                      <a:pt x="90" y="50"/>
                    </a:lnTo>
                    <a:lnTo>
                      <a:pt x="91" y="49"/>
                    </a:lnTo>
                    <a:lnTo>
                      <a:pt x="91" y="48"/>
                    </a:lnTo>
                    <a:lnTo>
                      <a:pt x="91" y="46"/>
                    </a:lnTo>
                    <a:lnTo>
                      <a:pt x="91" y="45"/>
                    </a:lnTo>
                    <a:lnTo>
                      <a:pt x="91" y="44"/>
                    </a:lnTo>
                    <a:lnTo>
                      <a:pt x="93" y="42"/>
                    </a:lnTo>
                    <a:lnTo>
                      <a:pt x="93" y="41"/>
                    </a:lnTo>
                    <a:lnTo>
                      <a:pt x="93" y="40"/>
                    </a:lnTo>
                    <a:lnTo>
                      <a:pt x="93" y="38"/>
                    </a:lnTo>
                    <a:lnTo>
                      <a:pt x="93" y="37"/>
                    </a:lnTo>
                    <a:lnTo>
                      <a:pt x="93" y="36"/>
                    </a:lnTo>
                    <a:lnTo>
                      <a:pt x="94" y="36"/>
                    </a:lnTo>
                    <a:lnTo>
                      <a:pt x="94" y="34"/>
                    </a:lnTo>
                    <a:lnTo>
                      <a:pt x="94" y="33"/>
                    </a:lnTo>
                    <a:lnTo>
                      <a:pt x="94" y="32"/>
                    </a:lnTo>
                    <a:lnTo>
                      <a:pt x="94" y="30"/>
                    </a:lnTo>
                    <a:lnTo>
                      <a:pt x="94" y="29"/>
                    </a:lnTo>
                    <a:lnTo>
                      <a:pt x="94" y="28"/>
                    </a:lnTo>
                    <a:lnTo>
                      <a:pt x="94" y="26"/>
                    </a:lnTo>
                    <a:lnTo>
                      <a:pt x="94" y="25"/>
                    </a:lnTo>
                    <a:lnTo>
                      <a:pt x="94" y="24"/>
                    </a:lnTo>
                    <a:lnTo>
                      <a:pt x="94" y="22"/>
                    </a:lnTo>
                    <a:lnTo>
                      <a:pt x="94" y="21"/>
                    </a:lnTo>
                    <a:lnTo>
                      <a:pt x="94" y="20"/>
                    </a:lnTo>
                    <a:lnTo>
                      <a:pt x="94" y="18"/>
                    </a:lnTo>
                    <a:lnTo>
                      <a:pt x="94" y="17"/>
                    </a:lnTo>
                    <a:lnTo>
                      <a:pt x="94" y="16"/>
                    </a:lnTo>
                    <a:lnTo>
                      <a:pt x="94" y="13"/>
                    </a:lnTo>
                    <a:lnTo>
                      <a:pt x="94" y="12"/>
                    </a:lnTo>
                    <a:lnTo>
                      <a:pt x="94" y="9"/>
                    </a:lnTo>
                    <a:lnTo>
                      <a:pt x="94" y="8"/>
                    </a:lnTo>
                    <a:lnTo>
                      <a:pt x="94" y="5"/>
                    </a:lnTo>
                    <a:lnTo>
                      <a:pt x="93" y="3"/>
                    </a:lnTo>
                    <a:lnTo>
                      <a:pt x="93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57" name="Freeform 68">
                <a:extLst>
                  <a:ext uri="{FF2B5EF4-FFF2-40B4-BE49-F238E27FC236}">
                    <a16:creationId xmlns:a16="http://schemas.microsoft.com/office/drawing/2014/main" id="{21AD78CE-B789-284A-BD52-AF42ED3F0A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6" y="1741"/>
                <a:ext cx="47" cy="159"/>
              </a:xfrm>
              <a:custGeom>
                <a:avLst/>
                <a:gdLst>
                  <a:gd name="T0" fmla="*/ 1 w 94"/>
                  <a:gd name="T1" fmla="*/ 1 h 318"/>
                  <a:gd name="T2" fmla="*/ 1 w 94"/>
                  <a:gd name="T3" fmla="*/ 1 h 318"/>
                  <a:gd name="T4" fmla="*/ 1 w 94"/>
                  <a:gd name="T5" fmla="*/ 1 h 318"/>
                  <a:gd name="T6" fmla="*/ 1 w 94"/>
                  <a:gd name="T7" fmla="*/ 1 h 318"/>
                  <a:gd name="T8" fmla="*/ 1 w 94"/>
                  <a:gd name="T9" fmla="*/ 1 h 318"/>
                  <a:gd name="T10" fmla="*/ 1 w 94"/>
                  <a:gd name="T11" fmla="*/ 1 h 318"/>
                  <a:gd name="T12" fmla="*/ 1 w 94"/>
                  <a:gd name="T13" fmla="*/ 1 h 318"/>
                  <a:gd name="T14" fmla="*/ 1 w 94"/>
                  <a:gd name="T15" fmla="*/ 1 h 318"/>
                  <a:gd name="T16" fmla="*/ 1 w 94"/>
                  <a:gd name="T17" fmla="*/ 1 h 318"/>
                  <a:gd name="T18" fmla="*/ 1 w 94"/>
                  <a:gd name="T19" fmla="*/ 1 h 318"/>
                  <a:gd name="T20" fmla="*/ 1 w 94"/>
                  <a:gd name="T21" fmla="*/ 1 h 318"/>
                  <a:gd name="T22" fmla="*/ 1 w 94"/>
                  <a:gd name="T23" fmla="*/ 1 h 318"/>
                  <a:gd name="T24" fmla="*/ 1 w 94"/>
                  <a:gd name="T25" fmla="*/ 1 h 318"/>
                  <a:gd name="T26" fmla="*/ 1 w 94"/>
                  <a:gd name="T27" fmla="*/ 1 h 318"/>
                  <a:gd name="T28" fmla="*/ 1 w 94"/>
                  <a:gd name="T29" fmla="*/ 1 h 318"/>
                  <a:gd name="T30" fmla="*/ 1 w 94"/>
                  <a:gd name="T31" fmla="*/ 1 h 318"/>
                  <a:gd name="T32" fmla="*/ 1 w 94"/>
                  <a:gd name="T33" fmla="*/ 1 h 318"/>
                  <a:gd name="T34" fmla="*/ 1 w 94"/>
                  <a:gd name="T35" fmla="*/ 1 h 318"/>
                  <a:gd name="T36" fmla="*/ 1 w 94"/>
                  <a:gd name="T37" fmla="*/ 1 h 318"/>
                  <a:gd name="T38" fmla="*/ 1 w 94"/>
                  <a:gd name="T39" fmla="*/ 1 h 318"/>
                  <a:gd name="T40" fmla="*/ 1 w 94"/>
                  <a:gd name="T41" fmla="*/ 1 h 318"/>
                  <a:gd name="T42" fmla="*/ 1 w 94"/>
                  <a:gd name="T43" fmla="*/ 1 h 318"/>
                  <a:gd name="T44" fmla="*/ 1 w 94"/>
                  <a:gd name="T45" fmla="*/ 1 h 318"/>
                  <a:gd name="T46" fmla="*/ 1 w 94"/>
                  <a:gd name="T47" fmla="*/ 1 h 318"/>
                  <a:gd name="T48" fmla="*/ 1 w 94"/>
                  <a:gd name="T49" fmla="*/ 1 h 318"/>
                  <a:gd name="T50" fmla="*/ 1 w 94"/>
                  <a:gd name="T51" fmla="*/ 1 h 318"/>
                  <a:gd name="T52" fmla="*/ 1 w 94"/>
                  <a:gd name="T53" fmla="*/ 1 h 318"/>
                  <a:gd name="T54" fmla="*/ 1 w 94"/>
                  <a:gd name="T55" fmla="*/ 1 h 318"/>
                  <a:gd name="T56" fmla="*/ 1 w 94"/>
                  <a:gd name="T57" fmla="*/ 1 h 318"/>
                  <a:gd name="T58" fmla="*/ 1 w 94"/>
                  <a:gd name="T59" fmla="*/ 1 h 318"/>
                  <a:gd name="T60" fmla="*/ 1 w 94"/>
                  <a:gd name="T61" fmla="*/ 1 h 318"/>
                  <a:gd name="T62" fmla="*/ 1 w 94"/>
                  <a:gd name="T63" fmla="*/ 1 h 318"/>
                  <a:gd name="T64" fmla="*/ 1 w 94"/>
                  <a:gd name="T65" fmla="*/ 1 h 318"/>
                  <a:gd name="T66" fmla="*/ 1 w 94"/>
                  <a:gd name="T67" fmla="*/ 1 h 318"/>
                  <a:gd name="T68" fmla="*/ 1 w 94"/>
                  <a:gd name="T69" fmla="*/ 1 h 318"/>
                  <a:gd name="T70" fmla="*/ 1 w 94"/>
                  <a:gd name="T71" fmla="*/ 1 h 318"/>
                  <a:gd name="T72" fmla="*/ 1 w 94"/>
                  <a:gd name="T73" fmla="*/ 1 h 318"/>
                  <a:gd name="T74" fmla="*/ 1 w 94"/>
                  <a:gd name="T75" fmla="*/ 1 h 318"/>
                  <a:gd name="T76" fmla="*/ 1 w 94"/>
                  <a:gd name="T77" fmla="*/ 1 h 318"/>
                  <a:gd name="T78" fmla="*/ 1 w 94"/>
                  <a:gd name="T79" fmla="*/ 1 h 318"/>
                  <a:gd name="T80" fmla="*/ 1 w 94"/>
                  <a:gd name="T81" fmla="*/ 1 h 318"/>
                  <a:gd name="T82" fmla="*/ 1 w 94"/>
                  <a:gd name="T83" fmla="*/ 1 h 318"/>
                  <a:gd name="T84" fmla="*/ 1 w 94"/>
                  <a:gd name="T85" fmla="*/ 1 h 318"/>
                  <a:gd name="T86" fmla="*/ 1 w 94"/>
                  <a:gd name="T87" fmla="*/ 1 h 318"/>
                  <a:gd name="T88" fmla="*/ 1 w 94"/>
                  <a:gd name="T89" fmla="*/ 1 h 318"/>
                  <a:gd name="T90" fmla="*/ 1 w 94"/>
                  <a:gd name="T91" fmla="*/ 1 h 318"/>
                  <a:gd name="T92" fmla="*/ 1 w 94"/>
                  <a:gd name="T93" fmla="*/ 1 h 318"/>
                  <a:gd name="T94" fmla="*/ 1 w 94"/>
                  <a:gd name="T95" fmla="*/ 1 h 318"/>
                  <a:gd name="T96" fmla="*/ 1 w 94"/>
                  <a:gd name="T97" fmla="*/ 1 h 318"/>
                  <a:gd name="T98" fmla="*/ 1 w 94"/>
                  <a:gd name="T99" fmla="*/ 1 h 318"/>
                  <a:gd name="T100" fmla="*/ 1 w 94"/>
                  <a:gd name="T101" fmla="*/ 1 h 318"/>
                  <a:gd name="T102" fmla="*/ 1 w 94"/>
                  <a:gd name="T103" fmla="*/ 1 h 318"/>
                  <a:gd name="T104" fmla="*/ 1 w 94"/>
                  <a:gd name="T105" fmla="*/ 1 h 318"/>
                  <a:gd name="T106" fmla="*/ 1 w 94"/>
                  <a:gd name="T107" fmla="*/ 1 h 318"/>
                  <a:gd name="T108" fmla="*/ 1 w 94"/>
                  <a:gd name="T109" fmla="*/ 1 h 318"/>
                  <a:gd name="T110" fmla="*/ 1 w 94"/>
                  <a:gd name="T111" fmla="*/ 1 h 318"/>
                  <a:gd name="T112" fmla="*/ 1 w 94"/>
                  <a:gd name="T113" fmla="*/ 1 h 31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94"/>
                  <a:gd name="T172" fmla="*/ 0 h 318"/>
                  <a:gd name="T173" fmla="*/ 94 w 94"/>
                  <a:gd name="T174" fmla="*/ 318 h 31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94" h="318">
                    <a:moveTo>
                      <a:pt x="0" y="0"/>
                    </a:moveTo>
                    <a:lnTo>
                      <a:pt x="3" y="3"/>
                    </a:lnTo>
                    <a:lnTo>
                      <a:pt x="4" y="7"/>
                    </a:lnTo>
                    <a:lnTo>
                      <a:pt x="5" y="9"/>
                    </a:lnTo>
                    <a:lnTo>
                      <a:pt x="7" y="12"/>
                    </a:lnTo>
                    <a:lnTo>
                      <a:pt x="9" y="15"/>
                    </a:lnTo>
                    <a:lnTo>
                      <a:pt x="11" y="17"/>
                    </a:lnTo>
                    <a:lnTo>
                      <a:pt x="12" y="20"/>
                    </a:lnTo>
                    <a:lnTo>
                      <a:pt x="13" y="23"/>
                    </a:lnTo>
                    <a:lnTo>
                      <a:pt x="13" y="24"/>
                    </a:lnTo>
                    <a:lnTo>
                      <a:pt x="15" y="27"/>
                    </a:lnTo>
                    <a:lnTo>
                      <a:pt x="16" y="28"/>
                    </a:lnTo>
                    <a:lnTo>
                      <a:pt x="17" y="29"/>
                    </a:lnTo>
                    <a:lnTo>
                      <a:pt x="17" y="32"/>
                    </a:lnTo>
                    <a:lnTo>
                      <a:pt x="19" y="33"/>
                    </a:lnTo>
                    <a:lnTo>
                      <a:pt x="19" y="35"/>
                    </a:lnTo>
                    <a:lnTo>
                      <a:pt x="20" y="36"/>
                    </a:lnTo>
                    <a:lnTo>
                      <a:pt x="21" y="37"/>
                    </a:lnTo>
                    <a:lnTo>
                      <a:pt x="21" y="39"/>
                    </a:lnTo>
                    <a:lnTo>
                      <a:pt x="21" y="40"/>
                    </a:lnTo>
                    <a:lnTo>
                      <a:pt x="23" y="41"/>
                    </a:lnTo>
                    <a:lnTo>
                      <a:pt x="23" y="43"/>
                    </a:lnTo>
                    <a:lnTo>
                      <a:pt x="24" y="44"/>
                    </a:lnTo>
                    <a:lnTo>
                      <a:pt x="24" y="45"/>
                    </a:lnTo>
                    <a:lnTo>
                      <a:pt x="25" y="47"/>
                    </a:lnTo>
                    <a:lnTo>
                      <a:pt x="27" y="48"/>
                    </a:lnTo>
                    <a:lnTo>
                      <a:pt x="27" y="50"/>
                    </a:lnTo>
                    <a:lnTo>
                      <a:pt x="27" y="52"/>
                    </a:lnTo>
                    <a:lnTo>
                      <a:pt x="28" y="53"/>
                    </a:lnTo>
                    <a:lnTo>
                      <a:pt x="28" y="54"/>
                    </a:lnTo>
                    <a:lnTo>
                      <a:pt x="29" y="56"/>
                    </a:lnTo>
                    <a:lnTo>
                      <a:pt x="29" y="58"/>
                    </a:lnTo>
                    <a:lnTo>
                      <a:pt x="31" y="60"/>
                    </a:lnTo>
                    <a:lnTo>
                      <a:pt x="32" y="61"/>
                    </a:lnTo>
                    <a:lnTo>
                      <a:pt x="32" y="62"/>
                    </a:lnTo>
                    <a:lnTo>
                      <a:pt x="33" y="65"/>
                    </a:lnTo>
                    <a:lnTo>
                      <a:pt x="33" y="66"/>
                    </a:lnTo>
                    <a:lnTo>
                      <a:pt x="33" y="68"/>
                    </a:lnTo>
                    <a:lnTo>
                      <a:pt x="35" y="69"/>
                    </a:lnTo>
                    <a:lnTo>
                      <a:pt x="35" y="70"/>
                    </a:lnTo>
                    <a:lnTo>
                      <a:pt x="36" y="70"/>
                    </a:lnTo>
                    <a:lnTo>
                      <a:pt x="36" y="72"/>
                    </a:lnTo>
                    <a:lnTo>
                      <a:pt x="36" y="73"/>
                    </a:lnTo>
                    <a:lnTo>
                      <a:pt x="37" y="74"/>
                    </a:lnTo>
                    <a:lnTo>
                      <a:pt x="37" y="76"/>
                    </a:lnTo>
                    <a:lnTo>
                      <a:pt x="37" y="77"/>
                    </a:lnTo>
                    <a:lnTo>
                      <a:pt x="39" y="78"/>
                    </a:lnTo>
                    <a:lnTo>
                      <a:pt x="39" y="80"/>
                    </a:lnTo>
                    <a:lnTo>
                      <a:pt x="39" y="81"/>
                    </a:lnTo>
                    <a:lnTo>
                      <a:pt x="40" y="81"/>
                    </a:lnTo>
                    <a:lnTo>
                      <a:pt x="40" y="82"/>
                    </a:lnTo>
                    <a:lnTo>
                      <a:pt x="40" y="84"/>
                    </a:lnTo>
                    <a:lnTo>
                      <a:pt x="41" y="85"/>
                    </a:lnTo>
                    <a:lnTo>
                      <a:pt x="41" y="86"/>
                    </a:lnTo>
                    <a:lnTo>
                      <a:pt x="43" y="88"/>
                    </a:lnTo>
                    <a:lnTo>
                      <a:pt x="43" y="89"/>
                    </a:lnTo>
                    <a:lnTo>
                      <a:pt x="43" y="90"/>
                    </a:lnTo>
                    <a:lnTo>
                      <a:pt x="44" y="92"/>
                    </a:lnTo>
                    <a:lnTo>
                      <a:pt x="44" y="94"/>
                    </a:lnTo>
                    <a:lnTo>
                      <a:pt x="45" y="96"/>
                    </a:lnTo>
                    <a:lnTo>
                      <a:pt x="45" y="97"/>
                    </a:lnTo>
                    <a:lnTo>
                      <a:pt x="47" y="100"/>
                    </a:lnTo>
                    <a:lnTo>
                      <a:pt x="48" y="102"/>
                    </a:lnTo>
                    <a:lnTo>
                      <a:pt x="48" y="104"/>
                    </a:lnTo>
                    <a:lnTo>
                      <a:pt x="49" y="106"/>
                    </a:lnTo>
                    <a:lnTo>
                      <a:pt x="49" y="108"/>
                    </a:lnTo>
                    <a:lnTo>
                      <a:pt x="51" y="110"/>
                    </a:lnTo>
                    <a:lnTo>
                      <a:pt x="51" y="112"/>
                    </a:lnTo>
                    <a:lnTo>
                      <a:pt x="52" y="113"/>
                    </a:lnTo>
                    <a:lnTo>
                      <a:pt x="52" y="114"/>
                    </a:lnTo>
                    <a:lnTo>
                      <a:pt x="53" y="116"/>
                    </a:lnTo>
                    <a:lnTo>
                      <a:pt x="53" y="117"/>
                    </a:lnTo>
                    <a:lnTo>
                      <a:pt x="53" y="118"/>
                    </a:lnTo>
                    <a:lnTo>
                      <a:pt x="55" y="120"/>
                    </a:lnTo>
                    <a:lnTo>
                      <a:pt x="55" y="121"/>
                    </a:lnTo>
                    <a:lnTo>
                      <a:pt x="55" y="122"/>
                    </a:lnTo>
                    <a:lnTo>
                      <a:pt x="56" y="124"/>
                    </a:lnTo>
                    <a:lnTo>
                      <a:pt x="56" y="125"/>
                    </a:lnTo>
                    <a:lnTo>
                      <a:pt x="56" y="126"/>
                    </a:lnTo>
                    <a:lnTo>
                      <a:pt x="57" y="128"/>
                    </a:lnTo>
                    <a:lnTo>
                      <a:pt x="57" y="129"/>
                    </a:lnTo>
                    <a:lnTo>
                      <a:pt x="57" y="130"/>
                    </a:lnTo>
                    <a:lnTo>
                      <a:pt x="59" y="132"/>
                    </a:lnTo>
                    <a:lnTo>
                      <a:pt x="59" y="133"/>
                    </a:lnTo>
                    <a:lnTo>
                      <a:pt x="59" y="134"/>
                    </a:lnTo>
                    <a:lnTo>
                      <a:pt x="60" y="136"/>
                    </a:lnTo>
                    <a:lnTo>
                      <a:pt x="60" y="137"/>
                    </a:lnTo>
                    <a:lnTo>
                      <a:pt x="60" y="138"/>
                    </a:lnTo>
                    <a:lnTo>
                      <a:pt x="61" y="141"/>
                    </a:lnTo>
                    <a:lnTo>
                      <a:pt x="61" y="142"/>
                    </a:lnTo>
                    <a:lnTo>
                      <a:pt x="63" y="143"/>
                    </a:lnTo>
                    <a:lnTo>
                      <a:pt x="63" y="146"/>
                    </a:lnTo>
                    <a:lnTo>
                      <a:pt x="64" y="147"/>
                    </a:lnTo>
                    <a:lnTo>
                      <a:pt x="64" y="150"/>
                    </a:lnTo>
                    <a:lnTo>
                      <a:pt x="65" y="153"/>
                    </a:lnTo>
                    <a:lnTo>
                      <a:pt x="65" y="154"/>
                    </a:lnTo>
                    <a:lnTo>
                      <a:pt x="67" y="157"/>
                    </a:lnTo>
                    <a:lnTo>
                      <a:pt x="67" y="158"/>
                    </a:lnTo>
                    <a:lnTo>
                      <a:pt x="67" y="159"/>
                    </a:lnTo>
                    <a:lnTo>
                      <a:pt x="68" y="162"/>
                    </a:lnTo>
                    <a:lnTo>
                      <a:pt x="68" y="163"/>
                    </a:lnTo>
                    <a:lnTo>
                      <a:pt x="68" y="165"/>
                    </a:lnTo>
                    <a:lnTo>
                      <a:pt x="69" y="166"/>
                    </a:lnTo>
                    <a:lnTo>
                      <a:pt x="69" y="167"/>
                    </a:lnTo>
                    <a:lnTo>
                      <a:pt x="69" y="169"/>
                    </a:lnTo>
                    <a:lnTo>
                      <a:pt x="71" y="170"/>
                    </a:lnTo>
                    <a:lnTo>
                      <a:pt x="71" y="171"/>
                    </a:lnTo>
                    <a:lnTo>
                      <a:pt x="71" y="173"/>
                    </a:lnTo>
                    <a:lnTo>
                      <a:pt x="72" y="174"/>
                    </a:lnTo>
                    <a:lnTo>
                      <a:pt x="72" y="175"/>
                    </a:lnTo>
                    <a:lnTo>
                      <a:pt x="72" y="177"/>
                    </a:lnTo>
                    <a:lnTo>
                      <a:pt x="73" y="178"/>
                    </a:lnTo>
                    <a:lnTo>
                      <a:pt x="73" y="179"/>
                    </a:lnTo>
                    <a:lnTo>
                      <a:pt x="73" y="181"/>
                    </a:lnTo>
                    <a:lnTo>
                      <a:pt x="75" y="182"/>
                    </a:lnTo>
                    <a:lnTo>
                      <a:pt x="75" y="183"/>
                    </a:lnTo>
                    <a:lnTo>
                      <a:pt x="75" y="186"/>
                    </a:lnTo>
                    <a:lnTo>
                      <a:pt x="76" y="187"/>
                    </a:lnTo>
                    <a:lnTo>
                      <a:pt x="76" y="189"/>
                    </a:lnTo>
                    <a:lnTo>
                      <a:pt x="77" y="190"/>
                    </a:lnTo>
                    <a:lnTo>
                      <a:pt x="77" y="193"/>
                    </a:lnTo>
                    <a:lnTo>
                      <a:pt x="77" y="194"/>
                    </a:lnTo>
                    <a:lnTo>
                      <a:pt x="79" y="197"/>
                    </a:lnTo>
                    <a:lnTo>
                      <a:pt x="79" y="198"/>
                    </a:lnTo>
                    <a:lnTo>
                      <a:pt x="80" y="201"/>
                    </a:lnTo>
                    <a:lnTo>
                      <a:pt x="80" y="202"/>
                    </a:lnTo>
                    <a:lnTo>
                      <a:pt x="81" y="205"/>
                    </a:lnTo>
                    <a:lnTo>
                      <a:pt x="81" y="206"/>
                    </a:lnTo>
                    <a:lnTo>
                      <a:pt x="83" y="207"/>
                    </a:lnTo>
                    <a:lnTo>
                      <a:pt x="83" y="210"/>
                    </a:lnTo>
                    <a:lnTo>
                      <a:pt x="83" y="211"/>
                    </a:lnTo>
                    <a:lnTo>
                      <a:pt x="84" y="213"/>
                    </a:lnTo>
                    <a:lnTo>
                      <a:pt x="84" y="214"/>
                    </a:lnTo>
                    <a:lnTo>
                      <a:pt x="84" y="215"/>
                    </a:lnTo>
                    <a:lnTo>
                      <a:pt x="85" y="217"/>
                    </a:lnTo>
                    <a:lnTo>
                      <a:pt x="85" y="218"/>
                    </a:lnTo>
                    <a:lnTo>
                      <a:pt x="85" y="219"/>
                    </a:lnTo>
                    <a:lnTo>
                      <a:pt x="85" y="221"/>
                    </a:lnTo>
                    <a:lnTo>
                      <a:pt x="86" y="222"/>
                    </a:lnTo>
                    <a:lnTo>
                      <a:pt x="86" y="223"/>
                    </a:lnTo>
                    <a:lnTo>
                      <a:pt x="86" y="225"/>
                    </a:lnTo>
                    <a:lnTo>
                      <a:pt x="86" y="226"/>
                    </a:lnTo>
                    <a:lnTo>
                      <a:pt x="86" y="227"/>
                    </a:lnTo>
                    <a:lnTo>
                      <a:pt x="86" y="229"/>
                    </a:lnTo>
                    <a:lnTo>
                      <a:pt x="86" y="230"/>
                    </a:lnTo>
                    <a:lnTo>
                      <a:pt x="88" y="231"/>
                    </a:lnTo>
                    <a:lnTo>
                      <a:pt x="88" y="233"/>
                    </a:lnTo>
                    <a:lnTo>
                      <a:pt x="88" y="234"/>
                    </a:lnTo>
                    <a:lnTo>
                      <a:pt x="88" y="235"/>
                    </a:lnTo>
                    <a:lnTo>
                      <a:pt x="88" y="236"/>
                    </a:lnTo>
                    <a:lnTo>
                      <a:pt x="88" y="238"/>
                    </a:lnTo>
                    <a:lnTo>
                      <a:pt x="88" y="239"/>
                    </a:lnTo>
                    <a:lnTo>
                      <a:pt x="88" y="242"/>
                    </a:lnTo>
                    <a:lnTo>
                      <a:pt x="88" y="243"/>
                    </a:lnTo>
                    <a:lnTo>
                      <a:pt x="88" y="244"/>
                    </a:lnTo>
                    <a:lnTo>
                      <a:pt x="88" y="247"/>
                    </a:lnTo>
                    <a:lnTo>
                      <a:pt x="89" y="248"/>
                    </a:lnTo>
                    <a:lnTo>
                      <a:pt x="89" y="250"/>
                    </a:lnTo>
                    <a:lnTo>
                      <a:pt x="89" y="251"/>
                    </a:lnTo>
                    <a:lnTo>
                      <a:pt x="89" y="252"/>
                    </a:lnTo>
                    <a:lnTo>
                      <a:pt x="89" y="254"/>
                    </a:lnTo>
                    <a:lnTo>
                      <a:pt x="89" y="255"/>
                    </a:lnTo>
                    <a:lnTo>
                      <a:pt x="89" y="256"/>
                    </a:lnTo>
                    <a:lnTo>
                      <a:pt x="89" y="258"/>
                    </a:lnTo>
                    <a:lnTo>
                      <a:pt x="89" y="259"/>
                    </a:lnTo>
                    <a:lnTo>
                      <a:pt x="89" y="260"/>
                    </a:lnTo>
                    <a:lnTo>
                      <a:pt x="89" y="262"/>
                    </a:lnTo>
                    <a:lnTo>
                      <a:pt x="90" y="262"/>
                    </a:lnTo>
                    <a:lnTo>
                      <a:pt x="90" y="263"/>
                    </a:lnTo>
                    <a:lnTo>
                      <a:pt x="90" y="264"/>
                    </a:lnTo>
                    <a:lnTo>
                      <a:pt x="90" y="266"/>
                    </a:lnTo>
                    <a:lnTo>
                      <a:pt x="90" y="267"/>
                    </a:lnTo>
                    <a:lnTo>
                      <a:pt x="90" y="268"/>
                    </a:lnTo>
                    <a:lnTo>
                      <a:pt x="90" y="270"/>
                    </a:lnTo>
                    <a:lnTo>
                      <a:pt x="92" y="271"/>
                    </a:lnTo>
                    <a:lnTo>
                      <a:pt x="92" y="272"/>
                    </a:lnTo>
                    <a:lnTo>
                      <a:pt x="92" y="274"/>
                    </a:lnTo>
                    <a:lnTo>
                      <a:pt x="92" y="275"/>
                    </a:lnTo>
                    <a:lnTo>
                      <a:pt x="92" y="276"/>
                    </a:lnTo>
                    <a:lnTo>
                      <a:pt x="93" y="278"/>
                    </a:lnTo>
                    <a:lnTo>
                      <a:pt x="93" y="279"/>
                    </a:lnTo>
                    <a:lnTo>
                      <a:pt x="93" y="280"/>
                    </a:lnTo>
                    <a:lnTo>
                      <a:pt x="93" y="282"/>
                    </a:lnTo>
                    <a:lnTo>
                      <a:pt x="93" y="283"/>
                    </a:lnTo>
                    <a:lnTo>
                      <a:pt x="94" y="284"/>
                    </a:lnTo>
                    <a:lnTo>
                      <a:pt x="94" y="286"/>
                    </a:lnTo>
                    <a:lnTo>
                      <a:pt x="94" y="287"/>
                    </a:lnTo>
                    <a:lnTo>
                      <a:pt x="94" y="288"/>
                    </a:lnTo>
                    <a:lnTo>
                      <a:pt x="94" y="290"/>
                    </a:lnTo>
                    <a:lnTo>
                      <a:pt x="94" y="291"/>
                    </a:lnTo>
                    <a:lnTo>
                      <a:pt x="94" y="292"/>
                    </a:lnTo>
                    <a:lnTo>
                      <a:pt x="94" y="294"/>
                    </a:lnTo>
                    <a:lnTo>
                      <a:pt x="94" y="295"/>
                    </a:lnTo>
                    <a:lnTo>
                      <a:pt x="94" y="296"/>
                    </a:lnTo>
                    <a:lnTo>
                      <a:pt x="94" y="298"/>
                    </a:lnTo>
                    <a:lnTo>
                      <a:pt x="94" y="299"/>
                    </a:lnTo>
                    <a:lnTo>
                      <a:pt x="94" y="300"/>
                    </a:lnTo>
                    <a:lnTo>
                      <a:pt x="94" y="302"/>
                    </a:lnTo>
                    <a:lnTo>
                      <a:pt x="94" y="304"/>
                    </a:lnTo>
                    <a:lnTo>
                      <a:pt x="94" y="306"/>
                    </a:lnTo>
                    <a:lnTo>
                      <a:pt x="93" y="308"/>
                    </a:lnTo>
                    <a:lnTo>
                      <a:pt x="93" y="310"/>
                    </a:lnTo>
                    <a:lnTo>
                      <a:pt x="93" y="312"/>
                    </a:lnTo>
                    <a:lnTo>
                      <a:pt x="93" y="315"/>
                    </a:lnTo>
                    <a:lnTo>
                      <a:pt x="93" y="318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58" name="Freeform 69">
                <a:extLst>
                  <a:ext uri="{FF2B5EF4-FFF2-40B4-BE49-F238E27FC236}">
                    <a16:creationId xmlns:a16="http://schemas.microsoft.com/office/drawing/2014/main" id="{38CE53EF-FE80-F842-A2BB-FA6AD57F7C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6" y="1898"/>
                <a:ext cx="47" cy="159"/>
              </a:xfrm>
              <a:custGeom>
                <a:avLst/>
                <a:gdLst>
                  <a:gd name="T0" fmla="*/ 1 w 94"/>
                  <a:gd name="T1" fmla="*/ 1 h 317"/>
                  <a:gd name="T2" fmla="*/ 1 w 94"/>
                  <a:gd name="T3" fmla="*/ 1 h 317"/>
                  <a:gd name="T4" fmla="*/ 1 w 94"/>
                  <a:gd name="T5" fmla="*/ 1 h 317"/>
                  <a:gd name="T6" fmla="*/ 1 w 94"/>
                  <a:gd name="T7" fmla="*/ 1 h 317"/>
                  <a:gd name="T8" fmla="*/ 1 w 94"/>
                  <a:gd name="T9" fmla="*/ 1 h 317"/>
                  <a:gd name="T10" fmla="*/ 1 w 94"/>
                  <a:gd name="T11" fmla="*/ 1 h 317"/>
                  <a:gd name="T12" fmla="*/ 1 w 94"/>
                  <a:gd name="T13" fmla="*/ 1 h 317"/>
                  <a:gd name="T14" fmla="*/ 1 w 94"/>
                  <a:gd name="T15" fmla="*/ 1 h 317"/>
                  <a:gd name="T16" fmla="*/ 1 w 94"/>
                  <a:gd name="T17" fmla="*/ 1 h 317"/>
                  <a:gd name="T18" fmla="*/ 1 w 94"/>
                  <a:gd name="T19" fmla="*/ 1 h 317"/>
                  <a:gd name="T20" fmla="*/ 1 w 94"/>
                  <a:gd name="T21" fmla="*/ 1 h 317"/>
                  <a:gd name="T22" fmla="*/ 1 w 94"/>
                  <a:gd name="T23" fmla="*/ 1 h 317"/>
                  <a:gd name="T24" fmla="*/ 1 w 94"/>
                  <a:gd name="T25" fmla="*/ 1 h 317"/>
                  <a:gd name="T26" fmla="*/ 1 w 94"/>
                  <a:gd name="T27" fmla="*/ 1 h 317"/>
                  <a:gd name="T28" fmla="*/ 1 w 94"/>
                  <a:gd name="T29" fmla="*/ 1 h 317"/>
                  <a:gd name="T30" fmla="*/ 1 w 94"/>
                  <a:gd name="T31" fmla="*/ 1 h 317"/>
                  <a:gd name="T32" fmla="*/ 1 w 94"/>
                  <a:gd name="T33" fmla="*/ 1 h 317"/>
                  <a:gd name="T34" fmla="*/ 1 w 94"/>
                  <a:gd name="T35" fmla="*/ 1 h 317"/>
                  <a:gd name="T36" fmla="*/ 1 w 94"/>
                  <a:gd name="T37" fmla="*/ 1 h 317"/>
                  <a:gd name="T38" fmla="*/ 1 w 94"/>
                  <a:gd name="T39" fmla="*/ 1 h 317"/>
                  <a:gd name="T40" fmla="*/ 1 w 94"/>
                  <a:gd name="T41" fmla="*/ 1 h 317"/>
                  <a:gd name="T42" fmla="*/ 1 w 94"/>
                  <a:gd name="T43" fmla="*/ 1 h 317"/>
                  <a:gd name="T44" fmla="*/ 1 w 94"/>
                  <a:gd name="T45" fmla="*/ 1 h 317"/>
                  <a:gd name="T46" fmla="*/ 1 w 94"/>
                  <a:gd name="T47" fmla="*/ 1 h 317"/>
                  <a:gd name="T48" fmla="*/ 1 w 94"/>
                  <a:gd name="T49" fmla="*/ 1 h 317"/>
                  <a:gd name="T50" fmla="*/ 1 w 94"/>
                  <a:gd name="T51" fmla="*/ 1 h 317"/>
                  <a:gd name="T52" fmla="*/ 1 w 94"/>
                  <a:gd name="T53" fmla="*/ 1 h 317"/>
                  <a:gd name="T54" fmla="*/ 1 w 94"/>
                  <a:gd name="T55" fmla="*/ 1 h 317"/>
                  <a:gd name="T56" fmla="*/ 1 w 94"/>
                  <a:gd name="T57" fmla="*/ 1 h 317"/>
                  <a:gd name="T58" fmla="*/ 1 w 94"/>
                  <a:gd name="T59" fmla="*/ 1 h 317"/>
                  <a:gd name="T60" fmla="*/ 1 w 94"/>
                  <a:gd name="T61" fmla="*/ 1 h 317"/>
                  <a:gd name="T62" fmla="*/ 1 w 94"/>
                  <a:gd name="T63" fmla="*/ 1 h 317"/>
                  <a:gd name="T64" fmla="*/ 1 w 94"/>
                  <a:gd name="T65" fmla="*/ 1 h 317"/>
                  <a:gd name="T66" fmla="*/ 1 w 94"/>
                  <a:gd name="T67" fmla="*/ 1 h 317"/>
                  <a:gd name="T68" fmla="*/ 1 w 94"/>
                  <a:gd name="T69" fmla="*/ 1 h 317"/>
                  <a:gd name="T70" fmla="*/ 1 w 94"/>
                  <a:gd name="T71" fmla="*/ 1 h 317"/>
                  <a:gd name="T72" fmla="*/ 1 w 94"/>
                  <a:gd name="T73" fmla="*/ 1 h 317"/>
                  <a:gd name="T74" fmla="*/ 1 w 94"/>
                  <a:gd name="T75" fmla="*/ 1 h 317"/>
                  <a:gd name="T76" fmla="*/ 1 w 94"/>
                  <a:gd name="T77" fmla="*/ 1 h 317"/>
                  <a:gd name="T78" fmla="*/ 1 w 94"/>
                  <a:gd name="T79" fmla="*/ 1 h 317"/>
                  <a:gd name="T80" fmla="*/ 1 w 94"/>
                  <a:gd name="T81" fmla="*/ 1 h 317"/>
                  <a:gd name="T82" fmla="*/ 1 w 94"/>
                  <a:gd name="T83" fmla="*/ 1 h 317"/>
                  <a:gd name="T84" fmla="*/ 1 w 94"/>
                  <a:gd name="T85" fmla="*/ 1 h 317"/>
                  <a:gd name="T86" fmla="*/ 1 w 94"/>
                  <a:gd name="T87" fmla="*/ 1 h 317"/>
                  <a:gd name="T88" fmla="*/ 1 w 94"/>
                  <a:gd name="T89" fmla="*/ 1 h 317"/>
                  <a:gd name="T90" fmla="*/ 1 w 94"/>
                  <a:gd name="T91" fmla="*/ 1 h 317"/>
                  <a:gd name="T92" fmla="*/ 1 w 94"/>
                  <a:gd name="T93" fmla="*/ 1 h 317"/>
                  <a:gd name="T94" fmla="*/ 1 w 94"/>
                  <a:gd name="T95" fmla="*/ 1 h 317"/>
                  <a:gd name="T96" fmla="*/ 1 w 94"/>
                  <a:gd name="T97" fmla="*/ 1 h 317"/>
                  <a:gd name="T98" fmla="*/ 1 w 94"/>
                  <a:gd name="T99" fmla="*/ 1 h 317"/>
                  <a:gd name="T100" fmla="*/ 1 w 94"/>
                  <a:gd name="T101" fmla="*/ 1 h 317"/>
                  <a:gd name="T102" fmla="*/ 1 w 94"/>
                  <a:gd name="T103" fmla="*/ 1 h 317"/>
                  <a:gd name="T104" fmla="*/ 1 w 94"/>
                  <a:gd name="T105" fmla="*/ 1 h 317"/>
                  <a:gd name="T106" fmla="*/ 1 w 94"/>
                  <a:gd name="T107" fmla="*/ 1 h 317"/>
                  <a:gd name="T108" fmla="*/ 1 w 94"/>
                  <a:gd name="T109" fmla="*/ 1 h 317"/>
                  <a:gd name="T110" fmla="*/ 1 w 94"/>
                  <a:gd name="T111" fmla="*/ 1 h 317"/>
                  <a:gd name="T112" fmla="*/ 1 w 94"/>
                  <a:gd name="T113" fmla="*/ 1 h 31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94"/>
                  <a:gd name="T172" fmla="*/ 0 h 317"/>
                  <a:gd name="T173" fmla="*/ 94 w 94"/>
                  <a:gd name="T174" fmla="*/ 317 h 31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94" h="317">
                    <a:moveTo>
                      <a:pt x="0" y="317"/>
                    </a:moveTo>
                    <a:lnTo>
                      <a:pt x="3" y="313"/>
                    </a:lnTo>
                    <a:lnTo>
                      <a:pt x="4" y="311"/>
                    </a:lnTo>
                    <a:lnTo>
                      <a:pt x="5" y="308"/>
                    </a:lnTo>
                    <a:lnTo>
                      <a:pt x="7" y="305"/>
                    </a:lnTo>
                    <a:lnTo>
                      <a:pt x="9" y="301"/>
                    </a:lnTo>
                    <a:lnTo>
                      <a:pt x="11" y="300"/>
                    </a:lnTo>
                    <a:lnTo>
                      <a:pt x="12" y="297"/>
                    </a:lnTo>
                    <a:lnTo>
                      <a:pt x="13" y="295"/>
                    </a:lnTo>
                    <a:lnTo>
                      <a:pt x="13" y="293"/>
                    </a:lnTo>
                    <a:lnTo>
                      <a:pt x="15" y="291"/>
                    </a:lnTo>
                    <a:lnTo>
                      <a:pt x="16" y="290"/>
                    </a:lnTo>
                    <a:lnTo>
                      <a:pt x="17" y="287"/>
                    </a:lnTo>
                    <a:lnTo>
                      <a:pt x="17" y="286"/>
                    </a:lnTo>
                    <a:lnTo>
                      <a:pt x="19" y="284"/>
                    </a:lnTo>
                    <a:lnTo>
                      <a:pt x="19" y="283"/>
                    </a:lnTo>
                    <a:lnTo>
                      <a:pt x="20" y="282"/>
                    </a:lnTo>
                    <a:lnTo>
                      <a:pt x="21" y="280"/>
                    </a:lnTo>
                    <a:lnTo>
                      <a:pt x="21" y="279"/>
                    </a:lnTo>
                    <a:lnTo>
                      <a:pt x="21" y="278"/>
                    </a:lnTo>
                    <a:lnTo>
                      <a:pt x="23" y="276"/>
                    </a:lnTo>
                    <a:lnTo>
                      <a:pt x="23" y="275"/>
                    </a:lnTo>
                    <a:lnTo>
                      <a:pt x="24" y="274"/>
                    </a:lnTo>
                    <a:lnTo>
                      <a:pt x="24" y="272"/>
                    </a:lnTo>
                    <a:lnTo>
                      <a:pt x="25" y="271"/>
                    </a:lnTo>
                    <a:lnTo>
                      <a:pt x="25" y="270"/>
                    </a:lnTo>
                    <a:lnTo>
                      <a:pt x="27" y="268"/>
                    </a:lnTo>
                    <a:lnTo>
                      <a:pt x="27" y="267"/>
                    </a:lnTo>
                    <a:lnTo>
                      <a:pt x="27" y="266"/>
                    </a:lnTo>
                    <a:lnTo>
                      <a:pt x="28" y="264"/>
                    </a:lnTo>
                    <a:lnTo>
                      <a:pt x="28" y="263"/>
                    </a:lnTo>
                    <a:lnTo>
                      <a:pt x="29" y="262"/>
                    </a:lnTo>
                    <a:lnTo>
                      <a:pt x="29" y="259"/>
                    </a:lnTo>
                    <a:lnTo>
                      <a:pt x="31" y="258"/>
                    </a:lnTo>
                    <a:lnTo>
                      <a:pt x="32" y="256"/>
                    </a:lnTo>
                    <a:lnTo>
                      <a:pt x="32" y="254"/>
                    </a:lnTo>
                    <a:lnTo>
                      <a:pt x="33" y="252"/>
                    </a:lnTo>
                    <a:lnTo>
                      <a:pt x="33" y="251"/>
                    </a:lnTo>
                    <a:lnTo>
                      <a:pt x="33" y="250"/>
                    </a:lnTo>
                    <a:lnTo>
                      <a:pt x="35" y="248"/>
                    </a:lnTo>
                    <a:lnTo>
                      <a:pt x="35" y="247"/>
                    </a:lnTo>
                    <a:lnTo>
                      <a:pt x="36" y="246"/>
                    </a:lnTo>
                    <a:lnTo>
                      <a:pt x="36" y="244"/>
                    </a:lnTo>
                    <a:lnTo>
                      <a:pt x="37" y="243"/>
                    </a:lnTo>
                    <a:lnTo>
                      <a:pt x="37" y="242"/>
                    </a:lnTo>
                    <a:lnTo>
                      <a:pt x="37" y="240"/>
                    </a:lnTo>
                    <a:lnTo>
                      <a:pt x="39" y="239"/>
                    </a:lnTo>
                    <a:lnTo>
                      <a:pt x="39" y="238"/>
                    </a:lnTo>
                    <a:lnTo>
                      <a:pt x="39" y="236"/>
                    </a:lnTo>
                    <a:lnTo>
                      <a:pt x="40" y="235"/>
                    </a:lnTo>
                    <a:lnTo>
                      <a:pt x="40" y="234"/>
                    </a:lnTo>
                    <a:lnTo>
                      <a:pt x="41" y="232"/>
                    </a:lnTo>
                    <a:lnTo>
                      <a:pt x="41" y="231"/>
                    </a:lnTo>
                    <a:lnTo>
                      <a:pt x="43" y="230"/>
                    </a:lnTo>
                    <a:lnTo>
                      <a:pt x="43" y="228"/>
                    </a:lnTo>
                    <a:lnTo>
                      <a:pt x="43" y="227"/>
                    </a:lnTo>
                    <a:lnTo>
                      <a:pt x="44" y="224"/>
                    </a:lnTo>
                    <a:lnTo>
                      <a:pt x="44" y="223"/>
                    </a:lnTo>
                    <a:lnTo>
                      <a:pt x="45" y="222"/>
                    </a:lnTo>
                    <a:lnTo>
                      <a:pt x="45" y="219"/>
                    </a:lnTo>
                    <a:lnTo>
                      <a:pt x="47" y="218"/>
                    </a:lnTo>
                    <a:lnTo>
                      <a:pt x="48" y="215"/>
                    </a:lnTo>
                    <a:lnTo>
                      <a:pt x="48" y="214"/>
                    </a:lnTo>
                    <a:lnTo>
                      <a:pt x="49" y="211"/>
                    </a:lnTo>
                    <a:lnTo>
                      <a:pt x="49" y="210"/>
                    </a:lnTo>
                    <a:lnTo>
                      <a:pt x="51" y="207"/>
                    </a:lnTo>
                    <a:lnTo>
                      <a:pt x="51" y="206"/>
                    </a:lnTo>
                    <a:lnTo>
                      <a:pt x="52" y="204"/>
                    </a:lnTo>
                    <a:lnTo>
                      <a:pt x="52" y="203"/>
                    </a:lnTo>
                    <a:lnTo>
                      <a:pt x="53" y="200"/>
                    </a:lnTo>
                    <a:lnTo>
                      <a:pt x="53" y="199"/>
                    </a:lnTo>
                    <a:lnTo>
                      <a:pt x="53" y="198"/>
                    </a:lnTo>
                    <a:lnTo>
                      <a:pt x="55" y="197"/>
                    </a:lnTo>
                    <a:lnTo>
                      <a:pt x="55" y="195"/>
                    </a:lnTo>
                    <a:lnTo>
                      <a:pt x="56" y="194"/>
                    </a:lnTo>
                    <a:lnTo>
                      <a:pt x="56" y="193"/>
                    </a:lnTo>
                    <a:lnTo>
                      <a:pt x="56" y="191"/>
                    </a:lnTo>
                    <a:lnTo>
                      <a:pt x="57" y="190"/>
                    </a:lnTo>
                    <a:lnTo>
                      <a:pt x="57" y="189"/>
                    </a:lnTo>
                    <a:lnTo>
                      <a:pt x="57" y="187"/>
                    </a:lnTo>
                    <a:lnTo>
                      <a:pt x="59" y="186"/>
                    </a:lnTo>
                    <a:lnTo>
                      <a:pt x="59" y="185"/>
                    </a:lnTo>
                    <a:lnTo>
                      <a:pt x="59" y="183"/>
                    </a:lnTo>
                    <a:lnTo>
                      <a:pt x="60" y="182"/>
                    </a:lnTo>
                    <a:lnTo>
                      <a:pt x="60" y="181"/>
                    </a:lnTo>
                    <a:lnTo>
                      <a:pt x="60" y="179"/>
                    </a:lnTo>
                    <a:lnTo>
                      <a:pt x="61" y="177"/>
                    </a:lnTo>
                    <a:lnTo>
                      <a:pt x="61" y="175"/>
                    </a:lnTo>
                    <a:lnTo>
                      <a:pt x="63" y="174"/>
                    </a:lnTo>
                    <a:lnTo>
                      <a:pt x="63" y="171"/>
                    </a:lnTo>
                    <a:lnTo>
                      <a:pt x="64" y="170"/>
                    </a:lnTo>
                    <a:lnTo>
                      <a:pt x="64" y="167"/>
                    </a:lnTo>
                    <a:lnTo>
                      <a:pt x="65" y="165"/>
                    </a:lnTo>
                    <a:lnTo>
                      <a:pt x="65" y="163"/>
                    </a:lnTo>
                    <a:lnTo>
                      <a:pt x="67" y="161"/>
                    </a:lnTo>
                    <a:lnTo>
                      <a:pt x="67" y="159"/>
                    </a:lnTo>
                    <a:lnTo>
                      <a:pt x="67" y="158"/>
                    </a:lnTo>
                    <a:lnTo>
                      <a:pt x="68" y="155"/>
                    </a:lnTo>
                    <a:lnTo>
                      <a:pt x="68" y="154"/>
                    </a:lnTo>
                    <a:lnTo>
                      <a:pt x="68" y="153"/>
                    </a:lnTo>
                    <a:lnTo>
                      <a:pt x="69" y="151"/>
                    </a:lnTo>
                    <a:lnTo>
                      <a:pt x="69" y="150"/>
                    </a:lnTo>
                    <a:lnTo>
                      <a:pt x="69" y="149"/>
                    </a:lnTo>
                    <a:lnTo>
                      <a:pt x="71" y="147"/>
                    </a:lnTo>
                    <a:lnTo>
                      <a:pt x="71" y="146"/>
                    </a:lnTo>
                    <a:lnTo>
                      <a:pt x="71" y="145"/>
                    </a:lnTo>
                    <a:lnTo>
                      <a:pt x="72" y="143"/>
                    </a:lnTo>
                    <a:lnTo>
                      <a:pt x="72" y="142"/>
                    </a:lnTo>
                    <a:lnTo>
                      <a:pt x="72" y="141"/>
                    </a:lnTo>
                    <a:lnTo>
                      <a:pt x="73" y="139"/>
                    </a:lnTo>
                    <a:lnTo>
                      <a:pt x="73" y="138"/>
                    </a:lnTo>
                    <a:lnTo>
                      <a:pt x="73" y="137"/>
                    </a:lnTo>
                    <a:lnTo>
                      <a:pt x="73" y="135"/>
                    </a:lnTo>
                    <a:lnTo>
                      <a:pt x="75" y="134"/>
                    </a:lnTo>
                    <a:lnTo>
                      <a:pt x="75" y="133"/>
                    </a:lnTo>
                    <a:lnTo>
                      <a:pt x="75" y="131"/>
                    </a:lnTo>
                    <a:lnTo>
                      <a:pt x="76" y="130"/>
                    </a:lnTo>
                    <a:lnTo>
                      <a:pt x="76" y="129"/>
                    </a:lnTo>
                    <a:lnTo>
                      <a:pt x="77" y="127"/>
                    </a:lnTo>
                    <a:lnTo>
                      <a:pt x="77" y="125"/>
                    </a:lnTo>
                    <a:lnTo>
                      <a:pt x="77" y="123"/>
                    </a:lnTo>
                    <a:lnTo>
                      <a:pt x="79" y="121"/>
                    </a:lnTo>
                    <a:lnTo>
                      <a:pt x="79" y="119"/>
                    </a:lnTo>
                    <a:lnTo>
                      <a:pt x="80" y="117"/>
                    </a:lnTo>
                    <a:lnTo>
                      <a:pt x="80" y="114"/>
                    </a:lnTo>
                    <a:lnTo>
                      <a:pt x="81" y="113"/>
                    </a:lnTo>
                    <a:lnTo>
                      <a:pt x="81" y="111"/>
                    </a:lnTo>
                    <a:lnTo>
                      <a:pt x="83" y="109"/>
                    </a:lnTo>
                    <a:lnTo>
                      <a:pt x="83" y="107"/>
                    </a:lnTo>
                    <a:lnTo>
                      <a:pt x="83" y="106"/>
                    </a:lnTo>
                    <a:lnTo>
                      <a:pt x="84" y="105"/>
                    </a:lnTo>
                    <a:lnTo>
                      <a:pt x="84" y="104"/>
                    </a:lnTo>
                    <a:lnTo>
                      <a:pt x="84" y="102"/>
                    </a:lnTo>
                    <a:lnTo>
                      <a:pt x="85" y="101"/>
                    </a:lnTo>
                    <a:lnTo>
                      <a:pt x="85" y="100"/>
                    </a:lnTo>
                    <a:lnTo>
                      <a:pt x="85" y="98"/>
                    </a:lnTo>
                    <a:lnTo>
                      <a:pt x="85" y="97"/>
                    </a:lnTo>
                    <a:lnTo>
                      <a:pt x="86" y="96"/>
                    </a:lnTo>
                    <a:lnTo>
                      <a:pt x="86" y="94"/>
                    </a:lnTo>
                    <a:lnTo>
                      <a:pt x="86" y="93"/>
                    </a:lnTo>
                    <a:lnTo>
                      <a:pt x="86" y="92"/>
                    </a:lnTo>
                    <a:lnTo>
                      <a:pt x="86" y="90"/>
                    </a:lnTo>
                    <a:lnTo>
                      <a:pt x="86" y="89"/>
                    </a:lnTo>
                    <a:lnTo>
                      <a:pt x="86" y="88"/>
                    </a:lnTo>
                    <a:lnTo>
                      <a:pt x="88" y="86"/>
                    </a:lnTo>
                    <a:lnTo>
                      <a:pt x="88" y="85"/>
                    </a:lnTo>
                    <a:lnTo>
                      <a:pt x="88" y="84"/>
                    </a:lnTo>
                    <a:lnTo>
                      <a:pt x="88" y="82"/>
                    </a:lnTo>
                    <a:lnTo>
                      <a:pt x="88" y="81"/>
                    </a:lnTo>
                    <a:lnTo>
                      <a:pt x="88" y="80"/>
                    </a:lnTo>
                    <a:lnTo>
                      <a:pt x="88" y="78"/>
                    </a:lnTo>
                    <a:lnTo>
                      <a:pt x="88" y="76"/>
                    </a:lnTo>
                    <a:lnTo>
                      <a:pt x="88" y="74"/>
                    </a:lnTo>
                    <a:lnTo>
                      <a:pt x="88" y="73"/>
                    </a:lnTo>
                    <a:lnTo>
                      <a:pt x="88" y="70"/>
                    </a:lnTo>
                    <a:lnTo>
                      <a:pt x="89" y="69"/>
                    </a:lnTo>
                    <a:lnTo>
                      <a:pt x="89" y="68"/>
                    </a:lnTo>
                    <a:lnTo>
                      <a:pt x="89" y="66"/>
                    </a:lnTo>
                    <a:lnTo>
                      <a:pt x="89" y="65"/>
                    </a:lnTo>
                    <a:lnTo>
                      <a:pt x="89" y="64"/>
                    </a:lnTo>
                    <a:lnTo>
                      <a:pt x="89" y="62"/>
                    </a:lnTo>
                    <a:lnTo>
                      <a:pt x="89" y="61"/>
                    </a:lnTo>
                    <a:lnTo>
                      <a:pt x="89" y="60"/>
                    </a:lnTo>
                    <a:lnTo>
                      <a:pt x="89" y="58"/>
                    </a:lnTo>
                    <a:lnTo>
                      <a:pt x="89" y="57"/>
                    </a:lnTo>
                    <a:lnTo>
                      <a:pt x="89" y="56"/>
                    </a:lnTo>
                    <a:lnTo>
                      <a:pt x="90" y="56"/>
                    </a:lnTo>
                    <a:lnTo>
                      <a:pt x="90" y="54"/>
                    </a:lnTo>
                    <a:lnTo>
                      <a:pt x="90" y="53"/>
                    </a:lnTo>
                    <a:lnTo>
                      <a:pt x="90" y="52"/>
                    </a:lnTo>
                    <a:lnTo>
                      <a:pt x="90" y="50"/>
                    </a:lnTo>
                    <a:lnTo>
                      <a:pt x="90" y="49"/>
                    </a:lnTo>
                    <a:lnTo>
                      <a:pt x="90" y="48"/>
                    </a:lnTo>
                    <a:lnTo>
                      <a:pt x="92" y="46"/>
                    </a:lnTo>
                    <a:lnTo>
                      <a:pt x="92" y="45"/>
                    </a:lnTo>
                    <a:lnTo>
                      <a:pt x="92" y="44"/>
                    </a:lnTo>
                    <a:lnTo>
                      <a:pt x="92" y="42"/>
                    </a:lnTo>
                    <a:lnTo>
                      <a:pt x="92" y="41"/>
                    </a:lnTo>
                    <a:lnTo>
                      <a:pt x="93" y="40"/>
                    </a:lnTo>
                    <a:lnTo>
                      <a:pt x="93" y="38"/>
                    </a:lnTo>
                    <a:lnTo>
                      <a:pt x="93" y="37"/>
                    </a:lnTo>
                    <a:lnTo>
                      <a:pt x="93" y="36"/>
                    </a:lnTo>
                    <a:lnTo>
                      <a:pt x="93" y="34"/>
                    </a:lnTo>
                    <a:lnTo>
                      <a:pt x="94" y="33"/>
                    </a:lnTo>
                    <a:lnTo>
                      <a:pt x="94" y="32"/>
                    </a:lnTo>
                    <a:lnTo>
                      <a:pt x="94" y="30"/>
                    </a:lnTo>
                    <a:lnTo>
                      <a:pt x="94" y="29"/>
                    </a:lnTo>
                    <a:lnTo>
                      <a:pt x="94" y="28"/>
                    </a:lnTo>
                    <a:lnTo>
                      <a:pt x="94" y="26"/>
                    </a:lnTo>
                    <a:lnTo>
                      <a:pt x="94" y="25"/>
                    </a:lnTo>
                    <a:lnTo>
                      <a:pt x="94" y="24"/>
                    </a:lnTo>
                    <a:lnTo>
                      <a:pt x="94" y="22"/>
                    </a:lnTo>
                    <a:lnTo>
                      <a:pt x="94" y="21"/>
                    </a:lnTo>
                    <a:lnTo>
                      <a:pt x="94" y="20"/>
                    </a:lnTo>
                    <a:lnTo>
                      <a:pt x="94" y="18"/>
                    </a:lnTo>
                    <a:lnTo>
                      <a:pt x="94" y="17"/>
                    </a:lnTo>
                    <a:lnTo>
                      <a:pt x="94" y="16"/>
                    </a:lnTo>
                    <a:lnTo>
                      <a:pt x="94" y="13"/>
                    </a:lnTo>
                    <a:lnTo>
                      <a:pt x="94" y="12"/>
                    </a:lnTo>
                    <a:lnTo>
                      <a:pt x="93" y="9"/>
                    </a:lnTo>
                    <a:lnTo>
                      <a:pt x="93" y="8"/>
                    </a:lnTo>
                    <a:lnTo>
                      <a:pt x="93" y="5"/>
                    </a:lnTo>
                    <a:lnTo>
                      <a:pt x="93" y="3"/>
                    </a:lnTo>
                    <a:lnTo>
                      <a:pt x="93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1330" name="Freeform 70">
              <a:extLst>
                <a:ext uri="{FF2B5EF4-FFF2-40B4-BE49-F238E27FC236}">
                  <a16:creationId xmlns:a16="http://schemas.microsoft.com/office/drawing/2014/main" id="{105A5983-F40E-2248-B751-6E3A4D078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6204" y="2806031"/>
              <a:ext cx="814012" cy="300944"/>
            </a:xfrm>
            <a:custGeom>
              <a:avLst/>
              <a:gdLst>
                <a:gd name="T0" fmla="*/ 2147483646 w 11912"/>
                <a:gd name="T1" fmla="*/ 0 h 10192"/>
                <a:gd name="T2" fmla="*/ 2147483646 w 11912"/>
                <a:gd name="T3" fmla="*/ 0 h 10192"/>
                <a:gd name="T4" fmla="*/ 2147483646 w 11912"/>
                <a:gd name="T5" fmla="*/ 2147483646 h 10192"/>
                <a:gd name="T6" fmla="*/ 0 w 11912"/>
                <a:gd name="T7" fmla="*/ 2147483646 h 101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912" h="10192">
                  <a:moveTo>
                    <a:pt x="11912" y="0"/>
                  </a:moveTo>
                  <a:lnTo>
                    <a:pt x="4412" y="0"/>
                  </a:lnTo>
                  <a:lnTo>
                    <a:pt x="4412" y="10000"/>
                  </a:lnTo>
                  <a:cubicBezTo>
                    <a:pt x="3579" y="10000"/>
                    <a:pt x="833" y="10192"/>
                    <a:pt x="0" y="1019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331" name="Freeform 71">
              <a:extLst>
                <a:ext uri="{FF2B5EF4-FFF2-40B4-BE49-F238E27FC236}">
                  <a16:creationId xmlns:a16="http://schemas.microsoft.com/office/drawing/2014/main" id="{940A7D2C-4486-154C-945B-676C86489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537" y="3095625"/>
              <a:ext cx="573088" cy="611188"/>
            </a:xfrm>
            <a:custGeom>
              <a:avLst/>
              <a:gdLst>
                <a:gd name="T0" fmla="*/ 2147483646 w 558"/>
                <a:gd name="T1" fmla="*/ 2147483646 h 770"/>
                <a:gd name="T2" fmla="*/ 0 w 558"/>
                <a:gd name="T3" fmla="*/ 2147483646 h 770"/>
                <a:gd name="T4" fmla="*/ 0 w 558"/>
                <a:gd name="T5" fmla="*/ 0 h 770"/>
                <a:gd name="T6" fmla="*/ 0 60000 65536"/>
                <a:gd name="T7" fmla="*/ 0 60000 65536"/>
                <a:gd name="T8" fmla="*/ 0 60000 65536"/>
                <a:gd name="T9" fmla="*/ 0 w 558"/>
                <a:gd name="T10" fmla="*/ 0 h 770"/>
                <a:gd name="T11" fmla="*/ 558 w 558"/>
                <a:gd name="T12" fmla="*/ 770 h 7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8" h="770">
                  <a:moveTo>
                    <a:pt x="558" y="770"/>
                  </a:moveTo>
                  <a:lnTo>
                    <a:pt x="0" y="77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332" name="Freeform 72">
              <a:extLst>
                <a:ext uri="{FF2B5EF4-FFF2-40B4-BE49-F238E27FC236}">
                  <a16:creationId xmlns:a16="http://schemas.microsoft.com/office/drawing/2014/main" id="{FB902986-8D3B-CA47-8F7B-9174B1769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6812" y="2516188"/>
              <a:ext cx="147638" cy="880155"/>
            </a:xfrm>
            <a:custGeom>
              <a:avLst/>
              <a:gdLst>
                <a:gd name="T0" fmla="*/ 2147483646 w 186"/>
                <a:gd name="T1" fmla="*/ 2147483646 h 1116"/>
                <a:gd name="T2" fmla="*/ 0 w 186"/>
                <a:gd name="T3" fmla="*/ 2147483646 h 1116"/>
                <a:gd name="T4" fmla="*/ 0 w 186"/>
                <a:gd name="T5" fmla="*/ 0 h 1116"/>
                <a:gd name="T6" fmla="*/ 0 60000 65536"/>
                <a:gd name="T7" fmla="*/ 0 60000 65536"/>
                <a:gd name="T8" fmla="*/ 0 60000 65536"/>
                <a:gd name="T9" fmla="*/ 0 w 186"/>
                <a:gd name="T10" fmla="*/ 0 h 1116"/>
                <a:gd name="T11" fmla="*/ 186 w 186"/>
                <a:gd name="T12" fmla="*/ 1116 h 11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6" h="1116">
                  <a:moveTo>
                    <a:pt x="186" y="1116"/>
                  </a:moveTo>
                  <a:lnTo>
                    <a:pt x="0" y="111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333" name="Freeform 76">
              <a:extLst>
                <a:ext uri="{FF2B5EF4-FFF2-40B4-BE49-F238E27FC236}">
                  <a16:creationId xmlns:a16="http://schemas.microsoft.com/office/drawing/2014/main" id="{6DD8F344-EE4B-AF40-8C75-A046D4960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9800" y="4297363"/>
              <a:ext cx="295275" cy="1587"/>
            </a:xfrm>
            <a:custGeom>
              <a:avLst/>
              <a:gdLst>
                <a:gd name="T0" fmla="*/ 2147483646 w 372"/>
                <a:gd name="T1" fmla="*/ 0 h 1588"/>
                <a:gd name="T2" fmla="*/ 0 w 372"/>
                <a:gd name="T3" fmla="*/ 0 h 1588"/>
                <a:gd name="T4" fmla="*/ 2147483646 w 372"/>
                <a:gd name="T5" fmla="*/ 0 h 1588"/>
                <a:gd name="T6" fmla="*/ 0 60000 65536"/>
                <a:gd name="T7" fmla="*/ 0 60000 65536"/>
                <a:gd name="T8" fmla="*/ 0 60000 65536"/>
                <a:gd name="T9" fmla="*/ 0 w 372"/>
                <a:gd name="T10" fmla="*/ 0 h 1588"/>
                <a:gd name="T11" fmla="*/ 372 w 372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2" h="1588">
                  <a:moveTo>
                    <a:pt x="372" y="0"/>
                  </a:moveTo>
                  <a:lnTo>
                    <a:pt x="0" y="0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334" name="Freeform 78">
              <a:extLst>
                <a:ext uri="{FF2B5EF4-FFF2-40B4-BE49-F238E27FC236}">
                  <a16:creationId xmlns:a16="http://schemas.microsoft.com/office/drawing/2014/main" id="{3D906F0B-90F9-5D48-9862-AC594013A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9800" y="4002088"/>
              <a:ext cx="295275" cy="1587"/>
            </a:xfrm>
            <a:custGeom>
              <a:avLst/>
              <a:gdLst>
                <a:gd name="T0" fmla="*/ 2147483646 w 372"/>
                <a:gd name="T1" fmla="*/ 0 h 1588"/>
                <a:gd name="T2" fmla="*/ 0 w 372"/>
                <a:gd name="T3" fmla="*/ 0 h 1588"/>
                <a:gd name="T4" fmla="*/ 2147483646 w 372"/>
                <a:gd name="T5" fmla="*/ 0 h 1588"/>
                <a:gd name="T6" fmla="*/ 0 60000 65536"/>
                <a:gd name="T7" fmla="*/ 0 60000 65536"/>
                <a:gd name="T8" fmla="*/ 0 60000 65536"/>
                <a:gd name="T9" fmla="*/ 0 w 372"/>
                <a:gd name="T10" fmla="*/ 0 h 1588"/>
                <a:gd name="T11" fmla="*/ 372 w 372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2" h="1588">
                  <a:moveTo>
                    <a:pt x="372" y="0"/>
                  </a:moveTo>
                  <a:lnTo>
                    <a:pt x="0" y="0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335" name="Line 82">
              <a:extLst>
                <a:ext uri="{FF2B5EF4-FFF2-40B4-BE49-F238E27FC236}">
                  <a16:creationId xmlns:a16="http://schemas.microsoft.com/office/drawing/2014/main" id="{FA0555FA-EB52-994A-97D7-D6A5FF7C55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98987" y="3538306"/>
              <a:ext cx="2236788" cy="34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336" name="Line 90">
              <a:extLst>
                <a:ext uri="{FF2B5EF4-FFF2-40B4-BE49-F238E27FC236}">
                  <a16:creationId xmlns:a16="http://schemas.microsoft.com/office/drawing/2014/main" id="{CEF33872-0F22-8A48-8BAB-4BB54ED67A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04618" y="2647720"/>
              <a:ext cx="2236788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337" name="Line 93">
              <a:extLst>
                <a:ext uri="{FF2B5EF4-FFF2-40B4-BE49-F238E27FC236}">
                  <a16:creationId xmlns:a16="http://schemas.microsoft.com/office/drawing/2014/main" id="{4522AE92-1DDE-7A4D-86E4-FD6A579CFB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19250" y="3241678"/>
              <a:ext cx="820738" cy="158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338" name="Line 94">
              <a:extLst>
                <a:ext uri="{FF2B5EF4-FFF2-40B4-BE49-F238E27FC236}">
                  <a16:creationId xmlns:a16="http://schemas.microsoft.com/office/drawing/2014/main" id="{E2263817-8D7D-4E45-8882-E1C4A02418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9250" y="2947989"/>
              <a:ext cx="813954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339" name="Rectangle 97">
              <a:extLst>
                <a:ext uri="{FF2B5EF4-FFF2-40B4-BE49-F238E27FC236}">
                  <a16:creationId xmlns:a16="http://schemas.microsoft.com/office/drawing/2014/main" id="{5C0ACE2E-4ADA-A843-BCB9-275BF957B7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0" y="2362200"/>
              <a:ext cx="133042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c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41340" name="Rectangle 98">
              <a:extLst>
                <a:ext uri="{FF2B5EF4-FFF2-40B4-BE49-F238E27FC236}">
                  <a16:creationId xmlns:a16="http://schemas.microsoft.com/office/drawing/2014/main" id="{CE5A0D04-CF8C-4F40-BCB8-5E6D5CF11A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3675" y="2459038"/>
              <a:ext cx="8174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i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41341" name="Rectangle 101">
              <a:extLst>
                <a:ext uri="{FF2B5EF4-FFF2-40B4-BE49-F238E27FC236}">
                  <a16:creationId xmlns:a16="http://schemas.microsoft.com/office/drawing/2014/main" id="{FB083D91-4A04-7840-81AD-DE7C23E05F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4775" y="3119438"/>
              <a:ext cx="144261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y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41342" name="Rectangle 103">
              <a:extLst>
                <a:ext uri="{FF2B5EF4-FFF2-40B4-BE49-F238E27FC236}">
                  <a16:creationId xmlns:a16="http://schemas.microsoft.com/office/drawing/2014/main" id="{8F6E6B09-E9BE-1849-B0E5-82AB6FBDB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262" y="3214688"/>
              <a:ext cx="8174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i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41343" name="Rectangle 104">
              <a:extLst>
                <a:ext uri="{FF2B5EF4-FFF2-40B4-BE49-F238E27FC236}">
                  <a16:creationId xmlns:a16="http://schemas.microsoft.com/office/drawing/2014/main" id="{BBB6D75B-547F-B84B-88F4-796225591F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9625" y="3429000"/>
              <a:ext cx="133042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c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41344" name="Rectangle 105">
              <a:extLst>
                <a:ext uri="{FF2B5EF4-FFF2-40B4-BE49-F238E27FC236}">
                  <a16:creationId xmlns:a16="http://schemas.microsoft.com/office/drawing/2014/main" id="{6E40C74F-91E3-7B45-BCB1-08A51CBAD9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1700" y="3525838"/>
              <a:ext cx="8174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i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41345" name="Rectangle 106">
              <a:extLst>
                <a:ext uri="{FF2B5EF4-FFF2-40B4-BE49-F238E27FC236}">
                  <a16:creationId xmlns:a16="http://schemas.microsoft.com/office/drawing/2014/main" id="{F37DAED7-4784-BE44-B6A9-54AF1881E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8550" y="3525838"/>
              <a:ext cx="11540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41346" name="Rectangle 107">
              <a:extLst>
                <a:ext uri="{FF2B5EF4-FFF2-40B4-BE49-F238E27FC236}">
                  <a16:creationId xmlns:a16="http://schemas.microsoft.com/office/drawing/2014/main" id="{8532CFC7-755F-5A45-971A-04BEBB7CB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7900" y="3525838"/>
              <a:ext cx="12502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+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41347" name="Rectangle 108">
              <a:extLst>
                <a:ext uri="{FF2B5EF4-FFF2-40B4-BE49-F238E27FC236}">
                  <a16:creationId xmlns:a16="http://schemas.microsoft.com/office/drawing/2014/main" id="{08CEEBF0-FF4A-2648-9B74-841860BB57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9625" y="2532063"/>
              <a:ext cx="123425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s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41348" name="Rectangle 109">
              <a:extLst>
                <a:ext uri="{FF2B5EF4-FFF2-40B4-BE49-F238E27FC236}">
                  <a16:creationId xmlns:a16="http://schemas.microsoft.com/office/drawing/2014/main" id="{507714BE-6B7B-BB4D-9190-66EF9C4B2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0587" y="2627313"/>
              <a:ext cx="8174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i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41349" name="Freeform 111">
              <a:extLst>
                <a:ext uri="{FF2B5EF4-FFF2-40B4-BE49-F238E27FC236}">
                  <a16:creationId xmlns:a16="http://schemas.microsoft.com/office/drawing/2014/main" id="{C153D183-6E08-4048-8CF1-FA31A306F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175" y="2482850"/>
              <a:ext cx="41275" cy="42863"/>
            </a:xfrm>
            <a:custGeom>
              <a:avLst/>
              <a:gdLst>
                <a:gd name="T0" fmla="*/ 0 w 54"/>
                <a:gd name="T1" fmla="*/ 2147483646 h 53"/>
                <a:gd name="T2" fmla="*/ 2147483646 w 54"/>
                <a:gd name="T3" fmla="*/ 2147483646 h 53"/>
                <a:gd name="T4" fmla="*/ 2147483646 w 54"/>
                <a:gd name="T5" fmla="*/ 2147483646 h 53"/>
                <a:gd name="T6" fmla="*/ 2147483646 w 54"/>
                <a:gd name="T7" fmla="*/ 2147483646 h 53"/>
                <a:gd name="T8" fmla="*/ 2147483646 w 54"/>
                <a:gd name="T9" fmla="*/ 2147483646 h 53"/>
                <a:gd name="T10" fmla="*/ 2147483646 w 54"/>
                <a:gd name="T11" fmla="*/ 2147483646 h 53"/>
                <a:gd name="T12" fmla="*/ 2147483646 w 54"/>
                <a:gd name="T13" fmla="*/ 2147483646 h 53"/>
                <a:gd name="T14" fmla="*/ 2147483646 w 54"/>
                <a:gd name="T15" fmla="*/ 2147483646 h 53"/>
                <a:gd name="T16" fmla="*/ 2147483646 w 54"/>
                <a:gd name="T17" fmla="*/ 2147483646 h 53"/>
                <a:gd name="T18" fmla="*/ 2147483646 w 54"/>
                <a:gd name="T19" fmla="*/ 2147483646 h 53"/>
                <a:gd name="T20" fmla="*/ 2147483646 w 54"/>
                <a:gd name="T21" fmla="*/ 0 h 53"/>
                <a:gd name="T22" fmla="*/ 2147483646 w 54"/>
                <a:gd name="T23" fmla="*/ 0 h 53"/>
                <a:gd name="T24" fmla="*/ 2147483646 w 54"/>
                <a:gd name="T25" fmla="*/ 0 h 53"/>
                <a:gd name="T26" fmla="*/ 2147483646 w 54"/>
                <a:gd name="T27" fmla="*/ 2147483646 h 53"/>
                <a:gd name="T28" fmla="*/ 2147483646 w 54"/>
                <a:gd name="T29" fmla="*/ 2147483646 h 53"/>
                <a:gd name="T30" fmla="*/ 2147483646 w 54"/>
                <a:gd name="T31" fmla="*/ 2147483646 h 53"/>
                <a:gd name="T32" fmla="*/ 2147483646 w 54"/>
                <a:gd name="T33" fmla="*/ 2147483646 h 53"/>
                <a:gd name="T34" fmla="*/ 2147483646 w 54"/>
                <a:gd name="T35" fmla="*/ 2147483646 h 53"/>
                <a:gd name="T36" fmla="*/ 2147483646 w 54"/>
                <a:gd name="T37" fmla="*/ 2147483646 h 53"/>
                <a:gd name="T38" fmla="*/ 2147483646 w 54"/>
                <a:gd name="T39" fmla="*/ 2147483646 h 53"/>
                <a:gd name="T40" fmla="*/ 2147483646 w 54"/>
                <a:gd name="T41" fmla="*/ 2147483646 h 53"/>
                <a:gd name="T42" fmla="*/ 2147483646 w 54"/>
                <a:gd name="T43" fmla="*/ 2147483646 h 53"/>
                <a:gd name="T44" fmla="*/ 2147483646 w 54"/>
                <a:gd name="T45" fmla="*/ 2147483646 h 53"/>
                <a:gd name="T46" fmla="*/ 2147483646 w 54"/>
                <a:gd name="T47" fmla="*/ 2147483646 h 53"/>
                <a:gd name="T48" fmla="*/ 2147483646 w 54"/>
                <a:gd name="T49" fmla="*/ 2147483646 h 53"/>
                <a:gd name="T50" fmla="*/ 2147483646 w 54"/>
                <a:gd name="T51" fmla="*/ 2147483646 h 53"/>
                <a:gd name="T52" fmla="*/ 2147483646 w 54"/>
                <a:gd name="T53" fmla="*/ 2147483646 h 53"/>
                <a:gd name="T54" fmla="*/ 2147483646 w 54"/>
                <a:gd name="T55" fmla="*/ 2147483646 h 53"/>
                <a:gd name="T56" fmla="*/ 2147483646 w 54"/>
                <a:gd name="T57" fmla="*/ 2147483646 h 53"/>
                <a:gd name="T58" fmla="*/ 2147483646 w 54"/>
                <a:gd name="T59" fmla="*/ 2147483646 h 53"/>
                <a:gd name="T60" fmla="*/ 2147483646 w 54"/>
                <a:gd name="T61" fmla="*/ 2147483646 h 53"/>
                <a:gd name="T62" fmla="*/ 2147483646 w 54"/>
                <a:gd name="T63" fmla="*/ 2147483646 h 53"/>
                <a:gd name="T64" fmla="*/ 2147483646 w 54"/>
                <a:gd name="T65" fmla="*/ 2147483646 h 53"/>
                <a:gd name="T66" fmla="*/ 2147483646 w 54"/>
                <a:gd name="T67" fmla="*/ 2147483646 h 53"/>
                <a:gd name="T68" fmla="*/ 2147483646 w 54"/>
                <a:gd name="T69" fmla="*/ 2147483646 h 53"/>
                <a:gd name="T70" fmla="*/ 2147483646 w 54"/>
                <a:gd name="T71" fmla="*/ 2147483646 h 53"/>
                <a:gd name="T72" fmla="*/ 2147483646 w 54"/>
                <a:gd name="T73" fmla="*/ 2147483646 h 53"/>
                <a:gd name="T74" fmla="*/ 2147483646 w 54"/>
                <a:gd name="T75" fmla="*/ 2147483646 h 53"/>
                <a:gd name="T76" fmla="*/ 2147483646 w 54"/>
                <a:gd name="T77" fmla="*/ 2147483646 h 53"/>
                <a:gd name="T78" fmla="*/ 2147483646 w 54"/>
                <a:gd name="T79" fmla="*/ 2147483646 h 53"/>
                <a:gd name="T80" fmla="*/ 2147483646 w 54"/>
                <a:gd name="T81" fmla="*/ 2147483646 h 53"/>
                <a:gd name="T82" fmla="*/ 2147483646 w 54"/>
                <a:gd name="T83" fmla="*/ 2147483646 h 53"/>
                <a:gd name="T84" fmla="*/ 2147483646 w 54"/>
                <a:gd name="T85" fmla="*/ 2147483646 h 53"/>
                <a:gd name="T86" fmla="*/ 2147483646 w 54"/>
                <a:gd name="T87" fmla="*/ 2147483646 h 53"/>
                <a:gd name="T88" fmla="*/ 2147483646 w 54"/>
                <a:gd name="T89" fmla="*/ 2147483646 h 53"/>
                <a:gd name="T90" fmla="*/ 2147483646 w 54"/>
                <a:gd name="T91" fmla="*/ 2147483646 h 53"/>
                <a:gd name="T92" fmla="*/ 2147483646 w 54"/>
                <a:gd name="T93" fmla="*/ 2147483646 h 53"/>
                <a:gd name="T94" fmla="*/ 2147483646 w 54"/>
                <a:gd name="T95" fmla="*/ 2147483646 h 53"/>
                <a:gd name="T96" fmla="*/ 2147483646 w 54"/>
                <a:gd name="T97" fmla="*/ 2147483646 h 53"/>
                <a:gd name="T98" fmla="*/ 2147483646 w 54"/>
                <a:gd name="T99" fmla="*/ 2147483646 h 53"/>
                <a:gd name="T100" fmla="*/ 2147483646 w 54"/>
                <a:gd name="T101" fmla="*/ 2147483646 h 53"/>
                <a:gd name="T102" fmla="*/ 2147483646 w 54"/>
                <a:gd name="T103" fmla="*/ 2147483646 h 53"/>
                <a:gd name="T104" fmla="*/ 2147483646 w 54"/>
                <a:gd name="T105" fmla="*/ 2147483646 h 53"/>
                <a:gd name="T106" fmla="*/ 2147483646 w 54"/>
                <a:gd name="T107" fmla="*/ 2147483646 h 53"/>
                <a:gd name="T108" fmla="*/ 2147483646 w 54"/>
                <a:gd name="T109" fmla="*/ 2147483646 h 53"/>
                <a:gd name="T110" fmla="*/ 0 w 54"/>
                <a:gd name="T111" fmla="*/ 2147483646 h 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"/>
                <a:gd name="T169" fmla="*/ 0 h 53"/>
                <a:gd name="T170" fmla="*/ 54 w 54"/>
                <a:gd name="T171" fmla="*/ 53 h 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" h="53">
                  <a:moveTo>
                    <a:pt x="0" y="21"/>
                  </a:moveTo>
                  <a:lnTo>
                    <a:pt x="0" y="32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4" y="17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4" y="7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8" y="4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6" y="1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6" y="4"/>
                  </a:lnTo>
                  <a:lnTo>
                    <a:pt x="38" y="5"/>
                  </a:lnTo>
                  <a:lnTo>
                    <a:pt x="39" y="5"/>
                  </a:lnTo>
                  <a:lnTo>
                    <a:pt x="40" y="7"/>
                  </a:lnTo>
                  <a:lnTo>
                    <a:pt x="42" y="8"/>
                  </a:lnTo>
                  <a:lnTo>
                    <a:pt x="43" y="8"/>
                  </a:lnTo>
                  <a:lnTo>
                    <a:pt x="44" y="9"/>
                  </a:lnTo>
                  <a:lnTo>
                    <a:pt x="46" y="11"/>
                  </a:lnTo>
                  <a:lnTo>
                    <a:pt x="47" y="12"/>
                  </a:lnTo>
                  <a:lnTo>
                    <a:pt x="47" y="13"/>
                  </a:lnTo>
                  <a:lnTo>
                    <a:pt x="48" y="15"/>
                  </a:lnTo>
                  <a:lnTo>
                    <a:pt x="50" y="16"/>
                  </a:lnTo>
                  <a:lnTo>
                    <a:pt x="50" y="17"/>
                  </a:lnTo>
                  <a:lnTo>
                    <a:pt x="51" y="19"/>
                  </a:lnTo>
                  <a:lnTo>
                    <a:pt x="51" y="20"/>
                  </a:lnTo>
                  <a:lnTo>
                    <a:pt x="52" y="21"/>
                  </a:lnTo>
                  <a:lnTo>
                    <a:pt x="52" y="23"/>
                  </a:lnTo>
                  <a:lnTo>
                    <a:pt x="52" y="24"/>
                  </a:lnTo>
                  <a:lnTo>
                    <a:pt x="54" y="25"/>
                  </a:lnTo>
                  <a:lnTo>
                    <a:pt x="54" y="28"/>
                  </a:lnTo>
                  <a:lnTo>
                    <a:pt x="54" y="29"/>
                  </a:lnTo>
                  <a:lnTo>
                    <a:pt x="54" y="31"/>
                  </a:lnTo>
                  <a:lnTo>
                    <a:pt x="54" y="32"/>
                  </a:lnTo>
                  <a:lnTo>
                    <a:pt x="54" y="21"/>
                  </a:lnTo>
                  <a:lnTo>
                    <a:pt x="54" y="23"/>
                  </a:lnTo>
                  <a:lnTo>
                    <a:pt x="54" y="24"/>
                  </a:lnTo>
                  <a:lnTo>
                    <a:pt x="54" y="27"/>
                  </a:lnTo>
                  <a:lnTo>
                    <a:pt x="54" y="28"/>
                  </a:lnTo>
                  <a:lnTo>
                    <a:pt x="52" y="29"/>
                  </a:lnTo>
                  <a:lnTo>
                    <a:pt x="52" y="31"/>
                  </a:lnTo>
                  <a:lnTo>
                    <a:pt x="52" y="32"/>
                  </a:lnTo>
                  <a:lnTo>
                    <a:pt x="51" y="33"/>
                  </a:lnTo>
                  <a:lnTo>
                    <a:pt x="51" y="35"/>
                  </a:lnTo>
                  <a:lnTo>
                    <a:pt x="50" y="36"/>
                  </a:lnTo>
                  <a:lnTo>
                    <a:pt x="50" y="37"/>
                  </a:lnTo>
                  <a:lnTo>
                    <a:pt x="48" y="38"/>
                  </a:lnTo>
                  <a:lnTo>
                    <a:pt x="47" y="40"/>
                  </a:lnTo>
                  <a:lnTo>
                    <a:pt x="47" y="41"/>
                  </a:lnTo>
                  <a:lnTo>
                    <a:pt x="46" y="42"/>
                  </a:lnTo>
                  <a:lnTo>
                    <a:pt x="44" y="44"/>
                  </a:lnTo>
                  <a:lnTo>
                    <a:pt x="43" y="45"/>
                  </a:lnTo>
                  <a:lnTo>
                    <a:pt x="42" y="46"/>
                  </a:lnTo>
                  <a:lnTo>
                    <a:pt x="40" y="46"/>
                  </a:lnTo>
                  <a:lnTo>
                    <a:pt x="39" y="48"/>
                  </a:lnTo>
                  <a:lnTo>
                    <a:pt x="38" y="49"/>
                  </a:lnTo>
                  <a:lnTo>
                    <a:pt x="36" y="49"/>
                  </a:lnTo>
                  <a:lnTo>
                    <a:pt x="35" y="50"/>
                  </a:lnTo>
                  <a:lnTo>
                    <a:pt x="34" y="50"/>
                  </a:lnTo>
                  <a:lnTo>
                    <a:pt x="32" y="52"/>
                  </a:lnTo>
                  <a:lnTo>
                    <a:pt x="31" y="52"/>
                  </a:lnTo>
                  <a:lnTo>
                    <a:pt x="30" y="52"/>
                  </a:lnTo>
                  <a:lnTo>
                    <a:pt x="28" y="53"/>
                  </a:lnTo>
                  <a:lnTo>
                    <a:pt x="27" y="53"/>
                  </a:lnTo>
                  <a:lnTo>
                    <a:pt x="24" y="53"/>
                  </a:lnTo>
                  <a:lnTo>
                    <a:pt x="23" y="53"/>
                  </a:lnTo>
                  <a:lnTo>
                    <a:pt x="22" y="53"/>
                  </a:lnTo>
                  <a:lnTo>
                    <a:pt x="32" y="53"/>
                  </a:lnTo>
                  <a:lnTo>
                    <a:pt x="31" y="53"/>
                  </a:lnTo>
                  <a:lnTo>
                    <a:pt x="30" y="53"/>
                  </a:lnTo>
                  <a:lnTo>
                    <a:pt x="28" y="53"/>
                  </a:lnTo>
                  <a:lnTo>
                    <a:pt x="26" y="53"/>
                  </a:lnTo>
                  <a:lnTo>
                    <a:pt x="24" y="52"/>
                  </a:lnTo>
                  <a:lnTo>
                    <a:pt x="23" y="52"/>
                  </a:lnTo>
                  <a:lnTo>
                    <a:pt x="22" y="52"/>
                  </a:lnTo>
                  <a:lnTo>
                    <a:pt x="20" y="50"/>
                  </a:lnTo>
                  <a:lnTo>
                    <a:pt x="19" y="50"/>
                  </a:lnTo>
                  <a:lnTo>
                    <a:pt x="18" y="49"/>
                  </a:lnTo>
                  <a:lnTo>
                    <a:pt x="16" y="49"/>
                  </a:lnTo>
                  <a:lnTo>
                    <a:pt x="15" y="48"/>
                  </a:lnTo>
                  <a:lnTo>
                    <a:pt x="14" y="46"/>
                  </a:lnTo>
                  <a:lnTo>
                    <a:pt x="12" y="46"/>
                  </a:lnTo>
                  <a:lnTo>
                    <a:pt x="11" y="45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8" y="41"/>
                  </a:lnTo>
                  <a:lnTo>
                    <a:pt x="7" y="40"/>
                  </a:lnTo>
                  <a:lnTo>
                    <a:pt x="6" y="38"/>
                  </a:lnTo>
                  <a:lnTo>
                    <a:pt x="6" y="37"/>
                  </a:lnTo>
                  <a:lnTo>
                    <a:pt x="4" y="36"/>
                  </a:lnTo>
                  <a:lnTo>
                    <a:pt x="3" y="35"/>
                  </a:lnTo>
                  <a:lnTo>
                    <a:pt x="3" y="33"/>
                  </a:lnTo>
                  <a:lnTo>
                    <a:pt x="3" y="32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350" name="Freeform 114">
              <a:extLst>
                <a:ext uri="{FF2B5EF4-FFF2-40B4-BE49-F238E27FC236}">
                  <a16:creationId xmlns:a16="http://schemas.microsoft.com/office/drawing/2014/main" id="{E3EAA4B8-46D5-224C-804C-E1D2189F6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7725" y="3073400"/>
              <a:ext cx="41275" cy="42863"/>
            </a:xfrm>
            <a:custGeom>
              <a:avLst/>
              <a:gdLst>
                <a:gd name="T0" fmla="*/ 0 w 54"/>
                <a:gd name="T1" fmla="*/ 2147483646 h 53"/>
                <a:gd name="T2" fmla="*/ 2147483646 w 54"/>
                <a:gd name="T3" fmla="*/ 2147483646 h 53"/>
                <a:gd name="T4" fmla="*/ 2147483646 w 54"/>
                <a:gd name="T5" fmla="*/ 2147483646 h 53"/>
                <a:gd name="T6" fmla="*/ 2147483646 w 54"/>
                <a:gd name="T7" fmla="*/ 2147483646 h 53"/>
                <a:gd name="T8" fmla="*/ 2147483646 w 54"/>
                <a:gd name="T9" fmla="*/ 2147483646 h 53"/>
                <a:gd name="T10" fmla="*/ 2147483646 w 54"/>
                <a:gd name="T11" fmla="*/ 2147483646 h 53"/>
                <a:gd name="T12" fmla="*/ 2147483646 w 54"/>
                <a:gd name="T13" fmla="*/ 2147483646 h 53"/>
                <a:gd name="T14" fmla="*/ 2147483646 w 54"/>
                <a:gd name="T15" fmla="*/ 2147483646 h 53"/>
                <a:gd name="T16" fmla="*/ 2147483646 w 54"/>
                <a:gd name="T17" fmla="*/ 2147483646 h 53"/>
                <a:gd name="T18" fmla="*/ 2147483646 w 54"/>
                <a:gd name="T19" fmla="*/ 2147483646 h 53"/>
                <a:gd name="T20" fmla="*/ 2147483646 w 54"/>
                <a:gd name="T21" fmla="*/ 0 h 53"/>
                <a:gd name="T22" fmla="*/ 2147483646 w 54"/>
                <a:gd name="T23" fmla="*/ 0 h 53"/>
                <a:gd name="T24" fmla="*/ 2147483646 w 54"/>
                <a:gd name="T25" fmla="*/ 0 h 53"/>
                <a:gd name="T26" fmla="*/ 2147483646 w 54"/>
                <a:gd name="T27" fmla="*/ 2147483646 h 53"/>
                <a:gd name="T28" fmla="*/ 2147483646 w 54"/>
                <a:gd name="T29" fmla="*/ 2147483646 h 53"/>
                <a:gd name="T30" fmla="*/ 2147483646 w 54"/>
                <a:gd name="T31" fmla="*/ 2147483646 h 53"/>
                <a:gd name="T32" fmla="*/ 2147483646 w 54"/>
                <a:gd name="T33" fmla="*/ 2147483646 h 53"/>
                <a:gd name="T34" fmla="*/ 2147483646 w 54"/>
                <a:gd name="T35" fmla="*/ 2147483646 h 53"/>
                <a:gd name="T36" fmla="*/ 2147483646 w 54"/>
                <a:gd name="T37" fmla="*/ 2147483646 h 53"/>
                <a:gd name="T38" fmla="*/ 2147483646 w 54"/>
                <a:gd name="T39" fmla="*/ 2147483646 h 53"/>
                <a:gd name="T40" fmla="*/ 2147483646 w 54"/>
                <a:gd name="T41" fmla="*/ 2147483646 h 53"/>
                <a:gd name="T42" fmla="*/ 2147483646 w 54"/>
                <a:gd name="T43" fmla="*/ 2147483646 h 53"/>
                <a:gd name="T44" fmla="*/ 2147483646 w 54"/>
                <a:gd name="T45" fmla="*/ 2147483646 h 53"/>
                <a:gd name="T46" fmla="*/ 2147483646 w 54"/>
                <a:gd name="T47" fmla="*/ 2147483646 h 53"/>
                <a:gd name="T48" fmla="*/ 2147483646 w 54"/>
                <a:gd name="T49" fmla="*/ 2147483646 h 53"/>
                <a:gd name="T50" fmla="*/ 2147483646 w 54"/>
                <a:gd name="T51" fmla="*/ 2147483646 h 53"/>
                <a:gd name="T52" fmla="*/ 2147483646 w 54"/>
                <a:gd name="T53" fmla="*/ 2147483646 h 53"/>
                <a:gd name="T54" fmla="*/ 2147483646 w 54"/>
                <a:gd name="T55" fmla="*/ 2147483646 h 53"/>
                <a:gd name="T56" fmla="*/ 2147483646 w 54"/>
                <a:gd name="T57" fmla="*/ 2147483646 h 53"/>
                <a:gd name="T58" fmla="*/ 2147483646 w 54"/>
                <a:gd name="T59" fmla="*/ 2147483646 h 53"/>
                <a:gd name="T60" fmla="*/ 2147483646 w 54"/>
                <a:gd name="T61" fmla="*/ 2147483646 h 53"/>
                <a:gd name="T62" fmla="*/ 2147483646 w 54"/>
                <a:gd name="T63" fmla="*/ 2147483646 h 53"/>
                <a:gd name="T64" fmla="*/ 2147483646 w 54"/>
                <a:gd name="T65" fmla="*/ 2147483646 h 53"/>
                <a:gd name="T66" fmla="*/ 2147483646 w 54"/>
                <a:gd name="T67" fmla="*/ 2147483646 h 53"/>
                <a:gd name="T68" fmla="*/ 2147483646 w 54"/>
                <a:gd name="T69" fmla="*/ 2147483646 h 53"/>
                <a:gd name="T70" fmla="*/ 2147483646 w 54"/>
                <a:gd name="T71" fmla="*/ 2147483646 h 53"/>
                <a:gd name="T72" fmla="*/ 2147483646 w 54"/>
                <a:gd name="T73" fmla="*/ 2147483646 h 53"/>
                <a:gd name="T74" fmla="*/ 2147483646 w 54"/>
                <a:gd name="T75" fmla="*/ 2147483646 h 53"/>
                <a:gd name="T76" fmla="*/ 2147483646 w 54"/>
                <a:gd name="T77" fmla="*/ 2147483646 h 53"/>
                <a:gd name="T78" fmla="*/ 2147483646 w 54"/>
                <a:gd name="T79" fmla="*/ 2147483646 h 53"/>
                <a:gd name="T80" fmla="*/ 2147483646 w 54"/>
                <a:gd name="T81" fmla="*/ 2147483646 h 53"/>
                <a:gd name="T82" fmla="*/ 2147483646 w 54"/>
                <a:gd name="T83" fmla="*/ 2147483646 h 53"/>
                <a:gd name="T84" fmla="*/ 2147483646 w 54"/>
                <a:gd name="T85" fmla="*/ 2147483646 h 53"/>
                <a:gd name="T86" fmla="*/ 2147483646 w 54"/>
                <a:gd name="T87" fmla="*/ 2147483646 h 53"/>
                <a:gd name="T88" fmla="*/ 2147483646 w 54"/>
                <a:gd name="T89" fmla="*/ 2147483646 h 53"/>
                <a:gd name="T90" fmla="*/ 2147483646 w 54"/>
                <a:gd name="T91" fmla="*/ 2147483646 h 53"/>
                <a:gd name="T92" fmla="*/ 2147483646 w 54"/>
                <a:gd name="T93" fmla="*/ 2147483646 h 53"/>
                <a:gd name="T94" fmla="*/ 2147483646 w 54"/>
                <a:gd name="T95" fmla="*/ 2147483646 h 53"/>
                <a:gd name="T96" fmla="*/ 2147483646 w 54"/>
                <a:gd name="T97" fmla="*/ 2147483646 h 53"/>
                <a:gd name="T98" fmla="*/ 2147483646 w 54"/>
                <a:gd name="T99" fmla="*/ 2147483646 h 53"/>
                <a:gd name="T100" fmla="*/ 2147483646 w 54"/>
                <a:gd name="T101" fmla="*/ 2147483646 h 53"/>
                <a:gd name="T102" fmla="*/ 2147483646 w 54"/>
                <a:gd name="T103" fmla="*/ 2147483646 h 53"/>
                <a:gd name="T104" fmla="*/ 2147483646 w 54"/>
                <a:gd name="T105" fmla="*/ 2147483646 h 53"/>
                <a:gd name="T106" fmla="*/ 2147483646 w 54"/>
                <a:gd name="T107" fmla="*/ 2147483646 h 53"/>
                <a:gd name="T108" fmla="*/ 2147483646 w 54"/>
                <a:gd name="T109" fmla="*/ 2147483646 h 53"/>
                <a:gd name="T110" fmla="*/ 0 w 54"/>
                <a:gd name="T111" fmla="*/ 2147483646 h 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"/>
                <a:gd name="T169" fmla="*/ 0 h 53"/>
                <a:gd name="T170" fmla="*/ 54 w 54"/>
                <a:gd name="T171" fmla="*/ 53 h 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" h="53">
                  <a:moveTo>
                    <a:pt x="0" y="21"/>
                  </a:moveTo>
                  <a:lnTo>
                    <a:pt x="0" y="32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4" y="17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4" y="7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8" y="4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6" y="1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6" y="4"/>
                  </a:lnTo>
                  <a:lnTo>
                    <a:pt x="38" y="5"/>
                  </a:lnTo>
                  <a:lnTo>
                    <a:pt x="39" y="5"/>
                  </a:lnTo>
                  <a:lnTo>
                    <a:pt x="40" y="7"/>
                  </a:lnTo>
                  <a:lnTo>
                    <a:pt x="42" y="8"/>
                  </a:lnTo>
                  <a:lnTo>
                    <a:pt x="43" y="8"/>
                  </a:lnTo>
                  <a:lnTo>
                    <a:pt x="44" y="9"/>
                  </a:lnTo>
                  <a:lnTo>
                    <a:pt x="46" y="11"/>
                  </a:lnTo>
                  <a:lnTo>
                    <a:pt x="47" y="12"/>
                  </a:lnTo>
                  <a:lnTo>
                    <a:pt x="47" y="13"/>
                  </a:lnTo>
                  <a:lnTo>
                    <a:pt x="48" y="15"/>
                  </a:lnTo>
                  <a:lnTo>
                    <a:pt x="50" y="16"/>
                  </a:lnTo>
                  <a:lnTo>
                    <a:pt x="50" y="17"/>
                  </a:lnTo>
                  <a:lnTo>
                    <a:pt x="51" y="19"/>
                  </a:lnTo>
                  <a:lnTo>
                    <a:pt x="51" y="20"/>
                  </a:lnTo>
                  <a:lnTo>
                    <a:pt x="52" y="21"/>
                  </a:lnTo>
                  <a:lnTo>
                    <a:pt x="52" y="23"/>
                  </a:lnTo>
                  <a:lnTo>
                    <a:pt x="52" y="24"/>
                  </a:lnTo>
                  <a:lnTo>
                    <a:pt x="54" y="25"/>
                  </a:lnTo>
                  <a:lnTo>
                    <a:pt x="54" y="28"/>
                  </a:lnTo>
                  <a:lnTo>
                    <a:pt x="54" y="29"/>
                  </a:lnTo>
                  <a:lnTo>
                    <a:pt x="54" y="31"/>
                  </a:lnTo>
                  <a:lnTo>
                    <a:pt x="54" y="32"/>
                  </a:lnTo>
                  <a:lnTo>
                    <a:pt x="54" y="21"/>
                  </a:lnTo>
                  <a:lnTo>
                    <a:pt x="54" y="23"/>
                  </a:lnTo>
                  <a:lnTo>
                    <a:pt x="54" y="24"/>
                  </a:lnTo>
                  <a:lnTo>
                    <a:pt x="54" y="27"/>
                  </a:lnTo>
                  <a:lnTo>
                    <a:pt x="54" y="28"/>
                  </a:lnTo>
                  <a:lnTo>
                    <a:pt x="52" y="29"/>
                  </a:lnTo>
                  <a:lnTo>
                    <a:pt x="52" y="31"/>
                  </a:lnTo>
                  <a:lnTo>
                    <a:pt x="52" y="32"/>
                  </a:lnTo>
                  <a:lnTo>
                    <a:pt x="51" y="33"/>
                  </a:lnTo>
                  <a:lnTo>
                    <a:pt x="51" y="35"/>
                  </a:lnTo>
                  <a:lnTo>
                    <a:pt x="50" y="36"/>
                  </a:lnTo>
                  <a:lnTo>
                    <a:pt x="50" y="37"/>
                  </a:lnTo>
                  <a:lnTo>
                    <a:pt x="48" y="38"/>
                  </a:lnTo>
                  <a:lnTo>
                    <a:pt x="47" y="40"/>
                  </a:lnTo>
                  <a:lnTo>
                    <a:pt x="47" y="41"/>
                  </a:lnTo>
                  <a:lnTo>
                    <a:pt x="46" y="42"/>
                  </a:lnTo>
                  <a:lnTo>
                    <a:pt x="44" y="44"/>
                  </a:lnTo>
                  <a:lnTo>
                    <a:pt x="43" y="45"/>
                  </a:lnTo>
                  <a:lnTo>
                    <a:pt x="42" y="46"/>
                  </a:lnTo>
                  <a:lnTo>
                    <a:pt x="40" y="46"/>
                  </a:lnTo>
                  <a:lnTo>
                    <a:pt x="39" y="48"/>
                  </a:lnTo>
                  <a:lnTo>
                    <a:pt x="38" y="49"/>
                  </a:lnTo>
                  <a:lnTo>
                    <a:pt x="36" y="49"/>
                  </a:lnTo>
                  <a:lnTo>
                    <a:pt x="35" y="50"/>
                  </a:lnTo>
                  <a:lnTo>
                    <a:pt x="34" y="50"/>
                  </a:lnTo>
                  <a:lnTo>
                    <a:pt x="32" y="52"/>
                  </a:lnTo>
                  <a:lnTo>
                    <a:pt x="31" y="52"/>
                  </a:lnTo>
                  <a:lnTo>
                    <a:pt x="30" y="52"/>
                  </a:lnTo>
                  <a:lnTo>
                    <a:pt x="28" y="53"/>
                  </a:lnTo>
                  <a:lnTo>
                    <a:pt x="27" y="53"/>
                  </a:lnTo>
                  <a:lnTo>
                    <a:pt x="24" y="53"/>
                  </a:lnTo>
                  <a:lnTo>
                    <a:pt x="23" y="53"/>
                  </a:lnTo>
                  <a:lnTo>
                    <a:pt x="22" y="53"/>
                  </a:lnTo>
                  <a:lnTo>
                    <a:pt x="32" y="53"/>
                  </a:lnTo>
                  <a:lnTo>
                    <a:pt x="31" y="53"/>
                  </a:lnTo>
                  <a:lnTo>
                    <a:pt x="30" y="53"/>
                  </a:lnTo>
                  <a:lnTo>
                    <a:pt x="28" y="53"/>
                  </a:lnTo>
                  <a:lnTo>
                    <a:pt x="26" y="53"/>
                  </a:lnTo>
                  <a:lnTo>
                    <a:pt x="24" y="52"/>
                  </a:lnTo>
                  <a:lnTo>
                    <a:pt x="23" y="52"/>
                  </a:lnTo>
                  <a:lnTo>
                    <a:pt x="22" y="52"/>
                  </a:lnTo>
                  <a:lnTo>
                    <a:pt x="20" y="50"/>
                  </a:lnTo>
                  <a:lnTo>
                    <a:pt x="19" y="50"/>
                  </a:lnTo>
                  <a:lnTo>
                    <a:pt x="18" y="49"/>
                  </a:lnTo>
                  <a:lnTo>
                    <a:pt x="16" y="49"/>
                  </a:lnTo>
                  <a:lnTo>
                    <a:pt x="15" y="48"/>
                  </a:lnTo>
                  <a:lnTo>
                    <a:pt x="14" y="46"/>
                  </a:lnTo>
                  <a:lnTo>
                    <a:pt x="12" y="46"/>
                  </a:lnTo>
                  <a:lnTo>
                    <a:pt x="11" y="45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8" y="41"/>
                  </a:lnTo>
                  <a:lnTo>
                    <a:pt x="7" y="40"/>
                  </a:lnTo>
                  <a:lnTo>
                    <a:pt x="6" y="38"/>
                  </a:lnTo>
                  <a:lnTo>
                    <a:pt x="6" y="37"/>
                  </a:lnTo>
                  <a:lnTo>
                    <a:pt x="4" y="36"/>
                  </a:lnTo>
                  <a:lnTo>
                    <a:pt x="3" y="35"/>
                  </a:lnTo>
                  <a:lnTo>
                    <a:pt x="3" y="33"/>
                  </a:lnTo>
                  <a:lnTo>
                    <a:pt x="3" y="32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351" name="AutoShape 121">
              <a:extLst>
                <a:ext uri="{FF2B5EF4-FFF2-40B4-BE49-F238E27FC236}">
                  <a16:creationId xmlns:a16="http://schemas.microsoft.com/office/drawing/2014/main" id="{4FF11377-BF25-1049-9757-BD234FF09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5737" y="3306763"/>
              <a:ext cx="596900" cy="496887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41352" name="TextBox 3">
              <a:extLst>
                <a:ext uri="{FF2B5EF4-FFF2-40B4-BE49-F238E27FC236}">
                  <a16:creationId xmlns:a16="http://schemas.microsoft.com/office/drawing/2014/main" id="{16F47227-67AE-FE45-9759-3C62485F11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9265" y="2685397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0</a:t>
              </a:r>
            </a:p>
          </p:txBody>
        </p:sp>
      </p:grpSp>
      <p:grpSp>
        <p:nvGrpSpPr>
          <p:cNvPr id="141315" name="Group 1">
            <a:extLst>
              <a:ext uri="{FF2B5EF4-FFF2-40B4-BE49-F238E27FC236}">
                <a16:creationId xmlns:a16="http://schemas.microsoft.com/office/drawing/2014/main" id="{F52EA112-1C75-2D41-A991-44CE22F40E1C}"/>
              </a:ext>
            </a:extLst>
          </p:cNvPr>
          <p:cNvGrpSpPr>
            <a:grpSpLocks/>
          </p:cNvGrpSpPr>
          <p:nvPr/>
        </p:nvGrpSpPr>
        <p:grpSpPr bwMode="auto">
          <a:xfrm>
            <a:off x="4078288" y="3149600"/>
            <a:ext cx="171450" cy="279400"/>
            <a:chOff x="1527175" y="3271838"/>
            <a:chExt cx="172241" cy="279916"/>
          </a:xfrm>
        </p:grpSpPr>
        <p:sp>
          <p:nvSpPr>
            <p:cNvPr id="141316" name="Rectangle 101">
              <a:extLst>
                <a:ext uri="{FF2B5EF4-FFF2-40B4-BE49-F238E27FC236}">
                  <a16:creationId xmlns:a16="http://schemas.microsoft.com/office/drawing/2014/main" id="{41B59671-D74E-3D48-A74E-D025B9FBF4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175" y="3271838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FF0000"/>
                  </a:solidFill>
                  <a:latin typeface="Times-Roman" pitchFamily="2" charset="0"/>
                </a:rPr>
                <a:t>y</a:t>
              </a: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41317" name="Rectangle 103">
              <a:extLst>
                <a:ext uri="{FF2B5EF4-FFF2-40B4-BE49-F238E27FC236}">
                  <a16:creationId xmlns:a16="http://schemas.microsoft.com/office/drawing/2014/main" id="{ABC7B81E-45ED-434E-940E-37AA7FEE0C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662" y="3367088"/>
              <a:ext cx="8175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FF0000"/>
                  </a:solidFill>
                  <a:latin typeface="Times-Roman" pitchFamily="2" charset="0"/>
                </a:rPr>
                <a:t>i</a:t>
              </a: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</p:grpSp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Title 1">
            <a:extLst>
              <a:ext uri="{FF2B5EF4-FFF2-40B4-BE49-F238E27FC236}">
                <a16:creationId xmlns:a16="http://schemas.microsoft.com/office/drawing/2014/main" id="{41661256-45A3-5345-9985-9DA9EBFA5EE5}"/>
              </a:ext>
            </a:extLst>
          </p:cNvPr>
          <p:cNvSpPr txBox="1">
            <a:spLocks/>
          </p:cNvSpPr>
          <p:nvPr/>
        </p:nvSpPr>
        <p:spPr bwMode="auto">
          <a:xfrm>
            <a:off x="914400" y="20638"/>
            <a:ext cx="9144000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Simplification of the Full-Adder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circuit when x</a:t>
            </a:r>
            <a:r>
              <a:rPr lang="en-US" altLang="en-US" sz="3600" baseline="-25000">
                <a:solidFill>
                  <a:schemeClr val="tx2"/>
                </a:solidFill>
              </a:rPr>
              <a:t>i</a:t>
            </a:r>
            <a:r>
              <a:rPr lang="en-US" altLang="en-US" sz="3600">
                <a:solidFill>
                  <a:schemeClr val="tx2"/>
                </a:solidFill>
              </a:rPr>
              <a:t>=0</a:t>
            </a:r>
          </a:p>
        </p:txBody>
      </p:sp>
      <p:sp>
        <p:nvSpPr>
          <p:cNvPr id="142338" name="Line 4">
            <a:extLst>
              <a:ext uri="{FF2B5EF4-FFF2-40B4-BE49-F238E27FC236}">
                <a16:creationId xmlns:a16="http://schemas.microsoft.com/office/drawing/2014/main" id="{6DE4D950-3496-6A4E-B63E-8C6C1315BAB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33650" y="2505075"/>
            <a:ext cx="2319338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39" name="Freeform 5">
            <a:extLst>
              <a:ext uri="{FF2B5EF4-FFF2-40B4-BE49-F238E27FC236}">
                <a16:creationId xmlns:a16="http://schemas.microsoft.com/office/drawing/2014/main" id="{20EB3D6F-AF28-894E-9BBC-D768A779EE47}"/>
              </a:ext>
            </a:extLst>
          </p:cNvPr>
          <p:cNvSpPr>
            <a:spLocks/>
          </p:cNvSpPr>
          <p:nvPr/>
        </p:nvSpPr>
        <p:spPr bwMode="auto">
          <a:xfrm>
            <a:off x="5507039" y="3538539"/>
            <a:ext cx="168275" cy="1587"/>
          </a:xfrm>
          <a:custGeom>
            <a:avLst/>
            <a:gdLst>
              <a:gd name="T0" fmla="*/ 2147483646 w 213"/>
              <a:gd name="T1" fmla="*/ 0 h 1588"/>
              <a:gd name="T2" fmla="*/ 0 w 213"/>
              <a:gd name="T3" fmla="*/ 0 h 1588"/>
              <a:gd name="T4" fmla="*/ 2147483646 w 213"/>
              <a:gd name="T5" fmla="*/ 0 h 1588"/>
              <a:gd name="T6" fmla="*/ 0 60000 65536"/>
              <a:gd name="T7" fmla="*/ 0 60000 65536"/>
              <a:gd name="T8" fmla="*/ 0 60000 65536"/>
              <a:gd name="T9" fmla="*/ 0 w 213"/>
              <a:gd name="T10" fmla="*/ 0 h 1588"/>
              <a:gd name="T11" fmla="*/ 213 w 213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" h="1588">
                <a:moveTo>
                  <a:pt x="213" y="0"/>
                </a:moveTo>
                <a:lnTo>
                  <a:pt x="0" y="0"/>
                </a:lnTo>
                <a:lnTo>
                  <a:pt x="21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40" name="Freeform 8">
            <a:extLst>
              <a:ext uri="{FF2B5EF4-FFF2-40B4-BE49-F238E27FC236}">
                <a16:creationId xmlns:a16="http://schemas.microsoft.com/office/drawing/2014/main" id="{E47C0BE6-F84B-2940-8FC4-8EFA8EB00E4D}"/>
              </a:ext>
            </a:extLst>
          </p:cNvPr>
          <p:cNvSpPr>
            <a:spLocks/>
          </p:cNvSpPr>
          <p:nvPr/>
        </p:nvSpPr>
        <p:spPr bwMode="auto">
          <a:xfrm>
            <a:off x="4621214" y="3706814"/>
            <a:ext cx="295275" cy="1587"/>
          </a:xfrm>
          <a:custGeom>
            <a:avLst/>
            <a:gdLst>
              <a:gd name="T0" fmla="*/ 2147483646 w 372"/>
              <a:gd name="T1" fmla="*/ 0 h 1588"/>
              <a:gd name="T2" fmla="*/ 0 w 372"/>
              <a:gd name="T3" fmla="*/ 0 h 1588"/>
              <a:gd name="T4" fmla="*/ 2147483646 w 372"/>
              <a:gd name="T5" fmla="*/ 0 h 1588"/>
              <a:gd name="T6" fmla="*/ 0 60000 65536"/>
              <a:gd name="T7" fmla="*/ 0 60000 65536"/>
              <a:gd name="T8" fmla="*/ 0 60000 65536"/>
              <a:gd name="T9" fmla="*/ 0 w 372"/>
              <a:gd name="T10" fmla="*/ 0 h 1588"/>
              <a:gd name="T11" fmla="*/ 372 w 372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2" h="1588">
                <a:moveTo>
                  <a:pt x="372" y="0"/>
                </a:moveTo>
                <a:lnTo>
                  <a:pt x="0" y="0"/>
                </a:lnTo>
                <a:lnTo>
                  <a:pt x="3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41" name="Freeform 10">
            <a:extLst>
              <a:ext uri="{FF2B5EF4-FFF2-40B4-BE49-F238E27FC236}">
                <a16:creationId xmlns:a16="http://schemas.microsoft.com/office/drawing/2014/main" id="{4FD98F0D-FF00-2942-96DE-8A8C801A6C13}"/>
              </a:ext>
            </a:extLst>
          </p:cNvPr>
          <p:cNvSpPr>
            <a:spLocks/>
          </p:cNvSpPr>
          <p:nvPr/>
        </p:nvSpPr>
        <p:spPr bwMode="auto">
          <a:xfrm>
            <a:off x="4621214" y="3390900"/>
            <a:ext cx="295275" cy="1588"/>
          </a:xfrm>
          <a:custGeom>
            <a:avLst/>
            <a:gdLst>
              <a:gd name="T0" fmla="*/ 2147483646 w 372"/>
              <a:gd name="T1" fmla="*/ 0 h 1587"/>
              <a:gd name="T2" fmla="*/ 0 w 372"/>
              <a:gd name="T3" fmla="*/ 0 h 1587"/>
              <a:gd name="T4" fmla="*/ 2147483646 w 372"/>
              <a:gd name="T5" fmla="*/ 0 h 1587"/>
              <a:gd name="T6" fmla="*/ 0 60000 65536"/>
              <a:gd name="T7" fmla="*/ 0 60000 65536"/>
              <a:gd name="T8" fmla="*/ 0 60000 65536"/>
              <a:gd name="T9" fmla="*/ 0 w 372"/>
              <a:gd name="T10" fmla="*/ 0 h 1587"/>
              <a:gd name="T11" fmla="*/ 372 w 372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2" h="1587">
                <a:moveTo>
                  <a:pt x="372" y="0"/>
                </a:moveTo>
                <a:lnTo>
                  <a:pt x="0" y="0"/>
                </a:lnTo>
                <a:lnTo>
                  <a:pt x="3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42" name="Line 11">
            <a:extLst>
              <a:ext uri="{FF2B5EF4-FFF2-40B4-BE49-F238E27FC236}">
                <a16:creationId xmlns:a16="http://schemas.microsoft.com/office/drawing/2014/main" id="{3EF8E847-E573-0345-99DD-1ECFCB89432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21214" y="3390900"/>
            <a:ext cx="29527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2343" name="Group 122">
            <a:extLst>
              <a:ext uri="{FF2B5EF4-FFF2-40B4-BE49-F238E27FC236}">
                <a16:creationId xmlns:a16="http://schemas.microsoft.com/office/drawing/2014/main" id="{B8A524AD-926D-D54B-A70E-9C2E464E580E}"/>
              </a:ext>
            </a:extLst>
          </p:cNvPr>
          <p:cNvGrpSpPr>
            <a:grpSpLocks/>
          </p:cNvGrpSpPr>
          <p:nvPr/>
        </p:nvGrpSpPr>
        <p:grpSpPr bwMode="auto">
          <a:xfrm>
            <a:off x="4811714" y="2400300"/>
            <a:ext cx="719137" cy="501650"/>
            <a:chOff x="2526" y="1741"/>
            <a:chExt cx="453" cy="316"/>
          </a:xfrm>
        </p:grpSpPr>
        <p:sp>
          <p:nvSpPr>
            <p:cNvPr id="142365" name="Freeform 64">
              <a:extLst>
                <a:ext uri="{FF2B5EF4-FFF2-40B4-BE49-F238E27FC236}">
                  <a16:creationId xmlns:a16="http://schemas.microsoft.com/office/drawing/2014/main" id="{5AE72681-D25F-9241-83D1-15A685D54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" y="1741"/>
              <a:ext cx="397" cy="157"/>
            </a:xfrm>
            <a:custGeom>
              <a:avLst/>
              <a:gdLst>
                <a:gd name="T0" fmla="*/ 1 w 793"/>
                <a:gd name="T1" fmla="*/ 0 h 315"/>
                <a:gd name="T2" fmla="*/ 1 w 793"/>
                <a:gd name="T3" fmla="*/ 0 h 315"/>
                <a:gd name="T4" fmla="*/ 1 w 793"/>
                <a:gd name="T5" fmla="*/ 0 h 315"/>
                <a:gd name="T6" fmla="*/ 1 w 793"/>
                <a:gd name="T7" fmla="*/ 0 h 315"/>
                <a:gd name="T8" fmla="*/ 1 w 793"/>
                <a:gd name="T9" fmla="*/ 0 h 315"/>
                <a:gd name="T10" fmla="*/ 1 w 793"/>
                <a:gd name="T11" fmla="*/ 0 h 315"/>
                <a:gd name="T12" fmla="*/ 1 w 793"/>
                <a:gd name="T13" fmla="*/ 0 h 315"/>
                <a:gd name="T14" fmla="*/ 1 w 793"/>
                <a:gd name="T15" fmla="*/ 0 h 315"/>
                <a:gd name="T16" fmla="*/ 1 w 793"/>
                <a:gd name="T17" fmla="*/ 0 h 315"/>
                <a:gd name="T18" fmla="*/ 1 w 793"/>
                <a:gd name="T19" fmla="*/ 0 h 315"/>
                <a:gd name="T20" fmla="*/ 1 w 793"/>
                <a:gd name="T21" fmla="*/ 0 h 315"/>
                <a:gd name="T22" fmla="*/ 1 w 793"/>
                <a:gd name="T23" fmla="*/ 0 h 315"/>
                <a:gd name="T24" fmla="*/ 1 w 793"/>
                <a:gd name="T25" fmla="*/ 0 h 315"/>
                <a:gd name="T26" fmla="*/ 1 w 793"/>
                <a:gd name="T27" fmla="*/ 0 h 315"/>
                <a:gd name="T28" fmla="*/ 1 w 793"/>
                <a:gd name="T29" fmla="*/ 0 h 315"/>
                <a:gd name="T30" fmla="*/ 1 w 793"/>
                <a:gd name="T31" fmla="*/ 0 h 315"/>
                <a:gd name="T32" fmla="*/ 1 w 793"/>
                <a:gd name="T33" fmla="*/ 0 h 315"/>
                <a:gd name="T34" fmla="*/ 1 w 793"/>
                <a:gd name="T35" fmla="*/ 0 h 315"/>
                <a:gd name="T36" fmla="*/ 1 w 793"/>
                <a:gd name="T37" fmla="*/ 0 h 315"/>
                <a:gd name="T38" fmla="*/ 1 w 793"/>
                <a:gd name="T39" fmla="*/ 0 h 315"/>
                <a:gd name="T40" fmla="*/ 1 w 793"/>
                <a:gd name="T41" fmla="*/ 0 h 315"/>
                <a:gd name="T42" fmla="*/ 1 w 793"/>
                <a:gd name="T43" fmla="*/ 0 h 315"/>
                <a:gd name="T44" fmla="*/ 1 w 793"/>
                <a:gd name="T45" fmla="*/ 0 h 315"/>
                <a:gd name="T46" fmla="*/ 1 w 793"/>
                <a:gd name="T47" fmla="*/ 0 h 315"/>
                <a:gd name="T48" fmla="*/ 1 w 793"/>
                <a:gd name="T49" fmla="*/ 0 h 315"/>
                <a:gd name="T50" fmla="*/ 1 w 793"/>
                <a:gd name="T51" fmla="*/ 0 h 315"/>
                <a:gd name="T52" fmla="*/ 1 w 793"/>
                <a:gd name="T53" fmla="*/ 0 h 315"/>
                <a:gd name="T54" fmla="*/ 1 w 793"/>
                <a:gd name="T55" fmla="*/ 0 h 315"/>
                <a:gd name="T56" fmla="*/ 1 w 793"/>
                <a:gd name="T57" fmla="*/ 0 h 315"/>
                <a:gd name="T58" fmla="*/ 1 w 793"/>
                <a:gd name="T59" fmla="*/ 0 h 315"/>
                <a:gd name="T60" fmla="*/ 1 w 793"/>
                <a:gd name="T61" fmla="*/ 0 h 315"/>
                <a:gd name="T62" fmla="*/ 1 w 793"/>
                <a:gd name="T63" fmla="*/ 0 h 315"/>
                <a:gd name="T64" fmla="*/ 1 w 793"/>
                <a:gd name="T65" fmla="*/ 0 h 315"/>
                <a:gd name="T66" fmla="*/ 1 w 793"/>
                <a:gd name="T67" fmla="*/ 0 h 315"/>
                <a:gd name="T68" fmla="*/ 1 w 793"/>
                <a:gd name="T69" fmla="*/ 0 h 315"/>
                <a:gd name="T70" fmla="*/ 1 w 793"/>
                <a:gd name="T71" fmla="*/ 0 h 315"/>
                <a:gd name="T72" fmla="*/ 1 w 793"/>
                <a:gd name="T73" fmla="*/ 0 h 315"/>
                <a:gd name="T74" fmla="*/ 1 w 793"/>
                <a:gd name="T75" fmla="*/ 0 h 315"/>
                <a:gd name="T76" fmla="*/ 1 w 793"/>
                <a:gd name="T77" fmla="*/ 0 h 315"/>
                <a:gd name="T78" fmla="*/ 1 w 793"/>
                <a:gd name="T79" fmla="*/ 0 h 315"/>
                <a:gd name="T80" fmla="*/ 1 w 793"/>
                <a:gd name="T81" fmla="*/ 0 h 315"/>
                <a:gd name="T82" fmla="*/ 1 w 793"/>
                <a:gd name="T83" fmla="*/ 0 h 315"/>
                <a:gd name="T84" fmla="*/ 1 w 793"/>
                <a:gd name="T85" fmla="*/ 0 h 315"/>
                <a:gd name="T86" fmla="*/ 1 w 793"/>
                <a:gd name="T87" fmla="*/ 0 h 315"/>
                <a:gd name="T88" fmla="*/ 1 w 793"/>
                <a:gd name="T89" fmla="*/ 0 h 315"/>
                <a:gd name="T90" fmla="*/ 1 w 793"/>
                <a:gd name="T91" fmla="*/ 0 h 315"/>
                <a:gd name="T92" fmla="*/ 1 w 793"/>
                <a:gd name="T93" fmla="*/ 0 h 315"/>
                <a:gd name="T94" fmla="*/ 1 w 793"/>
                <a:gd name="T95" fmla="*/ 0 h 315"/>
                <a:gd name="T96" fmla="*/ 1 w 793"/>
                <a:gd name="T97" fmla="*/ 0 h 315"/>
                <a:gd name="T98" fmla="*/ 1 w 793"/>
                <a:gd name="T99" fmla="*/ 0 h 315"/>
                <a:gd name="T100" fmla="*/ 1 w 793"/>
                <a:gd name="T101" fmla="*/ 0 h 315"/>
                <a:gd name="T102" fmla="*/ 1 w 793"/>
                <a:gd name="T103" fmla="*/ 0 h 315"/>
                <a:gd name="T104" fmla="*/ 1 w 793"/>
                <a:gd name="T105" fmla="*/ 0 h 315"/>
                <a:gd name="T106" fmla="*/ 1 w 793"/>
                <a:gd name="T107" fmla="*/ 0 h 315"/>
                <a:gd name="T108" fmla="*/ 1 w 793"/>
                <a:gd name="T109" fmla="*/ 0 h 315"/>
                <a:gd name="T110" fmla="*/ 1 w 793"/>
                <a:gd name="T111" fmla="*/ 0 h 315"/>
                <a:gd name="T112" fmla="*/ 1 w 793"/>
                <a:gd name="T113" fmla="*/ 0 h 315"/>
                <a:gd name="T114" fmla="*/ 1 w 793"/>
                <a:gd name="T115" fmla="*/ 0 h 315"/>
                <a:gd name="T116" fmla="*/ 1 w 793"/>
                <a:gd name="T117" fmla="*/ 0 h 315"/>
                <a:gd name="T118" fmla="*/ 1 w 793"/>
                <a:gd name="T119" fmla="*/ 0 h 315"/>
                <a:gd name="T120" fmla="*/ 1 w 793"/>
                <a:gd name="T121" fmla="*/ 0 h 3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93"/>
                <a:gd name="T184" fmla="*/ 0 h 315"/>
                <a:gd name="T185" fmla="*/ 793 w 793"/>
                <a:gd name="T186" fmla="*/ 315 h 31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93" h="315">
                  <a:moveTo>
                    <a:pt x="0" y="0"/>
                  </a:moveTo>
                  <a:lnTo>
                    <a:pt x="31" y="0"/>
                  </a:lnTo>
                  <a:lnTo>
                    <a:pt x="59" y="0"/>
                  </a:lnTo>
                  <a:lnTo>
                    <a:pt x="85" y="0"/>
                  </a:lnTo>
                  <a:lnTo>
                    <a:pt x="110" y="0"/>
                  </a:lnTo>
                  <a:lnTo>
                    <a:pt x="133" y="0"/>
                  </a:lnTo>
                  <a:lnTo>
                    <a:pt x="154" y="0"/>
                  </a:lnTo>
                  <a:lnTo>
                    <a:pt x="174" y="0"/>
                  </a:lnTo>
                  <a:lnTo>
                    <a:pt x="193" y="0"/>
                  </a:lnTo>
                  <a:lnTo>
                    <a:pt x="210" y="0"/>
                  </a:lnTo>
                  <a:lnTo>
                    <a:pt x="226" y="0"/>
                  </a:lnTo>
                  <a:lnTo>
                    <a:pt x="241" y="0"/>
                  </a:lnTo>
                  <a:lnTo>
                    <a:pt x="254" y="0"/>
                  </a:lnTo>
                  <a:lnTo>
                    <a:pt x="266" y="0"/>
                  </a:lnTo>
                  <a:lnTo>
                    <a:pt x="276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3" y="0"/>
                  </a:lnTo>
                  <a:lnTo>
                    <a:pt x="310" y="0"/>
                  </a:lnTo>
                  <a:lnTo>
                    <a:pt x="316" y="0"/>
                  </a:lnTo>
                  <a:lnTo>
                    <a:pt x="322" y="0"/>
                  </a:lnTo>
                  <a:lnTo>
                    <a:pt x="327" y="0"/>
                  </a:lnTo>
                  <a:lnTo>
                    <a:pt x="331" y="0"/>
                  </a:lnTo>
                  <a:lnTo>
                    <a:pt x="335" y="0"/>
                  </a:lnTo>
                  <a:lnTo>
                    <a:pt x="339" y="0"/>
                  </a:lnTo>
                  <a:lnTo>
                    <a:pt x="342" y="0"/>
                  </a:lnTo>
                  <a:lnTo>
                    <a:pt x="344" y="0"/>
                  </a:lnTo>
                  <a:lnTo>
                    <a:pt x="347" y="1"/>
                  </a:lnTo>
                  <a:lnTo>
                    <a:pt x="349" y="1"/>
                  </a:lnTo>
                  <a:lnTo>
                    <a:pt x="351" y="1"/>
                  </a:lnTo>
                  <a:lnTo>
                    <a:pt x="353" y="1"/>
                  </a:lnTo>
                  <a:lnTo>
                    <a:pt x="355" y="1"/>
                  </a:lnTo>
                  <a:lnTo>
                    <a:pt x="357" y="1"/>
                  </a:lnTo>
                  <a:lnTo>
                    <a:pt x="360" y="1"/>
                  </a:lnTo>
                  <a:lnTo>
                    <a:pt x="361" y="1"/>
                  </a:lnTo>
                  <a:lnTo>
                    <a:pt x="364" y="1"/>
                  </a:lnTo>
                  <a:lnTo>
                    <a:pt x="365" y="1"/>
                  </a:lnTo>
                  <a:lnTo>
                    <a:pt x="367" y="3"/>
                  </a:lnTo>
                  <a:lnTo>
                    <a:pt x="369" y="3"/>
                  </a:lnTo>
                  <a:lnTo>
                    <a:pt x="371" y="3"/>
                  </a:lnTo>
                  <a:lnTo>
                    <a:pt x="372" y="3"/>
                  </a:lnTo>
                  <a:lnTo>
                    <a:pt x="373" y="3"/>
                  </a:lnTo>
                  <a:lnTo>
                    <a:pt x="375" y="3"/>
                  </a:lnTo>
                  <a:lnTo>
                    <a:pt x="376" y="3"/>
                  </a:lnTo>
                  <a:lnTo>
                    <a:pt x="377" y="3"/>
                  </a:lnTo>
                  <a:lnTo>
                    <a:pt x="379" y="3"/>
                  </a:lnTo>
                  <a:lnTo>
                    <a:pt x="380" y="3"/>
                  </a:lnTo>
                  <a:lnTo>
                    <a:pt x="381" y="3"/>
                  </a:lnTo>
                  <a:lnTo>
                    <a:pt x="383" y="4"/>
                  </a:lnTo>
                  <a:lnTo>
                    <a:pt x="384" y="4"/>
                  </a:lnTo>
                  <a:lnTo>
                    <a:pt x="385" y="4"/>
                  </a:lnTo>
                  <a:lnTo>
                    <a:pt x="387" y="4"/>
                  </a:lnTo>
                  <a:lnTo>
                    <a:pt x="388" y="4"/>
                  </a:lnTo>
                  <a:lnTo>
                    <a:pt x="389" y="4"/>
                  </a:lnTo>
                  <a:lnTo>
                    <a:pt x="391" y="4"/>
                  </a:lnTo>
                  <a:lnTo>
                    <a:pt x="392" y="4"/>
                  </a:lnTo>
                  <a:lnTo>
                    <a:pt x="393" y="5"/>
                  </a:lnTo>
                  <a:lnTo>
                    <a:pt x="396" y="5"/>
                  </a:lnTo>
                  <a:lnTo>
                    <a:pt x="397" y="5"/>
                  </a:lnTo>
                  <a:lnTo>
                    <a:pt x="399" y="5"/>
                  </a:lnTo>
                  <a:lnTo>
                    <a:pt x="401" y="5"/>
                  </a:lnTo>
                  <a:lnTo>
                    <a:pt x="403" y="7"/>
                  </a:lnTo>
                  <a:lnTo>
                    <a:pt x="405" y="7"/>
                  </a:lnTo>
                  <a:lnTo>
                    <a:pt x="407" y="7"/>
                  </a:lnTo>
                  <a:lnTo>
                    <a:pt x="409" y="7"/>
                  </a:lnTo>
                  <a:lnTo>
                    <a:pt x="411" y="7"/>
                  </a:lnTo>
                  <a:lnTo>
                    <a:pt x="412" y="8"/>
                  </a:lnTo>
                  <a:lnTo>
                    <a:pt x="415" y="8"/>
                  </a:lnTo>
                  <a:lnTo>
                    <a:pt x="416" y="8"/>
                  </a:lnTo>
                  <a:lnTo>
                    <a:pt x="417" y="8"/>
                  </a:lnTo>
                  <a:lnTo>
                    <a:pt x="419" y="8"/>
                  </a:lnTo>
                  <a:lnTo>
                    <a:pt x="420" y="8"/>
                  </a:lnTo>
                  <a:lnTo>
                    <a:pt x="421" y="9"/>
                  </a:lnTo>
                  <a:lnTo>
                    <a:pt x="423" y="9"/>
                  </a:lnTo>
                  <a:lnTo>
                    <a:pt x="424" y="9"/>
                  </a:lnTo>
                  <a:lnTo>
                    <a:pt x="425" y="9"/>
                  </a:lnTo>
                  <a:lnTo>
                    <a:pt x="427" y="9"/>
                  </a:lnTo>
                  <a:lnTo>
                    <a:pt x="428" y="11"/>
                  </a:lnTo>
                  <a:lnTo>
                    <a:pt x="429" y="11"/>
                  </a:lnTo>
                  <a:lnTo>
                    <a:pt x="431" y="11"/>
                  </a:lnTo>
                  <a:lnTo>
                    <a:pt x="432" y="11"/>
                  </a:lnTo>
                  <a:lnTo>
                    <a:pt x="433" y="12"/>
                  </a:lnTo>
                  <a:lnTo>
                    <a:pt x="435" y="12"/>
                  </a:lnTo>
                  <a:lnTo>
                    <a:pt x="436" y="12"/>
                  </a:lnTo>
                  <a:lnTo>
                    <a:pt x="437" y="13"/>
                  </a:lnTo>
                  <a:lnTo>
                    <a:pt x="438" y="13"/>
                  </a:lnTo>
                  <a:lnTo>
                    <a:pt x="440" y="13"/>
                  </a:lnTo>
                  <a:lnTo>
                    <a:pt x="442" y="15"/>
                  </a:lnTo>
                  <a:lnTo>
                    <a:pt x="444" y="15"/>
                  </a:lnTo>
                  <a:lnTo>
                    <a:pt x="445" y="16"/>
                  </a:lnTo>
                  <a:lnTo>
                    <a:pt x="448" y="16"/>
                  </a:lnTo>
                  <a:lnTo>
                    <a:pt x="450" y="17"/>
                  </a:lnTo>
                  <a:lnTo>
                    <a:pt x="452" y="17"/>
                  </a:lnTo>
                  <a:lnTo>
                    <a:pt x="454" y="19"/>
                  </a:lnTo>
                  <a:lnTo>
                    <a:pt x="457" y="19"/>
                  </a:lnTo>
                  <a:lnTo>
                    <a:pt x="460" y="20"/>
                  </a:lnTo>
                  <a:lnTo>
                    <a:pt x="461" y="20"/>
                  </a:lnTo>
                  <a:lnTo>
                    <a:pt x="464" y="21"/>
                  </a:lnTo>
                  <a:lnTo>
                    <a:pt x="465" y="21"/>
                  </a:lnTo>
                  <a:lnTo>
                    <a:pt x="466" y="23"/>
                  </a:lnTo>
                  <a:lnTo>
                    <a:pt x="469" y="23"/>
                  </a:lnTo>
                  <a:lnTo>
                    <a:pt x="470" y="23"/>
                  </a:lnTo>
                  <a:lnTo>
                    <a:pt x="472" y="24"/>
                  </a:lnTo>
                  <a:lnTo>
                    <a:pt x="473" y="24"/>
                  </a:lnTo>
                  <a:lnTo>
                    <a:pt x="474" y="24"/>
                  </a:lnTo>
                  <a:lnTo>
                    <a:pt x="476" y="25"/>
                  </a:lnTo>
                  <a:lnTo>
                    <a:pt x="477" y="25"/>
                  </a:lnTo>
                  <a:lnTo>
                    <a:pt x="478" y="25"/>
                  </a:lnTo>
                  <a:lnTo>
                    <a:pt x="480" y="27"/>
                  </a:lnTo>
                  <a:lnTo>
                    <a:pt x="481" y="27"/>
                  </a:lnTo>
                  <a:lnTo>
                    <a:pt x="482" y="28"/>
                  </a:lnTo>
                  <a:lnTo>
                    <a:pt x="484" y="28"/>
                  </a:lnTo>
                  <a:lnTo>
                    <a:pt x="485" y="29"/>
                  </a:lnTo>
                  <a:lnTo>
                    <a:pt x="486" y="29"/>
                  </a:lnTo>
                  <a:lnTo>
                    <a:pt x="488" y="31"/>
                  </a:lnTo>
                  <a:lnTo>
                    <a:pt x="489" y="31"/>
                  </a:lnTo>
                  <a:lnTo>
                    <a:pt x="490" y="31"/>
                  </a:lnTo>
                  <a:lnTo>
                    <a:pt x="492" y="32"/>
                  </a:lnTo>
                  <a:lnTo>
                    <a:pt x="493" y="33"/>
                  </a:lnTo>
                  <a:lnTo>
                    <a:pt x="496" y="33"/>
                  </a:lnTo>
                  <a:lnTo>
                    <a:pt x="497" y="35"/>
                  </a:lnTo>
                  <a:lnTo>
                    <a:pt x="498" y="35"/>
                  </a:lnTo>
                  <a:lnTo>
                    <a:pt x="501" y="36"/>
                  </a:lnTo>
                  <a:lnTo>
                    <a:pt x="502" y="37"/>
                  </a:lnTo>
                  <a:lnTo>
                    <a:pt x="505" y="39"/>
                  </a:lnTo>
                  <a:lnTo>
                    <a:pt x="506" y="39"/>
                  </a:lnTo>
                  <a:lnTo>
                    <a:pt x="509" y="40"/>
                  </a:lnTo>
                  <a:lnTo>
                    <a:pt x="510" y="41"/>
                  </a:lnTo>
                  <a:lnTo>
                    <a:pt x="512" y="41"/>
                  </a:lnTo>
                  <a:lnTo>
                    <a:pt x="514" y="43"/>
                  </a:lnTo>
                  <a:lnTo>
                    <a:pt x="516" y="44"/>
                  </a:lnTo>
                  <a:lnTo>
                    <a:pt x="517" y="44"/>
                  </a:lnTo>
                  <a:lnTo>
                    <a:pt x="518" y="45"/>
                  </a:lnTo>
                  <a:lnTo>
                    <a:pt x="520" y="45"/>
                  </a:lnTo>
                  <a:lnTo>
                    <a:pt x="521" y="47"/>
                  </a:lnTo>
                  <a:lnTo>
                    <a:pt x="522" y="47"/>
                  </a:lnTo>
                  <a:lnTo>
                    <a:pt x="524" y="48"/>
                  </a:lnTo>
                  <a:lnTo>
                    <a:pt x="525" y="48"/>
                  </a:lnTo>
                  <a:lnTo>
                    <a:pt x="526" y="49"/>
                  </a:lnTo>
                  <a:lnTo>
                    <a:pt x="528" y="49"/>
                  </a:lnTo>
                  <a:lnTo>
                    <a:pt x="529" y="50"/>
                  </a:lnTo>
                  <a:lnTo>
                    <a:pt x="530" y="52"/>
                  </a:lnTo>
                  <a:lnTo>
                    <a:pt x="531" y="52"/>
                  </a:lnTo>
                  <a:lnTo>
                    <a:pt x="533" y="52"/>
                  </a:lnTo>
                  <a:lnTo>
                    <a:pt x="534" y="53"/>
                  </a:lnTo>
                  <a:lnTo>
                    <a:pt x="535" y="54"/>
                  </a:lnTo>
                  <a:lnTo>
                    <a:pt x="537" y="54"/>
                  </a:lnTo>
                  <a:lnTo>
                    <a:pt x="538" y="56"/>
                  </a:lnTo>
                  <a:lnTo>
                    <a:pt x="539" y="56"/>
                  </a:lnTo>
                  <a:lnTo>
                    <a:pt x="542" y="57"/>
                  </a:lnTo>
                  <a:lnTo>
                    <a:pt x="543" y="58"/>
                  </a:lnTo>
                  <a:lnTo>
                    <a:pt x="545" y="58"/>
                  </a:lnTo>
                  <a:lnTo>
                    <a:pt x="546" y="60"/>
                  </a:lnTo>
                  <a:lnTo>
                    <a:pt x="549" y="61"/>
                  </a:lnTo>
                  <a:lnTo>
                    <a:pt x="550" y="62"/>
                  </a:lnTo>
                  <a:lnTo>
                    <a:pt x="551" y="64"/>
                  </a:lnTo>
                  <a:lnTo>
                    <a:pt x="554" y="64"/>
                  </a:lnTo>
                  <a:lnTo>
                    <a:pt x="555" y="65"/>
                  </a:lnTo>
                  <a:lnTo>
                    <a:pt x="557" y="66"/>
                  </a:lnTo>
                  <a:lnTo>
                    <a:pt x="558" y="66"/>
                  </a:lnTo>
                  <a:lnTo>
                    <a:pt x="559" y="68"/>
                  </a:lnTo>
                  <a:lnTo>
                    <a:pt x="561" y="68"/>
                  </a:lnTo>
                  <a:lnTo>
                    <a:pt x="562" y="69"/>
                  </a:lnTo>
                  <a:lnTo>
                    <a:pt x="563" y="69"/>
                  </a:lnTo>
                  <a:lnTo>
                    <a:pt x="563" y="70"/>
                  </a:lnTo>
                  <a:lnTo>
                    <a:pt x="565" y="70"/>
                  </a:lnTo>
                  <a:lnTo>
                    <a:pt x="566" y="72"/>
                  </a:lnTo>
                  <a:lnTo>
                    <a:pt x="567" y="72"/>
                  </a:lnTo>
                  <a:lnTo>
                    <a:pt x="569" y="73"/>
                  </a:lnTo>
                  <a:lnTo>
                    <a:pt x="570" y="73"/>
                  </a:lnTo>
                  <a:lnTo>
                    <a:pt x="570" y="74"/>
                  </a:lnTo>
                  <a:lnTo>
                    <a:pt x="571" y="74"/>
                  </a:lnTo>
                  <a:lnTo>
                    <a:pt x="573" y="74"/>
                  </a:lnTo>
                  <a:lnTo>
                    <a:pt x="573" y="76"/>
                  </a:lnTo>
                  <a:lnTo>
                    <a:pt x="574" y="76"/>
                  </a:lnTo>
                  <a:lnTo>
                    <a:pt x="575" y="77"/>
                  </a:lnTo>
                  <a:lnTo>
                    <a:pt x="577" y="78"/>
                  </a:lnTo>
                  <a:lnTo>
                    <a:pt x="578" y="78"/>
                  </a:lnTo>
                  <a:lnTo>
                    <a:pt x="579" y="80"/>
                  </a:lnTo>
                  <a:lnTo>
                    <a:pt x="581" y="80"/>
                  </a:lnTo>
                  <a:lnTo>
                    <a:pt x="582" y="81"/>
                  </a:lnTo>
                  <a:lnTo>
                    <a:pt x="583" y="82"/>
                  </a:lnTo>
                  <a:lnTo>
                    <a:pt x="585" y="82"/>
                  </a:lnTo>
                  <a:lnTo>
                    <a:pt x="586" y="84"/>
                  </a:lnTo>
                  <a:lnTo>
                    <a:pt x="587" y="85"/>
                  </a:lnTo>
                  <a:lnTo>
                    <a:pt x="589" y="85"/>
                  </a:lnTo>
                  <a:lnTo>
                    <a:pt x="590" y="86"/>
                  </a:lnTo>
                  <a:lnTo>
                    <a:pt x="591" y="88"/>
                  </a:lnTo>
                  <a:lnTo>
                    <a:pt x="593" y="88"/>
                  </a:lnTo>
                  <a:lnTo>
                    <a:pt x="594" y="89"/>
                  </a:lnTo>
                  <a:lnTo>
                    <a:pt x="595" y="90"/>
                  </a:lnTo>
                  <a:lnTo>
                    <a:pt x="597" y="90"/>
                  </a:lnTo>
                  <a:lnTo>
                    <a:pt x="598" y="92"/>
                  </a:lnTo>
                  <a:lnTo>
                    <a:pt x="599" y="92"/>
                  </a:lnTo>
                  <a:lnTo>
                    <a:pt x="599" y="93"/>
                  </a:lnTo>
                  <a:lnTo>
                    <a:pt x="601" y="93"/>
                  </a:lnTo>
                  <a:lnTo>
                    <a:pt x="601" y="94"/>
                  </a:lnTo>
                  <a:lnTo>
                    <a:pt x="602" y="94"/>
                  </a:lnTo>
                  <a:lnTo>
                    <a:pt x="603" y="96"/>
                  </a:lnTo>
                  <a:lnTo>
                    <a:pt x="605" y="96"/>
                  </a:lnTo>
                  <a:lnTo>
                    <a:pt x="605" y="97"/>
                  </a:lnTo>
                  <a:lnTo>
                    <a:pt x="606" y="97"/>
                  </a:lnTo>
                  <a:lnTo>
                    <a:pt x="607" y="98"/>
                  </a:lnTo>
                  <a:lnTo>
                    <a:pt x="609" y="100"/>
                  </a:lnTo>
                  <a:lnTo>
                    <a:pt x="610" y="100"/>
                  </a:lnTo>
                  <a:lnTo>
                    <a:pt x="610" y="101"/>
                  </a:lnTo>
                  <a:lnTo>
                    <a:pt x="611" y="101"/>
                  </a:lnTo>
                  <a:lnTo>
                    <a:pt x="613" y="102"/>
                  </a:lnTo>
                  <a:lnTo>
                    <a:pt x="614" y="104"/>
                  </a:lnTo>
                  <a:lnTo>
                    <a:pt x="615" y="105"/>
                  </a:lnTo>
                  <a:lnTo>
                    <a:pt x="617" y="105"/>
                  </a:lnTo>
                  <a:lnTo>
                    <a:pt x="617" y="106"/>
                  </a:lnTo>
                  <a:lnTo>
                    <a:pt x="618" y="106"/>
                  </a:lnTo>
                  <a:lnTo>
                    <a:pt x="619" y="108"/>
                  </a:lnTo>
                  <a:lnTo>
                    <a:pt x="621" y="109"/>
                  </a:lnTo>
                  <a:lnTo>
                    <a:pt x="622" y="109"/>
                  </a:lnTo>
                  <a:lnTo>
                    <a:pt x="622" y="110"/>
                  </a:lnTo>
                  <a:lnTo>
                    <a:pt x="623" y="110"/>
                  </a:lnTo>
                  <a:lnTo>
                    <a:pt x="623" y="112"/>
                  </a:lnTo>
                  <a:lnTo>
                    <a:pt x="624" y="112"/>
                  </a:lnTo>
                  <a:lnTo>
                    <a:pt x="626" y="113"/>
                  </a:lnTo>
                  <a:lnTo>
                    <a:pt x="627" y="113"/>
                  </a:lnTo>
                  <a:lnTo>
                    <a:pt x="627" y="114"/>
                  </a:lnTo>
                  <a:lnTo>
                    <a:pt x="628" y="114"/>
                  </a:lnTo>
                  <a:lnTo>
                    <a:pt x="630" y="116"/>
                  </a:lnTo>
                  <a:lnTo>
                    <a:pt x="631" y="117"/>
                  </a:lnTo>
                  <a:lnTo>
                    <a:pt x="632" y="117"/>
                  </a:lnTo>
                  <a:lnTo>
                    <a:pt x="634" y="118"/>
                  </a:lnTo>
                  <a:lnTo>
                    <a:pt x="635" y="118"/>
                  </a:lnTo>
                  <a:lnTo>
                    <a:pt x="635" y="120"/>
                  </a:lnTo>
                  <a:lnTo>
                    <a:pt x="636" y="120"/>
                  </a:lnTo>
                  <a:lnTo>
                    <a:pt x="638" y="121"/>
                  </a:lnTo>
                  <a:lnTo>
                    <a:pt x="639" y="122"/>
                  </a:lnTo>
                  <a:lnTo>
                    <a:pt x="640" y="122"/>
                  </a:lnTo>
                  <a:lnTo>
                    <a:pt x="642" y="124"/>
                  </a:lnTo>
                  <a:lnTo>
                    <a:pt x="643" y="125"/>
                  </a:lnTo>
                  <a:lnTo>
                    <a:pt x="644" y="125"/>
                  </a:lnTo>
                  <a:lnTo>
                    <a:pt x="646" y="126"/>
                  </a:lnTo>
                  <a:lnTo>
                    <a:pt x="647" y="128"/>
                  </a:lnTo>
                  <a:lnTo>
                    <a:pt x="648" y="129"/>
                  </a:lnTo>
                  <a:lnTo>
                    <a:pt x="650" y="130"/>
                  </a:lnTo>
                  <a:lnTo>
                    <a:pt x="651" y="130"/>
                  </a:lnTo>
                  <a:lnTo>
                    <a:pt x="651" y="132"/>
                  </a:lnTo>
                  <a:lnTo>
                    <a:pt x="652" y="132"/>
                  </a:lnTo>
                  <a:lnTo>
                    <a:pt x="652" y="133"/>
                  </a:lnTo>
                  <a:lnTo>
                    <a:pt x="654" y="133"/>
                  </a:lnTo>
                  <a:lnTo>
                    <a:pt x="654" y="134"/>
                  </a:lnTo>
                  <a:lnTo>
                    <a:pt x="655" y="134"/>
                  </a:lnTo>
                  <a:lnTo>
                    <a:pt x="655" y="136"/>
                  </a:lnTo>
                  <a:lnTo>
                    <a:pt x="656" y="136"/>
                  </a:lnTo>
                  <a:lnTo>
                    <a:pt x="658" y="137"/>
                  </a:lnTo>
                  <a:lnTo>
                    <a:pt x="659" y="138"/>
                  </a:lnTo>
                  <a:lnTo>
                    <a:pt x="660" y="140"/>
                  </a:lnTo>
                  <a:lnTo>
                    <a:pt x="662" y="141"/>
                  </a:lnTo>
                  <a:lnTo>
                    <a:pt x="663" y="142"/>
                  </a:lnTo>
                  <a:lnTo>
                    <a:pt x="664" y="143"/>
                  </a:lnTo>
                  <a:lnTo>
                    <a:pt x="666" y="145"/>
                  </a:lnTo>
                  <a:lnTo>
                    <a:pt x="666" y="146"/>
                  </a:lnTo>
                  <a:lnTo>
                    <a:pt x="667" y="147"/>
                  </a:lnTo>
                  <a:lnTo>
                    <a:pt x="668" y="149"/>
                  </a:lnTo>
                  <a:lnTo>
                    <a:pt x="670" y="150"/>
                  </a:lnTo>
                  <a:lnTo>
                    <a:pt x="671" y="151"/>
                  </a:lnTo>
                  <a:lnTo>
                    <a:pt x="672" y="151"/>
                  </a:lnTo>
                  <a:lnTo>
                    <a:pt x="672" y="153"/>
                  </a:lnTo>
                  <a:lnTo>
                    <a:pt x="674" y="154"/>
                  </a:lnTo>
                  <a:lnTo>
                    <a:pt x="675" y="155"/>
                  </a:lnTo>
                  <a:lnTo>
                    <a:pt x="676" y="157"/>
                  </a:lnTo>
                  <a:lnTo>
                    <a:pt x="678" y="157"/>
                  </a:lnTo>
                  <a:lnTo>
                    <a:pt x="678" y="158"/>
                  </a:lnTo>
                  <a:lnTo>
                    <a:pt x="679" y="159"/>
                  </a:lnTo>
                  <a:lnTo>
                    <a:pt x="680" y="161"/>
                  </a:lnTo>
                  <a:lnTo>
                    <a:pt x="680" y="162"/>
                  </a:lnTo>
                  <a:lnTo>
                    <a:pt x="682" y="162"/>
                  </a:lnTo>
                  <a:lnTo>
                    <a:pt x="682" y="163"/>
                  </a:lnTo>
                  <a:lnTo>
                    <a:pt x="683" y="163"/>
                  </a:lnTo>
                  <a:lnTo>
                    <a:pt x="684" y="165"/>
                  </a:lnTo>
                  <a:lnTo>
                    <a:pt x="684" y="166"/>
                  </a:lnTo>
                  <a:lnTo>
                    <a:pt x="686" y="167"/>
                  </a:lnTo>
                  <a:lnTo>
                    <a:pt x="687" y="167"/>
                  </a:lnTo>
                  <a:lnTo>
                    <a:pt x="687" y="169"/>
                  </a:lnTo>
                  <a:lnTo>
                    <a:pt x="688" y="170"/>
                  </a:lnTo>
                  <a:lnTo>
                    <a:pt x="690" y="171"/>
                  </a:lnTo>
                  <a:lnTo>
                    <a:pt x="691" y="173"/>
                  </a:lnTo>
                  <a:lnTo>
                    <a:pt x="692" y="174"/>
                  </a:lnTo>
                  <a:lnTo>
                    <a:pt x="692" y="175"/>
                  </a:lnTo>
                  <a:lnTo>
                    <a:pt x="694" y="177"/>
                  </a:lnTo>
                  <a:lnTo>
                    <a:pt x="696" y="179"/>
                  </a:lnTo>
                  <a:lnTo>
                    <a:pt x="698" y="181"/>
                  </a:lnTo>
                  <a:lnTo>
                    <a:pt x="699" y="182"/>
                  </a:lnTo>
                  <a:lnTo>
                    <a:pt x="700" y="185"/>
                  </a:lnTo>
                  <a:lnTo>
                    <a:pt x="702" y="186"/>
                  </a:lnTo>
                  <a:lnTo>
                    <a:pt x="703" y="187"/>
                  </a:lnTo>
                  <a:lnTo>
                    <a:pt x="704" y="189"/>
                  </a:lnTo>
                  <a:lnTo>
                    <a:pt x="706" y="190"/>
                  </a:lnTo>
                  <a:lnTo>
                    <a:pt x="706" y="191"/>
                  </a:lnTo>
                  <a:lnTo>
                    <a:pt x="707" y="193"/>
                  </a:lnTo>
                  <a:lnTo>
                    <a:pt x="708" y="194"/>
                  </a:lnTo>
                  <a:lnTo>
                    <a:pt x="708" y="195"/>
                  </a:lnTo>
                  <a:lnTo>
                    <a:pt x="710" y="197"/>
                  </a:lnTo>
                  <a:lnTo>
                    <a:pt x="711" y="197"/>
                  </a:lnTo>
                  <a:lnTo>
                    <a:pt x="711" y="198"/>
                  </a:lnTo>
                  <a:lnTo>
                    <a:pt x="712" y="199"/>
                  </a:lnTo>
                  <a:lnTo>
                    <a:pt x="714" y="201"/>
                  </a:lnTo>
                  <a:lnTo>
                    <a:pt x="715" y="202"/>
                  </a:lnTo>
                  <a:lnTo>
                    <a:pt x="715" y="203"/>
                  </a:lnTo>
                  <a:lnTo>
                    <a:pt x="716" y="205"/>
                  </a:lnTo>
                  <a:lnTo>
                    <a:pt x="717" y="206"/>
                  </a:lnTo>
                  <a:lnTo>
                    <a:pt x="719" y="207"/>
                  </a:lnTo>
                  <a:lnTo>
                    <a:pt x="719" y="209"/>
                  </a:lnTo>
                  <a:lnTo>
                    <a:pt x="720" y="210"/>
                  </a:lnTo>
                  <a:lnTo>
                    <a:pt x="721" y="211"/>
                  </a:lnTo>
                  <a:lnTo>
                    <a:pt x="723" y="213"/>
                  </a:lnTo>
                  <a:lnTo>
                    <a:pt x="724" y="215"/>
                  </a:lnTo>
                  <a:lnTo>
                    <a:pt x="725" y="217"/>
                  </a:lnTo>
                  <a:lnTo>
                    <a:pt x="725" y="218"/>
                  </a:lnTo>
                  <a:lnTo>
                    <a:pt x="727" y="221"/>
                  </a:lnTo>
                  <a:lnTo>
                    <a:pt x="729" y="222"/>
                  </a:lnTo>
                  <a:lnTo>
                    <a:pt x="731" y="225"/>
                  </a:lnTo>
                  <a:lnTo>
                    <a:pt x="732" y="226"/>
                  </a:lnTo>
                  <a:lnTo>
                    <a:pt x="733" y="229"/>
                  </a:lnTo>
                  <a:lnTo>
                    <a:pt x="735" y="230"/>
                  </a:lnTo>
                  <a:lnTo>
                    <a:pt x="736" y="231"/>
                  </a:lnTo>
                  <a:lnTo>
                    <a:pt x="737" y="234"/>
                  </a:lnTo>
                  <a:lnTo>
                    <a:pt x="739" y="235"/>
                  </a:lnTo>
                  <a:lnTo>
                    <a:pt x="739" y="236"/>
                  </a:lnTo>
                  <a:lnTo>
                    <a:pt x="740" y="238"/>
                  </a:lnTo>
                  <a:lnTo>
                    <a:pt x="741" y="239"/>
                  </a:lnTo>
                  <a:lnTo>
                    <a:pt x="741" y="240"/>
                  </a:lnTo>
                  <a:lnTo>
                    <a:pt x="743" y="242"/>
                  </a:lnTo>
                  <a:lnTo>
                    <a:pt x="744" y="243"/>
                  </a:lnTo>
                  <a:lnTo>
                    <a:pt x="744" y="244"/>
                  </a:lnTo>
                  <a:lnTo>
                    <a:pt x="745" y="244"/>
                  </a:lnTo>
                  <a:lnTo>
                    <a:pt x="747" y="246"/>
                  </a:lnTo>
                  <a:lnTo>
                    <a:pt x="747" y="247"/>
                  </a:lnTo>
                  <a:lnTo>
                    <a:pt x="748" y="248"/>
                  </a:lnTo>
                  <a:lnTo>
                    <a:pt x="748" y="250"/>
                  </a:lnTo>
                  <a:lnTo>
                    <a:pt x="749" y="251"/>
                  </a:lnTo>
                  <a:lnTo>
                    <a:pt x="751" y="252"/>
                  </a:lnTo>
                  <a:lnTo>
                    <a:pt x="752" y="254"/>
                  </a:lnTo>
                  <a:lnTo>
                    <a:pt x="753" y="255"/>
                  </a:lnTo>
                  <a:lnTo>
                    <a:pt x="753" y="256"/>
                  </a:lnTo>
                  <a:lnTo>
                    <a:pt x="755" y="259"/>
                  </a:lnTo>
                  <a:lnTo>
                    <a:pt x="756" y="260"/>
                  </a:lnTo>
                  <a:lnTo>
                    <a:pt x="757" y="262"/>
                  </a:lnTo>
                  <a:lnTo>
                    <a:pt x="759" y="263"/>
                  </a:lnTo>
                  <a:lnTo>
                    <a:pt x="760" y="266"/>
                  </a:lnTo>
                  <a:lnTo>
                    <a:pt x="761" y="267"/>
                  </a:lnTo>
                  <a:lnTo>
                    <a:pt x="763" y="270"/>
                  </a:lnTo>
                  <a:lnTo>
                    <a:pt x="764" y="271"/>
                  </a:lnTo>
                  <a:lnTo>
                    <a:pt x="765" y="274"/>
                  </a:lnTo>
                  <a:lnTo>
                    <a:pt x="768" y="275"/>
                  </a:lnTo>
                  <a:lnTo>
                    <a:pt x="769" y="278"/>
                  </a:lnTo>
                  <a:lnTo>
                    <a:pt x="771" y="279"/>
                  </a:lnTo>
                  <a:lnTo>
                    <a:pt x="772" y="280"/>
                  </a:lnTo>
                  <a:lnTo>
                    <a:pt x="772" y="283"/>
                  </a:lnTo>
                  <a:lnTo>
                    <a:pt x="773" y="284"/>
                  </a:lnTo>
                  <a:lnTo>
                    <a:pt x="775" y="286"/>
                  </a:lnTo>
                  <a:lnTo>
                    <a:pt x="776" y="287"/>
                  </a:lnTo>
                  <a:lnTo>
                    <a:pt x="776" y="288"/>
                  </a:lnTo>
                  <a:lnTo>
                    <a:pt x="777" y="290"/>
                  </a:lnTo>
                  <a:lnTo>
                    <a:pt x="779" y="291"/>
                  </a:lnTo>
                  <a:lnTo>
                    <a:pt x="780" y="292"/>
                  </a:lnTo>
                  <a:lnTo>
                    <a:pt x="780" y="294"/>
                  </a:lnTo>
                  <a:lnTo>
                    <a:pt x="781" y="295"/>
                  </a:lnTo>
                  <a:lnTo>
                    <a:pt x="781" y="296"/>
                  </a:lnTo>
                  <a:lnTo>
                    <a:pt x="783" y="296"/>
                  </a:lnTo>
                  <a:lnTo>
                    <a:pt x="783" y="298"/>
                  </a:lnTo>
                  <a:lnTo>
                    <a:pt x="784" y="299"/>
                  </a:lnTo>
                  <a:lnTo>
                    <a:pt x="784" y="300"/>
                  </a:lnTo>
                  <a:lnTo>
                    <a:pt x="785" y="302"/>
                  </a:lnTo>
                  <a:lnTo>
                    <a:pt x="787" y="303"/>
                  </a:lnTo>
                  <a:lnTo>
                    <a:pt x="787" y="304"/>
                  </a:lnTo>
                  <a:lnTo>
                    <a:pt x="788" y="306"/>
                  </a:lnTo>
                  <a:lnTo>
                    <a:pt x="789" y="307"/>
                  </a:lnTo>
                  <a:lnTo>
                    <a:pt x="789" y="308"/>
                  </a:lnTo>
                  <a:lnTo>
                    <a:pt x="791" y="310"/>
                  </a:lnTo>
                  <a:lnTo>
                    <a:pt x="792" y="312"/>
                  </a:lnTo>
                  <a:lnTo>
                    <a:pt x="792" y="314"/>
                  </a:lnTo>
                  <a:lnTo>
                    <a:pt x="793" y="31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66" name="Freeform 65">
              <a:extLst>
                <a:ext uri="{FF2B5EF4-FFF2-40B4-BE49-F238E27FC236}">
                  <a16:creationId xmlns:a16="http://schemas.microsoft.com/office/drawing/2014/main" id="{6D3711FF-E17C-6D45-98D7-DFE9389BB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" y="1900"/>
              <a:ext cx="397" cy="157"/>
            </a:xfrm>
            <a:custGeom>
              <a:avLst/>
              <a:gdLst>
                <a:gd name="T0" fmla="*/ 1 w 793"/>
                <a:gd name="T1" fmla="*/ 1 h 314"/>
                <a:gd name="T2" fmla="*/ 1 w 793"/>
                <a:gd name="T3" fmla="*/ 1 h 314"/>
                <a:gd name="T4" fmla="*/ 1 w 793"/>
                <a:gd name="T5" fmla="*/ 1 h 314"/>
                <a:gd name="T6" fmla="*/ 1 w 793"/>
                <a:gd name="T7" fmla="*/ 1 h 314"/>
                <a:gd name="T8" fmla="*/ 1 w 793"/>
                <a:gd name="T9" fmla="*/ 1 h 314"/>
                <a:gd name="T10" fmla="*/ 1 w 793"/>
                <a:gd name="T11" fmla="*/ 1 h 314"/>
                <a:gd name="T12" fmla="*/ 1 w 793"/>
                <a:gd name="T13" fmla="*/ 1 h 314"/>
                <a:gd name="T14" fmla="*/ 1 w 793"/>
                <a:gd name="T15" fmla="*/ 1 h 314"/>
                <a:gd name="T16" fmla="*/ 1 w 793"/>
                <a:gd name="T17" fmla="*/ 1 h 314"/>
                <a:gd name="T18" fmla="*/ 1 w 793"/>
                <a:gd name="T19" fmla="*/ 1 h 314"/>
                <a:gd name="T20" fmla="*/ 1 w 793"/>
                <a:gd name="T21" fmla="*/ 1 h 314"/>
                <a:gd name="T22" fmla="*/ 1 w 793"/>
                <a:gd name="T23" fmla="*/ 1 h 314"/>
                <a:gd name="T24" fmla="*/ 1 w 793"/>
                <a:gd name="T25" fmla="*/ 1 h 314"/>
                <a:gd name="T26" fmla="*/ 1 w 793"/>
                <a:gd name="T27" fmla="*/ 1 h 314"/>
                <a:gd name="T28" fmla="*/ 1 w 793"/>
                <a:gd name="T29" fmla="*/ 1 h 314"/>
                <a:gd name="T30" fmla="*/ 1 w 793"/>
                <a:gd name="T31" fmla="*/ 1 h 314"/>
                <a:gd name="T32" fmla="*/ 1 w 793"/>
                <a:gd name="T33" fmla="*/ 1 h 314"/>
                <a:gd name="T34" fmla="*/ 1 w 793"/>
                <a:gd name="T35" fmla="*/ 1 h 314"/>
                <a:gd name="T36" fmla="*/ 1 w 793"/>
                <a:gd name="T37" fmla="*/ 1 h 314"/>
                <a:gd name="T38" fmla="*/ 1 w 793"/>
                <a:gd name="T39" fmla="*/ 1 h 314"/>
                <a:gd name="T40" fmla="*/ 1 w 793"/>
                <a:gd name="T41" fmla="*/ 1 h 314"/>
                <a:gd name="T42" fmla="*/ 1 w 793"/>
                <a:gd name="T43" fmla="*/ 1 h 314"/>
                <a:gd name="T44" fmla="*/ 1 w 793"/>
                <a:gd name="T45" fmla="*/ 1 h 314"/>
                <a:gd name="T46" fmla="*/ 1 w 793"/>
                <a:gd name="T47" fmla="*/ 1 h 314"/>
                <a:gd name="T48" fmla="*/ 1 w 793"/>
                <a:gd name="T49" fmla="*/ 1 h 314"/>
                <a:gd name="T50" fmla="*/ 1 w 793"/>
                <a:gd name="T51" fmla="*/ 1 h 314"/>
                <a:gd name="T52" fmla="*/ 1 w 793"/>
                <a:gd name="T53" fmla="*/ 1 h 314"/>
                <a:gd name="T54" fmla="*/ 1 w 793"/>
                <a:gd name="T55" fmla="*/ 1 h 314"/>
                <a:gd name="T56" fmla="*/ 1 w 793"/>
                <a:gd name="T57" fmla="*/ 1 h 314"/>
                <a:gd name="T58" fmla="*/ 1 w 793"/>
                <a:gd name="T59" fmla="*/ 1 h 314"/>
                <a:gd name="T60" fmla="*/ 1 w 793"/>
                <a:gd name="T61" fmla="*/ 1 h 314"/>
                <a:gd name="T62" fmla="*/ 1 w 793"/>
                <a:gd name="T63" fmla="*/ 1 h 314"/>
                <a:gd name="T64" fmla="*/ 1 w 793"/>
                <a:gd name="T65" fmla="*/ 1 h 314"/>
                <a:gd name="T66" fmla="*/ 1 w 793"/>
                <a:gd name="T67" fmla="*/ 1 h 314"/>
                <a:gd name="T68" fmla="*/ 1 w 793"/>
                <a:gd name="T69" fmla="*/ 1 h 314"/>
                <a:gd name="T70" fmla="*/ 1 w 793"/>
                <a:gd name="T71" fmla="*/ 1 h 314"/>
                <a:gd name="T72" fmla="*/ 1 w 793"/>
                <a:gd name="T73" fmla="*/ 1 h 314"/>
                <a:gd name="T74" fmla="*/ 1 w 793"/>
                <a:gd name="T75" fmla="*/ 1 h 314"/>
                <a:gd name="T76" fmla="*/ 1 w 793"/>
                <a:gd name="T77" fmla="*/ 1 h 314"/>
                <a:gd name="T78" fmla="*/ 1 w 793"/>
                <a:gd name="T79" fmla="*/ 1 h 314"/>
                <a:gd name="T80" fmla="*/ 1 w 793"/>
                <a:gd name="T81" fmla="*/ 1 h 314"/>
                <a:gd name="T82" fmla="*/ 1 w 793"/>
                <a:gd name="T83" fmla="*/ 1 h 314"/>
                <a:gd name="T84" fmla="*/ 1 w 793"/>
                <a:gd name="T85" fmla="*/ 1 h 314"/>
                <a:gd name="T86" fmla="*/ 1 w 793"/>
                <a:gd name="T87" fmla="*/ 1 h 314"/>
                <a:gd name="T88" fmla="*/ 1 w 793"/>
                <a:gd name="T89" fmla="*/ 1 h 314"/>
                <a:gd name="T90" fmla="*/ 1 w 793"/>
                <a:gd name="T91" fmla="*/ 1 h 314"/>
                <a:gd name="T92" fmla="*/ 1 w 793"/>
                <a:gd name="T93" fmla="*/ 1 h 314"/>
                <a:gd name="T94" fmla="*/ 1 w 793"/>
                <a:gd name="T95" fmla="*/ 1 h 314"/>
                <a:gd name="T96" fmla="*/ 1 w 793"/>
                <a:gd name="T97" fmla="*/ 1 h 314"/>
                <a:gd name="T98" fmla="*/ 1 w 793"/>
                <a:gd name="T99" fmla="*/ 1 h 314"/>
                <a:gd name="T100" fmla="*/ 1 w 793"/>
                <a:gd name="T101" fmla="*/ 1 h 314"/>
                <a:gd name="T102" fmla="*/ 1 w 793"/>
                <a:gd name="T103" fmla="*/ 1 h 314"/>
                <a:gd name="T104" fmla="*/ 1 w 793"/>
                <a:gd name="T105" fmla="*/ 1 h 314"/>
                <a:gd name="T106" fmla="*/ 1 w 793"/>
                <a:gd name="T107" fmla="*/ 1 h 314"/>
                <a:gd name="T108" fmla="*/ 1 w 793"/>
                <a:gd name="T109" fmla="*/ 1 h 314"/>
                <a:gd name="T110" fmla="*/ 1 w 793"/>
                <a:gd name="T111" fmla="*/ 1 h 314"/>
                <a:gd name="T112" fmla="*/ 1 w 793"/>
                <a:gd name="T113" fmla="*/ 1 h 314"/>
                <a:gd name="T114" fmla="*/ 1 w 793"/>
                <a:gd name="T115" fmla="*/ 1 h 314"/>
                <a:gd name="T116" fmla="*/ 1 w 793"/>
                <a:gd name="T117" fmla="*/ 1 h 314"/>
                <a:gd name="T118" fmla="*/ 1 w 793"/>
                <a:gd name="T119" fmla="*/ 1 h 314"/>
                <a:gd name="T120" fmla="*/ 1 w 793"/>
                <a:gd name="T121" fmla="*/ 1 h 31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93"/>
                <a:gd name="T184" fmla="*/ 0 h 314"/>
                <a:gd name="T185" fmla="*/ 793 w 793"/>
                <a:gd name="T186" fmla="*/ 314 h 31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93" h="314">
                  <a:moveTo>
                    <a:pt x="0" y="314"/>
                  </a:moveTo>
                  <a:lnTo>
                    <a:pt x="31" y="314"/>
                  </a:lnTo>
                  <a:lnTo>
                    <a:pt x="59" y="314"/>
                  </a:lnTo>
                  <a:lnTo>
                    <a:pt x="85" y="314"/>
                  </a:lnTo>
                  <a:lnTo>
                    <a:pt x="110" y="314"/>
                  </a:lnTo>
                  <a:lnTo>
                    <a:pt x="133" y="314"/>
                  </a:lnTo>
                  <a:lnTo>
                    <a:pt x="154" y="314"/>
                  </a:lnTo>
                  <a:lnTo>
                    <a:pt x="174" y="314"/>
                  </a:lnTo>
                  <a:lnTo>
                    <a:pt x="193" y="314"/>
                  </a:lnTo>
                  <a:lnTo>
                    <a:pt x="210" y="314"/>
                  </a:lnTo>
                  <a:lnTo>
                    <a:pt x="226" y="314"/>
                  </a:lnTo>
                  <a:lnTo>
                    <a:pt x="241" y="314"/>
                  </a:lnTo>
                  <a:lnTo>
                    <a:pt x="254" y="314"/>
                  </a:lnTo>
                  <a:lnTo>
                    <a:pt x="266" y="314"/>
                  </a:lnTo>
                  <a:lnTo>
                    <a:pt x="276" y="314"/>
                  </a:lnTo>
                  <a:lnTo>
                    <a:pt x="286" y="314"/>
                  </a:lnTo>
                  <a:lnTo>
                    <a:pt x="295" y="314"/>
                  </a:lnTo>
                  <a:lnTo>
                    <a:pt x="303" y="314"/>
                  </a:lnTo>
                  <a:lnTo>
                    <a:pt x="310" y="314"/>
                  </a:lnTo>
                  <a:lnTo>
                    <a:pt x="316" y="314"/>
                  </a:lnTo>
                  <a:lnTo>
                    <a:pt x="322" y="314"/>
                  </a:lnTo>
                  <a:lnTo>
                    <a:pt x="327" y="314"/>
                  </a:lnTo>
                  <a:lnTo>
                    <a:pt x="331" y="314"/>
                  </a:lnTo>
                  <a:lnTo>
                    <a:pt x="335" y="314"/>
                  </a:lnTo>
                  <a:lnTo>
                    <a:pt x="339" y="314"/>
                  </a:lnTo>
                  <a:lnTo>
                    <a:pt x="342" y="313"/>
                  </a:lnTo>
                  <a:lnTo>
                    <a:pt x="344" y="313"/>
                  </a:lnTo>
                  <a:lnTo>
                    <a:pt x="347" y="313"/>
                  </a:lnTo>
                  <a:lnTo>
                    <a:pt x="349" y="313"/>
                  </a:lnTo>
                  <a:lnTo>
                    <a:pt x="351" y="313"/>
                  </a:lnTo>
                  <a:lnTo>
                    <a:pt x="353" y="313"/>
                  </a:lnTo>
                  <a:lnTo>
                    <a:pt x="355" y="313"/>
                  </a:lnTo>
                  <a:lnTo>
                    <a:pt x="357" y="313"/>
                  </a:lnTo>
                  <a:lnTo>
                    <a:pt x="360" y="313"/>
                  </a:lnTo>
                  <a:lnTo>
                    <a:pt x="361" y="313"/>
                  </a:lnTo>
                  <a:lnTo>
                    <a:pt x="364" y="313"/>
                  </a:lnTo>
                  <a:lnTo>
                    <a:pt x="365" y="312"/>
                  </a:lnTo>
                  <a:lnTo>
                    <a:pt x="367" y="312"/>
                  </a:lnTo>
                  <a:lnTo>
                    <a:pt x="369" y="312"/>
                  </a:lnTo>
                  <a:lnTo>
                    <a:pt x="371" y="312"/>
                  </a:lnTo>
                  <a:lnTo>
                    <a:pt x="372" y="312"/>
                  </a:lnTo>
                  <a:lnTo>
                    <a:pt x="373" y="312"/>
                  </a:lnTo>
                  <a:lnTo>
                    <a:pt x="375" y="312"/>
                  </a:lnTo>
                  <a:lnTo>
                    <a:pt x="376" y="312"/>
                  </a:lnTo>
                  <a:lnTo>
                    <a:pt x="377" y="312"/>
                  </a:lnTo>
                  <a:lnTo>
                    <a:pt x="379" y="312"/>
                  </a:lnTo>
                  <a:lnTo>
                    <a:pt x="380" y="312"/>
                  </a:lnTo>
                  <a:lnTo>
                    <a:pt x="381" y="310"/>
                  </a:lnTo>
                  <a:lnTo>
                    <a:pt x="383" y="310"/>
                  </a:lnTo>
                  <a:lnTo>
                    <a:pt x="384" y="310"/>
                  </a:lnTo>
                  <a:lnTo>
                    <a:pt x="385" y="310"/>
                  </a:lnTo>
                  <a:lnTo>
                    <a:pt x="387" y="310"/>
                  </a:lnTo>
                  <a:lnTo>
                    <a:pt x="388" y="310"/>
                  </a:lnTo>
                  <a:lnTo>
                    <a:pt x="389" y="310"/>
                  </a:lnTo>
                  <a:lnTo>
                    <a:pt x="391" y="310"/>
                  </a:lnTo>
                  <a:lnTo>
                    <a:pt x="392" y="309"/>
                  </a:lnTo>
                  <a:lnTo>
                    <a:pt x="393" y="309"/>
                  </a:lnTo>
                  <a:lnTo>
                    <a:pt x="396" y="309"/>
                  </a:lnTo>
                  <a:lnTo>
                    <a:pt x="397" y="309"/>
                  </a:lnTo>
                  <a:lnTo>
                    <a:pt x="399" y="309"/>
                  </a:lnTo>
                  <a:lnTo>
                    <a:pt x="401" y="308"/>
                  </a:lnTo>
                  <a:lnTo>
                    <a:pt x="403" y="308"/>
                  </a:lnTo>
                  <a:lnTo>
                    <a:pt x="405" y="308"/>
                  </a:lnTo>
                  <a:lnTo>
                    <a:pt x="407" y="308"/>
                  </a:lnTo>
                  <a:lnTo>
                    <a:pt x="409" y="308"/>
                  </a:lnTo>
                  <a:lnTo>
                    <a:pt x="411" y="306"/>
                  </a:lnTo>
                  <a:lnTo>
                    <a:pt x="412" y="306"/>
                  </a:lnTo>
                  <a:lnTo>
                    <a:pt x="415" y="306"/>
                  </a:lnTo>
                  <a:lnTo>
                    <a:pt x="416" y="306"/>
                  </a:lnTo>
                  <a:lnTo>
                    <a:pt x="417" y="306"/>
                  </a:lnTo>
                  <a:lnTo>
                    <a:pt x="419" y="306"/>
                  </a:lnTo>
                  <a:lnTo>
                    <a:pt x="420" y="305"/>
                  </a:lnTo>
                  <a:lnTo>
                    <a:pt x="421" y="305"/>
                  </a:lnTo>
                  <a:lnTo>
                    <a:pt x="423" y="305"/>
                  </a:lnTo>
                  <a:lnTo>
                    <a:pt x="424" y="305"/>
                  </a:lnTo>
                  <a:lnTo>
                    <a:pt x="425" y="305"/>
                  </a:lnTo>
                  <a:lnTo>
                    <a:pt x="427" y="305"/>
                  </a:lnTo>
                  <a:lnTo>
                    <a:pt x="428" y="304"/>
                  </a:lnTo>
                  <a:lnTo>
                    <a:pt x="429" y="304"/>
                  </a:lnTo>
                  <a:lnTo>
                    <a:pt x="431" y="304"/>
                  </a:lnTo>
                  <a:lnTo>
                    <a:pt x="432" y="302"/>
                  </a:lnTo>
                  <a:lnTo>
                    <a:pt x="433" y="302"/>
                  </a:lnTo>
                  <a:lnTo>
                    <a:pt x="435" y="302"/>
                  </a:lnTo>
                  <a:lnTo>
                    <a:pt x="436" y="302"/>
                  </a:lnTo>
                  <a:lnTo>
                    <a:pt x="437" y="301"/>
                  </a:lnTo>
                  <a:lnTo>
                    <a:pt x="438" y="301"/>
                  </a:lnTo>
                  <a:lnTo>
                    <a:pt x="440" y="301"/>
                  </a:lnTo>
                  <a:lnTo>
                    <a:pt x="442" y="300"/>
                  </a:lnTo>
                  <a:lnTo>
                    <a:pt x="444" y="300"/>
                  </a:lnTo>
                  <a:lnTo>
                    <a:pt x="445" y="298"/>
                  </a:lnTo>
                  <a:lnTo>
                    <a:pt x="448" y="298"/>
                  </a:lnTo>
                  <a:lnTo>
                    <a:pt x="450" y="297"/>
                  </a:lnTo>
                  <a:lnTo>
                    <a:pt x="452" y="297"/>
                  </a:lnTo>
                  <a:lnTo>
                    <a:pt x="454" y="296"/>
                  </a:lnTo>
                  <a:lnTo>
                    <a:pt x="457" y="296"/>
                  </a:lnTo>
                  <a:lnTo>
                    <a:pt x="460" y="294"/>
                  </a:lnTo>
                  <a:lnTo>
                    <a:pt x="461" y="294"/>
                  </a:lnTo>
                  <a:lnTo>
                    <a:pt x="464" y="293"/>
                  </a:lnTo>
                  <a:lnTo>
                    <a:pt x="465" y="293"/>
                  </a:lnTo>
                  <a:lnTo>
                    <a:pt x="466" y="292"/>
                  </a:lnTo>
                  <a:lnTo>
                    <a:pt x="469" y="292"/>
                  </a:lnTo>
                  <a:lnTo>
                    <a:pt x="470" y="292"/>
                  </a:lnTo>
                  <a:lnTo>
                    <a:pt x="472" y="290"/>
                  </a:lnTo>
                  <a:lnTo>
                    <a:pt x="473" y="290"/>
                  </a:lnTo>
                  <a:lnTo>
                    <a:pt x="474" y="289"/>
                  </a:lnTo>
                  <a:lnTo>
                    <a:pt x="476" y="289"/>
                  </a:lnTo>
                  <a:lnTo>
                    <a:pt x="477" y="289"/>
                  </a:lnTo>
                  <a:lnTo>
                    <a:pt x="478" y="288"/>
                  </a:lnTo>
                  <a:lnTo>
                    <a:pt x="480" y="288"/>
                  </a:lnTo>
                  <a:lnTo>
                    <a:pt x="481" y="288"/>
                  </a:lnTo>
                  <a:lnTo>
                    <a:pt x="482" y="287"/>
                  </a:lnTo>
                  <a:lnTo>
                    <a:pt x="484" y="287"/>
                  </a:lnTo>
                  <a:lnTo>
                    <a:pt x="485" y="285"/>
                  </a:lnTo>
                  <a:lnTo>
                    <a:pt x="486" y="285"/>
                  </a:lnTo>
                  <a:lnTo>
                    <a:pt x="488" y="284"/>
                  </a:lnTo>
                  <a:lnTo>
                    <a:pt x="489" y="284"/>
                  </a:lnTo>
                  <a:lnTo>
                    <a:pt x="490" y="283"/>
                  </a:lnTo>
                  <a:lnTo>
                    <a:pt x="492" y="283"/>
                  </a:lnTo>
                  <a:lnTo>
                    <a:pt x="493" y="281"/>
                  </a:lnTo>
                  <a:lnTo>
                    <a:pt x="496" y="281"/>
                  </a:lnTo>
                  <a:lnTo>
                    <a:pt x="497" y="280"/>
                  </a:lnTo>
                  <a:lnTo>
                    <a:pt x="498" y="279"/>
                  </a:lnTo>
                  <a:lnTo>
                    <a:pt x="501" y="279"/>
                  </a:lnTo>
                  <a:lnTo>
                    <a:pt x="502" y="277"/>
                  </a:lnTo>
                  <a:lnTo>
                    <a:pt x="505" y="276"/>
                  </a:lnTo>
                  <a:lnTo>
                    <a:pt x="506" y="275"/>
                  </a:lnTo>
                  <a:lnTo>
                    <a:pt x="509" y="275"/>
                  </a:lnTo>
                  <a:lnTo>
                    <a:pt x="510" y="273"/>
                  </a:lnTo>
                  <a:lnTo>
                    <a:pt x="512" y="272"/>
                  </a:lnTo>
                  <a:lnTo>
                    <a:pt x="514" y="272"/>
                  </a:lnTo>
                  <a:lnTo>
                    <a:pt x="516" y="271"/>
                  </a:lnTo>
                  <a:lnTo>
                    <a:pt x="517" y="271"/>
                  </a:lnTo>
                  <a:lnTo>
                    <a:pt x="518" y="269"/>
                  </a:lnTo>
                  <a:lnTo>
                    <a:pt x="520" y="269"/>
                  </a:lnTo>
                  <a:lnTo>
                    <a:pt x="521" y="268"/>
                  </a:lnTo>
                  <a:lnTo>
                    <a:pt x="522" y="268"/>
                  </a:lnTo>
                  <a:lnTo>
                    <a:pt x="524" y="267"/>
                  </a:lnTo>
                  <a:lnTo>
                    <a:pt x="525" y="265"/>
                  </a:lnTo>
                  <a:lnTo>
                    <a:pt x="526" y="265"/>
                  </a:lnTo>
                  <a:lnTo>
                    <a:pt x="528" y="265"/>
                  </a:lnTo>
                  <a:lnTo>
                    <a:pt x="529" y="264"/>
                  </a:lnTo>
                  <a:lnTo>
                    <a:pt x="530" y="263"/>
                  </a:lnTo>
                  <a:lnTo>
                    <a:pt x="531" y="263"/>
                  </a:lnTo>
                  <a:lnTo>
                    <a:pt x="533" y="261"/>
                  </a:lnTo>
                  <a:lnTo>
                    <a:pt x="534" y="261"/>
                  </a:lnTo>
                  <a:lnTo>
                    <a:pt x="535" y="260"/>
                  </a:lnTo>
                  <a:lnTo>
                    <a:pt x="537" y="260"/>
                  </a:lnTo>
                  <a:lnTo>
                    <a:pt x="538" y="259"/>
                  </a:lnTo>
                  <a:lnTo>
                    <a:pt x="539" y="257"/>
                  </a:lnTo>
                  <a:lnTo>
                    <a:pt x="542" y="257"/>
                  </a:lnTo>
                  <a:lnTo>
                    <a:pt x="543" y="256"/>
                  </a:lnTo>
                  <a:lnTo>
                    <a:pt x="545" y="255"/>
                  </a:lnTo>
                  <a:lnTo>
                    <a:pt x="546" y="255"/>
                  </a:lnTo>
                  <a:lnTo>
                    <a:pt x="549" y="253"/>
                  </a:lnTo>
                  <a:lnTo>
                    <a:pt x="550" y="252"/>
                  </a:lnTo>
                  <a:lnTo>
                    <a:pt x="551" y="251"/>
                  </a:lnTo>
                  <a:lnTo>
                    <a:pt x="554" y="251"/>
                  </a:lnTo>
                  <a:lnTo>
                    <a:pt x="555" y="249"/>
                  </a:lnTo>
                  <a:lnTo>
                    <a:pt x="557" y="248"/>
                  </a:lnTo>
                  <a:lnTo>
                    <a:pt x="558" y="248"/>
                  </a:lnTo>
                  <a:lnTo>
                    <a:pt x="559" y="247"/>
                  </a:lnTo>
                  <a:lnTo>
                    <a:pt x="561" y="247"/>
                  </a:lnTo>
                  <a:lnTo>
                    <a:pt x="562" y="245"/>
                  </a:lnTo>
                  <a:lnTo>
                    <a:pt x="563" y="245"/>
                  </a:lnTo>
                  <a:lnTo>
                    <a:pt x="563" y="244"/>
                  </a:lnTo>
                  <a:lnTo>
                    <a:pt x="565" y="244"/>
                  </a:lnTo>
                  <a:lnTo>
                    <a:pt x="566" y="243"/>
                  </a:lnTo>
                  <a:lnTo>
                    <a:pt x="567" y="243"/>
                  </a:lnTo>
                  <a:lnTo>
                    <a:pt x="569" y="241"/>
                  </a:lnTo>
                  <a:lnTo>
                    <a:pt x="570" y="241"/>
                  </a:lnTo>
                  <a:lnTo>
                    <a:pt x="570" y="240"/>
                  </a:lnTo>
                  <a:lnTo>
                    <a:pt x="571" y="240"/>
                  </a:lnTo>
                  <a:lnTo>
                    <a:pt x="573" y="240"/>
                  </a:lnTo>
                  <a:lnTo>
                    <a:pt x="573" y="239"/>
                  </a:lnTo>
                  <a:lnTo>
                    <a:pt x="574" y="239"/>
                  </a:lnTo>
                  <a:lnTo>
                    <a:pt x="575" y="237"/>
                  </a:lnTo>
                  <a:lnTo>
                    <a:pt x="577" y="236"/>
                  </a:lnTo>
                  <a:lnTo>
                    <a:pt x="578" y="236"/>
                  </a:lnTo>
                  <a:lnTo>
                    <a:pt x="579" y="235"/>
                  </a:lnTo>
                  <a:lnTo>
                    <a:pt x="581" y="235"/>
                  </a:lnTo>
                  <a:lnTo>
                    <a:pt x="582" y="233"/>
                  </a:lnTo>
                  <a:lnTo>
                    <a:pt x="583" y="232"/>
                  </a:lnTo>
                  <a:lnTo>
                    <a:pt x="585" y="232"/>
                  </a:lnTo>
                  <a:lnTo>
                    <a:pt x="586" y="231"/>
                  </a:lnTo>
                  <a:lnTo>
                    <a:pt x="587" y="229"/>
                  </a:lnTo>
                  <a:lnTo>
                    <a:pt x="589" y="229"/>
                  </a:lnTo>
                  <a:lnTo>
                    <a:pt x="590" y="228"/>
                  </a:lnTo>
                  <a:lnTo>
                    <a:pt x="591" y="227"/>
                  </a:lnTo>
                  <a:lnTo>
                    <a:pt x="593" y="227"/>
                  </a:lnTo>
                  <a:lnTo>
                    <a:pt x="594" y="225"/>
                  </a:lnTo>
                  <a:lnTo>
                    <a:pt x="595" y="224"/>
                  </a:lnTo>
                  <a:lnTo>
                    <a:pt x="597" y="224"/>
                  </a:lnTo>
                  <a:lnTo>
                    <a:pt x="598" y="223"/>
                  </a:lnTo>
                  <a:lnTo>
                    <a:pt x="599" y="221"/>
                  </a:lnTo>
                  <a:lnTo>
                    <a:pt x="601" y="221"/>
                  </a:lnTo>
                  <a:lnTo>
                    <a:pt x="601" y="220"/>
                  </a:lnTo>
                  <a:lnTo>
                    <a:pt x="602" y="220"/>
                  </a:lnTo>
                  <a:lnTo>
                    <a:pt x="603" y="219"/>
                  </a:lnTo>
                  <a:lnTo>
                    <a:pt x="605" y="219"/>
                  </a:lnTo>
                  <a:lnTo>
                    <a:pt x="605" y="217"/>
                  </a:lnTo>
                  <a:lnTo>
                    <a:pt x="606" y="217"/>
                  </a:lnTo>
                  <a:lnTo>
                    <a:pt x="606" y="216"/>
                  </a:lnTo>
                  <a:lnTo>
                    <a:pt x="607" y="216"/>
                  </a:lnTo>
                  <a:lnTo>
                    <a:pt x="609" y="215"/>
                  </a:lnTo>
                  <a:lnTo>
                    <a:pt x="610" y="215"/>
                  </a:lnTo>
                  <a:lnTo>
                    <a:pt x="610" y="213"/>
                  </a:lnTo>
                  <a:lnTo>
                    <a:pt x="611" y="213"/>
                  </a:lnTo>
                  <a:lnTo>
                    <a:pt x="613" y="212"/>
                  </a:lnTo>
                  <a:lnTo>
                    <a:pt x="614" y="211"/>
                  </a:lnTo>
                  <a:lnTo>
                    <a:pt x="615" y="209"/>
                  </a:lnTo>
                  <a:lnTo>
                    <a:pt x="617" y="209"/>
                  </a:lnTo>
                  <a:lnTo>
                    <a:pt x="617" y="208"/>
                  </a:lnTo>
                  <a:lnTo>
                    <a:pt x="618" y="208"/>
                  </a:lnTo>
                  <a:lnTo>
                    <a:pt x="619" y="207"/>
                  </a:lnTo>
                  <a:lnTo>
                    <a:pt x="621" y="205"/>
                  </a:lnTo>
                  <a:lnTo>
                    <a:pt x="622" y="204"/>
                  </a:lnTo>
                  <a:lnTo>
                    <a:pt x="623" y="204"/>
                  </a:lnTo>
                  <a:lnTo>
                    <a:pt x="623" y="203"/>
                  </a:lnTo>
                  <a:lnTo>
                    <a:pt x="624" y="203"/>
                  </a:lnTo>
                  <a:lnTo>
                    <a:pt x="626" y="201"/>
                  </a:lnTo>
                  <a:lnTo>
                    <a:pt x="627" y="200"/>
                  </a:lnTo>
                  <a:lnTo>
                    <a:pt x="628" y="200"/>
                  </a:lnTo>
                  <a:lnTo>
                    <a:pt x="628" y="199"/>
                  </a:lnTo>
                  <a:lnTo>
                    <a:pt x="630" y="199"/>
                  </a:lnTo>
                  <a:lnTo>
                    <a:pt x="631" y="197"/>
                  </a:lnTo>
                  <a:lnTo>
                    <a:pt x="632" y="197"/>
                  </a:lnTo>
                  <a:lnTo>
                    <a:pt x="632" y="196"/>
                  </a:lnTo>
                  <a:lnTo>
                    <a:pt x="634" y="196"/>
                  </a:lnTo>
                  <a:lnTo>
                    <a:pt x="635" y="195"/>
                  </a:lnTo>
                  <a:lnTo>
                    <a:pt x="636" y="194"/>
                  </a:lnTo>
                  <a:lnTo>
                    <a:pt x="638" y="194"/>
                  </a:lnTo>
                  <a:lnTo>
                    <a:pt x="639" y="192"/>
                  </a:lnTo>
                  <a:lnTo>
                    <a:pt x="640" y="192"/>
                  </a:lnTo>
                  <a:lnTo>
                    <a:pt x="642" y="191"/>
                  </a:lnTo>
                  <a:lnTo>
                    <a:pt x="642" y="190"/>
                  </a:lnTo>
                  <a:lnTo>
                    <a:pt x="643" y="190"/>
                  </a:lnTo>
                  <a:lnTo>
                    <a:pt x="644" y="188"/>
                  </a:lnTo>
                  <a:lnTo>
                    <a:pt x="646" y="188"/>
                  </a:lnTo>
                  <a:lnTo>
                    <a:pt x="646" y="187"/>
                  </a:lnTo>
                  <a:lnTo>
                    <a:pt x="647" y="187"/>
                  </a:lnTo>
                  <a:lnTo>
                    <a:pt x="648" y="186"/>
                  </a:lnTo>
                  <a:lnTo>
                    <a:pt x="650" y="184"/>
                  </a:lnTo>
                  <a:lnTo>
                    <a:pt x="651" y="184"/>
                  </a:lnTo>
                  <a:lnTo>
                    <a:pt x="651" y="183"/>
                  </a:lnTo>
                  <a:lnTo>
                    <a:pt x="652" y="183"/>
                  </a:lnTo>
                  <a:lnTo>
                    <a:pt x="652" y="182"/>
                  </a:lnTo>
                  <a:lnTo>
                    <a:pt x="654" y="182"/>
                  </a:lnTo>
                  <a:lnTo>
                    <a:pt x="654" y="180"/>
                  </a:lnTo>
                  <a:lnTo>
                    <a:pt x="655" y="180"/>
                  </a:lnTo>
                  <a:lnTo>
                    <a:pt x="655" y="179"/>
                  </a:lnTo>
                  <a:lnTo>
                    <a:pt x="656" y="179"/>
                  </a:lnTo>
                  <a:lnTo>
                    <a:pt x="658" y="178"/>
                  </a:lnTo>
                  <a:lnTo>
                    <a:pt x="659" y="176"/>
                  </a:lnTo>
                  <a:lnTo>
                    <a:pt x="660" y="175"/>
                  </a:lnTo>
                  <a:lnTo>
                    <a:pt x="662" y="174"/>
                  </a:lnTo>
                  <a:lnTo>
                    <a:pt x="663" y="172"/>
                  </a:lnTo>
                  <a:lnTo>
                    <a:pt x="664" y="171"/>
                  </a:lnTo>
                  <a:lnTo>
                    <a:pt x="666" y="170"/>
                  </a:lnTo>
                  <a:lnTo>
                    <a:pt x="666" y="168"/>
                  </a:lnTo>
                  <a:lnTo>
                    <a:pt x="667" y="167"/>
                  </a:lnTo>
                  <a:lnTo>
                    <a:pt x="668" y="166"/>
                  </a:lnTo>
                  <a:lnTo>
                    <a:pt x="670" y="164"/>
                  </a:lnTo>
                  <a:lnTo>
                    <a:pt x="671" y="163"/>
                  </a:lnTo>
                  <a:lnTo>
                    <a:pt x="672" y="163"/>
                  </a:lnTo>
                  <a:lnTo>
                    <a:pt x="672" y="162"/>
                  </a:lnTo>
                  <a:lnTo>
                    <a:pt x="674" y="160"/>
                  </a:lnTo>
                  <a:lnTo>
                    <a:pt x="675" y="159"/>
                  </a:lnTo>
                  <a:lnTo>
                    <a:pt x="676" y="158"/>
                  </a:lnTo>
                  <a:lnTo>
                    <a:pt x="678" y="156"/>
                  </a:lnTo>
                  <a:lnTo>
                    <a:pt x="679" y="155"/>
                  </a:lnTo>
                  <a:lnTo>
                    <a:pt x="680" y="154"/>
                  </a:lnTo>
                  <a:lnTo>
                    <a:pt x="680" y="152"/>
                  </a:lnTo>
                  <a:lnTo>
                    <a:pt x="682" y="152"/>
                  </a:lnTo>
                  <a:lnTo>
                    <a:pt x="682" y="151"/>
                  </a:lnTo>
                  <a:lnTo>
                    <a:pt x="683" y="150"/>
                  </a:lnTo>
                  <a:lnTo>
                    <a:pt x="684" y="150"/>
                  </a:lnTo>
                  <a:lnTo>
                    <a:pt x="684" y="148"/>
                  </a:lnTo>
                  <a:lnTo>
                    <a:pt x="686" y="147"/>
                  </a:lnTo>
                  <a:lnTo>
                    <a:pt x="687" y="147"/>
                  </a:lnTo>
                  <a:lnTo>
                    <a:pt x="687" y="146"/>
                  </a:lnTo>
                  <a:lnTo>
                    <a:pt x="688" y="144"/>
                  </a:lnTo>
                  <a:lnTo>
                    <a:pt x="690" y="143"/>
                  </a:lnTo>
                  <a:lnTo>
                    <a:pt x="691" y="142"/>
                  </a:lnTo>
                  <a:lnTo>
                    <a:pt x="692" y="140"/>
                  </a:lnTo>
                  <a:lnTo>
                    <a:pt x="692" y="139"/>
                  </a:lnTo>
                  <a:lnTo>
                    <a:pt x="694" y="136"/>
                  </a:lnTo>
                  <a:lnTo>
                    <a:pt x="696" y="135"/>
                  </a:lnTo>
                  <a:lnTo>
                    <a:pt x="698" y="134"/>
                  </a:lnTo>
                  <a:lnTo>
                    <a:pt x="699" y="131"/>
                  </a:lnTo>
                  <a:lnTo>
                    <a:pt x="700" y="130"/>
                  </a:lnTo>
                  <a:lnTo>
                    <a:pt x="702" y="128"/>
                  </a:lnTo>
                  <a:lnTo>
                    <a:pt x="703" y="127"/>
                  </a:lnTo>
                  <a:lnTo>
                    <a:pt x="704" y="126"/>
                  </a:lnTo>
                  <a:lnTo>
                    <a:pt x="706" y="124"/>
                  </a:lnTo>
                  <a:lnTo>
                    <a:pt x="706" y="123"/>
                  </a:lnTo>
                  <a:lnTo>
                    <a:pt x="707" y="122"/>
                  </a:lnTo>
                  <a:lnTo>
                    <a:pt x="708" y="120"/>
                  </a:lnTo>
                  <a:lnTo>
                    <a:pt x="708" y="119"/>
                  </a:lnTo>
                  <a:lnTo>
                    <a:pt x="710" y="118"/>
                  </a:lnTo>
                  <a:lnTo>
                    <a:pt x="711" y="118"/>
                  </a:lnTo>
                  <a:lnTo>
                    <a:pt x="711" y="116"/>
                  </a:lnTo>
                  <a:lnTo>
                    <a:pt x="712" y="115"/>
                  </a:lnTo>
                  <a:lnTo>
                    <a:pt x="714" y="114"/>
                  </a:lnTo>
                  <a:lnTo>
                    <a:pt x="715" y="112"/>
                  </a:lnTo>
                  <a:lnTo>
                    <a:pt x="715" y="111"/>
                  </a:lnTo>
                  <a:lnTo>
                    <a:pt x="716" y="110"/>
                  </a:lnTo>
                  <a:lnTo>
                    <a:pt x="717" y="108"/>
                  </a:lnTo>
                  <a:lnTo>
                    <a:pt x="717" y="107"/>
                  </a:lnTo>
                  <a:lnTo>
                    <a:pt x="719" y="107"/>
                  </a:lnTo>
                  <a:lnTo>
                    <a:pt x="719" y="106"/>
                  </a:lnTo>
                  <a:lnTo>
                    <a:pt x="720" y="104"/>
                  </a:lnTo>
                  <a:lnTo>
                    <a:pt x="721" y="103"/>
                  </a:lnTo>
                  <a:lnTo>
                    <a:pt x="723" y="101"/>
                  </a:lnTo>
                  <a:lnTo>
                    <a:pt x="724" y="99"/>
                  </a:lnTo>
                  <a:lnTo>
                    <a:pt x="725" y="98"/>
                  </a:lnTo>
                  <a:lnTo>
                    <a:pt x="725" y="97"/>
                  </a:lnTo>
                  <a:lnTo>
                    <a:pt x="727" y="94"/>
                  </a:lnTo>
                  <a:lnTo>
                    <a:pt x="729" y="93"/>
                  </a:lnTo>
                  <a:lnTo>
                    <a:pt x="731" y="90"/>
                  </a:lnTo>
                  <a:lnTo>
                    <a:pt x="732" y="89"/>
                  </a:lnTo>
                  <a:lnTo>
                    <a:pt x="733" y="86"/>
                  </a:lnTo>
                  <a:lnTo>
                    <a:pt x="735" y="85"/>
                  </a:lnTo>
                  <a:lnTo>
                    <a:pt x="736" y="82"/>
                  </a:lnTo>
                  <a:lnTo>
                    <a:pt x="737" y="81"/>
                  </a:lnTo>
                  <a:lnTo>
                    <a:pt x="739" y="79"/>
                  </a:lnTo>
                  <a:lnTo>
                    <a:pt x="739" y="78"/>
                  </a:lnTo>
                  <a:lnTo>
                    <a:pt x="740" y="77"/>
                  </a:lnTo>
                  <a:lnTo>
                    <a:pt x="741" y="75"/>
                  </a:lnTo>
                  <a:lnTo>
                    <a:pt x="741" y="74"/>
                  </a:lnTo>
                  <a:lnTo>
                    <a:pt x="743" y="73"/>
                  </a:lnTo>
                  <a:lnTo>
                    <a:pt x="744" y="71"/>
                  </a:lnTo>
                  <a:lnTo>
                    <a:pt x="744" y="70"/>
                  </a:lnTo>
                  <a:lnTo>
                    <a:pt x="745" y="69"/>
                  </a:lnTo>
                  <a:lnTo>
                    <a:pt x="747" y="69"/>
                  </a:lnTo>
                  <a:lnTo>
                    <a:pt x="747" y="67"/>
                  </a:lnTo>
                  <a:lnTo>
                    <a:pt x="748" y="66"/>
                  </a:lnTo>
                  <a:lnTo>
                    <a:pt x="748" y="65"/>
                  </a:lnTo>
                  <a:lnTo>
                    <a:pt x="749" y="63"/>
                  </a:lnTo>
                  <a:lnTo>
                    <a:pt x="751" y="62"/>
                  </a:lnTo>
                  <a:lnTo>
                    <a:pt x="751" y="61"/>
                  </a:lnTo>
                  <a:lnTo>
                    <a:pt x="752" y="59"/>
                  </a:lnTo>
                  <a:lnTo>
                    <a:pt x="753" y="58"/>
                  </a:lnTo>
                  <a:lnTo>
                    <a:pt x="753" y="57"/>
                  </a:lnTo>
                  <a:lnTo>
                    <a:pt x="755" y="55"/>
                  </a:lnTo>
                  <a:lnTo>
                    <a:pt x="756" y="54"/>
                  </a:lnTo>
                  <a:lnTo>
                    <a:pt x="757" y="53"/>
                  </a:lnTo>
                  <a:lnTo>
                    <a:pt x="759" y="51"/>
                  </a:lnTo>
                  <a:lnTo>
                    <a:pt x="760" y="49"/>
                  </a:lnTo>
                  <a:lnTo>
                    <a:pt x="761" y="47"/>
                  </a:lnTo>
                  <a:lnTo>
                    <a:pt x="763" y="45"/>
                  </a:lnTo>
                  <a:lnTo>
                    <a:pt x="764" y="43"/>
                  </a:lnTo>
                  <a:lnTo>
                    <a:pt x="765" y="41"/>
                  </a:lnTo>
                  <a:lnTo>
                    <a:pt x="768" y="38"/>
                  </a:lnTo>
                  <a:lnTo>
                    <a:pt x="769" y="37"/>
                  </a:lnTo>
                  <a:lnTo>
                    <a:pt x="771" y="35"/>
                  </a:lnTo>
                  <a:lnTo>
                    <a:pt x="772" y="33"/>
                  </a:lnTo>
                  <a:lnTo>
                    <a:pt x="772" y="31"/>
                  </a:lnTo>
                  <a:lnTo>
                    <a:pt x="773" y="30"/>
                  </a:lnTo>
                  <a:lnTo>
                    <a:pt x="775" y="29"/>
                  </a:lnTo>
                  <a:lnTo>
                    <a:pt x="776" y="27"/>
                  </a:lnTo>
                  <a:lnTo>
                    <a:pt x="776" y="26"/>
                  </a:lnTo>
                  <a:lnTo>
                    <a:pt x="777" y="25"/>
                  </a:lnTo>
                  <a:lnTo>
                    <a:pt x="779" y="23"/>
                  </a:lnTo>
                  <a:lnTo>
                    <a:pt x="779" y="22"/>
                  </a:lnTo>
                  <a:lnTo>
                    <a:pt x="780" y="22"/>
                  </a:lnTo>
                  <a:lnTo>
                    <a:pt x="780" y="21"/>
                  </a:lnTo>
                  <a:lnTo>
                    <a:pt x="781" y="19"/>
                  </a:lnTo>
                  <a:lnTo>
                    <a:pt x="781" y="18"/>
                  </a:lnTo>
                  <a:lnTo>
                    <a:pt x="783" y="17"/>
                  </a:lnTo>
                  <a:lnTo>
                    <a:pt x="784" y="15"/>
                  </a:lnTo>
                  <a:lnTo>
                    <a:pt x="784" y="14"/>
                  </a:lnTo>
                  <a:lnTo>
                    <a:pt x="785" y="13"/>
                  </a:lnTo>
                  <a:lnTo>
                    <a:pt x="785" y="11"/>
                  </a:lnTo>
                  <a:lnTo>
                    <a:pt x="787" y="11"/>
                  </a:lnTo>
                  <a:lnTo>
                    <a:pt x="787" y="10"/>
                  </a:lnTo>
                  <a:lnTo>
                    <a:pt x="788" y="9"/>
                  </a:lnTo>
                  <a:lnTo>
                    <a:pt x="789" y="8"/>
                  </a:lnTo>
                  <a:lnTo>
                    <a:pt x="789" y="6"/>
                  </a:lnTo>
                  <a:lnTo>
                    <a:pt x="791" y="4"/>
                  </a:lnTo>
                  <a:lnTo>
                    <a:pt x="792" y="2"/>
                  </a:lnTo>
                  <a:lnTo>
                    <a:pt x="792" y="1"/>
                  </a:lnTo>
                  <a:lnTo>
                    <a:pt x="793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67" name="Freeform 66">
              <a:extLst>
                <a:ext uri="{FF2B5EF4-FFF2-40B4-BE49-F238E27FC236}">
                  <a16:creationId xmlns:a16="http://schemas.microsoft.com/office/drawing/2014/main" id="{5A7317E2-F8B1-FB45-8EDF-3FF6B6F46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1741"/>
              <a:ext cx="48" cy="159"/>
            </a:xfrm>
            <a:custGeom>
              <a:avLst/>
              <a:gdLst>
                <a:gd name="T0" fmla="*/ 1 w 94"/>
                <a:gd name="T1" fmla="*/ 1 h 318"/>
                <a:gd name="T2" fmla="*/ 1 w 94"/>
                <a:gd name="T3" fmla="*/ 1 h 318"/>
                <a:gd name="T4" fmla="*/ 1 w 94"/>
                <a:gd name="T5" fmla="*/ 1 h 318"/>
                <a:gd name="T6" fmla="*/ 1 w 94"/>
                <a:gd name="T7" fmla="*/ 1 h 318"/>
                <a:gd name="T8" fmla="*/ 1 w 94"/>
                <a:gd name="T9" fmla="*/ 1 h 318"/>
                <a:gd name="T10" fmla="*/ 1 w 94"/>
                <a:gd name="T11" fmla="*/ 1 h 318"/>
                <a:gd name="T12" fmla="*/ 1 w 94"/>
                <a:gd name="T13" fmla="*/ 1 h 318"/>
                <a:gd name="T14" fmla="*/ 1 w 94"/>
                <a:gd name="T15" fmla="*/ 1 h 318"/>
                <a:gd name="T16" fmla="*/ 1 w 94"/>
                <a:gd name="T17" fmla="*/ 1 h 318"/>
                <a:gd name="T18" fmla="*/ 1 w 94"/>
                <a:gd name="T19" fmla="*/ 1 h 318"/>
                <a:gd name="T20" fmla="*/ 1 w 94"/>
                <a:gd name="T21" fmla="*/ 1 h 318"/>
                <a:gd name="T22" fmla="*/ 1 w 94"/>
                <a:gd name="T23" fmla="*/ 1 h 318"/>
                <a:gd name="T24" fmla="*/ 1 w 94"/>
                <a:gd name="T25" fmla="*/ 1 h 318"/>
                <a:gd name="T26" fmla="*/ 1 w 94"/>
                <a:gd name="T27" fmla="*/ 1 h 318"/>
                <a:gd name="T28" fmla="*/ 1 w 94"/>
                <a:gd name="T29" fmla="*/ 1 h 318"/>
                <a:gd name="T30" fmla="*/ 1 w 94"/>
                <a:gd name="T31" fmla="*/ 1 h 318"/>
                <a:gd name="T32" fmla="*/ 1 w 94"/>
                <a:gd name="T33" fmla="*/ 1 h 318"/>
                <a:gd name="T34" fmla="*/ 1 w 94"/>
                <a:gd name="T35" fmla="*/ 1 h 318"/>
                <a:gd name="T36" fmla="*/ 1 w 94"/>
                <a:gd name="T37" fmla="*/ 1 h 318"/>
                <a:gd name="T38" fmla="*/ 1 w 94"/>
                <a:gd name="T39" fmla="*/ 1 h 318"/>
                <a:gd name="T40" fmla="*/ 1 w 94"/>
                <a:gd name="T41" fmla="*/ 1 h 318"/>
                <a:gd name="T42" fmla="*/ 1 w 94"/>
                <a:gd name="T43" fmla="*/ 1 h 318"/>
                <a:gd name="T44" fmla="*/ 1 w 94"/>
                <a:gd name="T45" fmla="*/ 1 h 318"/>
                <a:gd name="T46" fmla="*/ 1 w 94"/>
                <a:gd name="T47" fmla="*/ 1 h 318"/>
                <a:gd name="T48" fmla="*/ 1 w 94"/>
                <a:gd name="T49" fmla="*/ 1 h 318"/>
                <a:gd name="T50" fmla="*/ 1 w 94"/>
                <a:gd name="T51" fmla="*/ 1 h 318"/>
                <a:gd name="T52" fmla="*/ 1 w 94"/>
                <a:gd name="T53" fmla="*/ 1 h 318"/>
                <a:gd name="T54" fmla="*/ 1 w 94"/>
                <a:gd name="T55" fmla="*/ 1 h 318"/>
                <a:gd name="T56" fmla="*/ 1 w 94"/>
                <a:gd name="T57" fmla="*/ 1 h 318"/>
                <a:gd name="T58" fmla="*/ 1 w 94"/>
                <a:gd name="T59" fmla="*/ 1 h 318"/>
                <a:gd name="T60" fmla="*/ 1 w 94"/>
                <a:gd name="T61" fmla="*/ 1 h 318"/>
                <a:gd name="T62" fmla="*/ 1 w 94"/>
                <a:gd name="T63" fmla="*/ 1 h 318"/>
                <a:gd name="T64" fmla="*/ 1 w 94"/>
                <a:gd name="T65" fmla="*/ 1 h 318"/>
                <a:gd name="T66" fmla="*/ 1 w 94"/>
                <a:gd name="T67" fmla="*/ 1 h 318"/>
                <a:gd name="T68" fmla="*/ 1 w 94"/>
                <a:gd name="T69" fmla="*/ 1 h 318"/>
                <a:gd name="T70" fmla="*/ 1 w 94"/>
                <a:gd name="T71" fmla="*/ 1 h 318"/>
                <a:gd name="T72" fmla="*/ 1 w 94"/>
                <a:gd name="T73" fmla="*/ 1 h 318"/>
                <a:gd name="T74" fmla="*/ 1 w 94"/>
                <a:gd name="T75" fmla="*/ 1 h 318"/>
                <a:gd name="T76" fmla="*/ 1 w 94"/>
                <a:gd name="T77" fmla="*/ 1 h 318"/>
                <a:gd name="T78" fmla="*/ 1 w 94"/>
                <a:gd name="T79" fmla="*/ 1 h 318"/>
                <a:gd name="T80" fmla="*/ 1 w 94"/>
                <a:gd name="T81" fmla="*/ 1 h 318"/>
                <a:gd name="T82" fmla="*/ 1 w 94"/>
                <a:gd name="T83" fmla="*/ 1 h 318"/>
                <a:gd name="T84" fmla="*/ 1 w 94"/>
                <a:gd name="T85" fmla="*/ 1 h 318"/>
                <a:gd name="T86" fmla="*/ 1 w 94"/>
                <a:gd name="T87" fmla="*/ 1 h 318"/>
                <a:gd name="T88" fmla="*/ 1 w 94"/>
                <a:gd name="T89" fmla="*/ 1 h 318"/>
                <a:gd name="T90" fmla="*/ 1 w 94"/>
                <a:gd name="T91" fmla="*/ 1 h 318"/>
                <a:gd name="T92" fmla="*/ 1 w 94"/>
                <a:gd name="T93" fmla="*/ 1 h 318"/>
                <a:gd name="T94" fmla="*/ 1 w 94"/>
                <a:gd name="T95" fmla="*/ 1 h 318"/>
                <a:gd name="T96" fmla="*/ 1 w 94"/>
                <a:gd name="T97" fmla="*/ 1 h 318"/>
                <a:gd name="T98" fmla="*/ 1 w 94"/>
                <a:gd name="T99" fmla="*/ 1 h 318"/>
                <a:gd name="T100" fmla="*/ 1 w 94"/>
                <a:gd name="T101" fmla="*/ 1 h 318"/>
                <a:gd name="T102" fmla="*/ 1 w 94"/>
                <a:gd name="T103" fmla="*/ 1 h 318"/>
                <a:gd name="T104" fmla="*/ 1 w 94"/>
                <a:gd name="T105" fmla="*/ 1 h 318"/>
                <a:gd name="T106" fmla="*/ 1 w 94"/>
                <a:gd name="T107" fmla="*/ 1 h 318"/>
                <a:gd name="T108" fmla="*/ 1 w 94"/>
                <a:gd name="T109" fmla="*/ 1 h 318"/>
                <a:gd name="T110" fmla="*/ 1 w 94"/>
                <a:gd name="T111" fmla="*/ 1 h 318"/>
                <a:gd name="T112" fmla="*/ 1 w 94"/>
                <a:gd name="T113" fmla="*/ 1 h 31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4"/>
                <a:gd name="T172" fmla="*/ 0 h 318"/>
                <a:gd name="T173" fmla="*/ 94 w 94"/>
                <a:gd name="T174" fmla="*/ 318 h 31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4" h="318">
                  <a:moveTo>
                    <a:pt x="0" y="0"/>
                  </a:moveTo>
                  <a:lnTo>
                    <a:pt x="2" y="3"/>
                  </a:lnTo>
                  <a:lnTo>
                    <a:pt x="4" y="7"/>
                  </a:lnTo>
                  <a:lnTo>
                    <a:pt x="5" y="9"/>
                  </a:lnTo>
                  <a:lnTo>
                    <a:pt x="8" y="12"/>
                  </a:lnTo>
                  <a:lnTo>
                    <a:pt x="9" y="15"/>
                  </a:lnTo>
                  <a:lnTo>
                    <a:pt x="10" y="17"/>
                  </a:lnTo>
                  <a:lnTo>
                    <a:pt x="12" y="20"/>
                  </a:lnTo>
                  <a:lnTo>
                    <a:pt x="13" y="23"/>
                  </a:lnTo>
                  <a:lnTo>
                    <a:pt x="14" y="24"/>
                  </a:lnTo>
                  <a:lnTo>
                    <a:pt x="16" y="27"/>
                  </a:lnTo>
                  <a:lnTo>
                    <a:pt x="16" y="28"/>
                  </a:lnTo>
                  <a:lnTo>
                    <a:pt x="17" y="29"/>
                  </a:lnTo>
                  <a:lnTo>
                    <a:pt x="18" y="32"/>
                  </a:lnTo>
                  <a:lnTo>
                    <a:pt x="18" y="33"/>
                  </a:lnTo>
                  <a:lnTo>
                    <a:pt x="20" y="35"/>
                  </a:lnTo>
                  <a:lnTo>
                    <a:pt x="20" y="36"/>
                  </a:lnTo>
                  <a:lnTo>
                    <a:pt x="21" y="37"/>
                  </a:lnTo>
                  <a:lnTo>
                    <a:pt x="21" y="39"/>
                  </a:lnTo>
                  <a:lnTo>
                    <a:pt x="22" y="40"/>
                  </a:lnTo>
                  <a:lnTo>
                    <a:pt x="22" y="41"/>
                  </a:lnTo>
                  <a:lnTo>
                    <a:pt x="24" y="43"/>
                  </a:lnTo>
                  <a:lnTo>
                    <a:pt x="24" y="44"/>
                  </a:lnTo>
                  <a:lnTo>
                    <a:pt x="25" y="45"/>
                  </a:lnTo>
                  <a:lnTo>
                    <a:pt x="25" y="47"/>
                  </a:lnTo>
                  <a:lnTo>
                    <a:pt x="26" y="48"/>
                  </a:lnTo>
                  <a:lnTo>
                    <a:pt x="26" y="50"/>
                  </a:lnTo>
                  <a:lnTo>
                    <a:pt x="28" y="52"/>
                  </a:lnTo>
                  <a:lnTo>
                    <a:pt x="28" y="53"/>
                  </a:lnTo>
                  <a:lnTo>
                    <a:pt x="29" y="54"/>
                  </a:lnTo>
                  <a:lnTo>
                    <a:pt x="29" y="56"/>
                  </a:lnTo>
                  <a:lnTo>
                    <a:pt x="30" y="58"/>
                  </a:lnTo>
                  <a:lnTo>
                    <a:pt x="30" y="60"/>
                  </a:lnTo>
                  <a:lnTo>
                    <a:pt x="32" y="61"/>
                  </a:lnTo>
                  <a:lnTo>
                    <a:pt x="32" y="62"/>
                  </a:lnTo>
                  <a:lnTo>
                    <a:pt x="33" y="65"/>
                  </a:lnTo>
                  <a:lnTo>
                    <a:pt x="33" y="66"/>
                  </a:lnTo>
                  <a:lnTo>
                    <a:pt x="34" y="68"/>
                  </a:lnTo>
                  <a:lnTo>
                    <a:pt x="34" y="69"/>
                  </a:lnTo>
                  <a:lnTo>
                    <a:pt x="36" y="70"/>
                  </a:lnTo>
                  <a:lnTo>
                    <a:pt x="36" y="72"/>
                  </a:lnTo>
                  <a:lnTo>
                    <a:pt x="37" y="73"/>
                  </a:lnTo>
                  <a:lnTo>
                    <a:pt x="37" y="74"/>
                  </a:lnTo>
                  <a:lnTo>
                    <a:pt x="37" y="76"/>
                  </a:lnTo>
                  <a:lnTo>
                    <a:pt x="38" y="76"/>
                  </a:lnTo>
                  <a:lnTo>
                    <a:pt x="38" y="77"/>
                  </a:lnTo>
                  <a:lnTo>
                    <a:pt x="38" y="78"/>
                  </a:lnTo>
                  <a:lnTo>
                    <a:pt x="38" y="80"/>
                  </a:lnTo>
                  <a:lnTo>
                    <a:pt x="40" y="81"/>
                  </a:lnTo>
                  <a:lnTo>
                    <a:pt x="40" y="82"/>
                  </a:lnTo>
                  <a:lnTo>
                    <a:pt x="41" y="84"/>
                  </a:lnTo>
                  <a:lnTo>
                    <a:pt x="41" y="85"/>
                  </a:lnTo>
                  <a:lnTo>
                    <a:pt x="42" y="86"/>
                  </a:lnTo>
                  <a:lnTo>
                    <a:pt x="42" y="88"/>
                  </a:lnTo>
                  <a:lnTo>
                    <a:pt x="42" y="89"/>
                  </a:lnTo>
                  <a:lnTo>
                    <a:pt x="44" y="90"/>
                  </a:lnTo>
                  <a:lnTo>
                    <a:pt x="44" y="92"/>
                  </a:lnTo>
                  <a:lnTo>
                    <a:pt x="45" y="94"/>
                  </a:lnTo>
                  <a:lnTo>
                    <a:pt x="45" y="96"/>
                  </a:lnTo>
                  <a:lnTo>
                    <a:pt x="46" y="97"/>
                  </a:lnTo>
                  <a:lnTo>
                    <a:pt x="46" y="100"/>
                  </a:lnTo>
                  <a:lnTo>
                    <a:pt x="48" y="102"/>
                  </a:lnTo>
                  <a:lnTo>
                    <a:pt x="49" y="104"/>
                  </a:lnTo>
                  <a:lnTo>
                    <a:pt x="49" y="106"/>
                  </a:lnTo>
                  <a:lnTo>
                    <a:pt x="50" y="108"/>
                  </a:lnTo>
                  <a:lnTo>
                    <a:pt x="50" y="110"/>
                  </a:lnTo>
                  <a:lnTo>
                    <a:pt x="52" y="112"/>
                  </a:lnTo>
                  <a:lnTo>
                    <a:pt x="52" y="113"/>
                  </a:lnTo>
                  <a:lnTo>
                    <a:pt x="53" y="114"/>
                  </a:lnTo>
                  <a:lnTo>
                    <a:pt x="53" y="116"/>
                  </a:lnTo>
                  <a:lnTo>
                    <a:pt x="53" y="117"/>
                  </a:lnTo>
                  <a:lnTo>
                    <a:pt x="54" y="118"/>
                  </a:lnTo>
                  <a:lnTo>
                    <a:pt x="54" y="120"/>
                  </a:lnTo>
                  <a:lnTo>
                    <a:pt x="56" y="121"/>
                  </a:lnTo>
                  <a:lnTo>
                    <a:pt x="56" y="122"/>
                  </a:lnTo>
                  <a:lnTo>
                    <a:pt x="56" y="124"/>
                  </a:lnTo>
                  <a:lnTo>
                    <a:pt x="56" y="125"/>
                  </a:lnTo>
                  <a:lnTo>
                    <a:pt x="57" y="126"/>
                  </a:lnTo>
                  <a:lnTo>
                    <a:pt x="57" y="128"/>
                  </a:lnTo>
                  <a:lnTo>
                    <a:pt x="57" y="129"/>
                  </a:lnTo>
                  <a:lnTo>
                    <a:pt x="58" y="129"/>
                  </a:lnTo>
                  <a:lnTo>
                    <a:pt x="58" y="130"/>
                  </a:lnTo>
                  <a:lnTo>
                    <a:pt x="58" y="132"/>
                  </a:lnTo>
                  <a:lnTo>
                    <a:pt x="60" y="133"/>
                  </a:lnTo>
                  <a:lnTo>
                    <a:pt x="60" y="134"/>
                  </a:lnTo>
                  <a:lnTo>
                    <a:pt x="60" y="136"/>
                  </a:lnTo>
                  <a:lnTo>
                    <a:pt x="60" y="137"/>
                  </a:lnTo>
                  <a:lnTo>
                    <a:pt x="61" y="138"/>
                  </a:lnTo>
                  <a:lnTo>
                    <a:pt x="61" y="141"/>
                  </a:lnTo>
                  <a:lnTo>
                    <a:pt x="62" y="142"/>
                  </a:lnTo>
                  <a:lnTo>
                    <a:pt x="62" y="143"/>
                  </a:lnTo>
                  <a:lnTo>
                    <a:pt x="64" y="146"/>
                  </a:lnTo>
                  <a:lnTo>
                    <a:pt x="64" y="147"/>
                  </a:lnTo>
                  <a:lnTo>
                    <a:pt x="64" y="150"/>
                  </a:lnTo>
                  <a:lnTo>
                    <a:pt x="65" y="153"/>
                  </a:lnTo>
                  <a:lnTo>
                    <a:pt x="65" y="154"/>
                  </a:lnTo>
                  <a:lnTo>
                    <a:pt x="66" y="157"/>
                  </a:lnTo>
                  <a:lnTo>
                    <a:pt x="66" y="158"/>
                  </a:lnTo>
                  <a:lnTo>
                    <a:pt x="68" y="159"/>
                  </a:lnTo>
                  <a:lnTo>
                    <a:pt x="68" y="162"/>
                  </a:lnTo>
                  <a:lnTo>
                    <a:pt x="68" y="163"/>
                  </a:lnTo>
                  <a:lnTo>
                    <a:pt x="69" y="165"/>
                  </a:lnTo>
                  <a:lnTo>
                    <a:pt x="69" y="166"/>
                  </a:lnTo>
                  <a:lnTo>
                    <a:pt x="69" y="167"/>
                  </a:lnTo>
                  <a:lnTo>
                    <a:pt x="70" y="169"/>
                  </a:lnTo>
                  <a:lnTo>
                    <a:pt x="70" y="170"/>
                  </a:lnTo>
                  <a:lnTo>
                    <a:pt x="72" y="171"/>
                  </a:lnTo>
                  <a:lnTo>
                    <a:pt x="72" y="173"/>
                  </a:lnTo>
                  <a:lnTo>
                    <a:pt x="72" y="174"/>
                  </a:lnTo>
                  <a:lnTo>
                    <a:pt x="72" y="175"/>
                  </a:lnTo>
                  <a:lnTo>
                    <a:pt x="73" y="177"/>
                  </a:lnTo>
                  <a:lnTo>
                    <a:pt x="73" y="178"/>
                  </a:lnTo>
                  <a:lnTo>
                    <a:pt x="73" y="179"/>
                  </a:lnTo>
                  <a:lnTo>
                    <a:pt x="74" y="181"/>
                  </a:lnTo>
                  <a:lnTo>
                    <a:pt x="74" y="182"/>
                  </a:lnTo>
                  <a:lnTo>
                    <a:pt x="74" y="183"/>
                  </a:lnTo>
                  <a:lnTo>
                    <a:pt x="75" y="186"/>
                  </a:lnTo>
                  <a:lnTo>
                    <a:pt x="75" y="187"/>
                  </a:lnTo>
                  <a:lnTo>
                    <a:pt x="75" y="189"/>
                  </a:lnTo>
                  <a:lnTo>
                    <a:pt x="77" y="190"/>
                  </a:lnTo>
                  <a:lnTo>
                    <a:pt x="77" y="193"/>
                  </a:lnTo>
                  <a:lnTo>
                    <a:pt x="78" y="194"/>
                  </a:lnTo>
                  <a:lnTo>
                    <a:pt x="78" y="197"/>
                  </a:lnTo>
                  <a:lnTo>
                    <a:pt x="79" y="198"/>
                  </a:lnTo>
                  <a:lnTo>
                    <a:pt x="79" y="201"/>
                  </a:lnTo>
                  <a:lnTo>
                    <a:pt x="81" y="202"/>
                  </a:lnTo>
                  <a:lnTo>
                    <a:pt x="81" y="205"/>
                  </a:lnTo>
                  <a:lnTo>
                    <a:pt x="82" y="206"/>
                  </a:lnTo>
                  <a:lnTo>
                    <a:pt x="82" y="207"/>
                  </a:lnTo>
                  <a:lnTo>
                    <a:pt x="82" y="210"/>
                  </a:lnTo>
                  <a:lnTo>
                    <a:pt x="83" y="211"/>
                  </a:lnTo>
                  <a:lnTo>
                    <a:pt x="83" y="213"/>
                  </a:lnTo>
                  <a:lnTo>
                    <a:pt x="83" y="214"/>
                  </a:lnTo>
                  <a:lnTo>
                    <a:pt x="85" y="215"/>
                  </a:lnTo>
                  <a:lnTo>
                    <a:pt x="85" y="217"/>
                  </a:lnTo>
                  <a:lnTo>
                    <a:pt x="85" y="218"/>
                  </a:lnTo>
                  <a:lnTo>
                    <a:pt x="85" y="219"/>
                  </a:lnTo>
                  <a:lnTo>
                    <a:pt x="86" y="221"/>
                  </a:lnTo>
                  <a:lnTo>
                    <a:pt x="86" y="222"/>
                  </a:lnTo>
                  <a:lnTo>
                    <a:pt x="86" y="223"/>
                  </a:lnTo>
                  <a:lnTo>
                    <a:pt x="86" y="225"/>
                  </a:lnTo>
                  <a:lnTo>
                    <a:pt x="86" y="226"/>
                  </a:lnTo>
                  <a:lnTo>
                    <a:pt x="86" y="227"/>
                  </a:lnTo>
                  <a:lnTo>
                    <a:pt x="87" y="229"/>
                  </a:lnTo>
                  <a:lnTo>
                    <a:pt x="87" y="230"/>
                  </a:lnTo>
                  <a:lnTo>
                    <a:pt x="87" y="231"/>
                  </a:lnTo>
                  <a:lnTo>
                    <a:pt x="87" y="233"/>
                  </a:lnTo>
                  <a:lnTo>
                    <a:pt x="87" y="234"/>
                  </a:lnTo>
                  <a:lnTo>
                    <a:pt x="87" y="235"/>
                  </a:lnTo>
                  <a:lnTo>
                    <a:pt x="87" y="236"/>
                  </a:lnTo>
                  <a:lnTo>
                    <a:pt x="87" y="238"/>
                  </a:lnTo>
                  <a:lnTo>
                    <a:pt x="87" y="239"/>
                  </a:lnTo>
                  <a:lnTo>
                    <a:pt x="89" y="242"/>
                  </a:lnTo>
                  <a:lnTo>
                    <a:pt x="89" y="243"/>
                  </a:lnTo>
                  <a:lnTo>
                    <a:pt x="89" y="244"/>
                  </a:lnTo>
                  <a:lnTo>
                    <a:pt x="89" y="247"/>
                  </a:lnTo>
                  <a:lnTo>
                    <a:pt x="89" y="248"/>
                  </a:lnTo>
                  <a:lnTo>
                    <a:pt x="89" y="250"/>
                  </a:lnTo>
                  <a:lnTo>
                    <a:pt x="89" y="251"/>
                  </a:lnTo>
                  <a:lnTo>
                    <a:pt x="89" y="252"/>
                  </a:lnTo>
                  <a:lnTo>
                    <a:pt x="89" y="254"/>
                  </a:lnTo>
                  <a:lnTo>
                    <a:pt x="89" y="255"/>
                  </a:lnTo>
                  <a:lnTo>
                    <a:pt x="89" y="256"/>
                  </a:lnTo>
                  <a:lnTo>
                    <a:pt x="90" y="258"/>
                  </a:lnTo>
                  <a:lnTo>
                    <a:pt x="90" y="259"/>
                  </a:lnTo>
                  <a:lnTo>
                    <a:pt x="90" y="260"/>
                  </a:lnTo>
                  <a:lnTo>
                    <a:pt x="90" y="262"/>
                  </a:lnTo>
                  <a:lnTo>
                    <a:pt x="90" y="263"/>
                  </a:lnTo>
                  <a:lnTo>
                    <a:pt x="90" y="264"/>
                  </a:lnTo>
                  <a:lnTo>
                    <a:pt x="90" y="266"/>
                  </a:lnTo>
                  <a:lnTo>
                    <a:pt x="90" y="267"/>
                  </a:lnTo>
                  <a:lnTo>
                    <a:pt x="91" y="268"/>
                  </a:lnTo>
                  <a:lnTo>
                    <a:pt x="91" y="270"/>
                  </a:lnTo>
                  <a:lnTo>
                    <a:pt x="91" y="271"/>
                  </a:lnTo>
                  <a:lnTo>
                    <a:pt x="91" y="272"/>
                  </a:lnTo>
                  <a:lnTo>
                    <a:pt x="91" y="274"/>
                  </a:lnTo>
                  <a:lnTo>
                    <a:pt x="93" y="275"/>
                  </a:lnTo>
                  <a:lnTo>
                    <a:pt x="93" y="276"/>
                  </a:lnTo>
                  <a:lnTo>
                    <a:pt x="93" y="278"/>
                  </a:lnTo>
                  <a:lnTo>
                    <a:pt x="93" y="279"/>
                  </a:lnTo>
                  <a:lnTo>
                    <a:pt x="93" y="280"/>
                  </a:lnTo>
                  <a:lnTo>
                    <a:pt x="93" y="282"/>
                  </a:lnTo>
                  <a:lnTo>
                    <a:pt x="94" y="282"/>
                  </a:lnTo>
                  <a:lnTo>
                    <a:pt x="94" y="283"/>
                  </a:lnTo>
                  <a:lnTo>
                    <a:pt x="94" y="284"/>
                  </a:lnTo>
                  <a:lnTo>
                    <a:pt x="94" y="286"/>
                  </a:lnTo>
                  <a:lnTo>
                    <a:pt x="94" y="287"/>
                  </a:lnTo>
                  <a:lnTo>
                    <a:pt x="94" y="288"/>
                  </a:lnTo>
                  <a:lnTo>
                    <a:pt x="94" y="290"/>
                  </a:lnTo>
                  <a:lnTo>
                    <a:pt x="94" y="291"/>
                  </a:lnTo>
                  <a:lnTo>
                    <a:pt x="94" y="292"/>
                  </a:lnTo>
                  <a:lnTo>
                    <a:pt x="94" y="294"/>
                  </a:lnTo>
                  <a:lnTo>
                    <a:pt x="94" y="295"/>
                  </a:lnTo>
                  <a:lnTo>
                    <a:pt x="94" y="296"/>
                  </a:lnTo>
                  <a:lnTo>
                    <a:pt x="94" y="298"/>
                  </a:lnTo>
                  <a:lnTo>
                    <a:pt x="94" y="299"/>
                  </a:lnTo>
                  <a:lnTo>
                    <a:pt x="94" y="300"/>
                  </a:lnTo>
                  <a:lnTo>
                    <a:pt x="94" y="302"/>
                  </a:lnTo>
                  <a:lnTo>
                    <a:pt x="94" y="304"/>
                  </a:lnTo>
                  <a:lnTo>
                    <a:pt x="94" y="306"/>
                  </a:lnTo>
                  <a:lnTo>
                    <a:pt x="94" y="308"/>
                  </a:lnTo>
                  <a:lnTo>
                    <a:pt x="94" y="310"/>
                  </a:lnTo>
                  <a:lnTo>
                    <a:pt x="94" y="312"/>
                  </a:lnTo>
                  <a:lnTo>
                    <a:pt x="93" y="315"/>
                  </a:lnTo>
                  <a:lnTo>
                    <a:pt x="93" y="31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68" name="Freeform 67">
              <a:extLst>
                <a:ext uri="{FF2B5EF4-FFF2-40B4-BE49-F238E27FC236}">
                  <a16:creationId xmlns:a16="http://schemas.microsoft.com/office/drawing/2014/main" id="{2A38DBC8-6109-FF42-AB26-027A6DB50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1898"/>
              <a:ext cx="48" cy="159"/>
            </a:xfrm>
            <a:custGeom>
              <a:avLst/>
              <a:gdLst>
                <a:gd name="T0" fmla="*/ 1 w 94"/>
                <a:gd name="T1" fmla="*/ 1 h 317"/>
                <a:gd name="T2" fmla="*/ 1 w 94"/>
                <a:gd name="T3" fmla="*/ 1 h 317"/>
                <a:gd name="T4" fmla="*/ 1 w 94"/>
                <a:gd name="T5" fmla="*/ 1 h 317"/>
                <a:gd name="T6" fmla="*/ 1 w 94"/>
                <a:gd name="T7" fmla="*/ 1 h 317"/>
                <a:gd name="T8" fmla="*/ 1 w 94"/>
                <a:gd name="T9" fmla="*/ 1 h 317"/>
                <a:gd name="T10" fmla="*/ 1 w 94"/>
                <a:gd name="T11" fmla="*/ 1 h 317"/>
                <a:gd name="T12" fmla="*/ 1 w 94"/>
                <a:gd name="T13" fmla="*/ 1 h 317"/>
                <a:gd name="T14" fmla="*/ 1 w 94"/>
                <a:gd name="T15" fmla="*/ 1 h 317"/>
                <a:gd name="T16" fmla="*/ 1 w 94"/>
                <a:gd name="T17" fmla="*/ 1 h 317"/>
                <a:gd name="T18" fmla="*/ 1 w 94"/>
                <a:gd name="T19" fmla="*/ 1 h 317"/>
                <a:gd name="T20" fmla="*/ 1 w 94"/>
                <a:gd name="T21" fmla="*/ 1 h 317"/>
                <a:gd name="T22" fmla="*/ 1 w 94"/>
                <a:gd name="T23" fmla="*/ 1 h 317"/>
                <a:gd name="T24" fmla="*/ 1 w 94"/>
                <a:gd name="T25" fmla="*/ 1 h 317"/>
                <a:gd name="T26" fmla="*/ 1 w 94"/>
                <a:gd name="T27" fmla="*/ 1 h 317"/>
                <a:gd name="T28" fmla="*/ 1 w 94"/>
                <a:gd name="T29" fmla="*/ 1 h 317"/>
                <a:gd name="T30" fmla="*/ 1 w 94"/>
                <a:gd name="T31" fmla="*/ 1 h 317"/>
                <a:gd name="T32" fmla="*/ 1 w 94"/>
                <a:gd name="T33" fmla="*/ 1 h 317"/>
                <a:gd name="T34" fmla="*/ 1 w 94"/>
                <a:gd name="T35" fmla="*/ 1 h 317"/>
                <a:gd name="T36" fmla="*/ 1 w 94"/>
                <a:gd name="T37" fmla="*/ 1 h 317"/>
                <a:gd name="T38" fmla="*/ 1 w 94"/>
                <a:gd name="T39" fmla="*/ 1 h 317"/>
                <a:gd name="T40" fmla="*/ 1 w 94"/>
                <a:gd name="T41" fmla="*/ 1 h 317"/>
                <a:gd name="T42" fmla="*/ 1 w 94"/>
                <a:gd name="T43" fmla="*/ 1 h 317"/>
                <a:gd name="T44" fmla="*/ 1 w 94"/>
                <a:gd name="T45" fmla="*/ 1 h 317"/>
                <a:gd name="T46" fmla="*/ 1 w 94"/>
                <a:gd name="T47" fmla="*/ 1 h 317"/>
                <a:gd name="T48" fmla="*/ 1 w 94"/>
                <a:gd name="T49" fmla="*/ 1 h 317"/>
                <a:gd name="T50" fmla="*/ 1 w 94"/>
                <a:gd name="T51" fmla="*/ 1 h 317"/>
                <a:gd name="T52" fmla="*/ 1 w 94"/>
                <a:gd name="T53" fmla="*/ 1 h 317"/>
                <a:gd name="T54" fmla="*/ 1 w 94"/>
                <a:gd name="T55" fmla="*/ 1 h 317"/>
                <a:gd name="T56" fmla="*/ 1 w 94"/>
                <a:gd name="T57" fmla="*/ 1 h 317"/>
                <a:gd name="T58" fmla="*/ 1 w 94"/>
                <a:gd name="T59" fmla="*/ 1 h 317"/>
                <a:gd name="T60" fmla="*/ 1 w 94"/>
                <a:gd name="T61" fmla="*/ 1 h 317"/>
                <a:gd name="T62" fmla="*/ 1 w 94"/>
                <a:gd name="T63" fmla="*/ 1 h 317"/>
                <a:gd name="T64" fmla="*/ 1 w 94"/>
                <a:gd name="T65" fmla="*/ 1 h 317"/>
                <a:gd name="T66" fmla="*/ 1 w 94"/>
                <a:gd name="T67" fmla="*/ 1 h 317"/>
                <a:gd name="T68" fmla="*/ 1 w 94"/>
                <a:gd name="T69" fmla="*/ 1 h 317"/>
                <a:gd name="T70" fmla="*/ 1 w 94"/>
                <a:gd name="T71" fmla="*/ 1 h 317"/>
                <a:gd name="T72" fmla="*/ 1 w 94"/>
                <a:gd name="T73" fmla="*/ 1 h 317"/>
                <a:gd name="T74" fmla="*/ 1 w 94"/>
                <a:gd name="T75" fmla="*/ 1 h 317"/>
                <a:gd name="T76" fmla="*/ 1 w 94"/>
                <a:gd name="T77" fmla="*/ 1 h 317"/>
                <a:gd name="T78" fmla="*/ 1 w 94"/>
                <a:gd name="T79" fmla="*/ 1 h 317"/>
                <a:gd name="T80" fmla="*/ 1 w 94"/>
                <a:gd name="T81" fmla="*/ 1 h 317"/>
                <a:gd name="T82" fmla="*/ 1 w 94"/>
                <a:gd name="T83" fmla="*/ 1 h 317"/>
                <a:gd name="T84" fmla="*/ 1 w 94"/>
                <a:gd name="T85" fmla="*/ 1 h 317"/>
                <a:gd name="T86" fmla="*/ 1 w 94"/>
                <a:gd name="T87" fmla="*/ 1 h 317"/>
                <a:gd name="T88" fmla="*/ 1 w 94"/>
                <a:gd name="T89" fmla="*/ 1 h 317"/>
                <a:gd name="T90" fmla="*/ 1 w 94"/>
                <a:gd name="T91" fmla="*/ 1 h 317"/>
                <a:gd name="T92" fmla="*/ 1 w 94"/>
                <a:gd name="T93" fmla="*/ 1 h 317"/>
                <a:gd name="T94" fmla="*/ 1 w 94"/>
                <a:gd name="T95" fmla="*/ 1 h 317"/>
                <a:gd name="T96" fmla="*/ 1 w 94"/>
                <a:gd name="T97" fmla="*/ 1 h 317"/>
                <a:gd name="T98" fmla="*/ 1 w 94"/>
                <a:gd name="T99" fmla="*/ 1 h 317"/>
                <a:gd name="T100" fmla="*/ 1 w 94"/>
                <a:gd name="T101" fmla="*/ 1 h 317"/>
                <a:gd name="T102" fmla="*/ 1 w 94"/>
                <a:gd name="T103" fmla="*/ 1 h 317"/>
                <a:gd name="T104" fmla="*/ 1 w 94"/>
                <a:gd name="T105" fmla="*/ 1 h 317"/>
                <a:gd name="T106" fmla="*/ 1 w 94"/>
                <a:gd name="T107" fmla="*/ 1 h 317"/>
                <a:gd name="T108" fmla="*/ 1 w 94"/>
                <a:gd name="T109" fmla="*/ 1 h 317"/>
                <a:gd name="T110" fmla="*/ 1 w 94"/>
                <a:gd name="T111" fmla="*/ 1 h 317"/>
                <a:gd name="T112" fmla="*/ 1 w 94"/>
                <a:gd name="T113" fmla="*/ 1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4"/>
                <a:gd name="T172" fmla="*/ 0 h 317"/>
                <a:gd name="T173" fmla="*/ 94 w 94"/>
                <a:gd name="T174" fmla="*/ 317 h 31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4" h="317">
                  <a:moveTo>
                    <a:pt x="0" y="317"/>
                  </a:moveTo>
                  <a:lnTo>
                    <a:pt x="2" y="313"/>
                  </a:lnTo>
                  <a:lnTo>
                    <a:pt x="4" y="311"/>
                  </a:lnTo>
                  <a:lnTo>
                    <a:pt x="5" y="308"/>
                  </a:lnTo>
                  <a:lnTo>
                    <a:pt x="8" y="305"/>
                  </a:lnTo>
                  <a:lnTo>
                    <a:pt x="9" y="301"/>
                  </a:lnTo>
                  <a:lnTo>
                    <a:pt x="10" y="300"/>
                  </a:lnTo>
                  <a:lnTo>
                    <a:pt x="12" y="297"/>
                  </a:lnTo>
                  <a:lnTo>
                    <a:pt x="13" y="295"/>
                  </a:lnTo>
                  <a:lnTo>
                    <a:pt x="14" y="293"/>
                  </a:lnTo>
                  <a:lnTo>
                    <a:pt x="16" y="291"/>
                  </a:lnTo>
                  <a:lnTo>
                    <a:pt x="16" y="290"/>
                  </a:lnTo>
                  <a:lnTo>
                    <a:pt x="17" y="287"/>
                  </a:lnTo>
                  <a:lnTo>
                    <a:pt x="18" y="286"/>
                  </a:lnTo>
                  <a:lnTo>
                    <a:pt x="18" y="284"/>
                  </a:lnTo>
                  <a:lnTo>
                    <a:pt x="20" y="283"/>
                  </a:lnTo>
                  <a:lnTo>
                    <a:pt x="20" y="282"/>
                  </a:lnTo>
                  <a:lnTo>
                    <a:pt x="21" y="280"/>
                  </a:lnTo>
                  <a:lnTo>
                    <a:pt x="21" y="279"/>
                  </a:lnTo>
                  <a:lnTo>
                    <a:pt x="22" y="278"/>
                  </a:lnTo>
                  <a:lnTo>
                    <a:pt x="22" y="276"/>
                  </a:lnTo>
                  <a:lnTo>
                    <a:pt x="24" y="275"/>
                  </a:lnTo>
                  <a:lnTo>
                    <a:pt x="24" y="274"/>
                  </a:lnTo>
                  <a:lnTo>
                    <a:pt x="25" y="272"/>
                  </a:lnTo>
                  <a:lnTo>
                    <a:pt x="25" y="271"/>
                  </a:lnTo>
                  <a:lnTo>
                    <a:pt x="25" y="270"/>
                  </a:lnTo>
                  <a:lnTo>
                    <a:pt x="26" y="268"/>
                  </a:lnTo>
                  <a:lnTo>
                    <a:pt x="26" y="267"/>
                  </a:lnTo>
                  <a:lnTo>
                    <a:pt x="28" y="266"/>
                  </a:lnTo>
                  <a:lnTo>
                    <a:pt x="28" y="264"/>
                  </a:lnTo>
                  <a:lnTo>
                    <a:pt x="29" y="263"/>
                  </a:lnTo>
                  <a:lnTo>
                    <a:pt x="29" y="262"/>
                  </a:lnTo>
                  <a:lnTo>
                    <a:pt x="30" y="259"/>
                  </a:lnTo>
                  <a:lnTo>
                    <a:pt x="30" y="258"/>
                  </a:lnTo>
                  <a:lnTo>
                    <a:pt x="32" y="256"/>
                  </a:lnTo>
                  <a:lnTo>
                    <a:pt x="32" y="254"/>
                  </a:lnTo>
                  <a:lnTo>
                    <a:pt x="33" y="252"/>
                  </a:lnTo>
                  <a:lnTo>
                    <a:pt x="33" y="251"/>
                  </a:lnTo>
                  <a:lnTo>
                    <a:pt x="34" y="250"/>
                  </a:lnTo>
                  <a:lnTo>
                    <a:pt x="34" y="248"/>
                  </a:lnTo>
                  <a:lnTo>
                    <a:pt x="36" y="247"/>
                  </a:lnTo>
                  <a:lnTo>
                    <a:pt x="36" y="246"/>
                  </a:lnTo>
                  <a:lnTo>
                    <a:pt x="37" y="244"/>
                  </a:lnTo>
                  <a:lnTo>
                    <a:pt x="37" y="243"/>
                  </a:lnTo>
                  <a:lnTo>
                    <a:pt x="37" y="242"/>
                  </a:lnTo>
                  <a:lnTo>
                    <a:pt x="38" y="240"/>
                  </a:lnTo>
                  <a:lnTo>
                    <a:pt x="38" y="239"/>
                  </a:lnTo>
                  <a:lnTo>
                    <a:pt x="38" y="238"/>
                  </a:lnTo>
                  <a:lnTo>
                    <a:pt x="40" y="236"/>
                  </a:lnTo>
                  <a:lnTo>
                    <a:pt x="40" y="235"/>
                  </a:lnTo>
                  <a:lnTo>
                    <a:pt x="41" y="234"/>
                  </a:lnTo>
                  <a:lnTo>
                    <a:pt x="41" y="232"/>
                  </a:lnTo>
                  <a:lnTo>
                    <a:pt x="42" y="231"/>
                  </a:lnTo>
                  <a:lnTo>
                    <a:pt x="42" y="230"/>
                  </a:lnTo>
                  <a:lnTo>
                    <a:pt x="42" y="228"/>
                  </a:lnTo>
                  <a:lnTo>
                    <a:pt x="44" y="227"/>
                  </a:lnTo>
                  <a:lnTo>
                    <a:pt x="44" y="224"/>
                  </a:lnTo>
                  <a:lnTo>
                    <a:pt x="45" y="223"/>
                  </a:lnTo>
                  <a:lnTo>
                    <a:pt x="45" y="222"/>
                  </a:lnTo>
                  <a:lnTo>
                    <a:pt x="46" y="219"/>
                  </a:lnTo>
                  <a:lnTo>
                    <a:pt x="46" y="218"/>
                  </a:lnTo>
                  <a:lnTo>
                    <a:pt x="48" y="215"/>
                  </a:lnTo>
                  <a:lnTo>
                    <a:pt x="49" y="214"/>
                  </a:lnTo>
                  <a:lnTo>
                    <a:pt x="49" y="211"/>
                  </a:lnTo>
                  <a:lnTo>
                    <a:pt x="50" y="210"/>
                  </a:lnTo>
                  <a:lnTo>
                    <a:pt x="50" y="207"/>
                  </a:lnTo>
                  <a:lnTo>
                    <a:pt x="52" y="206"/>
                  </a:lnTo>
                  <a:lnTo>
                    <a:pt x="52" y="204"/>
                  </a:lnTo>
                  <a:lnTo>
                    <a:pt x="53" y="203"/>
                  </a:lnTo>
                  <a:lnTo>
                    <a:pt x="53" y="200"/>
                  </a:lnTo>
                  <a:lnTo>
                    <a:pt x="53" y="199"/>
                  </a:lnTo>
                  <a:lnTo>
                    <a:pt x="54" y="198"/>
                  </a:lnTo>
                  <a:lnTo>
                    <a:pt x="54" y="197"/>
                  </a:lnTo>
                  <a:lnTo>
                    <a:pt x="56" y="197"/>
                  </a:lnTo>
                  <a:lnTo>
                    <a:pt x="56" y="195"/>
                  </a:lnTo>
                  <a:lnTo>
                    <a:pt x="56" y="194"/>
                  </a:lnTo>
                  <a:lnTo>
                    <a:pt x="56" y="193"/>
                  </a:lnTo>
                  <a:lnTo>
                    <a:pt x="57" y="191"/>
                  </a:lnTo>
                  <a:lnTo>
                    <a:pt x="57" y="190"/>
                  </a:lnTo>
                  <a:lnTo>
                    <a:pt x="57" y="189"/>
                  </a:lnTo>
                  <a:lnTo>
                    <a:pt x="58" y="187"/>
                  </a:lnTo>
                  <a:lnTo>
                    <a:pt x="58" y="186"/>
                  </a:lnTo>
                  <a:lnTo>
                    <a:pt x="60" y="185"/>
                  </a:lnTo>
                  <a:lnTo>
                    <a:pt x="60" y="183"/>
                  </a:lnTo>
                  <a:lnTo>
                    <a:pt x="60" y="182"/>
                  </a:lnTo>
                  <a:lnTo>
                    <a:pt x="60" y="181"/>
                  </a:lnTo>
                  <a:lnTo>
                    <a:pt x="61" y="179"/>
                  </a:lnTo>
                  <a:lnTo>
                    <a:pt x="61" y="177"/>
                  </a:lnTo>
                  <a:lnTo>
                    <a:pt x="62" y="175"/>
                  </a:lnTo>
                  <a:lnTo>
                    <a:pt x="62" y="174"/>
                  </a:lnTo>
                  <a:lnTo>
                    <a:pt x="64" y="171"/>
                  </a:lnTo>
                  <a:lnTo>
                    <a:pt x="64" y="170"/>
                  </a:lnTo>
                  <a:lnTo>
                    <a:pt x="64" y="167"/>
                  </a:lnTo>
                  <a:lnTo>
                    <a:pt x="65" y="165"/>
                  </a:lnTo>
                  <a:lnTo>
                    <a:pt x="65" y="163"/>
                  </a:lnTo>
                  <a:lnTo>
                    <a:pt x="66" y="161"/>
                  </a:lnTo>
                  <a:lnTo>
                    <a:pt x="66" y="159"/>
                  </a:lnTo>
                  <a:lnTo>
                    <a:pt x="68" y="158"/>
                  </a:lnTo>
                  <a:lnTo>
                    <a:pt x="68" y="155"/>
                  </a:lnTo>
                  <a:lnTo>
                    <a:pt x="68" y="154"/>
                  </a:lnTo>
                  <a:lnTo>
                    <a:pt x="69" y="153"/>
                  </a:lnTo>
                  <a:lnTo>
                    <a:pt x="69" y="151"/>
                  </a:lnTo>
                  <a:lnTo>
                    <a:pt x="69" y="150"/>
                  </a:lnTo>
                  <a:lnTo>
                    <a:pt x="70" y="149"/>
                  </a:lnTo>
                  <a:lnTo>
                    <a:pt x="70" y="147"/>
                  </a:lnTo>
                  <a:lnTo>
                    <a:pt x="70" y="146"/>
                  </a:lnTo>
                  <a:lnTo>
                    <a:pt x="72" y="146"/>
                  </a:lnTo>
                  <a:lnTo>
                    <a:pt x="72" y="145"/>
                  </a:lnTo>
                  <a:lnTo>
                    <a:pt x="72" y="143"/>
                  </a:lnTo>
                  <a:lnTo>
                    <a:pt x="72" y="142"/>
                  </a:lnTo>
                  <a:lnTo>
                    <a:pt x="73" y="141"/>
                  </a:lnTo>
                  <a:lnTo>
                    <a:pt x="73" y="139"/>
                  </a:lnTo>
                  <a:lnTo>
                    <a:pt x="73" y="138"/>
                  </a:lnTo>
                  <a:lnTo>
                    <a:pt x="73" y="137"/>
                  </a:lnTo>
                  <a:lnTo>
                    <a:pt x="74" y="135"/>
                  </a:lnTo>
                  <a:lnTo>
                    <a:pt x="74" y="134"/>
                  </a:lnTo>
                  <a:lnTo>
                    <a:pt x="74" y="133"/>
                  </a:lnTo>
                  <a:lnTo>
                    <a:pt x="75" y="131"/>
                  </a:lnTo>
                  <a:lnTo>
                    <a:pt x="75" y="130"/>
                  </a:lnTo>
                  <a:lnTo>
                    <a:pt x="75" y="129"/>
                  </a:lnTo>
                  <a:lnTo>
                    <a:pt x="77" y="127"/>
                  </a:lnTo>
                  <a:lnTo>
                    <a:pt x="77" y="125"/>
                  </a:lnTo>
                  <a:lnTo>
                    <a:pt x="78" y="123"/>
                  </a:lnTo>
                  <a:lnTo>
                    <a:pt x="78" y="121"/>
                  </a:lnTo>
                  <a:lnTo>
                    <a:pt x="79" y="119"/>
                  </a:lnTo>
                  <a:lnTo>
                    <a:pt x="79" y="117"/>
                  </a:lnTo>
                  <a:lnTo>
                    <a:pt x="81" y="114"/>
                  </a:lnTo>
                  <a:lnTo>
                    <a:pt x="81" y="113"/>
                  </a:lnTo>
                  <a:lnTo>
                    <a:pt x="82" y="111"/>
                  </a:lnTo>
                  <a:lnTo>
                    <a:pt x="82" y="109"/>
                  </a:lnTo>
                  <a:lnTo>
                    <a:pt x="82" y="107"/>
                  </a:lnTo>
                  <a:lnTo>
                    <a:pt x="83" y="106"/>
                  </a:lnTo>
                  <a:lnTo>
                    <a:pt x="83" y="105"/>
                  </a:lnTo>
                  <a:lnTo>
                    <a:pt x="83" y="104"/>
                  </a:lnTo>
                  <a:lnTo>
                    <a:pt x="85" y="102"/>
                  </a:lnTo>
                  <a:lnTo>
                    <a:pt x="85" y="101"/>
                  </a:lnTo>
                  <a:lnTo>
                    <a:pt x="85" y="100"/>
                  </a:lnTo>
                  <a:lnTo>
                    <a:pt x="85" y="98"/>
                  </a:lnTo>
                  <a:lnTo>
                    <a:pt x="86" y="97"/>
                  </a:lnTo>
                  <a:lnTo>
                    <a:pt x="86" y="96"/>
                  </a:lnTo>
                  <a:lnTo>
                    <a:pt x="86" y="94"/>
                  </a:lnTo>
                  <a:lnTo>
                    <a:pt x="86" y="93"/>
                  </a:lnTo>
                  <a:lnTo>
                    <a:pt x="86" y="92"/>
                  </a:lnTo>
                  <a:lnTo>
                    <a:pt x="86" y="90"/>
                  </a:lnTo>
                  <a:lnTo>
                    <a:pt x="87" y="89"/>
                  </a:lnTo>
                  <a:lnTo>
                    <a:pt x="87" y="88"/>
                  </a:lnTo>
                  <a:lnTo>
                    <a:pt x="87" y="86"/>
                  </a:lnTo>
                  <a:lnTo>
                    <a:pt x="87" y="85"/>
                  </a:lnTo>
                  <a:lnTo>
                    <a:pt x="87" y="84"/>
                  </a:lnTo>
                  <a:lnTo>
                    <a:pt x="87" y="82"/>
                  </a:lnTo>
                  <a:lnTo>
                    <a:pt x="87" y="81"/>
                  </a:lnTo>
                  <a:lnTo>
                    <a:pt x="87" y="80"/>
                  </a:lnTo>
                  <a:lnTo>
                    <a:pt x="87" y="78"/>
                  </a:lnTo>
                  <a:lnTo>
                    <a:pt x="89" y="76"/>
                  </a:lnTo>
                  <a:lnTo>
                    <a:pt x="89" y="74"/>
                  </a:lnTo>
                  <a:lnTo>
                    <a:pt x="89" y="73"/>
                  </a:lnTo>
                  <a:lnTo>
                    <a:pt x="89" y="70"/>
                  </a:lnTo>
                  <a:lnTo>
                    <a:pt x="89" y="69"/>
                  </a:lnTo>
                  <a:lnTo>
                    <a:pt x="89" y="68"/>
                  </a:lnTo>
                  <a:lnTo>
                    <a:pt x="89" y="66"/>
                  </a:lnTo>
                  <a:lnTo>
                    <a:pt x="89" y="65"/>
                  </a:lnTo>
                  <a:lnTo>
                    <a:pt x="89" y="64"/>
                  </a:lnTo>
                  <a:lnTo>
                    <a:pt x="89" y="62"/>
                  </a:lnTo>
                  <a:lnTo>
                    <a:pt x="89" y="61"/>
                  </a:lnTo>
                  <a:lnTo>
                    <a:pt x="90" y="60"/>
                  </a:lnTo>
                  <a:lnTo>
                    <a:pt x="90" y="58"/>
                  </a:lnTo>
                  <a:lnTo>
                    <a:pt x="90" y="57"/>
                  </a:lnTo>
                  <a:lnTo>
                    <a:pt x="90" y="56"/>
                  </a:lnTo>
                  <a:lnTo>
                    <a:pt x="90" y="54"/>
                  </a:lnTo>
                  <a:lnTo>
                    <a:pt x="90" y="53"/>
                  </a:lnTo>
                  <a:lnTo>
                    <a:pt x="90" y="52"/>
                  </a:lnTo>
                  <a:lnTo>
                    <a:pt x="90" y="50"/>
                  </a:lnTo>
                  <a:lnTo>
                    <a:pt x="91" y="49"/>
                  </a:lnTo>
                  <a:lnTo>
                    <a:pt x="91" y="48"/>
                  </a:lnTo>
                  <a:lnTo>
                    <a:pt x="91" y="46"/>
                  </a:lnTo>
                  <a:lnTo>
                    <a:pt x="91" y="45"/>
                  </a:lnTo>
                  <a:lnTo>
                    <a:pt x="91" y="44"/>
                  </a:lnTo>
                  <a:lnTo>
                    <a:pt x="93" y="42"/>
                  </a:lnTo>
                  <a:lnTo>
                    <a:pt x="93" y="41"/>
                  </a:lnTo>
                  <a:lnTo>
                    <a:pt x="93" y="40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3" y="36"/>
                  </a:lnTo>
                  <a:lnTo>
                    <a:pt x="94" y="36"/>
                  </a:lnTo>
                  <a:lnTo>
                    <a:pt x="94" y="34"/>
                  </a:lnTo>
                  <a:lnTo>
                    <a:pt x="94" y="33"/>
                  </a:lnTo>
                  <a:lnTo>
                    <a:pt x="94" y="32"/>
                  </a:lnTo>
                  <a:lnTo>
                    <a:pt x="94" y="30"/>
                  </a:lnTo>
                  <a:lnTo>
                    <a:pt x="94" y="29"/>
                  </a:lnTo>
                  <a:lnTo>
                    <a:pt x="94" y="28"/>
                  </a:lnTo>
                  <a:lnTo>
                    <a:pt x="94" y="26"/>
                  </a:lnTo>
                  <a:lnTo>
                    <a:pt x="94" y="25"/>
                  </a:lnTo>
                  <a:lnTo>
                    <a:pt x="94" y="24"/>
                  </a:lnTo>
                  <a:lnTo>
                    <a:pt x="94" y="22"/>
                  </a:lnTo>
                  <a:lnTo>
                    <a:pt x="94" y="21"/>
                  </a:lnTo>
                  <a:lnTo>
                    <a:pt x="94" y="20"/>
                  </a:lnTo>
                  <a:lnTo>
                    <a:pt x="94" y="18"/>
                  </a:lnTo>
                  <a:lnTo>
                    <a:pt x="94" y="17"/>
                  </a:lnTo>
                  <a:lnTo>
                    <a:pt x="94" y="16"/>
                  </a:lnTo>
                  <a:lnTo>
                    <a:pt x="94" y="13"/>
                  </a:lnTo>
                  <a:lnTo>
                    <a:pt x="94" y="12"/>
                  </a:lnTo>
                  <a:lnTo>
                    <a:pt x="94" y="9"/>
                  </a:lnTo>
                  <a:lnTo>
                    <a:pt x="94" y="8"/>
                  </a:lnTo>
                  <a:lnTo>
                    <a:pt x="94" y="5"/>
                  </a:lnTo>
                  <a:lnTo>
                    <a:pt x="93" y="3"/>
                  </a:lnTo>
                  <a:lnTo>
                    <a:pt x="93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69" name="Freeform 68">
              <a:extLst>
                <a:ext uri="{FF2B5EF4-FFF2-40B4-BE49-F238E27FC236}">
                  <a16:creationId xmlns:a16="http://schemas.microsoft.com/office/drawing/2014/main" id="{D690ACF4-A4EE-814F-BDC7-0DCF486C9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6" y="1741"/>
              <a:ext cx="47" cy="159"/>
            </a:xfrm>
            <a:custGeom>
              <a:avLst/>
              <a:gdLst>
                <a:gd name="T0" fmla="*/ 1 w 94"/>
                <a:gd name="T1" fmla="*/ 1 h 318"/>
                <a:gd name="T2" fmla="*/ 1 w 94"/>
                <a:gd name="T3" fmla="*/ 1 h 318"/>
                <a:gd name="T4" fmla="*/ 1 w 94"/>
                <a:gd name="T5" fmla="*/ 1 h 318"/>
                <a:gd name="T6" fmla="*/ 1 w 94"/>
                <a:gd name="T7" fmla="*/ 1 h 318"/>
                <a:gd name="T8" fmla="*/ 1 w 94"/>
                <a:gd name="T9" fmla="*/ 1 h 318"/>
                <a:gd name="T10" fmla="*/ 1 w 94"/>
                <a:gd name="T11" fmla="*/ 1 h 318"/>
                <a:gd name="T12" fmla="*/ 1 w 94"/>
                <a:gd name="T13" fmla="*/ 1 h 318"/>
                <a:gd name="T14" fmla="*/ 1 w 94"/>
                <a:gd name="T15" fmla="*/ 1 h 318"/>
                <a:gd name="T16" fmla="*/ 1 w 94"/>
                <a:gd name="T17" fmla="*/ 1 h 318"/>
                <a:gd name="T18" fmla="*/ 1 w 94"/>
                <a:gd name="T19" fmla="*/ 1 h 318"/>
                <a:gd name="T20" fmla="*/ 1 w 94"/>
                <a:gd name="T21" fmla="*/ 1 h 318"/>
                <a:gd name="T22" fmla="*/ 1 w 94"/>
                <a:gd name="T23" fmla="*/ 1 h 318"/>
                <a:gd name="T24" fmla="*/ 1 w 94"/>
                <a:gd name="T25" fmla="*/ 1 h 318"/>
                <a:gd name="T26" fmla="*/ 1 w 94"/>
                <a:gd name="T27" fmla="*/ 1 h 318"/>
                <a:gd name="T28" fmla="*/ 1 w 94"/>
                <a:gd name="T29" fmla="*/ 1 h 318"/>
                <a:gd name="T30" fmla="*/ 1 w 94"/>
                <a:gd name="T31" fmla="*/ 1 h 318"/>
                <a:gd name="T32" fmla="*/ 1 w 94"/>
                <a:gd name="T33" fmla="*/ 1 h 318"/>
                <a:gd name="T34" fmla="*/ 1 w 94"/>
                <a:gd name="T35" fmla="*/ 1 h 318"/>
                <a:gd name="T36" fmla="*/ 1 w 94"/>
                <a:gd name="T37" fmla="*/ 1 h 318"/>
                <a:gd name="T38" fmla="*/ 1 w 94"/>
                <a:gd name="T39" fmla="*/ 1 h 318"/>
                <a:gd name="T40" fmla="*/ 1 w 94"/>
                <a:gd name="T41" fmla="*/ 1 h 318"/>
                <a:gd name="T42" fmla="*/ 1 w 94"/>
                <a:gd name="T43" fmla="*/ 1 h 318"/>
                <a:gd name="T44" fmla="*/ 1 w 94"/>
                <a:gd name="T45" fmla="*/ 1 h 318"/>
                <a:gd name="T46" fmla="*/ 1 w 94"/>
                <a:gd name="T47" fmla="*/ 1 h 318"/>
                <a:gd name="T48" fmla="*/ 1 w 94"/>
                <a:gd name="T49" fmla="*/ 1 h 318"/>
                <a:gd name="T50" fmla="*/ 1 w 94"/>
                <a:gd name="T51" fmla="*/ 1 h 318"/>
                <a:gd name="T52" fmla="*/ 1 w 94"/>
                <a:gd name="T53" fmla="*/ 1 h 318"/>
                <a:gd name="T54" fmla="*/ 1 w 94"/>
                <a:gd name="T55" fmla="*/ 1 h 318"/>
                <a:gd name="T56" fmla="*/ 1 w 94"/>
                <a:gd name="T57" fmla="*/ 1 h 318"/>
                <a:gd name="T58" fmla="*/ 1 w 94"/>
                <a:gd name="T59" fmla="*/ 1 h 318"/>
                <a:gd name="T60" fmla="*/ 1 w 94"/>
                <a:gd name="T61" fmla="*/ 1 h 318"/>
                <a:gd name="T62" fmla="*/ 1 w 94"/>
                <a:gd name="T63" fmla="*/ 1 h 318"/>
                <a:gd name="T64" fmla="*/ 1 w 94"/>
                <a:gd name="T65" fmla="*/ 1 h 318"/>
                <a:gd name="T66" fmla="*/ 1 w 94"/>
                <a:gd name="T67" fmla="*/ 1 h 318"/>
                <a:gd name="T68" fmla="*/ 1 w 94"/>
                <a:gd name="T69" fmla="*/ 1 h 318"/>
                <a:gd name="T70" fmla="*/ 1 w 94"/>
                <a:gd name="T71" fmla="*/ 1 h 318"/>
                <a:gd name="T72" fmla="*/ 1 w 94"/>
                <a:gd name="T73" fmla="*/ 1 h 318"/>
                <a:gd name="T74" fmla="*/ 1 w 94"/>
                <a:gd name="T75" fmla="*/ 1 h 318"/>
                <a:gd name="T76" fmla="*/ 1 w 94"/>
                <a:gd name="T77" fmla="*/ 1 h 318"/>
                <a:gd name="T78" fmla="*/ 1 w 94"/>
                <a:gd name="T79" fmla="*/ 1 h 318"/>
                <a:gd name="T80" fmla="*/ 1 w 94"/>
                <a:gd name="T81" fmla="*/ 1 h 318"/>
                <a:gd name="T82" fmla="*/ 1 w 94"/>
                <a:gd name="T83" fmla="*/ 1 h 318"/>
                <a:gd name="T84" fmla="*/ 1 w 94"/>
                <a:gd name="T85" fmla="*/ 1 h 318"/>
                <a:gd name="T86" fmla="*/ 1 w 94"/>
                <a:gd name="T87" fmla="*/ 1 h 318"/>
                <a:gd name="T88" fmla="*/ 1 w 94"/>
                <a:gd name="T89" fmla="*/ 1 h 318"/>
                <a:gd name="T90" fmla="*/ 1 w 94"/>
                <a:gd name="T91" fmla="*/ 1 h 318"/>
                <a:gd name="T92" fmla="*/ 1 w 94"/>
                <a:gd name="T93" fmla="*/ 1 h 318"/>
                <a:gd name="T94" fmla="*/ 1 w 94"/>
                <a:gd name="T95" fmla="*/ 1 h 318"/>
                <a:gd name="T96" fmla="*/ 1 w 94"/>
                <a:gd name="T97" fmla="*/ 1 h 318"/>
                <a:gd name="T98" fmla="*/ 1 w 94"/>
                <a:gd name="T99" fmla="*/ 1 h 318"/>
                <a:gd name="T100" fmla="*/ 1 w 94"/>
                <a:gd name="T101" fmla="*/ 1 h 318"/>
                <a:gd name="T102" fmla="*/ 1 w 94"/>
                <a:gd name="T103" fmla="*/ 1 h 318"/>
                <a:gd name="T104" fmla="*/ 1 w 94"/>
                <a:gd name="T105" fmla="*/ 1 h 318"/>
                <a:gd name="T106" fmla="*/ 1 w 94"/>
                <a:gd name="T107" fmla="*/ 1 h 318"/>
                <a:gd name="T108" fmla="*/ 1 w 94"/>
                <a:gd name="T109" fmla="*/ 1 h 318"/>
                <a:gd name="T110" fmla="*/ 1 w 94"/>
                <a:gd name="T111" fmla="*/ 1 h 318"/>
                <a:gd name="T112" fmla="*/ 1 w 94"/>
                <a:gd name="T113" fmla="*/ 1 h 31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4"/>
                <a:gd name="T172" fmla="*/ 0 h 318"/>
                <a:gd name="T173" fmla="*/ 94 w 94"/>
                <a:gd name="T174" fmla="*/ 318 h 31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4" h="318">
                  <a:moveTo>
                    <a:pt x="0" y="0"/>
                  </a:moveTo>
                  <a:lnTo>
                    <a:pt x="3" y="3"/>
                  </a:lnTo>
                  <a:lnTo>
                    <a:pt x="4" y="7"/>
                  </a:lnTo>
                  <a:lnTo>
                    <a:pt x="5" y="9"/>
                  </a:lnTo>
                  <a:lnTo>
                    <a:pt x="7" y="12"/>
                  </a:lnTo>
                  <a:lnTo>
                    <a:pt x="9" y="15"/>
                  </a:lnTo>
                  <a:lnTo>
                    <a:pt x="11" y="17"/>
                  </a:lnTo>
                  <a:lnTo>
                    <a:pt x="12" y="20"/>
                  </a:lnTo>
                  <a:lnTo>
                    <a:pt x="13" y="23"/>
                  </a:lnTo>
                  <a:lnTo>
                    <a:pt x="13" y="24"/>
                  </a:lnTo>
                  <a:lnTo>
                    <a:pt x="15" y="27"/>
                  </a:lnTo>
                  <a:lnTo>
                    <a:pt x="16" y="28"/>
                  </a:lnTo>
                  <a:lnTo>
                    <a:pt x="17" y="29"/>
                  </a:lnTo>
                  <a:lnTo>
                    <a:pt x="17" y="32"/>
                  </a:lnTo>
                  <a:lnTo>
                    <a:pt x="19" y="33"/>
                  </a:lnTo>
                  <a:lnTo>
                    <a:pt x="19" y="35"/>
                  </a:lnTo>
                  <a:lnTo>
                    <a:pt x="20" y="36"/>
                  </a:lnTo>
                  <a:lnTo>
                    <a:pt x="21" y="37"/>
                  </a:lnTo>
                  <a:lnTo>
                    <a:pt x="21" y="39"/>
                  </a:lnTo>
                  <a:lnTo>
                    <a:pt x="21" y="40"/>
                  </a:lnTo>
                  <a:lnTo>
                    <a:pt x="23" y="41"/>
                  </a:lnTo>
                  <a:lnTo>
                    <a:pt x="23" y="43"/>
                  </a:lnTo>
                  <a:lnTo>
                    <a:pt x="24" y="44"/>
                  </a:lnTo>
                  <a:lnTo>
                    <a:pt x="24" y="45"/>
                  </a:lnTo>
                  <a:lnTo>
                    <a:pt x="25" y="47"/>
                  </a:lnTo>
                  <a:lnTo>
                    <a:pt x="27" y="48"/>
                  </a:lnTo>
                  <a:lnTo>
                    <a:pt x="27" y="50"/>
                  </a:lnTo>
                  <a:lnTo>
                    <a:pt x="27" y="52"/>
                  </a:lnTo>
                  <a:lnTo>
                    <a:pt x="28" y="53"/>
                  </a:lnTo>
                  <a:lnTo>
                    <a:pt x="28" y="54"/>
                  </a:lnTo>
                  <a:lnTo>
                    <a:pt x="29" y="56"/>
                  </a:lnTo>
                  <a:lnTo>
                    <a:pt x="29" y="58"/>
                  </a:lnTo>
                  <a:lnTo>
                    <a:pt x="31" y="60"/>
                  </a:lnTo>
                  <a:lnTo>
                    <a:pt x="32" y="61"/>
                  </a:lnTo>
                  <a:lnTo>
                    <a:pt x="32" y="62"/>
                  </a:lnTo>
                  <a:lnTo>
                    <a:pt x="33" y="65"/>
                  </a:lnTo>
                  <a:lnTo>
                    <a:pt x="33" y="66"/>
                  </a:lnTo>
                  <a:lnTo>
                    <a:pt x="33" y="68"/>
                  </a:lnTo>
                  <a:lnTo>
                    <a:pt x="35" y="69"/>
                  </a:lnTo>
                  <a:lnTo>
                    <a:pt x="35" y="70"/>
                  </a:lnTo>
                  <a:lnTo>
                    <a:pt x="36" y="70"/>
                  </a:lnTo>
                  <a:lnTo>
                    <a:pt x="36" y="72"/>
                  </a:lnTo>
                  <a:lnTo>
                    <a:pt x="36" y="73"/>
                  </a:lnTo>
                  <a:lnTo>
                    <a:pt x="37" y="74"/>
                  </a:lnTo>
                  <a:lnTo>
                    <a:pt x="37" y="76"/>
                  </a:lnTo>
                  <a:lnTo>
                    <a:pt x="37" y="77"/>
                  </a:lnTo>
                  <a:lnTo>
                    <a:pt x="39" y="78"/>
                  </a:lnTo>
                  <a:lnTo>
                    <a:pt x="39" y="80"/>
                  </a:lnTo>
                  <a:lnTo>
                    <a:pt x="39" y="81"/>
                  </a:lnTo>
                  <a:lnTo>
                    <a:pt x="40" y="81"/>
                  </a:lnTo>
                  <a:lnTo>
                    <a:pt x="40" y="82"/>
                  </a:lnTo>
                  <a:lnTo>
                    <a:pt x="40" y="84"/>
                  </a:lnTo>
                  <a:lnTo>
                    <a:pt x="41" y="85"/>
                  </a:lnTo>
                  <a:lnTo>
                    <a:pt x="41" y="86"/>
                  </a:lnTo>
                  <a:lnTo>
                    <a:pt x="43" y="88"/>
                  </a:lnTo>
                  <a:lnTo>
                    <a:pt x="43" y="89"/>
                  </a:lnTo>
                  <a:lnTo>
                    <a:pt x="43" y="90"/>
                  </a:lnTo>
                  <a:lnTo>
                    <a:pt x="44" y="92"/>
                  </a:lnTo>
                  <a:lnTo>
                    <a:pt x="44" y="94"/>
                  </a:lnTo>
                  <a:lnTo>
                    <a:pt x="45" y="96"/>
                  </a:lnTo>
                  <a:lnTo>
                    <a:pt x="45" y="97"/>
                  </a:lnTo>
                  <a:lnTo>
                    <a:pt x="47" y="100"/>
                  </a:lnTo>
                  <a:lnTo>
                    <a:pt x="48" y="102"/>
                  </a:lnTo>
                  <a:lnTo>
                    <a:pt x="48" y="104"/>
                  </a:lnTo>
                  <a:lnTo>
                    <a:pt x="49" y="106"/>
                  </a:lnTo>
                  <a:lnTo>
                    <a:pt x="49" y="108"/>
                  </a:lnTo>
                  <a:lnTo>
                    <a:pt x="51" y="110"/>
                  </a:lnTo>
                  <a:lnTo>
                    <a:pt x="51" y="112"/>
                  </a:lnTo>
                  <a:lnTo>
                    <a:pt x="52" y="113"/>
                  </a:lnTo>
                  <a:lnTo>
                    <a:pt x="52" y="114"/>
                  </a:lnTo>
                  <a:lnTo>
                    <a:pt x="53" y="116"/>
                  </a:lnTo>
                  <a:lnTo>
                    <a:pt x="53" y="117"/>
                  </a:lnTo>
                  <a:lnTo>
                    <a:pt x="53" y="118"/>
                  </a:lnTo>
                  <a:lnTo>
                    <a:pt x="55" y="120"/>
                  </a:lnTo>
                  <a:lnTo>
                    <a:pt x="55" y="121"/>
                  </a:lnTo>
                  <a:lnTo>
                    <a:pt x="55" y="122"/>
                  </a:lnTo>
                  <a:lnTo>
                    <a:pt x="56" y="124"/>
                  </a:lnTo>
                  <a:lnTo>
                    <a:pt x="56" y="125"/>
                  </a:lnTo>
                  <a:lnTo>
                    <a:pt x="56" y="126"/>
                  </a:lnTo>
                  <a:lnTo>
                    <a:pt x="57" y="128"/>
                  </a:lnTo>
                  <a:lnTo>
                    <a:pt x="57" y="129"/>
                  </a:lnTo>
                  <a:lnTo>
                    <a:pt x="57" y="130"/>
                  </a:lnTo>
                  <a:lnTo>
                    <a:pt x="59" y="132"/>
                  </a:lnTo>
                  <a:lnTo>
                    <a:pt x="59" y="133"/>
                  </a:lnTo>
                  <a:lnTo>
                    <a:pt x="59" y="134"/>
                  </a:lnTo>
                  <a:lnTo>
                    <a:pt x="60" y="136"/>
                  </a:lnTo>
                  <a:lnTo>
                    <a:pt x="60" y="137"/>
                  </a:lnTo>
                  <a:lnTo>
                    <a:pt x="60" y="138"/>
                  </a:lnTo>
                  <a:lnTo>
                    <a:pt x="61" y="141"/>
                  </a:lnTo>
                  <a:lnTo>
                    <a:pt x="61" y="142"/>
                  </a:lnTo>
                  <a:lnTo>
                    <a:pt x="63" y="143"/>
                  </a:lnTo>
                  <a:lnTo>
                    <a:pt x="63" y="146"/>
                  </a:lnTo>
                  <a:lnTo>
                    <a:pt x="64" y="147"/>
                  </a:lnTo>
                  <a:lnTo>
                    <a:pt x="64" y="150"/>
                  </a:lnTo>
                  <a:lnTo>
                    <a:pt x="65" y="153"/>
                  </a:lnTo>
                  <a:lnTo>
                    <a:pt x="65" y="154"/>
                  </a:lnTo>
                  <a:lnTo>
                    <a:pt x="67" y="157"/>
                  </a:lnTo>
                  <a:lnTo>
                    <a:pt x="67" y="158"/>
                  </a:lnTo>
                  <a:lnTo>
                    <a:pt x="67" y="159"/>
                  </a:lnTo>
                  <a:lnTo>
                    <a:pt x="68" y="162"/>
                  </a:lnTo>
                  <a:lnTo>
                    <a:pt x="68" y="163"/>
                  </a:lnTo>
                  <a:lnTo>
                    <a:pt x="68" y="165"/>
                  </a:lnTo>
                  <a:lnTo>
                    <a:pt x="69" y="166"/>
                  </a:lnTo>
                  <a:lnTo>
                    <a:pt x="69" y="167"/>
                  </a:lnTo>
                  <a:lnTo>
                    <a:pt x="69" y="169"/>
                  </a:lnTo>
                  <a:lnTo>
                    <a:pt x="71" y="170"/>
                  </a:lnTo>
                  <a:lnTo>
                    <a:pt x="71" y="171"/>
                  </a:lnTo>
                  <a:lnTo>
                    <a:pt x="71" y="173"/>
                  </a:lnTo>
                  <a:lnTo>
                    <a:pt x="72" y="174"/>
                  </a:lnTo>
                  <a:lnTo>
                    <a:pt x="72" y="175"/>
                  </a:lnTo>
                  <a:lnTo>
                    <a:pt x="72" y="177"/>
                  </a:lnTo>
                  <a:lnTo>
                    <a:pt x="73" y="178"/>
                  </a:lnTo>
                  <a:lnTo>
                    <a:pt x="73" y="179"/>
                  </a:lnTo>
                  <a:lnTo>
                    <a:pt x="73" y="181"/>
                  </a:lnTo>
                  <a:lnTo>
                    <a:pt x="75" y="182"/>
                  </a:lnTo>
                  <a:lnTo>
                    <a:pt x="75" y="183"/>
                  </a:lnTo>
                  <a:lnTo>
                    <a:pt x="75" y="186"/>
                  </a:lnTo>
                  <a:lnTo>
                    <a:pt x="76" y="187"/>
                  </a:lnTo>
                  <a:lnTo>
                    <a:pt x="76" y="189"/>
                  </a:lnTo>
                  <a:lnTo>
                    <a:pt x="77" y="190"/>
                  </a:lnTo>
                  <a:lnTo>
                    <a:pt x="77" y="193"/>
                  </a:lnTo>
                  <a:lnTo>
                    <a:pt x="77" y="194"/>
                  </a:lnTo>
                  <a:lnTo>
                    <a:pt x="79" y="197"/>
                  </a:lnTo>
                  <a:lnTo>
                    <a:pt x="79" y="198"/>
                  </a:lnTo>
                  <a:lnTo>
                    <a:pt x="80" y="201"/>
                  </a:lnTo>
                  <a:lnTo>
                    <a:pt x="80" y="202"/>
                  </a:lnTo>
                  <a:lnTo>
                    <a:pt x="81" y="205"/>
                  </a:lnTo>
                  <a:lnTo>
                    <a:pt x="81" y="206"/>
                  </a:lnTo>
                  <a:lnTo>
                    <a:pt x="83" y="207"/>
                  </a:lnTo>
                  <a:lnTo>
                    <a:pt x="83" y="210"/>
                  </a:lnTo>
                  <a:lnTo>
                    <a:pt x="83" y="211"/>
                  </a:lnTo>
                  <a:lnTo>
                    <a:pt x="84" y="213"/>
                  </a:lnTo>
                  <a:lnTo>
                    <a:pt x="84" y="214"/>
                  </a:lnTo>
                  <a:lnTo>
                    <a:pt x="84" y="215"/>
                  </a:lnTo>
                  <a:lnTo>
                    <a:pt x="85" y="217"/>
                  </a:lnTo>
                  <a:lnTo>
                    <a:pt x="85" y="218"/>
                  </a:lnTo>
                  <a:lnTo>
                    <a:pt x="85" y="219"/>
                  </a:lnTo>
                  <a:lnTo>
                    <a:pt x="85" y="221"/>
                  </a:lnTo>
                  <a:lnTo>
                    <a:pt x="86" y="222"/>
                  </a:lnTo>
                  <a:lnTo>
                    <a:pt x="86" y="223"/>
                  </a:lnTo>
                  <a:lnTo>
                    <a:pt x="86" y="225"/>
                  </a:lnTo>
                  <a:lnTo>
                    <a:pt x="86" y="226"/>
                  </a:lnTo>
                  <a:lnTo>
                    <a:pt x="86" y="227"/>
                  </a:lnTo>
                  <a:lnTo>
                    <a:pt x="86" y="229"/>
                  </a:lnTo>
                  <a:lnTo>
                    <a:pt x="86" y="230"/>
                  </a:lnTo>
                  <a:lnTo>
                    <a:pt x="88" y="231"/>
                  </a:lnTo>
                  <a:lnTo>
                    <a:pt x="88" y="233"/>
                  </a:lnTo>
                  <a:lnTo>
                    <a:pt x="88" y="234"/>
                  </a:lnTo>
                  <a:lnTo>
                    <a:pt x="88" y="235"/>
                  </a:lnTo>
                  <a:lnTo>
                    <a:pt x="88" y="236"/>
                  </a:lnTo>
                  <a:lnTo>
                    <a:pt x="88" y="238"/>
                  </a:lnTo>
                  <a:lnTo>
                    <a:pt x="88" y="239"/>
                  </a:lnTo>
                  <a:lnTo>
                    <a:pt x="88" y="242"/>
                  </a:lnTo>
                  <a:lnTo>
                    <a:pt x="88" y="243"/>
                  </a:lnTo>
                  <a:lnTo>
                    <a:pt x="88" y="244"/>
                  </a:lnTo>
                  <a:lnTo>
                    <a:pt x="88" y="247"/>
                  </a:lnTo>
                  <a:lnTo>
                    <a:pt x="89" y="248"/>
                  </a:lnTo>
                  <a:lnTo>
                    <a:pt x="89" y="250"/>
                  </a:lnTo>
                  <a:lnTo>
                    <a:pt x="89" y="251"/>
                  </a:lnTo>
                  <a:lnTo>
                    <a:pt x="89" y="252"/>
                  </a:lnTo>
                  <a:lnTo>
                    <a:pt x="89" y="254"/>
                  </a:lnTo>
                  <a:lnTo>
                    <a:pt x="89" y="255"/>
                  </a:lnTo>
                  <a:lnTo>
                    <a:pt x="89" y="256"/>
                  </a:lnTo>
                  <a:lnTo>
                    <a:pt x="89" y="258"/>
                  </a:lnTo>
                  <a:lnTo>
                    <a:pt x="89" y="259"/>
                  </a:lnTo>
                  <a:lnTo>
                    <a:pt x="89" y="260"/>
                  </a:lnTo>
                  <a:lnTo>
                    <a:pt x="89" y="262"/>
                  </a:lnTo>
                  <a:lnTo>
                    <a:pt x="90" y="262"/>
                  </a:lnTo>
                  <a:lnTo>
                    <a:pt x="90" y="263"/>
                  </a:lnTo>
                  <a:lnTo>
                    <a:pt x="90" y="264"/>
                  </a:lnTo>
                  <a:lnTo>
                    <a:pt x="90" y="266"/>
                  </a:lnTo>
                  <a:lnTo>
                    <a:pt x="90" y="267"/>
                  </a:lnTo>
                  <a:lnTo>
                    <a:pt x="90" y="268"/>
                  </a:lnTo>
                  <a:lnTo>
                    <a:pt x="90" y="270"/>
                  </a:lnTo>
                  <a:lnTo>
                    <a:pt x="92" y="271"/>
                  </a:lnTo>
                  <a:lnTo>
                    <a:pt x="92" y="272"/>
                  </a:lnTo>
                  <a:lnTo>
                    <a:pt x="92" y="274"/>
                  </a:lnTo>
                  <a:lnTo>
                    <a:pt x="92" y="275"/>
                  </a:lnTo>
                  <a:lnTo>
                    <a:pt x="92" y="276"/>
                  </a:lnTo>
                  <a:lnTo>
                    <a:pt x="93" y="278"/>
                  </a:lnTo>
                  <a:lnTo>
                    <a:pt x="93" y="279"/>
                  </a:lnTo>
                  <a:lnTo>
                    <a:pt x="93" y="280"/>
                  </a:lnTo>
                  <a:lnTo>
                    <a:pt x="93" y="282"/>
                  </a:lnTo>
                  <a:lnTo>
                    <a:pt x="93" y="283"/>
                  </a:lnTo>
                  <a:lnTo>
                    <a:pt x="94" y="284"/>
                  </a:lnTo>
                  <a:lnTo>
                    <a:pt x="94" y="286"/>
                  </a:lnTo>
                  <a:lnTo>
                    <a:pt x="94" y="287"/>
                  </a:lnTo>
                  <a:lnTo>
                    <a:pt x="94" y="288"/>
                  </a:lnTo>
                  <a:lnTo>
                    <a:pt x="94" y="290"/>
                  </a:lnTo>
                  <a:lnTo>
                    <a:pt x="94" y="291"/>
                  </a:lnTo>
                  <a:lnTo>
                    <a:pt x="94" y="292"/>
                  </a:lnTo>
                  <a:lnTo>
                    <a:pt x="94" y="294"/>
                  </a:lnTo>
                  <a:lnTo>
                    <a:pt x="94" y="295"/>
                  </a:lnTo>
                  <a:lnTo>
                    <a:pt x="94" y="296"/>
                  </a:lnTo>
                  <a:lnTo>
                    <a:pt x="94" y="298"/>
                  </a:lnTo>
                  <a:lnTo>
                    <a:pt x="94" y="299"/>
                  </a:lnTo>
                  <a:lnTo>
                    <a:pt x="94" y="300"/>
                  </a:lnTo>
                  <a:lnTo>
                    <a:pt x="94" y="302"/>
                  </a:lnTo>
                  <a:lnTo>
                    <a:pt x="94" y="304"/>
                  </a:lnTo>
                  <a:lnTo>
                    <a:pt x="94" y="306"/>
                  </a:lnTo>
                  <a:lnTo>
                    <a:pt x="93" y="308"/>
                  </a:lnTo>
                  <a:lnTo>
                    <a:pt x="93" y="310"/>
                  </a:lnTo>
                  <a:lnTo>
                    <a:pt x="93" y="312"/>
                  </a:lnTo>
                  <a:lnTo>
                    <a:pt x="93" y="315"/>
                  </a:lnTo>
                  <a:lnTo>
                    <a:pt x="93" y="31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70" name="Freeform 69">
              <a:extLst>
                <a:ext uri="{FF2B5EF4-FFF2-40B4-BE49-F238E27FC236}">
                  <a16:creationId xmlns:a16="http://schemas.microsoft.com/office/drawing/2014/main" id="{9465EBA1-FE69-5848-8FD9-8ED08555A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6" y="1898"/>
              <a:ext cx="47" cy="159"/>
            </a:xfrm>
            <a:custGeom>
              <a:avLst/>
              <a:gdLst>
                <a:gd name="T0" fmla="*/ 1 w 94"/>
                <a:gd name="T1" fmla="*/ 1 h 317"/>
                <a:gd name="T2" fmla="*/ 1 w 94"/>
                <a:gd name="T3" fmla="*/ 1 h 317"/>
                <a:gd name="T4" fmla="*/ 1 w 94"/>
                <a:gd name="T5" fmla="*/ 1 h 317"/>
                <a:gd name="T6" fmla="*/ 1 w 94"/>
                <a:gd name="T7" fmla="*/ 1 h 317"/>
                <a:gd name="T8" fmla="*/ 1 w 94"/>
                <a:gd name="T9" fmla="*/ 1 h 317"/>
                <a:gd name="T10" fmla="*/ 1 w 94"/>
                <a:gd name="T11" fmla="*/ 1 h 317"/>
                <a:gd name="T12" fmla="*/ 1 w 94"/>
                <a:gd name="T13" fmla="*/ 1 h 317"/>
                <a:gd name="T14" fmla="*/ 1 w 94"/>
                <a:gd name="T15" fmla="*/ 1 h 317"/>
                <a:gd name="T16" fmla="*/ 1 w 94"/>
                <a:gd name="T17" fmla="*/ 1 h 317"/>
                <a:gd name="T18" fmla="*/ 1 w 94"/>
                <a:gd name="T19" fmla="*/ 1 h 317"/>
                <a:gd name="T20" fmla="*/ 1 w 94"/>
                <a:gd name="T21" fmla="*/ 1 h 317"/>
                <a:gd name="T22" fmla="*/ 1 w 94"/>
                <a:gd name="T23" fmla="*/ 1 h 317"/>
                <a:gd name="T24" fmla="*/ 1 w 94"/>
                <a:gd name="T25" fmla="*/ 1 h 317"/>
                <a:gd name="T26" fmla="*/ 1 w 94"/>
                <a:gd name="T27" fmla="*/ 1 h 317"/>
                <a:gd name="T28" fmla="*/ 1 w 94"/>
                <a:gd name="T29" fmla="*/ 1 h 317"/>
                <a:gd name="T30" fmla="*/ 1 w 94"/>
                <a:gd name="T31" fmla="*/ 1 h 317"/>
                <a:gd name="T32" fmla="*/ 1 w 94"/>
                <a:gd name="T33" fmla="*/ 1 h 317"/>
                <a:gd name="T34" fmla="*/ 1 w 94"/>
                <a:gd name="T35" fmla="*/ 1 h 317"/>
                <a:gd name="T36" fmla="*/ 1 w 94"/>
                <a:gd name="T37" fmla="*/ 1 h 317"/>
                <a:gd name="T38" fmla="*/ 1 w 94"/>
                <a:gd name="T39" fmla="*/ 1 h 317"/>
                <a:gd name="T40" fmla="*/ 1 w 94"/>
                <a:gd name="T41" fmla="*/ 1 h 317"/>
                <a:gd name="T42" fmla="*/ 1 w 94"/>
                <a:gd name="T43" fmla="*/ 1 h 317"/>
                <a:gd name="T44" fmla="*/ 1 w 94"/>
                <a:gd name="T45" fmla="*/ 1 h 317"/>
                <a:gd name="T46" fmla="*/ 1 w 94"/>
                <a:gd name="T47" fmla="*/ 1 h 317"/>
                <a:gd name="T48" fmla="*/ 1 w 94"/>
                <a:gd name="T49" fmla="*/ 1 h 317"/>
                <a:gd name="T50" fmla="*/ 1 w 94"/>
                <a:gd name="T51" fmla="*/ 1 h 317"/>
                <a:gd name="T52" fmla="*/ 1 w 94"/>
                <a:gd name="T53" fmla="*/ 1 h 317"/>
                <a:gd name="T54" fmla="*/ 1 w 94"/>
                <a:gd name="T55" fmla="*/ 1 h 317"/>
                <a:gd name="T56" fmla="*/ 1 w 94"/>
                <a:gd name="T57" fmla="*/ 1 h 317"/>
                <a:gd name="T58" fmla="*/ 1 w 94"/>
                <a:gd name="T59" fmla="*/ 1 h 317"/>
                <a:gd name="T60" fmla="*/ 1 w 94"/>
                <a:gd name="T61" fmla="*/ 1 h 317"/>
                <a:gd name="T62" fmla="*/ 1 w 94"/>
                <a:gd name="T63" fmla="*/ 1 h 317"/>
                <a:gd name="T64" fmla="*/ 1 w 94"/>
                <a:gd name="T65" fmla="*/ 1 h 317"/>
                <a:gd name="T66" fmla="*/ 1 w 94"/>
                <a:gd name="T67" fmla="*/ 1 h 317"/>
                <a:gd name="T68" fmla="*/ 1 w 94"/>
                <a:gd name="T69" fmla="*/ 1 h 317"/>
                <a:gd name="T70" fmla="*/ 1 w 94"/>
                <a:gd name="T71" fmla="*/ 1 h 317"/>
                <a:gd name="T72" fmla="*/ 1 w 94"/>
                <a:gd name="T73" fmla="*/ 1 h 317"/>
                <a:gd name="T74" fmla="*/ 1 w 94"/>
                <a:gd name="T75" fmla="*/ 1 h 317"/>
                <a:gd name="T76" fmla="*/ 1 w 94"/>
                <a:gd name="T77" fmla="*/ 1 h 317"/>
                <a:gd name="T78" fmla="*/ 1 w 94"/>
                <a:gd name="T79" fmla="*/ 1 h 317"/>
                <a:gd name="T80" fmla="*/ 1 w 94"/>
                <a:gd name="T81" fmla="*/ 1 h 317"/>
                <a:gd name="T82" fmla="*/ 1 w 94"/>
                <a:gd name="T83" fmla="*/ 1 h 317"/>
                <a:gd name="T84" fmla="*/ 1 w 94"/>
                <a:gd name="T85" fmla="*/ 1 h 317"/>
                <a:gd name="T86" fmla="*/ 1 w 94"/>
                <a:gd name="T87" fmla="*/ 1 h 317"/>
                <a:gd name="T88" fmla="*/ 1 w 94"/>
                <a:gd name="T89" fmla="*/ 1 h 317"/>
                <a:gd name="T90" fmla="*/ 1 w 94"/>
                <a:gd name="T91" fmla="*/ 1 h 317"/>
                <a:gd name="T92" fmla="*/ 1 w 94"/>
                <a:gd name="T93" fmla="*/ 1 h 317"/>
                <a:gd name="T94" fmla="*/ 1 w 94"/>
                <a:gd name="T95" fmla="*/ 1 h 317"/>
                <a:gd name="T96" fmla="*/ 1 w 94"/>
                <a:gd name="T97" fmla="*/ 1 h 317"/>
                <a:gd name="T98" fmla="*/ 1 w 94"/>
                <a:gd name="T99" fmla="*/ 1 h 317"/>
                <a:gd name="T100" fmla="*/ 1 w 94"/>
                <a:gd name="T101" fmla="*/ 1 h 317"/>
                <a:gd name="T102" fmla="*/ 1 w 94"/>
                <a:gd name="T103" fmla="*/ 1 h 317"/>
                <a:gd name="T104" fmla="*/ 1 w 94"/>
                <a:gd name="T105" fmla="*/ 1 h 317"/>
                <a:gd name="T106" fmla="*/ 1 w 94"/>
                <a:gd name="T107" fmla="*/ 1 h 317"/>
                <a:gd name="T108" fmla="*/ 1 w 94"/>
                <a:gd name="T109" fmla="*/ 1 h 317"/>
                <a:gd name="T110" fmla="*/ 1 w 94"/>
                <a:gd name="T111" fmla="*/ 1 h 317"/>
                <a:gd name="T112" fmla="*/ 1 w 94"/>
                <a:gd name="T113" fmla="*/ 1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4"/>
                <a:gd name="T172" fmla="*/ 0 h 317"/>
                <a:gd name="T173" fmla="*/ 94 w 94"/>
                <a:gd name="T174" fmla="*/ 317 h 31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4" h="317">
                  <a:moveTo>
                    <a:pt x="0" y="317"/>
                  </a:moveTo>
                  <a:lnTo>
                    <a:pt x="3" y="313"/>
                  </a:lnTo>
                  <a:lnTo>
                    <a:pt x="4" y="311"/>
                  </a:lnTo>
                  <a:lnTo>
                    <a:pt x="5" y="308"/>
                  </a:lnTo>
                  <a:lnTo>
                    <a:pt x="7" y="305"/>
                  </a:lnTo>
                  <a:lnTo>
                    <a:pt x="9" y="301"/>
                  </a:lnTo>
                  <a:lnTo>
                    <a:pt x="11" y="300"/>
                  </a:lnTo>
                  <a:lnTo>
                    <a:pt x="12" y="297"/>
                  </a:lnTo>
                  <a:lnTo>
                    <a:pt x="13" y="295"/>
                  </a:lnTo>
                  <a:lnTo>
                    <a:pt x="13" y="293"/>
                  </a:lnTo>
                  <a:lnTo>
                    <a:pt x="15" y="291"/>
                  </a:lnTo>
                  <a:lnTo>
                    <a:pt x="16" y="290"/>
                  </a:lnTo>
                  <a:lnTo>
                    <a:pt x="17" y="287"/>
                  </a:lnTo>
                  <a:lnTo>
                    <a:pt x="17" y="286"/>
                  </a:lnTo>
                  <a:lnTo>
                    <a:pt x="19" y="284"/>
                  </a:lnTo>
                  <a:lnTo>
                    <a:pt x="19" y="283"/>
                  </a:lnTo>
                  <a:lnTo>
                    <a:pt x="20" y="282"/>
                  </a:lnTo>
                  <a:lnTo>
                    <a:pt x="21" y="280"/>
                  </a:lnTo>
                  <a:lnTo>
                    <a:pt x="21" y="279"/>
                  </a:lnTo>
                  <a:lnTo>
                    <a:pt x="21" y="278"/>
                  </a:lnTo>
                  <a:lnTo>
                    <a:pt x="23" y="276"/>
                  </a:lnTo>
                  <a:lnTo>
                    <a:pt x="23" y="275"/>
                  </a:lnTo>
                  <a:lnTo>
                    <a:pt x="24" y="274"/>
                  </a:lnTo>
                  <a:lnTo>
                    <a:pt x="24" y="272"/>
                  </a:lnTo>
                  <a:lnTo>
                    <a:pt x="25" y="271"/>
                  </a:lnTo>
                  <a:lnTo>
                    <a:pt x="25" y="270"/>
                  </a:lnTo>
                  <a:lnTo>
                    <a:pt x="27" y="268"/>
                  </a:lnTo>
                  <a:lnTo>
                    <a:pt x="27" y="267"/>
                  </a:lnTo>
                  <a:lnTo>
                    <a:pt x="27" y="266"/>
                  </a:lnTo>
                  <a:lnTo>
                    <a:pt x="28" y="264"/>
                  </a:lnTo>
                  <a:lnTo>
                    <a:pt x="28" y="263"/>
                  </a:lnTo>
                  <a:lnTo>
                    <a:pt x="29" y="262"/>
                  </a:lnTo>
                  <a:lnTo>
                    <a:pt x="29" y="259"/>
                  </a:lnTo>
                  <a:lnTo>
                    <a:pt x="31" y="258"/>
                  </a:lnTo>
                  <a:lnTo>
                    <a:pt x="32" y="256"/>
                  </a:lnTo>
                  <a:lnTo>
                    <a:pt x="32" y="254"/>
                  </a:lnTo>
                  <a:lnTo>
                    <a:pt x="33" y="252"/>
                  </a:lnTo>
                  <a:lnTo>
                    <a:pt x="33" y="251"/>
                  </a:lnTo>
                  <a:lnTo>
                    <a:pt x="33" y="250"/>
                  </a:lnTo>
                  <a:lnTo>
                    <a:pt x="35" y="248"/>
                  </a:lnTo>
                  <a:lnTo>
                    <a:pt x="35" y="247"/>
                  </a:lnTo>
                  <a:lnTo>
                    <a:pt x="36" y="246"/>
                  </a:lnTo>
                  <a:lnTo>
                    <a:pt x="36" y="244"/>
                  </a:lnTo>
                  <a:lnTo>
                    <a:pt x="37" y="243"/>
                  </a:lnTo>
                  <a:lnTo>
                    <a:pt x="37" y="242"/>
                  </a:lnTo>
                  <a:lnTo>
                    <a:pt x="37" y="240"/>
                  </a:lnTo>
                  <a:lnTo>
                    <a:pt x="39" y="239"/>
                  </a:lnTo>
                  <a:lnTo>
                    <a:pt x="39" y="238"/>
                  </a:lnTo>
                  <a:lnTo>
                    <a:pt x="39" y="236"/>
                  </a:lnTo>
                  <a:lnTo>
                    <a:pt x="40" y="235"/>
                  </a:lnTo>
                  <a:lnTo>
                    <a:pt x="40" y="234"/>
                  </a:lnTo>
                  <a:lnTo>
                    <a:pt x="41" y="232"/>
                  </a:lnTo>
                  <a:lnTo>
                    <a:pt x="41" y="231"/>
                  </a:lnTo>
                  <a:lnTo>
                    <a:pt x="43" y="230"/>
                  </a:lnTo>
                  <a:lnTo>
                    <a:pt x="43" y="228"/>
                  </a:lnTo>
                  <a:lnTo>
                    <a:pt x="43" y="227"/>
                  </a:lnTo>
                  <a:lnTo>
                    <a:pt x="44" y="224"/>
                  </a:lnTo>
                  <a:lnTo>
                    <a:pt x="44" y="223"/>
                  </a:lnTo>
                  <a:lnTo>
                    <a:pt x="45" y="222"/>
                  </a:lnTo>
                  <a:lnTo>
                    <a:pt x="45" y="219"/>
                  </a:lnTo>
                  <a:lnTo>
                    <a:pt x="47" y="218"/>
                  </a:lnTo>
                  <a:lnTo>
                    <a:pt x="48" y="215"/>
                  </a:lnTo>
                  <a:lnTo>
                    <a:pt x="48" y="214"/>
                  </a:lnTo>
                  <a:lnTo>
                    <a:pt x="49" y="211"/>
                  </a:lnTo>
                  <a:lnTo>
                    <a:pt x="49" y="210"/>
                  </a:lnTo>
                  <a:lnTo>
                    <a:pt x="51" y="207"/>
                  </a:lnTo>
                  <a:lnTo>
                    <a:pt x="51" y="206"/>
                  </a:lnTo>
                  <a:lnTo>
                    <a:pt x="52" y="204"/>
                  </a:lnTo>
                  <a:lnTo>
                    <a:pt x="52" y="203"/>
                  </a:lnTo>
                  <a:lnTo>
                    <a:pt x="53" y="200"/>
                  </a:lnTo>
                  <a:lnTo>
                    <a:pt x="53" y="199"/>
                  </a:lnTo>
                  <a:lnTo>
                    <a:pt x="53" y="198"/>
                  </a:lnTo>
                  <a:lnTo>
                    <a:pt x="55" y="197"/>
                  </a:lnTo>
                  <a:lnTo>
                    <a:pt x="55" y="195"/>
                  </a:lnTo>
                  <a:lnTo>
                    <a:pt x="56" y="194"/>
                  </a:lnTo>
                  <a:lnTo>
                    <a:pt x="56" y="193"/>
                  </a:lnTo>
                  <a:lnTo>
                    <a:pt x="56" y="191"/>
                  </a:lnTo>
                  <a:lnTo>
                    <a:pt x="57" y="190"/>
                  </a:lnTo>
                  <a:lnTo>
                    <a:pt x="57" y="189"/>
                  </a:lnTo>
                  <a:lnTo>
                    <a:pt x="57" y="187"/>
                  </a:lnTo>
                  <a:lnTo>
                    <a:pt x="59" y="186"/>
                  </a:lnTo>
                  <a:lnTo>
                    <a:pt x="59" y="185"/>
                  </a:lnTo>
                  <a:lnTo>
                    <a:pt x="59" y="183"/>
                  </a:lnTo>
                  <a:lnTo>
                    <a:pt x="60" y="182"/>
                  </a:lnTo>
                  <a:lnTo>
                    <a:pt x="60" y="181"/>
                  </a:lnTo>
                  <a:lnTo>
                    <a:pt x="60" y="179"/>
                  </a:lnTo>
                  <a:lnTo>
                    <a:pt x="61" y="177"/>
                  </a:lnTo>
                  <a:lnTo>
                    <a:pt x="61" y="175"/>
                  </a:lnTo>
                  <a:lnTo>
                    <a:pt x="63" y="174"/>
                  </a:lnTo>
                  <a:lnTo>
                    <a:pt x="63" y="171"/>
                  </a:lnTo>
                  <a:lnTo>
                    <a:pt x="64" y="170"/>
                  </a:lnTo>
                  <a:lnTo>
                    <a:pt x="64" y="167"/>
                  </a:lnTo>
                  <a:lnTo>
                    <a:pt x="65" y="165"/>
                  </a:lnTo>
                  <a:lnTo>
                    <a:pt x="65" y="163"/>
                  </a:lnTo>
                  <a:lnTo>
                    <a:pt x="67" y="161"/>
                  </a:lnTo>
                  <a:lnTo>
                    <a:pt x="67" y="159"/>
                  </a:lnTo>
                  <a:lnTo>
                    <a:pt x="67" y="158"/>
                  </a:lnTo>
                  <a:lnTo>
                    <a:pt x="68" y="155"/>
                  </a:lnTo>
                  <a:lnTo>
                    <a:pt x="68" y="154"/>
                  </a:lnTo>
                  <a:lnTo>
                    <a:pt x="68" y="153"/>
                  </a:lnTo>
                  <a:lnTo>
                    <a:pt x="69" y="151"/>
                  </a:lnTo>
                  <a:lnTo>
                    <a:pt x="69" y="150"/>
                  </a:lnTo>
                  <a:lnTo>
                    <a:pt x="69" y="149"/>
                  </a:lnTo>
                  <a:lnTo>
                    <a:pt x="71" y="147"/>
                  </a:lnTo>
                  <a:lnTo>
                    <a:pt x="71" y="146"/>
                  </a:lnTo>
                  <a:lnTo>
                    <a:pt x="71" y="145"/>
                  </a:lnTo>
                  <a:lnTo>
                    <a:pt x="72" y="143"/>
                  </a:lnTo>
                  <a:lnTo>
                    <a:pt x="72" y="142"/>
                  </a:lnTo>
                  <a:lnTo>
                    <a:pt x="72" y="141"/>
                  </a:lnTo>
                  <a:lnTo>
                    <a:pt x="73" y="139"/>
                  </a:lnTo>
                  <a:lnTo>
                    <a:pt x="73" y="138"/>
                  </a:lnTo>
                  <a:lnTo>
                    <a:pt x="73" y="137"/>
                  </a:lnTo>
                  <a:lnTo>
                    <a:pt x="73" y="135"/>
                  </a:lnTo>
                  <a:lnTo>
                    <a:pt x="75" y="134"/>
                  </a:lnTo>
                  <a:lnTo>
                    <a:pt x="75" y="133"/>
                  </a:lnTo>
                  <a:lnTo>
                    <a:pt x="75" y="131"/>
                  </a:lnTo>
                  <a:lnTo>
                    <a:pt x="76" y="130"/>
                  </a:lnTo>
                  <a:lnTo>
                    <a:pt x="76" y="129"/>
                  </a:lnTo>
                  <a:lnTo>
                    <a:pt x="77" y="127"/>
                  </a:lnTo>
                  <a:lnTo>
                    <a:pt x="77" y="125"/>
                  </a:lnTo>
                  <a:lnTo>
                    <a:pt x="77" y="123"/>
                  </a:lnTo>
                  <a:lnTo>
                    <a:pt x="79" y="121"/>
                  </a:lnTo>
                  <a:lnTo>
                    <a:pt x="79" y="119"/>
                  </a:lnTo>
                  <a:lnTo>
                    <a:pt x="80" y="117"/>
                  </a:lnTo>
                  <a:lnTo>
                    <a:pt x="80" y="114"/>
                  </a:lnTo>
                  <a:lnTo>
                    <a:pt x="81" y="113"/>
                  </a:lnTo>
                  <a:lnTo>
                    <a:pt x="81" y="111"/>
                  </a:lnTo>
                  <a:lnTo>
                    <a:pt x="83" y="109"/>
                  </a:lnTo>
                  <a:lnTo>
                    <a:pt x="83" y="107"/>
                  </a:lnTo>
                  <a:lnTo>
                    <a:pt x="83" y="106"/>
                  </a:lnTo>
                  <a:lnTo>
                    <a:pt x="84" y="105"/>
                  </a:lnTo>
                  <a:lnTo>
                    <a:pt x="84" y="104"/>
                  </a:lnTo>
                  <a:lnTo>
                    <a:pt x="84" y="102"/>
                  </a:lnTo>
                  <a:lnTo>
                    <a:pt x="85" y="101"/>
                  </a:lnTo>
                  <a:lnTo>
                    <a:pt x="85" y="100"/>
                  </a:lnTo>
                  <a:lnTo>
                    <a:pt x="85" y="98"/>
                  </a:lnTo>
                  <a:lnTo>
                    <a:pt x="85" y="97"/>
                  </a:lnTo>
                  <a:lnTo>
                    <a:pt x="86" y="96"/>
                  </a:lnTo>
                  <a:lnTo>
                    <a:pt x="86" y="94"/>
                  </a:lnTo>
                  <a:lnTo>
                    <a:pt x="86" y="93"/>
                  </a:lnTo>
                  <a:lnTo>
                    <a:pt x="86" y="92"/>
                  </a:lnTo>
                  <a:lnTo>
                    <a:pt x="86" y="90"/>
                  </a:lnTo>
                  <a:lnTo>
                    <a:pt x="86" y="89"/>
                  </a:lnTo>
                  <a:lnTo>
                    <a:pt x="86" y="88"/>
                  </a:lnTo>
                  <a:lnTo>
                    <a:pt x="88" y="86"/>
                  </a:lnTo>
                  <a:lnTo>
                    <a:pt x="88" y="85"/>
                  </a:lnTo>
                  <a:lnTo>
                    <a:pt x="88" y="84"/>
                  </a:lnTo>
                  <a:lnTo>
                    <a:pt x="88" y="82"/>
                  </a:lnTo>
                  <a:lnTo>
                    <a:pt x="88" y="81"/>
                  </a:lnTo>
                  <a:lnTo>
                    <a:pt x="88" y="80"/>
                  </a:lnTo>
                  <a:lnTo>
                    <a:pt x="88" y="78"/>
                  </a:lnTo>
                  <a:lnTo>
                    <a:pt x="88" y="76"/>
                  </a:lnTo>
                  <a:lnTo>
                    <a:pt x="88" y="74"/>
                  </a:lnTo>
                  <a:lnTo>
                    <a:pt x="88" y="73"/>
                  </a:lnTo>
                  <a:lnTo>
                    <a:pt x="88" y="70"/>
                  </a:lnTo>
                  <a:lnTo>
                    <a:pt x="89" y="69"/>
                  </a:lnTo>
                  <a:lnTo>
                    <a:pt x="89" y="68"/>
                  </a:lnTo>
                  <a:lnTo>
                    <a:pt x="89" y="66"/>
                  </a:lnTo>
                  <a:lnTo>
                    <a:pt x="89" y="65"/>
                  </a:lnTo>
                  <a:lnTo>
                    <a:pt x="89" y="64"/>
                  </a:lnTo>
                  <a:lnTo>
                    <a:pt x="89" y="62"/>
                  </a:lnTo>
                  <a:lnTo>
                    <a:pt x="89" y="61"/>
                  </a:lnTo>
                  <a:lnTo>
                    <a:pt x="89" y="60"/>
                  </a:lnTo>
                  <a:lnTo>
                    <a:pt x="89" y="58"/>
                  </a:lnTo>
                  <a:lnTo>
                    <a:pt x="89" y="57"/>
                  </a:lnTo>
                  <a:lnTo>
                    <a:pt x="89" y="56"/>
                  </a:lnTo>
                  <a:lnTo>
                    <a:pt x="90" y="56"/>
                  </a:lnTo>
                  <a:lnTo>
                    <a:pt x="90" y="54"/>
                  </a:lnTo>
                  <a:lnTo>
                    <a:pt x="90" y="53"/>
                  </a:lnTo>
                  <a:lnTo>
                    <a:pt x="90" y="52"/>
                  </a:lnTo>
                  <a:lnTo>
                    <a:pt x="90" y="50"/>
                  </a:lnTo>
                  <a:lnTo>
                    <a:pt x="90" y="49"/>
                  </a:lnTo>
                  <a:lnTo>
                    <a:pt x="90" y="48"/>
                  </a:lnTo>
                  <a:lnTo>
                    <a:pt x="92" y="46"/>
                  </a:lnTo>
                  <a:lnTo>
                    <a:pt x="92" y="45"/>
                  </a:lnTo>
                  <a:lnTo>
                    <a:pt x="92" y="44"/>
                  </a:lnTo>
                  <a:lnTo>
                    <a:pt x="92" y="42"/>
                  </a:lnTo>
                  <a:lnTo>
                    <a:pt x="92" y="41"/>
                  </a:lnTo>
                  <a:lnTo>
                    <a:pt x="93" y="40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3" y="36"/>
                  </a:lnTo>
                  <a:lnTo>
                    <a:pt x="93" y="34"/>
                  </a:lnTo>
                  <a:lnTo>
                    <a:pt x="94" y="33"/>
                  </a:lnTo>
                  <a:lnTo>
                    <a:pt x="94" y="32"/>
                  </a:lnTo>
                  <a:lnTo>
                    <a:pt x="94" y="30"/>
                  </a:lnTo>
                  <a:lnTo>
                    <a:pt x="94" y="29"/>
                  </a:lnTo>
                  <a:lnTo>
                    <a:pt x="94" y="28"/>
                  </a:lnTo>
                  <a:lnTo>
                    <a:pt x="94" y="26"/>
                  </a:lnTo>
                  <a:lnTo>
                    <a:pt x="94" y="25"/>
                  </a:lnTo>
                  <a:lnTo>
                    <a:pt x="94" y="24"/>
                  </a:lnTo>
                  <a:lnTo>
                    <a:pt x="94" y="22"/>
                  </a:lnTo>
                  <a:lnTo>
                    <a:pt x="94" y="21"/>
                  </a:lnTo>
                  <a:lnTo>
                    <a:pt x="94" y="20"/>
                  </a:lnTo>
                  <a:lnTo>
                    <a:pt x="94" y="18"/>
                  </a:lnTo>
                  <a:lnTo>
                    <a:pt x="94" y="17"/>
                  </a:lnTo>
                  <a:lnTo>
                    <a:pt x="94" y="16"/>
                  </a:lnTo>
                  <a:lnTo>
                    <a:pt x="94" y="13"/>
                  </a:lnTo>
                  <a:lnTo>
                    <a:pt x="94" y="12"/>
                  </a:lnTo>
                  <a:lnTo>
                    <a:pt x="93" y="9"/>
                  </a:lnTo>
                  <a:lnTo>
                    <a:pt x="93" y="8"/>
                  </a:lnTo>
                  <a:lnTo>
                    <a:pt x="93" y="5"/>
                  </a:lnTo>
                  <a:lnTo>
                    <a:pt x="93" y="3"/>
                  </a:lnTo>
                  <a:lnTo>
                    <a:pt x="93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2344" name="Freeform 70">
            <a:extLst>
              <a:ext uri="{FF2B5EF4-FFF2-40B4-BE49-F238E27FC236}">
                <a16:creationId xmlns:a16="http://schemas.microsoft.com/office/drawing/2014/main" id="{47E0830F-5871-8B4D-B557-522148505D14}"/>
              </a:ext>
            </a:extLst>
          </p:cNvPr>
          <p:cNvSpPr>
            <a:spLocks/>
          </p:cNvSpPr>
          <p:nvPr/>
        </p:nvSpPr>
        <p:spPr bwMode="auto">
          <a:xfrm>
            <a:off x="4332288" y="2806701"/>
            <a:ext cx="512762" cy="295275"/>
          </a:xfrm>
          <a:custGeom>
            <a:avLst/>
            <a:gdLst>
              <a:gd name="T0" fmla="*/ 2147483646 w 7500"/>
              <a:gd name="T1" fmla="*/ 0 h 10000"/>
              <a:gd name="T2" fmla="*/ 0 w 7500"/>
              <a:gd name="T3" fmla="*/ 0 h 10000"/>
              <a:gd name="T4" fmla="*/ 0 w 7500"/>
              <a:gd name="T5" fmla="*/ 2147483646 h 10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500" h="10000">
                <a:moveTo>
                  <a:pt x="7500" y="0"/>
                </a:moveTo>
                <a:lnTo>
                  <a:pt x="0" y="0"/>
                </a:lnTo>
                <a:lnTo>
                  <a:pt x="0" y="1000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45" name="Freeform 71">
            <a:extLst>
              <a:ext uri="{FF2B5EF4-FFF2-40B4-BE49-F238E27FC236}">
                <a16:creationId xmlns:a16="http://schemas.microsoft.com/office/drawing/2014/main" id="{C5044828-664B-E243-A464-0056EDBBC97A}"/>
              </a:ext>
            </a:extLst>
          </p:cNvPr>
          <p:cNvSpPr>
            <a:spLocks/>
          </p:cNvSpPr>
          <p:nvPr/>
        </p:nvSpPr>
        <p:spPr bwMode="auto">
          <a:xfrm>
            <a:off x="4325939" y="3095625"/>
            <a:ext cx="573087" cy="611188"/>
          </a:xfrm>
          <a:custGeom>
            <a:avLst/>
            <a:gdLst>
              <a:gd name="T0" fmla="*/ 2147483646 w 558"/>
              <a:gd name="T1" fmla="*/ 2147483646 h 770"/>
              <a:gd name="T2" fmla="*/ 0 w 558"/>
              <a:gd name="T3" fmla="*/ 2147483646 h 770"/>
              <a:gd name="T4" fmla="*/ 0 w 558"/>
              <a:gd name="T5" fmla="*/ 0 h 770"/>
              <a:gd name="T6" fmla="*/ 0 60000 65536"/>
              <a:gd name="T7" fmla="*/ 0 60000 65536"/>
              <a:gd name="T8" fmla="*/ 0 60000 65536"/>
              <a:gd name="T9" fmla="*/ 0 w 558"/>
              <a:gd name="T10" fmla="*/ 0 h 770"/>
              <a:gd name="T11" fmla="*/ 558 w 558"/>
              <a:gd name="T12" fmla="*/ 770 h 7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8" h="770">
                <a:moveTo>
                  <a:pt x="558" y="770"/>
                </a:moveTo>
                <a:lnTo>
                  <a:pt x="0" y="77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46" name="Freeform 72">
            <a:extLst>
              <a:ext uri="{FF2B5EF4-FFF2-40B4-BE49-F238E27FC236}">
                <a16:creationId xmlns:a16="http://schemas.microsoft.com/office/drawing/2014/main" id="{9D194EA2-7741-D147-BB60-40887977279F}"/>
              </a:ext>
            </a:extLst>
          </p:cNvPr>
          <p:cNvSpPr>
            <a:spLocks/>
          </p:cNvSpPr>
          <p:nvPr/>
        </p:nvSpPr>
        <p:spPr bwMode="auto">
          <a:xfrm>
            <a:off x="4621214" y="2516189"/>
            <a:ext cx="147637" cy="879475"/>
          </a:xfrm>
          <a:custGeom>
            <a:avLst/>
            <a:gdLst>
              <a:gd name="T0" fmla="*/ 2147483646 w 186"/>
              <a:gd name="T1" fmla="*/ 2147483646 h 1116"/>
              <a:gd name="T2" fmla="*/ 0 w 186"/>
              <a:gd name="T3" fmla="*/ 2147483646 h 1116"/>
              <a:gd name="T4" fmla="*/ 0 w 186"/>
              <a:gd name="T5" fmla="*/ 0 h 1116"/>
              <a:gd name="T6" fmla="*/ 0 60000 65536"/>
              <a:gd name="T7" fmla="*/ 0 60000 65536"/>
              <a:gd name="T8" fmla="*/ 0 60000 65536"/>
              <a:gd name="T9" fmla="*/ 0 w 186"/>
              <a:gd name="T10" fmla="*/ 0 h 1116"/>
              <a:gd name="T11" fmla="*/ 186 w 186"/>
              <a:gd name="T12" fmla="*/ 1116 h 11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6" h="1116">
                <a:moveTo>
                  <a:pt x="186" y="1116"/>
                </a:moveTo>
                <a:lnTo>
                  <a:pt x="0" y="1116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47" name="Freeform 76">
            <a:extLst>
              <a:ext uri="{FF2B5EF4-FFF2-40B4-BE49-F238E27FC236}">
                <a16:creationId xmlns:a16="http://schemas.microsoft.com/office/drawing/2014/main" id="{AC67AA58-43A8-4541-957A-828A420A02DB}"/>
              </a:ext>
            </a:extLst>
          </p:cNvPr>
          <p:cNvSpPr>
            <a:spLocks/>
          </p:cNvSpPr>
          <p:nvPr/>
        </p:nvSpPr>
        <p:spPr bwMode="auto">
          <a:xfrm>
            <a:off x="3124201" y="4297364"/>
            <a:ext cx="295275" cy="1587"/>
          </a:xfrm>
          <a:custGeom>
            <a:avLst/>
            <a:gdLst>
              <a:gd name="T0" fmla="*/ 2147483646 w 372"/>
              <a:gd name="T1" fmla="*/ 0 h 1588"/>
              <a:gd name="T2" fmla="*/ 0 w 372"/>
              <a:gd name="T3" fmla="*/ 0 h 1588"/>
              <a:gd name="T4" fmla="*/ 2147483646 w 372"/>
              <a:gd name="T5" fmla="*/ 0 h 1588"/>
              <a:gd name="T6" fmla="*/ 0 60000 65536"/>
              <a:gd name="T7" fmla="*/ 0 60000 65536"/>
              <a:gd name="T8" fmla="*/ 0 60000 65536"/>
              <a:gd name="T9" fmla="*/ 0 w 372"/>
              <a:gd name="T10" fmla="*/ 0 h 1588"/>
              <a:gd name="T11" fmla="*/ 372 w 372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2" h="1588">
                <a:moveTo>
                  <a:pt x="372" y="0"/>
                </a:moveTo>
                <a:lnTo>
                  <a:pt x="0" y="0"/>
                </a:lnTo>
                <a:lnTo>
                  <a:pt x="3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48" name="Freeform 78">
            <a:extLst>
              <a:ext uri="{FF2B5EF4-FFF2-40B4-BE49-F238E27FC236}">
                <a16:creationId xmlns:a16="http://schemas.microsoft.com/office/drawing/2014/main" id="{A1AA964E-EC7F-B747-941D-C10DD319A953}"/>
              </a:ext>
            </a:extLst>
          </p:cNvPr>
          <p:cNvSpPr>
            <a:spLocks/>
          </p:cNvSpPr>
          <p:nvPr/>
        </p:nvSpPr>
        <p:spPr bwMode="auto">
          <a:xfrm>
            <a:off x="3124201" y="4002089"/>
            <a:ext cx="295275" cy="1587"/>
          </a:xfrm>
          <a:custGeom>
            <a:avLst/>
            <a:gdLst>
              <a:gd name="T0" fmla="*/ 2147483646 w 372"/>
              <a:gd name="T1" fmla="*/ 0 h 1588"/>
              <a:gd name="T2" fmla="*/ 0 w 372"/>
              <a:gd name="T3" fmla="*/ 0 h 1588"/>
              <a:gd name="T4" fmla="*/ 2147483646 w 372"/>
              <a:gd name="T5" fmla="*/ 0 h 1588"/>
              <a:gd name="T6" fmla="*/ 0 60000 65536"/>
              <a:gd name="T7" fmla="*/ 0 60000 65536"/>
              <a:gd name="T8" fmla="*/ 0 60000 65536"/>
              <a:gd name="T9" fmla="*/ 0 w 372"/>
              <a:gd name="T10" fmla="*/ 0 h 1588"/>
              <a:gd name="T11" fmla="*/ 372 w 372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2" h="1588">
                <a:moveTo>
                  <a:pt x="372" y="0"/>
                </a:moveTo>
                <a:lnTo>
                  <a:pt x="0" y="0"/>
                </a:lnTo>
                <a:lnTo>
                  <a:pt x="3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49" name="Line 82">
            <a:extLst>
              <a:ext uri="{FF2B5EF4-FFF2-40B4-BE49-F238E27FC236}">
                <a16:creationId xmlns:a16="http://schemas.microsoft.com/office/drawing/2014/main" id="{05740F9C-127F-7346-8803-DAB7D19067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13389" y="3538539"/>
            <a:ext cx="2236787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50" name="Line 90">
            <a:extLst>
              <a:ext uri="{FF2B5EF4-FFF2-40B4-BE49-F238E27FC236}">
                <a16:creationId xmlns:a16="http://schemas.microsoft.com/office/drawing/2014/main" id="{66422C30-3A2A-E743-B50C-11468576CDF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19739" y="2647950"/>
            <a:ext cx="2236787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51" name="Line 93">
            <a:extLst>
              <a:ext uri="{FF2B5EF4-FFF2-40B4-BE49-F238E27FC236}">
                <a16:creationId xmlns:a16="http://schemas.microsoft.com/office/drawing/2014/main" id="{D43FAC81-E01E-FB4E-B15E-5C210AFDED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57464" y="3103564"/>
            <a:ext cx="17684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52" name="Rectangle 97">
            <a:extLst>
              <a:ext uri="{FF2B5EF4-FFF2-40B4-BE49-F238E27FC236}">
                <a16:creationId xmlns:a16="http://schemas.microsoft.com/office/drawing/2014/main" id="{57A68ABC-A823-8941-BFE7-043A3289C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362200"/>
            <a:ext cx="1330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c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2353" name="Rectangle 98">
            <a:extLst>
              <a:ext uri="{FF2B5EF4-FFF2-40B4-BE49-F238E27FC236}">
                <a16:creationId xmlns:a16="http://schemas.microsoft.com/office/drawing/2014/main" id="{3E8C5D4E-F547-7940-AA43-8570EB375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8075" y="2459038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2354" name="Rectangle 101">
            <a:extLst>
              <a:ext uri="{FF2B5EF4-FFF2-40B4-BE49-F238E27FC236}">
                <a16:creationId xmlns:a16="http://schemas.microsoft.com/office/drawing/2014/main" id="{4C9110FE-95B4-FD4A-BEB0-BAC6AE200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9175" y="2971800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2355" name="Rectangle 103">
            <a:extLst>
              <a:ext uri="{FF2B5EF4-FFF2-40B4-BE49-F238E27FC236}">
                <a16:creationId xmlns:a16="http://schemas.microsoft.com/office/drawing/2014/main" id="{B3557A53-0B47-DC47-B539-7C04A18AA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9663" y="3067050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2356" name="Rectangle 104">
            <a:extLst>
              <a:ext uri="{FF2B5EF4-FFF2-40B4-BE49-F238E27FC236}">
                <a16:creationId xmlns:a16="http://schemas.microsoft.com/office/drawing/2014/main" id="{EB62A338-EB00-EF49-B2FB-8E4E1720C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4025" y="3429000"/>
            <a:ext cx="1330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c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2357" name="Rectangle 105">
            <a:extLst>
              <a:ext uri="{FF2B5EF4-FFF2-40B4-BE49-F238E27FC236}">
                <a16:creationId xmlns:a16="http://schemas.microsoft.com/office/drawing/2014/main" id="{E84ECE18-18D8-4A46-987B-4F37ACCD7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6100" y="3525838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2358" name="Rectangle 106">
            <a:extLst>
              <a:ext uri="{FF2B5EF4-FFF2-40B4-BE49-F238E27FC236}">
                <a16:creationId xmlns:a16="http://schemas.microsoft.com/office/drawing/2014/main" id="{B643AEEB-906A-514C-8E3D-41E76F7CA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2950" y="3525838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2359" name="Rectangle 107">
            <a:extLst>
              <a:ext uri="{FF2B5EF4-FFF2-40B4-BE49-F238E27FC236}">
                <a16:creationId xmlns:a16="http://schemas.microsoft.com/office/drawing/2014/main" id="{33072022-328A-514D-BC3D-877A775A7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2300" y="3525838"/>
            <a:ext cx="1250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+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2360" name="Rectangle 108">
            <a:extLst>
              <a:ext uri="{FF2B5EF4-FFF2-40B4-BE49-F238E27FC236}">
                <a16:creationId xmlns:a16="http://schemas.microsoft.com/office/drawing/2014/main" id="{270A62F8-4E86-C14B-BE19-76EE32493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4025" y="2532063"/>
            <a:ext cx="12343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s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2361" name="Rectangle 109">
            <a:extLst>
              <a:ext uri="{FF2B5EF4-FFF2-40B4-BE49-F238E27FC236}">
                <a16:creationId xmlns:a16="http://schemas.microsoft.com/office/drawing/2014/main" id="{4B6ECB92-CDCF-B845-9E4E-BCE66586B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4988" y="2627313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2362" name="Freeform 111">
            <a:extLst>
              <a:ext uri="{FF2B5EF4-FFF2-40B4-BE49-F238E27FC236}">
                <a16:creationId xmlns:a16="http://schemas.microsoft.com/office/drawing/2014/main" id="{24616459-70DD-084F-9C17-1B340C6E98DE}"/>
              </a:ext>
            </a:extLst>
          </p:cNvPr>
          <p:cNvSpPr>
            <a:spLocks/>
          </p:cNvSpPr>
          <p:nvPr/>
        </p:nvSpPr>
        <p:spPr bwMode="auto">
          <a:xfrm>
            <a:off x="4600576" y="2482851"/>
            <a:ext cx="41275" cy="42863"/>
          </a:xfrm>
          <a:custGeom>
            <a:avLst/>
            <a:gdLst>
              <a:gd name="T0" fmla="*/ 0 w 54"/>
              <a:gd name="T1" fmla="*/ 2147483646 h 53"/>
              <a:gd name="T2" fmla="*/ 2147483646 w 54"/>
              <a:gd name="T3" fmla="*/ 2147483646 h 53"/>
              <a:gd name="T4" fmla="*/ 2147483646 w 54"/>
              <a:gd name="T5" fmla="*/ 2147483646 h 53"/>
              <a:gd name="T6" fmla="*/ 2147483646 w 54"/>
              <a:gd name="T7" fmla="*/ 2147483646 h 53"/>
              <a:gd name="T8" fmla="*/ 2147483646 w 54"/>
              <a:gd name="T9" fmla="*/ 2147483646 h 53"/>
              <a:gd name="T10" fmla="*/ 2147483646 w 54"/>
              <a:gd name="T11" fmla="*/ 2147483646 h 53"/>
              <a:gd name="T12" fmla="*/ 2147483646 w 54"/>
              <a:gd name="T13" fmla="*/ 2147483646 h 53"/>
              <a:gd name="T14" fmla="*/ 2147483646 w 54"/>
              <a:gd name="T15" fmla="*/ 2147483646 h 53"/>
              <a:gd name="T16" fmla="*/ 2147483646 w 54"/>
              <a:gd name="T17" fmla="*/ 2147483646 h 53"/>
              <a:gd name="T18" fmla="*/ 2147483646 w 54"/>
              <a:gd name="T19" fmla="*/ 2147483646 h 53"/>
              <a:gd name="T20" fmla="*/ 2147483646 w 54"/>
              <a:gd name="T21" fmla="*/ 0 h 53"/>
              <a:gd name="T22" fmla="*/ 2147483646 w 54"/>
              <a:gd name="T23" fmla="*/ 0 h 53"/>
              <a:gd name="T24" fmla="*/ 2147483646 w 54"/>
              <a:gd name="T25" fmla="*/ 0 h 53"/>
              <a:gd name="T26" fmla="*/ 2147483646 w 54"/>
              <a:gd name="T27" fmla="*/ 2147483646 h 53"/>
              <a:gd name="T28" fmla="*/ 2147483646 w 54"/>
              <a:gd name="T29" fmla="*/ 2147483646 h 53"/>
              <a:gd name="T30" fmla="*/ 2147483646 w 54"/>
              <a:gd name="T31" fmla="*/ 2147483646 h 53"/>
              <a:gd name="T32" fmla="*/ 2147483646 w 54"/>
              <a:gd name="T33" fmla="*/ 2147483646 h 53"/>
              <a:gd name="T34" fmla="*/ 2147483646 w 54"/>
              <a:gd name="T35" fmla="*/ 2147483646 h 53"/>
              <a:gd name="T36" fmla="*/ 2147483646 w 54"/>
              <a:gd name="T37" fmla="*/ 2147483646 h 53"/>
              <a:gd name="T38" fmla="*/ 2147483646 w 54"/>
              <a:gd name="T39" fmla="*/ 2147483646 h 53"/>
              <a:gd name="T40" fmla="*/ 2147483646 w 54"/>
              <a:gd name="T41" fmla="*/ 2147483646 h 53"/>
              <a:gd name="T42" fmla="*/ 2147483646 w 54"/>
              <a:gd name="T43" fmla="*/ 2147483646 h 53"/>
              <a:gd name="T44" fmla="*/ 2147483646 w 54"/>
              <a:gd name="T45" fmla="*/ 2147483646 h 53"/>
              <a:gd name="T46" fmla="*/ 2147483646 w 54"/>
              <a:gd name="T47" fmla="*/ 2147483646 h 53"/>
              <a:gd name="T48" fmla="*/ 2147483646 w 54"/>
              <a:gd name="T49" fmla="*/ 2147483646 h 53"/>
              <a:gd name="T50" fmla="*/ 2147483646 w 54"/>
              <a:gd name="T51" fmla="*/ 2147483646 h 53"/>
              <a:gd name="T52" fmla="*/ 2147483646 w 54"/>
              <a:gd name="T53" fmla="*/ 2147483646 h 53"/>
              <a:gd name="T54" fmla="*/ 2147483646 w 54"/>
              <a:gd name="T55" fmla="*/ 2147483646 h 53"/>
              <a:gd name="T56" fmla="*/ 2147483646 w 54"/>
              <a:gd name="T57" fmla="*/ 2147483646 h 53"/>
              <a:gd name="T58" fmla="*/ 2147483646 w 54"/>
              <a:gd name="T59" fmla="*/ 2147483646 h 53"/>
              <a:gd name="T60" fmla="*/ 2147483646 w 54"/>
              <a:gd name="T61" fmla="*/ 2147483646 h 53"/>
              <a:gd name="T62" fmla="*/ 2147483646 w 54"/>
              <a:gd name="T63" fmla="*/ 2147483646 h 53"/>
              <a:gd name="T64" fmla="*/ 2147483646 w 54"/>
              <a:gd name="T65" fmla="*/ 2147483646 h 53"/>
              <a:gd name="T66" fmla="*/ 2147483646 w 54"/>
              <a:gd name="T67" fmla="*/ 2147483646 h 53"/>
              <a:gd name="T68" fmla="*/ 2147483646 w 54"/>
              <a:gd name="T69" fmla="*/ 2147483646 h 53"/>
              <a:gd name="T70" fmla="*/ 2147483646 w 54"/>
              <a:gd name="T71" fmla="*/ 2147483646 h 53"/>
              <a:gd name="T72" fmla="*/ 2147483646 w 54"/>
              <a:gd name="T73" fmla="*/ 2147483646 h 53"/>
              <a:gd name="T74" fmla="*/ 2147483646 w 54"/>
              <a:gd name="T75" fmla="*/ 2147483646 h 53"/>
              <a:gd name="T76" fmla="*/ 2147483646 w 54"/>
              <a:gd name="T77" fmla="*/ 2147483646 h 53"/>
              <a:gd name="T78" fmla="*/ 2147483646 w 54"/>
              <a:gd name="T79" fmla="*/ 2147483646 h 53"/>
              <a:gd name="T80" fmla="*/ 2147483646 w 54"/>
              <a:gd name="T81" fmla="*/ 2147483646 h 53"/>
              <a:gd name="T82" fmla="*/ 2147483646 w 54"/>
              <a:gd name="T83" fmla="*/ 2147483646 h 53"/>
              <a:gd name="T84" fmla="*/ 2147483646 w 54"/>
              <a:gd name="T85" fmla="*/ 2147483646 h 53"/>
              <a:gd name="T86" fmla="*/ 2147483646 w 54"/>
              <a:gd name="T87" fmla="*/ 2147483646 h 53"/>
              <a:gd name="T88" fmla="*/ 2147483646 w 54"/>
              <a:gd name="T89" fmla="*/ 2147483646 h 53"/>
              <a:gd name="T90" fmla="*/ 2147483646 w 54"/>
              <a:gd name="T91" fmla="*/ 2147483646 h 53"/>
              <a:gd name="T92" fmla="*/ 2147483646 w 54"/>
              <a:gd name="T93" fmla="*/ 2147483646 h 53"/>
              <a:gd name="T94" fmla="*/ 2147483646 w 54"/>
              <a:gd name="T95" fmla="*/ 2147483646 h 53"/>
              <a:gd name="T96" fmla="*/ 2147483646 w 54"/>
              <a:gd name="T97" fmla="*/ 2147483646 h 53"/>
              <a:gd name="T98" fmla="*/ 2147483646 w 54"/>
              <a:gd name="T99" fmla="*/ 2147483646 h 53"/>
              <a:gd name="T100" fmla="*/ 2147483646 w 54"/>
              <a:gd name="T101" fmla="*/ 2147483646 h 53"/>
              <a:gd name="T102" fmla="*/ 2147483646 w 54"/>
              <a:gd name="T103" fmla="*/ 2147483646 h 53"/>
              <a:gd name="T104" fmla="*/ 2147483646 w 54"/>
              <a:gd name="T105" fmla="*/ 2147483646 h 53"/>
              <a:gd name="T106" fmla="*/ 2147483646 w 54"/>
              <a:gd name="T107" fmla="*/ 2147483646 h 53"/>
              <a:gd name="T108" fmla="*/ 2147483646 w 54"/>
              <a:gd name="T109" fmla="*/ 2147483646 h 53"/>
              <a:gd name="T110" fmla="*/ 0 w 54"/>
              <a:gd name="T111" fmla="*/ 2147483646 h 5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4"/>
              <a:gd name="T169" fmla="*/ 0 h 53"/>
              <a:gd name="T170" fmla="*/ 54 w 54"/>
              <a:gd name="T171" fmla="*/ 53 h 5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4" h="53">
                <a:moveTo>
                  <a:pt x="0" y="21"/>
                </a:moveTo>
                <a:lnTo>
                  <a:pt x="0" y="32"/>
                </a:lnTo>
                <a:lnTo>
                  <a:pt x="0" y="31"/>
                </a:lnTo>
                <a:lnTo>
                  <a:pt x="0" y="29"/>
                </a:lnTo>
                <a:lnTo>
                  <a:pt x="0" y="28"/>
                </a:lnTo>
                <a:lnTo>
                  <a:pt x="2" y="25"/>
                </a:lnTo>
                <a:lnTo>
                  <a:pt x="2" y="24"/>
                </a:lnTo>
                <a:lnTo>
                  <a:pt x="2" y="23"/>
                </a:lnTo>
                <a:lnTo>
                  <a:pt x="3" y="21"/>
                </a:lnTo>
                <a:lnTo>
                  <a:pt x="3" y="20"/>
                </a:lnTo>
                <a:lnTo>
                  <a:pt x="3" y="19"/>
                </a:lnTo>
                <a:lnTo>
                  <a:pt x="4" y="17"/>
                </a:lnTo>
                <a:lnTo>
                  <a:pt x="6" y="16"/>
                </a:lnTo>
                <a:lnTo>
                  <a:pt x="6" y="15"/>
                </a:lnTo>
                <a:lnTo>
                  <a:pt x="7" y="13"/>
                </a:lnTo>
                <a:lnTo>
                  <a:pt x="8" y="12"/>
                </a:lnTo>
                <a:lnTo>
                  <a:pt x="8" y="11"/>
                </a:lnTo>
                <a:lnTo>
                  <a:pt x="10" y="9"/>
                </a:lnTo>
                <a:lnTo>
                  <a:pt x="11" y="8"/>
                </a:lnTo>
                <a:lnTo>
                  <a:pt x="12" y="8"/>
                </a:lnTo>
                <a:lnTo>
                  <a:pt x="14" y="7"/>
                </a:lnTo>
                <a:lnTo>
                  <a:pt x="15" y="5"/>
                </a:lnTo>
                <a:lnTo>
                  <a:pt x="16" y="5"/>
                </a:lnTo>
                <a:lnTo>
                  <a:pt x="18" y="4"/>
                </a:lnTo>
                <a:lnTo>
                  <a:pt x="19" y="3"/>
                </a:lnTo>
                <a:lnTo>
                  <a:pt x="20" y="3"/>
                </a:lnTo>
                <a:lnTo>
                  <a:pt x="22" y="3"/>
                </a:lnTo>
                <a:lnTo>
                  <a:pt x="23" y="1"/>
                </a:lnTo>
                <a:lnTo>
                  <a:pt x="24" y="1"/>
                </a:lnTo>
                <a:lnTo>
                  <a:pt x="26" y="1"/>
                </a:lnTo>
                <a:lnTo>
                  <a:pt x="28" y="0"/>
                </a:lnTo>
                <a:lnTo>
                  <a:pt x="30" y="0"/>
                </a:lnTo>
                <a:lnTo>
                  <a:pt x="31" y="0"/>
                </a:lnTo>
                <a:lnTo>
                  <a:pt x="32" y="0"/>
                </a:lnTo>
                <a:lnTo>
                  <a:pt x="22" y="0"/>
                </a:lnTo>
                <a:lnTo>
                  <a:pt x="23" y="0"/>
                </a:lnTo>
                <a:lnTo>
                  <a:pt x="24" y="0"/>
                </a:lnTo>
                <a:lnTo>
                  <a:pt x="27" y="0"/>
                </a:lnTo>
                <a:lnTo>
                  <a:pt x="28" y="1"/>
                </a:lnTo>
                <a:lnTo>
                  <a:pt x="30" y="1"/>
                </a:lnTo>
                <a:lnTo>
                  <a:pt x="31" y="1"/>
                </a:lnTo>
                <a:lnTo>
                  <a:pt x="32" y="3"/>
                </a:lnTo>
                <a:lnTo>
                  <a:pt x="34" y="3"/>
                </a:lnTo>
                <a:lnTo>
                  <a:pt x="35" y="3"/>
                </a:lnTo>
                <a:lnTo>
                  <a:pt x="36" y="4"/>
                </a:lnTo>
                <a:lnTo>
                  <a:pt x="38" y="5"/>
                </a:lnTo>
                <a:lnTo>
                  <a:pt x="39" y="5"/>
                </a:lnTo>
                <a:lnTo>
                  <a:pt x="40" y="7"/>
                </a:lnTo>
                <a:lnTo>
                  <a:pt x="42" y="8"/>
                </a:lnTo>
                <a:lnTo>
                  <a:pt x="43" y="8"/>
                </a:lnTo>
                <a:lnTo>
                  <a:pt x="44" y="9"/>
                </a:lnTo>
                <a:lnTo>
                  <a:pt x="46" y="11"/>
                </a:lnTo>
                <a:lnTo>
                  <a:pt x="47" y="12"/>
                </a:lnTo>
                <a:lnTo>
                  <a:pt x="47" y="13"/>
                </a:lnTo>
                <a:lnTo>
                  <a:pt x="48" y="15"/>
                </a:lnTo>
                <a:lnTo>
                  <a:pt x="50" y="16"/>
                </a:lnTo>
                <a:lnTo>
                  <a:pt x="50" y="17"/>
                </a:lnTo>
                <a:lnTo>
                  <a:pt x="51" y="19"/>
                </a:lnTo>
                <a:lnTo>
                  <a:pt x="51" y="20"/>
                </a:lnTo>
                <a:lnTo>
                  <a:pt x="52" y="21"/>
                </a:lnTo>
                <a:lnTo>
                  <a:pt x="52" y="23"/>
                </a:lnTo>
                <a:lnTo>
                  <a:pt x="52" y="24"/>
                </a:lnTo>
                <a:lnTo>
                  <a:pt x="54" y="25"/>
                </a:lnTo>
                <a:lnTo>
                  <a:pt x="54" y="28"/>
                </a:lnTo>
                <a:lnTo>
                  <a:pt x="54" y="29"/>
                </a:lnTo>
                <a:lnTo>
                  <a:pt x="54" y="31"/>
                </a:lnTo>
                <a:lnTo>
                  <a:pt x="54" y="32"/>
                </a:lnTo>
                <a:lnTo>
                  <a:pt x="54" y="21"/>
                </a:lnTo>
                <a:lnTo>
                  <a:pt x="54" y="23"/>
                </a:lnTo>
                <a:lnTo>
                  <a:pt x="54" y="24"/>
                </a:lnTo>
                <a:lnTo>
                  <a:pt x="54" y="27"/>
                </a:lnTo>
                <a:lnTo>
                  <a:pt x="54" y="28"/>
                </a:lnTo>
                <a:lnTo>
                  <a:pt x="52" y="29"/>
                </a:lnTo>
                <a:lnTo>
                  <a:pt x="52" y="31"/>
                </a:lnTo>
                <a:lnTo>
                  <a:pt x="52" y="32"/>
                </a:lnTo>
                <a:lnTo>
                  <a:pt x="51" y="33"/>
                </a:lnTo>
                <a:lnTo>
                  <a:pt x="51" y="35"/>
                </a:lnTo>
                <a:lnTo>
                  <a:pt x="50" y="36"/>
                </a:lnTo>
                <a:lnTo>
                  <a:pt x="50" y="37"/>
                </a:lnTo>
                <a:lnTo>
                  <a:pt x="48" y="38"/>
                </a:lnTo>
                <a:lnTo>
                  <a:pt x="47" y="40"/>
                </a:lnTo>
                <a:lnTo>
                  <a:pt x="47" y="41"/>
                </a:lnTo>
                <a:lnTo>
                  <a:pt x="46" y="42"/>
                </a:lnTo>
                <a:lnTo>
                  <a:pt x="44" y="44"/>
                </a:lnTo>
                <a:lnTo>
                  <a:pt x="43" y="45"/>
                </a:lnTo>
                <a:lnTo>
                  <a:pt x="42" y="46"/>
                </a:lnTo>
                <a:lnTo>
                  <a:pt x="40" y="46"/>
                </a:lnTo>
                <a:lnTo>
                  <a:pt x="39" y="48"/>
                </a:lnTo>
                <a:lnTo>
                  <a:pt x="38" y="49"/>
                </a:lnTo>
                <a:lnTo>
                  <a:pt x="36" y="49"/>
                </a:lnTo>
                <a:lnTo>
                  <a:pt x="35" y="50"/>
                </a:lnTo>
                <a:lnTo>
                  <a:pt x="34" y="50"/>
                </a:lnTo>
                <a:lnTo>
                  <a:pt x="32" y="52"/>
                </a:lnTo>
                <a:lnTo>
                  <a:pt x="31" y="52"/>
                </a:lnTo>
                <a:lnTo>
                  <a:pt x="30" y="52"/>
                </a:lnTo>
                <a:lnTo>
                  <a:pt x="28" y="53"/>
                </a:lnTo>
                <a:lnTo>
                  <a:pt x="27" y="53"/>
                </a:lnTo>
                <a:lnTo>
                  <a:pt x="24" y="53"/>
                </a:lnTo>
                <a:lnTo>
                  <a:pt x="23" y="53"/>
                </a:lnTo>
                <a:lnTo>
                  <a:pt x="22" y="53"/>
                </a:lnTo>
                <a:lnTo>
                  <a:pt x="32" y="53"/>
                </a:lnTo>
                <a:lnTo>
                  <a:pt x="31" y="53"/>
                </a:lnTo>
                <a:lnTo>
                  <a:pt x="30" y="53"/>
                </a:lnTo>
                <a:lnTo>
                  <a:pt x="28" y="53"/>
                </a:lnTo>
                <a:lnTo>
                  <a:pt x="26" y="53"/>
                </a:lnTo>
                <a:lnTo>
                  <a:pt x="24" y="52"/>
                </a:lnTo>
                <a:lnTo>
                  <a:pt x="23" y="52"/>
                </a:lnTo>
                <a:lnTo>
                  <a:pt x="22" y="52"/>
                </a:lnTo>
                <a:lnTo>
                  <a:pt x="20" y="50"/>
                </a:lnTo>
                <a:lnTo>
                  <a:pt x="19" y="50"/>
                </a:lnTo>
                <a:lnTo>
                  <a:pt x="18" y="49"/>
                </a:lnTo>
                <a:lnTo>
                  <a:pt x="16" y="49"/>
                </a:lnTo>
                <a:lnTo>
                  <a:pt x="15" y="48"/>
                </a:lnTo>
                <a:lnTo>
                  <a:pt x="14" y="46"/>
                </a:lnTo>
                <a:lnTo>
                  <a:pt x="12" y="46"/>
                </a:lnTo>
                <a:lnTo>
                  <a:pt x="11" y="45"/>
                </a:lnTo>
                <a:lnTo>
                  <a:pt x="10" y="44"/>
                </a:lnTo>
                <a:lnTo>
                  <a:pt x="8" y="42"/>
                </a:lnTo>
                <a:lnTo>
                  <a:pt x="8" y="41"/>
                </a:lnTo>
                <a:lnTo>
                  <a:pt x="7" y="40"/>
                </a:lnTo>
                <a:lnTo>
                  <a:pt x="6" y="38"/>
                </a:lnTo>
                <a:lnTo>
                  <a:pt x="6" y="37"/>
                </a:lnTo>
                <a:lnTo>
                  <a:pt x="4" y="36"/>
                </a:lnTo>
                <a:lnTo>
                  <a:pt x="3" y="35"/>
                </a:lnTo>
                <a:lnTo>
                  <a:pt x="3" y="33"/>
                </a:lnTo>
                <a:lnTo>
                  <a:pt x="3" y="32"/>
                </a:lnTo>
                <a:lnTo>
                  <a:pt x="2" y="31"/>
                </a:lnTo>
                <a:lnTo>
                  <a:pt x="2" y="29"/>
                </a:lnTo>
                <a:lnTo>
                  <a:pt x="2" y="28"/>
                </a:lnTo>
                <a:lnTo>
                  <a:pt x="0" y="27"/>
                </a:lnTo>
                <a:lnTo>
                  <a:pt x="0" y="24"/>
                </a:lnTo>
                <a:lnTo>
                  <a:pt x="0" y="23"/>
                </a:lnTo>
                <a:lnTo>
                  <a:pt x="0" y="21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63" name="Freeform 114">
            <a:extLst>
              <a:ext uri="{FF2B5EF4-FFF2-40B4-BE49-F238E27FC236}">
                <a16:creationId xmlns:a16="http://schemas.microsoft.com/office/drawing/2014/main" id="{77121AFA-64BE-EA4B-B06B-25D24FA4B26F}"/>
              </a:ext>
            </a:extLst>
          </p:cNvPr>
          <p:cNvSpPr>
            <a:spLocks/>
          </p:cNvSpPr>
          <p:nvPr/>
        </p:nvSpPr>
        <p:spPr bwMode="auto">
          <a:xfrm>
            <a:off x="4302126" y="3073401"/>
            <a:ext cx="41275" cy="42863"/>
          </a:xfrm>
          <a:custGeom>
            <a:avLst/>
            <a:gdLst>
              <a:gd name="T0" fmla="*/ 0 w 54"/>
              <a:gd name="T1" fmla="*/ 2147483646 h 53"/>
              <a:gd name="T2" fmla="*/ 2147483646 w 54"/>
              <a:gd name="T3" fmla="*/ 2147483646 h 53"/>
              <a:gd name="T4" fmla="*/ 2147483646 w 54"/>
              <a:gd name="T5" fmla="*/ 2147483646 h 53"/>
              <a:gd name="T6" fmla="*/ 2147483646 w 54"/>
              <a:gd name="T7" fmla="*/ 2147483646 h 53"/>
              <a:gd name="T8" fmla="*/ 2147483646 w 54"/>
              <a:gd name="T9" fmla="*/ 2147483646 h 53"/>
              <a:gd name="T10" fmla="*/ 2147483646 w 54"/>
              <a:gd name="T11" fmla="*/ 2147483646 h 53"/>
              <a:gd name="T12" fmla="*/ 2147483646 w 54"/>
              <a:gd name="T13" fmla="*/ 2147483646 h 53"/>
              <a:gd name="T14" fmla="*/ 2147483646 w 54"/>
              <a:gd name="T15" fmla="*/ 2147483646 h 53"/>
              <a:gd name="T16" fmla="*/ 2147483646 w 54"/>
              <a:gd name="T17" fmla="*/ 2147483646 h 53"/>
              <a:gd name="T18" fmla="*/ 2147483646 w 54"/>
              <a:gd name="T19" fmla="*/ 2147483646 h 53"/>
              <a:gd name="T20" fmla="*/ 2147483646 w 54"/>
              <a:gd name="T21" fmla="*/ 0 h 53"/>
              <a:gd name="T22" fmla="*/ 2147483646 w 54"/>
              <a:gd name="T23" fmla="*/ 0 h 53"/>
              <a:gd name="T24" fmla="*/ 2147483646 w 54"/>
              <a:gd name="T25" fmla="*/ 0 h 53"/>
              <a:gd name="T26" fmla="*/ 2147483646 w 54"/>
              <a:gd name="T27" fmla="*/ 2147483646 h 53"/>
              <a:gd name="T28" fmla="*/ 2147483646 w 54"/>
              <a:gd name="T29" fmla="*/ 2147483646 h 53"/>
              <a:gd name="T30" fmla="*/ 2147483646 w 54"/>
              <a:gd name="T31" fmla="*/ 2147483646 h 53"/>
              <a:gd name="T32" fmla="*/ 2147483646 w 54"/>
              <a:gd name="T33" fmla="*/ 2147483646 h 53"/>
              <a:gd name="T34" fmla="*/ 2147483646 w 54"/>
              <a:gd name="T35" fmla="*/ 2147483646 h 53"/>
              <a:gd name="T36" fmla="*/ 2147483646 w 54"/>
              <a:gd name="T37" fmla="*/ 2147483646 h 53"/>
              <a:gd name="T38" fmla="*/ 2147483646 w 54"/>
              <a:gd name="T39" fmla="*/ 2147483646 h 53"/>
              <a:gd name="T40" fmla="*/ 2147483646 w 54"/>
              <a:gd name="T41" fmla="*/ 2147483646 h 53"/>
              <a:gd name="T42" fmla="*/ 2147483646 w 54"/>
              <a:gd name="T43" fmla="*/ 2147483646 h 53"/>
              <a:gd name="T44" fmla="*/ 2147483646 w 54"/>
              <a:gd name="T45" fmla="*/ 2147483646 h 53"/>
              <a:gd name="T46" fmla="*/ 2147483646 w 54"/>
              <a:gd name="T47" fmla="*/ 2147483646 h 53"/>
              <a:gd name="T48" fmla="*/ 2147483646 w 54"/>
              <a:gd name="T49" fmla="*/ 2147483646 h 53"/>
              <a:gd name="T50" fmla="*/ 2147483646 w 54"/>
              <a:gd name="T51" fmla="*/ 2147483646 h 53"/>
              <a:gd name="T52" fmla="*/ 2147483646 w 54"/>
              <a:gd name="T53" fmla="*/ 2147483646 h 53"/>
              <a:gd name="T54" fmla="*/ 2147483646 w 54"/>
              <a:gd name="T55" fmla="*/ 2147483646 h 53"/>
              <a:gd name="T56" fmla="*/ 2147483646 w 54"/>
              <a:gd name="T57" fmla="*/ 2147483646 h 53"/>
              <a:gd name="T58" fmla="*/ 2147483646 w 54"/>
              <a:gd name="T59" fmla="*/ 2147483646 h 53"/>
              <a:gd name="T60" fmla="*/ 2147483646 w 54"/>
              <a:gd name="T61" fmla="*/ 2147483646 h 53"/>
              <a:gd name="T62" fmla="*/ 2147483646 w 54"/>
              <a:gd name="T63" fmla="*/ 2147483646 h 53"/>
              <a:gd name="T64" fmla="*/ 2147483646 w 54"/>
              <a:gd name="T65" fmla="*/ 2147483646 h 53"/>
              <a:gd name="T66" fmla="*/ 2147483646 w 54"/>
              <a:gd name="T67" fmla="*/ 2147483646 h 53"/>
              <a:gd name="T68" fmla="*/ 2147483646 w 54"/>
              <a:gd name="T69" fmla="*/ 2147483646 h 53"/>
              <a:gd name="T70" fmla="*/ 2147483646 w 54"/>
              <a:gd name="T71" fmla="*/ 2147483646 h 53"/>
              <a:gd name="T72" fmla="*/ 2147483646 w 54"/>
              <a:gd name="T73" fmla="*/ 2147483646 h 53"/>
              <a:gd name="T74" fmla="*/ 2147483646 w 54"/>
              <a:gd name="T75" fmla="*/ 2147483646 h 53"/>
              <a:gd name="T76" fmla="*/ 2147483646 w 54"/>
              <a:gd name="T77" fmla="*/ 2147483646 h 53"/>
              <a:gd name="T78" fmla="*/ 2147483646 w 54"/>
              <a:gd name="T79" fmla="*/ 2147483646 h 53"/>
              <a:gd name="T80" fmla="*/ 2147483646 w 54"/>
              <a:gd name="T81" fmla="*/ 2147483646 h 53"/>
              <a:gd name="T82" fmla="*/ 2147483646 w 54"/>
              <a:gd name="T83" fmla="*/ 2147483646 h 53"/>
              <a:gd name="T84" fmla="*/ 2147483646 w 54"/>
              <a:gd name="T85" fmla="*/ 2147483646 h 53"/>
              <a:gd name="T86" fmla="*/ 2147483646 w 54"/>
              <a:gd name="T87" fmla="*/ 2147483646 h 53"/>
              <a:gd name="T88" fmla="*/ 2147483646 w 54"/>
              <a:gd name="T89" fmla="*/ 2147483646 h 53"/>
              <a:gd name="T90" fmla="*/ 2147483646 w 54"/>
              <a:gd name="T91" fmla="*/ 2147483646 h 53"/>
              <a:gd name="T92" fmla="*/ 2147483646 w 54"/>
              <a:gd name="T93" fmla="*/ 2147483646 h 53"/>
              <a:gd name="T94" fmla="*/ 2147483646 w 54"/>
              <a:gd name="T95" fmla="*/ 2147483646 h 53"/>
              <a:gd name="T96" fmla="*/ 2147483646 w 54"/>
              <a:gd name="T97" fmla="*/ 2147483646 h 53"/>
              <a:gd name="T98" fmla="*/ 2147483646 w 54"/>
              <a:gd name="T99" fmla="*/ 2147483646 h 53"/>
              <a:gd name="T100" fmla="*/ 2147483646 w 54"/>
              <a:gd name="T101" fmla="*/ 2147483646 h 53"/>
              <a:gd name="T102" fmla="*/ 2147483646 w 54"/>
              <a:gd name="T103" fmla="*/ 2147483646 h 53"/>
              <a:gd name="T104" fmla="*/ 2147483646 w 54"/>
              <a:gd name="T105" fmla="*/ 2147483646 h 53"/>
              <a:gd name="T106" fmla="*/ 2147483646 w 54"/>
              <a:gd name="T107" fmla="*/ 2147483646 h 53"/>
              <a:gd name="T108" fmla="*/ 2147483646 w 54"/>
              <a:gd name="T109" fmla="*/ 2147483646 h 53"/>
              <a:gd name="T110" fmla="*/ 0 w 54"/>
              <a:gd name="T111" fmla="*/ 2147483646 h 5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4"/>
              <a:gd name="T169" fmla="*/ 0 h 53"/>
              <a:gd name="T170" fmla="*/ 54 w 54"/>
              <a:gd name="T171" fmla="*/ 53 h 5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4" h="53">
                <a:moveTo>
                  <a:pt x="0" y="21"/>
                </a:moveTo>
                <a:lnTo>
                  <a:pt x="0" y="32"/>
                </a:lnTo>
                <a:lnTo>
                  <a:pt x="0" y="31"/>
                </a:lnTo>
                <a:lnTo>
                  <a:pt x="0" y="29"/>
                </a:lnTo>
                <a:lnTo>
                  <a:pt x="0" y="28"/>
                </a:lnTo>
                <a:lnTo>
                  <a:pt x="2" y="25"/>
                </a:lnTo>
                <a:lnTo>
                  <a:pt x="2" y="24"/>
                </a:lnTo>
                <a:lnTo>
                  <a:pt x="2" y="23"/>
                </a:lnTo>
                <a:lnTo>
                  <a:pt x="3" y="21"/>
                </a:lnTo>
                <a:lnTo>
                  <a:pt x="3" y="20"/>
                </a:lnTo>
                <a:lnTo>
                  <a:pt x="3" y="19"/>
                </a:lnTo>
                <a:lnTo>
                  <a:pt x="4" y="17"/>
                </a:lnTo>
                <a:lnTo>
                  <a:pt x="6" y="16"/>
                </a:lnTo>
                <a:lnTo>
                  <a:pt x="6" y="15"/>
                </a:lnTo>
                <a:lnTo>
                  <a:pt x="7" y="13"/>
                </a:lnTo>
                <a:lnTo>
                  <a:pt x="8" y="12"/>
                </a:lnTo>
                <a:lnTo>
                  <a:pt x="8" y="11"/>
                </a:lnTo>
                <a:lnTo>
                  <a:pt x="10" y="9"/>
                </a:lnTo>
                <a:lnTo>
                  <a:pt x="11" y="8"/>
                </a:lnTo>
                <a:lnTo>
                  <a:pt x="12" y="8"/>
                </a:lnTo>
                <a:lnTo>
                  <a:pt x="14" y="7"/>
                </a:lnTo>
                <a:lnTo>
                  <a:pt x="15" y="5"/>
                </a:lnTo>
                <a:lnTo>
                  <a:pt x="16" y="5"/>
                </a:lnTo>
                <a:lnTo>
                  <a:pt x="18" y="4"/>
                </a:lnTo>
                <a:lnTo>
                  <a:pt x="19" y="3"/>
                </a:lnTo>
                <a:lnTo>
                  <a:pt x="20" y="3"/>
                </a:lnTo>
                <a:lnTo>
                  <a:pt x="22" y="3"/>
                </a:lnTo>
                <a:lnTo>
                  <a:pt x="23" y="1"/>
                </a:lnTo>
                <a:lnTo>
                  <a:pt x="24" y="1"/>
                </a:lnTo>
                <a:lnTo>
                  <a:pt x="26" y="1"/>
                </a:lnTo>
                <a:lnTo>
                  <a:pt x="28" y="0"/>
                </a:lnTo>
                <a:lnTo>
                  <a:pt x="30" y="0"/>
                </a:lnTo>
                <a:lnTo>
                  <a:pt x="31" y="0"/>
                </a:lnTo>
                <a:lnTo>
                  <a:pt x="32" y="0"/>
                </a:lnTo>
                <a:lnTo>
                  <a:pt x="22" y="0"/>
                </a:lnTo>
                <a:lnTo>
                  <a:pt x="23" y="0"/>
                </a:lnTo>
                <a:lnTo>
                  <a:pt x="24" y="0"/>
                </a:lnTo>
                <a:lnTo>
                  <a:pt x="27" y="0"/>
                </a:lnTo>
                <a:lnTo>
                  <a:pt x="28" y="1"/>
                </a:lnTo>
                <a:lnTo>
                  <a:pt x="30" y="1"/>
                </a:lnTo>
                <a:lnTo>
                  <a:pt x="31" y="1"/>
                </a:lnTo>
                <a:lnTo>
                  <a:pt x="32" y="3"/>
                </a:lnTo>
                <a:lnTo>
                  <a:pt x="34" y="3"/>
                </a:lnTo>
                <a:lnTo>
                  <a:pt x="35" y="3"/>
                </a:lnTo>
                <a:lnTo>
                  <a:pt x="36" y="4"/>
                </a:lnTo>
                <a:lnTo>
                  <a:pt x="38" y="5"/>
                </a:lnTo>
                <a:lnTo>
                  <a:pt x="39" y="5"/>
                </a:lnTo>
                <a:lnTo>
                  <a:pt x="40" y="7"/>
                </a:lnTo>
                <a:lnTo>
                  <a:pt x="42" y="8"/>
                </a:lnTo>
                <a:lnTo>
                  <a:pt x="43" y="8"/>
                </a:lnTo>
                <a:lnTo>
                  <a:pt x="44" y="9"/>
                </a:lnTo>
                <a:lnTo>
                  <a:pt x="46" y="11"/>
                </a:lnTo>
                <a:lnTo>
                  <a:pt x="47" y="12"/>
                </a:lnTo>
                <a:lnTo>
                  <a:pt x="47" y="13"/>
                </a:lnTo>
                <a:lnTo>
                  <a:pt x="48" y="15"/>
                </a:lnTo>
                <a:lnTo>
                  <a:pt x="50" y="16"/>
                </a:lnTo>
                <a:lnTo>
                  <a:pt x="50" y="17"/>
                </a:lnTo>
                <a:lnTo>
                  <a:pt x="51" y="19"/>
                </a:lnTo>
                <a:lnTo>
                  <a:pt x="51" y="20"/>
                </a:lnTo>
                <a:lnTo>
                  <a:pt x="52" y="21"/>
                </a:lnTo>
                <a:lnTo>
                  <a:pt x="52" y="23"/>
                </a:lnTo>
                <a:lnTo>
                  <a:pt x="52" y="24"/>
                </a:lnTo>
                <a:lnTo>
                  <a:pt x="54" y="25"/>
                </a:lnTo>
                <a:lnTo>
                  <a:pt x="54" y="28"/>
                </a:lnTo>
                <a:lnTo>
                  <a:pt x="54" y="29"/>
                </a:lnTo>
                <a:lnTo>
                  <a:pt x="54" y="31"/>
                </a:lnTo>
                <a:lnTo>
                  <a:pt x="54" y="32"/>
                </a:lnTo>
                <a:lnTo>
                  <a:pt x="54" y="21"/>
                </a:lnTo>
                <a:lnTo>
                  <a:pt x="54" y="23"/>
                </a:lnTo>
                <a:lnTo>
                  <a:pt x="54" y="24"/>
                </a:lnTo>
                <a:lnTo>
                  <a:pt x="54" y="27"/>
                </a:lnTo>
                <a:lnTo>
                  <a:pt x="54" y="28"/>
                </a:lnTo>
                <a:lnTo>
                  <a:pt x="52" y="29"/>
                </a:lnTo>
                <a:lnTo>
                  <a:pt x="52" y="31"/>
                </a:lnTo>
                <a:lnTo>
                  <a:pt x="52" y="32"/>
                </a:lnTo>
                <a:lnTo>
                  <a:pt x="51" y="33"/>
                </a:lnTo>
                <a:lnTo>
                  <a:pt x="51" y="35"/>
                </a:lnTo>
                <a:lnTo>
                  <a:pt x="50" y="36"/>
                </a:lnTo>
                <a:lnTo>
                  <a:pt x="50" y="37"/>
                </a:lnTo>
                <a:lnTo>
                  <a:pt x="48" y="38"/>
                </a:lnTo>
                <a:lnTo>
                  <a:pt x="47" y="40"/>
                </a:lnTo>
                <a:lnTo>
                  <a:pt x="47" y="41"/>
                </a:lnTo>
                <a:lnTo>
                  <a:pt x="46" y="42"/>
                </a:lnTo>
                <a:lnTo>
                  <a:pt x="44" y="44"/>
                </a:lnTo>
                <a:lnTo>
                  <a:pt x="43" y="45"/>
                </a:lnTo>
                <a:lnTo>
                  <a:pt x="42" y="46"/>
                </a:lnTo>
                <a:lnTo>
                  <a:pt x="40" y="46"/>
                </a:lnTo>
                <a:lnTo>
                  <a:pt x="39" y="48"/>
                </a:lnTo>
                <a:lnTo>
                  <a:pt x="38" y="49"/>
                </a:lnTo>
                <a:lnTo>
                  <a:pt x="36" y="49"/>
                </a:lnTo>
                <a:lnTo>
                  <a:pt x="35" y="50"/>
                </a:lnTo>
                <a:lnTo>
                  <a:pt x="34" y="50"/>
                </a:lnTo>
                <a:lnTo>
                  <a:pt x="32" y="52"/>
                </a:lnTo>
                <a:lnTo>
                  <a:pt x="31" y="52"/>
                </a:lnTo>
                <a:lnTo>
                  <a:pt x="30" y="52"/>
                </a:lnTo>
                <a:lnTo>
                  <a:pt x="28" y="53"/>
                </a:lnTo>
                <a:lnTo>
                  <a:pt x="27" y="53"/>
                </a:lnTo>
                <a:lnTo>
                  <a:pt x="24" y="53"/>
                </a:lnTo>
                <a:lnTo>
                  <a:pt x="23" y="53"/>
                </a:lnTo>
                <a:lnTo>
                  <a:pt x="22" y="53"/>
                </a:lnTo>
                <a:lnTo>
                  <a:pt x="32" y="53"/>
                </a:lnTo>
                <a:lnTo>
                  <a:pt x="31" y="53"/>
                </a:lnTo>
                <a:lnTo>
                  <a:pt x="30" y="53"/>
                </a:lnTo>
                <a:lnTo>
                  <a:pt x="28" y="53"/>
                </a:lnTo>
                <a:lnTo>
                  <a:pt x="26" y="53"/>
                </a:lnTo>
                <a:lnTo>
                  <a:pt x="24" y="52"/>
                </a:lnTo>
                <a:lnTo>
                  <a:pt x="23" y="52"/>
                </a:lnTo>
                <a:lnTo>
                  <a:pt x="22" y="52"/>
                </a:lnTo>
                <a:lnTo>
                  <a:pt x="20" y="50"/>
                </a:lnTo>
                <a:lnTo>
                  <a:pt x="19" y="50"/>
                </a:lnTo>
                <a:lnTo>
                  <a:pt x="18" y="49"/>
                </a:lnTo>
                <a:lnTo>
                  <a:pt x="16" y="49"/>
                </a:lnTo>
                <a:lnTo>
                  <a:pt x="15" y="48"/>
                </a:lnTo>
                <a:lnTo>
                  <a:pt x="14" y="46"/>
                </a:lnTo>
                <a:lnTo>
                  <a:pt x="12" y="46"/>
                </a:lnTo>
                <a:lnTo>
                  <a:pt x="11" y="45"/>
                </a:lnTo>
                <a:lnTo>
                  <a:pt x="10" y="44"/>
                </a:lnTo>
                <a:lnTo>
                  <a:pt x="8" y="42"/>
                </a:lnTo>
                <a:lnTo>
                  <a:pt x="8" y="41"/>
                </a:lnTo>
                <a:lnTo>
                  <a:pt x="7" y="40"/>
                </a:lnTo>
                <a:lnTo>
                  <a:pt x="6" y="38"/>
                </a:lnTo>
                <a:lnTo>
                  <a:pt x="6" y="37"/>
                </a:lnTo>
                <a:lnTo>
                  <a:pt x="4" y="36"/>
                </a:lnTo>
                <a:lnTo>
                  <a:pt x="3" y="35"/>
                </a:lnTo>
                <a:lnTo>
                  <a:pt x="3" y="33"/>
                </a:lnTo>
                <a:lnTo>
                  <a:pt x="3" y="32"/>
                </a:lnTo>
                <a:lnTo>
                  <a:pt x="2" y="31"/>
                </a:lnTo>
                <a:lnTo>
                  <a:pt x="2" y="29"/>
                </a:lnTo>
                <a:lnTo>
                  <a:pt x="2" y="28"/>
                </a:lnTo>
                <a:lnTo>
                  <a:pt x="0" y="27"/>
                </a:lnTo>
                <a:lnTo>
                  <a:pt x="0" y="24"/>
                </a:lnTo>
                <a:lnTo>
                  <a:pt x="0" y="23"/>
                </a:lnTo>
                <a:lnTo>
                  <a:pt x="0" y="21"/>
                </a:lnTo>
                <a:close/>
              </a:path>
            </a:pathLst>
          </a:cu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64" name="AutoShape 121">
            <a:extLst>
              <a:ext uri="{FF2B5EF4-FFF2-40B4-BE49-F238E27FC236}">
                <a16:creationId xmlns:a16="http://schemas.microsoft.com/office/drawing/2014/main" id="{B5D7C1F7-F65E-1B48-B4FE-58D1B80DB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0138" y="3306764"/>
            <a:ext cx="596900" cy="496887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Title 1">
            <a:extLst>
              <a:ext uri="{FF2B5EF4-FFF2-40B4-BE49-F238E27FC236}">
                <a16:creationId xmlns:a16="http://schemas.microsoft.com/office/drawing/2014/main" id="{268063CC-97EF-9A4E-81C1-4FDACB095E35}"/>
              </a:ext>
            </a:extLst>
          </p:cNvPr>
          <p:cNvSpPr txBox="1">
            <a:spLocks/>
          </p:cNvSpPr>
          <p:nvPr/>
        </p:nvSpPr>
        <p:spPr bwMode="auto">
          <a:xfrm>
            <a:off x="914400" y="20638"/>
            <a:ext cx="9144000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Simplification of the Full-Adder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circuit when x</a:t>
            </a:r>
            <a:r>
              <a:rPr lang="en-US" altLang="en-US" sz="3600" baseline="-25000">
                <a:solidFill>
                  <a:schemeClr val="tx2"/>
                </a:solidFill>
              </a:rPr>
              <a:t>i</a:t>
            </a:r>
            <a:r>
              <a:rPr lang="en-US" altLang="en-US" sz="3600">
                <a:solidFill>
                  <a:schemeClr val="tx2"/>
                </a:solidFill>
              </a:rPr>
              <a:t>=0</a:t>
            </a:r>
          </a:p>
        </p:txBody>
      </p:sp>
      <p:grpSp>
        <p:nvGrpSpPr>
          <p:cNvPr id="143362" name="Group 1">
            <a:extLst>
              <a:ext uri="{FF2B5EF4-FFF2-40B4-BE49-F238E27FC236}">
                <a16:creationId xmlns:a16="http://schemas.microsoft.com/office/drawing/2014/main" id="{EC36BB9A-782E-904B-8623-07DF29DC2242}"/>
              </a:ext>
            </a:extLst>
          </p:cNvPr>
          <p:cNvGrpSpPr>
            <a:grpSpLocks/>
          </p:cNvGrpSpPr>
          <p:nvPr/>
        </p:nvGrpSpPr>
        <p:grpSpPr bwMode="auto">
          <a:xfrm>
            <a:off x="2286001" y="2362200"/>
            <a:ext cx="6192367" cy="1441450"/>
            <a:chOff x="1371600" y="2362200"/>
            <a:chExt cx="6192366" cy="1441450"/>
          </a:xfrm>
        </p:grpSpPr>
        <p:sp>
          <p:nvSpPr>
            <p:cNvPr id="143364" name="Freeform 71">
              <a:extLst>
                <a:ext uri="{FF2B5EF4-FFF2-40B4-BE49-F238E27FC236}">
                  <a16:creationId xmlns:a16="http://schemas.microsoft.com/office/drawing/2014/main" id="{28137CED-43C6-0640-9873-76A43FC4A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537" y="2814197"/>
              <a:ext cx="573088" cy="892616"/>
            </a:xfrm>
            <a:custGeom>
              <a:avLst/>
              <a:gdLst>
                <a:gd name="T0" fmla="*/ 2147483646 w 558"/>
                <a:gd name="T1" fmla="*/ 2147483646 h 770"/>
                <a:gd name="T2" fmla="*/ 0 w 558"/>
                <a:gd name="T3" fmla="*/ 2147483646 h 770"/>
                <a:gd name="T4" fmla="*/ 0 w 558"/>
                <a:gd name="T5" fmla="*/ 0 h 770"/>
                <a:gd name="T6" fmla="*/ 0 60000 65536"/>
                <a:gd name="T7" fmla="*/ 0 60000 65536"/>
                <a:gd name="T8" fmla="*/ 0 60000 65536"/>
                <a:gd name="T9" fmla="*/ 0 w 558"/>
                <a:gd name="T10" fmla="*/ 0 h 770"/>
                <a:gd name="T11" fmla="*/ 558 w 558"/>
                <a:gd name="T12" fmla="*/ 770 h 7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8" h="770">
                  <a:moveTo>
                    <a:pt x="558" y="770"/>
                  </a:moveTo>
                  <a:lnTo>
                    <a:pt x="0" y="77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65" name="Line 4">
              <a:extLst>
                <a:ext uri="{FF2B5EF4-FFF2-40B4-BE49-F238E27FC236}">
                  <a16:creationId xmlns:a16="http://schemas.microsoft.com/office/drawing/2014/main" id="{D096FE8D-63C1-F445-87E7-06755C2881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9250" y="2505075"/>
              <a:ext cx="2319337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66" name="Freeform 5">
              <a:extLst>
                <a:ext uri="{FF2B5EF4-FFF2-40B4-BE49-F238E27FC236}">
                  <a16:creationId xmlns:a16="http://schemas.microsoft.com/office/drawing/2014/main" id="{C31E0539-FF15-4141-B46B-9CEB8EDB4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2637" y="3538538"/>
              <a:ext cx="168275" cy="1587"/>
            </a:xfrm>
            <a:custGeom>
              <a:avLst/>
              <a:gdLst>
                <a:gd name="T0" fmla="*/ 2147483646 w 213"/>
                <a:gd name="T1" fmla="*/ 0 h 1588"/>
                <a:gd name="T2" fmla="*/ 0 w 213"/>
                <a:gd name="T3" fmla="*/ 0 h 1588"/>
                <a:gd name="T4" fmla="*/ 2147483646 w 213"/>
                <a:gd name="T5" fmla="*/ 0 h 1588"/>
                <a:gd name="T6" fmla="*/ 0 60000 65536"/>
                <a:gd name="T7" fmla="*/ 0 60000 65536"/>
                <a:gd name="T8" fmla="*/ 0 60000 65536"/>
                <a:gd name="T9" fmla="*/ 0 w 213"/>
                <a:gd name="T10" fmla="*/ 0 h 1588"/>
                <a:gd name="T11" fmla="*/ 213 w 213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" h="1588">
                  <a:moveTo>
                    <a:pt x="213" y="0"/>
                  </a:moveTo>
                  <a:lnTo>
                    <a:pt x="0" y="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67" name="Freeform 8">
              <a:extLst>
                <a:ext uri="{FF2B5EF4-FFF2-40B4-BE49-F238E27FC236}">
                  <a16:creationId xmlns:a16="http://schemas.microsoft.com/office/drawing/2014/main" id="{61031A96-78E2-F643-B2D7-C6585914DB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6812" y="3706813"/>
              <a:ext cx="295275" cy="1587"/>
            </a:xfrm>
            <a:custGeom>
              <a:avLst/>
              <a:gdLst>
                <a:gd name="T0" fmla="*/ 2147483646 w 372"/>
                <a:gd name="T1" fmla="*/ 0 h 1588"/>
                <a:gd name="T2" fmla="*/ 0 w 372"/>
                <a:gd name="T3" fmla="*/ 0 h 1588"/>
                <a:gd name="T4" fmla="*/ 2147483646 w 372"/>
                <a:gd name="T5" fmla="*/ 0 h 1588"/>
                <a:gd name="T6" fmla="*/ 0 60000 65536"/>
                <a:gd name="T7" fmla="*/ 0 60000 65536"/>
                <a:gd name="T8" fmla="*/ 0 60000 65536"/>
                <a:gd name="T9" fmla="*/ 0 w 372"/>
                <a:gd name="T10" fmla="*/ 0 h 1588"/>
                <a:gd name="T11" fmla="*/ 372 w 372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2" h="1588">
                  <a:moveTo>
                    <a:pt x="372" y="0"/>
                  </a:moveTo>
                  <a:lnTo>
                    <a:pt x="0" y="0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68" name="Freeform 10">
              <a:extLst>
                <a:ext uri="{FF2B5EF4-FFF2-40B4-BE49-F238E27FC236}">
                  <a16:creationId xmlns:a16="http://schemas.microsoft.com/office/drawing/2014/main" id="{96813505-EDB0-DE4F-8445-9B3FC07BA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6812" y="3390900"/>
              <a:ext cx="295275" cy="1588"/>
            </a:xfrm>
            <a:custGeom>
              <a:avLst/>
              <a:gdLst>
                <a:gd name="T0" fmla="*/ 2147483646 w 372"/>
                <a:gd name="T1" fmla="*/ 0 h 1587"/>
                <a:gd name="T2" fmla="*/ 0 w 372"/>
                <a:gd name="T3" fmla="*/ 0 h 1587"/>
                <a:gd name="T4" fmla="*/ 2147483646 w 372"/>
                <a:gd name="T5" fmla="*/ 0 h 1587"/>
                <a:gd name="T6" fmla="*/ 0 60000 65536"/>
                <a:gd name="T7" fmla="*/ 0 60000 65536"/>
                <a:gd name="T8" fmla="*/ 0 60000 65536"/>
                <a:gd name="T9" fmla="*/ 0 w 372"/>
                <a:gd name="T10" fmla="*/ 0 h 1587"/>
                <a:gd name="T11" fmla="*/ 372 w 372"/>
                <a:gd name="T12" fmla="*/ 1587 h 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2" h="1587">
                  <a:moveTo>
                    <a:pt x="372" y="0"/>
                  </a:moveTo>
                  <a:lnTo>
                    <a:pt x="0" y="0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69" name="Line 11">
              <a:extLst>
                <a:ext uri="{FF2B5EF4-FFF2-40B4-BE49-F238E27FC236}">
                  <a16:creationId xmlns:a16="http://schemas.microsoft.com/office/drawing/2014/main" id="{98FD52A5-40AE-D04B-AC24-CF9C7B606B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06812" y="3390900"/>
              <a:ext cx="295275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3370" name="Group 122">
              <a:extLst>
                <a:ext uri="{FF2B5EF4-FFF2-40B4-BE49-F238E27FC236}">
                  <a16:creationId xmlns:a16="http://schemas.microsoft.com/office/drawing/2014/main" id="{1B23279D-E951-E046-9174-EB76DADDF8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97312" y="2400300"/>
              <a:ext cx="719138" cy="501650"/>
              <a:chOff x="2526" y="1741"/>
              <a:chExt cx="453" cy="316"/>
            </a:xfrm>
          </p:grpSpPr>
          <p:sp>
            <p:nvSpPr>
              <p:cNvPr id="143388" name="Freeform 64">
                <a:extLst>
                  <a:ext uri="{FF2B5EF4-FFF2-40B4-BE49-F238E27FC236}">
                    <a16:creationId xmlns:a16="http://schemas.microsoft.com/office/drawing/2014/main" id="{A3D69C8A-AB31-EA41-ADDC-A5C44C0B06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2" y="1741"/>
                <a:ext cx="397" cy="157"/>
              </a:xfrm>
              <a:custGeom>
                <a:avLst/>
                <a:gdLst>
                  <a:gd name="T0" fmla="*/ 1 w 793"/>
                  <a:gd name="T1" fmla="*/ 0 h 315"/>
                  <a:gd name="T2" fmla="*/ 1 w 793"/>
                  <a:gd name="T3" fmla="*/ 0 h 315"/>
                  <a:gd name="T4" fmla="*/ 1 w 793"/>
                  <a:gd name="T5" fmla="*/ 0 h 315"/>
                  <a:gd name="T6" fmla="*/ 1 w 793"/>
                  <a:gd name="T7" fmla="*/ 0 h 315"/>
                  <a:gd name="T8" fmla="*/ 1 w 793"/>
                  <a:gd name="T9" fmla="*/ 0 h 315"/>
                  <a:gd name="T10" fmla="*/ 1 w 793"/>
                  <a:gd name="T11" fmla="*/ 0 h 315"/>
                  <a:gd name="T12" fmla="*/ 1 w 793"/>
                  <a:gd name="T13" fmla="*/ 0 h 315"/>
                  <a:gd name="T14" fmla="*/ 1 w 793"/>
                  <a:gd name="T15" fmla="*/ 0 h 315"/>
                  <a:gd name="T16" fmla="*/ 1 w 793"/>
                  <a:gd name="T17" fmla="*/ 0 h 315"/>
                  <a:gd name="T18" fmla="*/ 1 w 793"/>
                  <a:gd name="T19" fmla="*/ 0 h 315"/>
                  <a:gd name="T20" fmla="*/ 1 w 793"/>
                  <a:gd name="T21" fmla="*/ 0 h 315"/>
                  <a:gd name="T22" fmla="*/ 1 w 793"/>
                  <a:gd name="T23" fmla="*/ 0 h 315"/>
                  <a:gd name="T24" fmla="*/ 1 w 793"/>
                  <a:gd name="T25" fmla="*/ 0 h 315"/>
                  <a:gd name="T26" fmla="*/ 1 w 793"/>
                  <a:gd name="T27" fmla="*/ 0 h 315"/>
                  <a:gd name="T28" fmla="*/ 1 w 793"/>
                  <a:gd name="T29" fmla="*/ 0 h 315"/>
                  <a:gd name="T30" fmla="*/ 1 w 793"/>
                  <a:gd name="T31" fmla="*/ 0 h 315"/>
                  <a:gd name="T32" fmla="*/ 1 w 793"/>
                  <a:gd name="T33" fmla="*/ 0 h 315"/>
                  <a:gd name="T34" fmla="*/ 1 w 793"/>
                  <a:gd name="T35" fmla="*/ 0 h 315"/>
                  <a:gd name="T36" fmla="*/ 1 w 793"/>
                  <a:gd name="T37" fmla="*/ 0 h 315"/>
                  <a:gd name="T38" fmla="*/ 1 w 793"/>
                  <a:gd name="T39" fmla="*/ 0 h 315"/>
                  <a:gd name="T40" fmla="*/ 1 w 793"/>
                  <a:gd name="T41" fmla="*/ 0 h 315"/>
                  <a:gd name="T42" fmla="*/ 1 w 793"/>
                  <a:gd name="T43" fmla="*/ 0 h 315"/>
                  <a:gd name="T44" fmla="*/ 1 w 793"/>
                  <a:gd name="T45" fmla="*/ 0 h 315"/>
                  <a:gd name="T46" fmla="*/ 1 w 793"/>
                  <a:gd name="T47" fmla="*/ 0 h 315"/>
                  <a:gd name="T48" fmla="*/ 1 w 793"/>
                  <a:gd name="T49" fmla="*/ 0 h 315"/>
                  <a:gd name="T50" fmla="*/ 1 w 793"/>
                  <a:gd name="T51" fmla="*/ 0 h 315"/>
                  <a:gd name="T52" fmla="*/ 1 w 793"/>
                  <a:gd name="T53" fmla="*/ 0 h 315"/>
                  <a:gd name="T54" fmla="*/ 1 w 793"/>
                  <a:gd name="T55" fmla="*/ 0 h 315"/>
                  <a:gd name="T56" fmla="*/ 1 w 793"/>
                  <a:gd name="T57" fmla="*/ 0 h 315"/>
                  <a:gd name="T58" fmla="*/ 1 w 793"/>
                  <a:gd name="T59" fmla="*/ 0 h 315"/>
                  <a:gd name="T60" fmla="*/ 1 w 793"/>
                  <a:gd name="T61" fmla="*/ 0 h 315"/>
                  <a:gd name="T62" fmla="*/ 1 w 793"/>
                  <a:gd name="T63" fmla="*/ 0 h 315"/>
                  <a:gd name="T64" fmla="*/ 1 w 793"/>
                  <a:gd name="T65" fmla="*/ 0 h 315"/>
                  <a:gd name="T66" fmla="*/ 1 w 793"/>
                  <a:gd name="T67" fmla="*/ 0 h 315"/>
                  <a:gd name="T68" fmla="*/ 1 w 793"/>
                  <a:gd name="T69" fmla="*/ 0 h 315"/>
                  <a:gd name="T70" fmla="*/ 1 w 793"/>
                  <a:gd name="T71" fmla="*/ 0 h 315"/>
                  <a:gd name="T72" fmla="*/ 1 w 793"/>
                  <a:gd name="T73" fmla="*/ 0 h 315"/>
                  <a:gd name="T74" fmla="*/ 1 w 793"/>
                  <a:gd name="T75" fmla="*/ 0 h 315"/>
                  <a:gd name="T76" fmla="*/ 1 w 793"/>
                  <a:gd name="T77" fmla="*/ 0 h 315"/>
                  <a:gd name="T78" fmla="*/ 1 w 793"/>
                  <a:gd name="T79" fmla="*/ 0 h 315"/>
                  <a:gd name="T80" fmla="*/ 1 w 793"/>
                  <a:gd name="T81" fmla="*/ 0 h 315"/>
                  <a:gd name="T82" fmla="*/ 1 w 793"/>
                  <a:gd name="T83" fmla="*/ 0 h 315"/>
                  <a:gd name="T84" fmla="*/ 1 w 793"/>
                  <a:gd name="T85" fmla="*/ 0 h 315"/>
                  <a:gd name="T86" fmla="*/ 1 w 793"/>
                  <a:gd name="T87" fmla="*/ 0 h 315"/>
                  <a:gd name="T88" fmla="*/ 1 w 793"/>
                  <a:gd name="T89" fmla="*/ 0 h 315"/>
                  <a:gd name="T90" fmla="*/ 1 w 793"/>
                  <a:gd name="T91" fmla="*/ 0 h 315"/>
                  <a:gd name="T92" fmla="*/ 1 w 793"/>
                  <a:gd name="T93" fmla="*/ 0 h 315"/>
                  <a:gd name="T94" fmla="*/ 1 w 793"/>
                  <a:gd name="T95" fmla="*/ 0 h 315"/>
                  <a:gd name="T96" fmla="*/ 1 w 793"/>
                  <a:gd name="T97" fmla="*/ 0 h 315"/>
                  <a:gd name="T98" fmla="*/ 1 w 793"/>
                  <a:gd name="T99" fmla="*/ 0 h 315"/>
                  <a:gd name="T100" fmla="*/ 1 w 793"/>
                  <a:gd name="T101" fmla="*/ 0 h 315"/>
                  <a:gd name="T102" fmla="*/ 1 w 793"/>
                  <a:gd name="T103" fmla="*/ 0 h 315"/>
                  <a:gd name="T104" fmla="*/ 1 w 793"/>
                  <a:gd name="T105" fmla="*/ 0 h 315"/>
                  <a:gd name="T106" fmla="*/ 1 w 793"/>
                  <a:gd name="T107" fmla="*/ 0 h 315"/>
                  <a:gd name="T108" fmla="*/ 1 w 793"/>
                  <a:gd name="T109" fmla="*/ 0 h 315"/>
                  <a:gd name="T110" fmla="*/ 1 w 793"/>
                  <a:gd name="T111" fmla="*/ 0 h 315"/>
                  <a:gd name="T112" fmla="*/ 1 w 793"/>
                  <a:gd name="T113" fmla="*/ 0 h 315"/>
                  <a:gd name="T114" fmla="*/ 1 w 793"/>
                  <a:gd name="T115" fmla="*/ 0 h 315"/>
                  <a:gd name="T116" fmla="*/ 1 w 793"/>
                  <a:gd name="T117" fmla="*/ 0 h 315"/>
                  <a:gd name="T118" fmla="*/ 1 w 793"/>
                  <a:gd name="T119" fmla="*/ 0 h 315"/>
                  <a:gd name="T120" fmla="*/ 1 w 793"/>
                  <a:gd name="T121" fmla="*/ 0 h 3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93"/>
                  <a:gd name="T184" fmla="*/ 0 h 315"/>
                  <a:gd name="T185" fmla="*/ 793 w 793"/>
                  <a:gd name="T186" fmla="*/ 315 h 31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93" h="315">
                    <a:moveTo>
                      <a:pt x="0" y="0"/>
                    </a:moveTo>
                    <a:lnTo>
                      <a:pt x="31" y="0"/>
                    </a:lnTo>
                    <a:lnTo>
                      <a:pt x="59" y="0"/>
                    </a:lnTo>
                    <a:lnTo>
                      <a:pt x="85" y="0"/>
                    </a:lnTo>
                    <a:lnTo>
                      <a:pt x="110" y="0"/>
                    </a:lnTo>
                    <a:lnTo>
                      <a:pt x="133" y="0"/>
                    </a:lnTo>
                    <a:lnTo>
                      <a:pt x="154" y="0"/>
                    </a:lnTo>
                    <a:lnTo>
                      <a:pt x="174" y="0"/>
                    </a:lnTo>
                    <a:lnTo>
                      <a:pt x="193" y="0"/>
                    </a:lnTo>
                    <a:lnTo>
                      <a:pt x="210" y="0"/>
                    </a:lnTo>
                    <a:lnTo>
                      <a:pt x="226" y="0"/>
                    </a:lnTo>
                    <a:lnTo>
                      <a:pt x="241" y="0"/>
                    </a:lnTo>
                    <a:lnTo>
                      <a:pt x="254" y="0"/>
                    </a:lnTo>
                    <a:lnTo>
                      <a:pt x="266" y="0"/>
                    </a:lnTo>
                    <a:lnTo>
                      <a:pt x="276" y="0"/>
                    </a:lnTo>
                    <a:lnTo>
                      <a:pt x="286" y="0"/>
                    </a:lnTo>
                    <a:lnTo>
                      <a:pt x="295" y="0"/>
                    </a:lnTo>
                    <a:lnTo>
                      <a:pt x="303" y="0"/>
                    </a:lnTo>
                    <a:lnTo>
                      <a:pt x="310" y="0"/>
                    </a:lnTo>
                    <a:lnTo>
                      <a:pt x="316" y="0"/>
                    </a:lnTo>
                    <a:lnTo>
                      <a:pt x="322" y="0"/>
                    </a:lnTo>
                    <a:lnTo>
                      <a:pt x="327" y="0"/>
                    </a:lnTo>
                    <a:lnTo>
                      <a:pt x="331" y="0"/>
                    </a:lnTo>
                    <a:lnTo>
                      <a:pt x="335" y="0"/>
                    </a:lnTo>
                    <a:lnTo>
                      <a:pt x="339" y="0"/>
                    </a:lnTo>
                    <a:lnTo>
                      <a:pt x="342" y="0"/>
                    </a:lnTo>
                    <a:lnTo>
                      <a:pt x="344" y="0"/>
                    </a:lnTo>
                    <a:lnTo>
                      <a:pt x="347" y="1"/>
                    </a:lnTo>
                    <a:lnTo>
                      <a:pt x="349" y="1"/>
                    </a:lnTo>
                    <a:lnTo>
                      <a:pt x="351" y="1"/>
                    </a:lnTo>
                    <a:lnTo>
                      <a:pt x="353" y="1"/>
                    </a:lnTo>
                    <a:lnTo>
                      <a:pt x="355" y="1"/>
                    </a:lnTo>
                    <a:lnTo>
                      <a:pt x="357" y="1"/>
                    </a:lnTo>
                    <a:lnTo>
                      <a:pt x="360" y="1"/>
                    </a:lnTo>
                    <a:lnTo>
                      <a:pt x="361" y="1"/>
                    </a:lnTo>
                    <a:lnTo>
                      <a:pt x="364" y="1"/>
                    </a:lnTo>
                    <a:lnTo>
                      <a:pt x="365" y="1"/>
                    </a:lnTo>
                    <a:lnTo>
                      <a:pt x="367" y="3"/>
                    </a:lnTo>
                    <a:lnTo>
                      <a:pt x="369" y="3"/>
                    </a:lnTo>
                    <a:lnTo>
                      <a:pt x="371" y="3"/>
                    </a:lnTo>
                    <a:lnTo>
                      <a:pt x="372" y="3"/>
                    </a:lnTo>
                    <a:lnTo>
                      <a:pt x="373" y="3"/>
                    </a:lnTo>
                    <a:lnTo>
                      <a:pt x="375" y="3"/>
                    </a:lnTo>
                    <a:lnTo>
                      <a:pt x="376" y="3"/>
                    </a:lnTo>
                    <a:lnTo>
                      <a:pt x="377" y="3"/>
                    </a:lnTo>
                    <a:lnTo>
                      <a:pt x="379" y="3"/>
                    </a:lnTo>
                    <a:lnTo>
                      <a:pt x="380" y="3"/>
                    </a:lnTo>
                    <a:lnTo>
                      <a:pt x="381" y="3"/>
                    </a:lnTo>
                    <a:lnTo>
                      <a:pt x="383" y="4"/>
                    </a:lnTo>
                    <a:lnTo>
                      <a:pt x="384" y="4"/>
                    </a:lnTo>
                    <a:lnTo>
                      <a:pt x="385" y="4"/>
                    </a:lnTo>
                    <a:lnTo>
                      <a:pt x="387" y="4"/>
                    </a:lnTo>
                    <a:lnTo>
                      <a:pt x="388" y="4"/>
                    </a:lnTo>
                    <a:lnTo>
                      <a:pt x="389" y="4"/>
                    </a:lnTo>
                    <a:lnTo>
                      <a:pt x="391" y="4"/>
                    </a:lnTo>
                    <a:lnTo>
                      <a:pt x="392" y="4"/>
                    </a:lnTo>
                    <a:lnTo>
                      <a:pt x="393" y="5"/>
                    </a:lnTo>
                    <a:lnTo>
                      <a:pt x="396" y="5"/>
                    </a:lnTo>
                    <a:lnTo>
                      <a:pt x="397" y="5"/>
                    </a:lnTo>
                    <a:lnTo>
                      <a:pt x="399" y="5"/>
                    </a:lnTo>
                    <a:lnTo>
                      <a:pt x="401" y="5"/>
                    </a:lnTo>
                    <a:lnTo>
                      <a:pt x="403" y="7"/>
                    </a:lnTo>
                    <a:lnTo>
                      <a:pt x="405" y="7"/>
                    </a:lnTo>
                    <a:lnTo>
                      <a:pt x="407" y="7"/>
                    </a:lnTo>
                    <a:lnTo>
                      <a:pt x="409" y="7"/>
                    </a:lnTo>
                    <a:lnTo>
                      <a:pt x="411" y="7"/>
                    </a:lnTo>
                    <a:lnTo>
                      <a:pt x="412" y="8"/>
                    </a:lnTo>
                    <a:lnTo>
                      <a:pt x="415" y="8"/>
                    </a:lnTo>
                    <a:lnTo>
                      <a:pt x="416" y="8"/>
                    </a:lnTo>
                    <a:lnTo>
                      <a:pt x="417" y="8"/>
                    </a:lnTo>
                    <a:lnTo>
                      <a:pt x="419" y="8"/>
                    </a:lnTo>
                    <a:lnTo>
                      <a:pt x="420" y="8"/>
                    </a:lnTo>
                    <a:lnTo>
                      <a:pt x="421" y="9"/>
                    </a:lnTo>
                    <a:lnTo>
                      <a:pt x="423" y="9"/>
                    </a:lnTo>
                    <a:lnTo>
                      <a:pt x="424" y="9"/>
                    </a:lnTo>
                    <a:lnTo>
                      <a:pt x="425" y="9"/>
                    </a:lnTo>
                    <a:lnTo>
                      <a:pt x="427" y="9"/>
                    </a:lnTo>
                    <a:lnTo>
                      <a:pt x="428" y="11"/>
                    </a:lnTo>
                    <a:lnTo>
                      <a:pt x="429" y="11"/>
                    </a:lnTo>
                    <a:lnTo>
                      <a:pt x="431" y="11"/>
                    </a:lnTo>
                    <a:lnTo>
                      <a:pt x="432" y="11"/>
                    </a:lnTo>
                    <a:lnTo>
                      <a:pt x="433" y="12"/>
                    </a:lnTo>
                    <a:lnTo>
                      <a:pt x="435" y="12"/>
                    </a:lnTo>
                    <a:lnTo>
                      <a:pt x="436" y="12"/>
                    </a:lnTo>
                    <a:lnTo>
                      <a:pt x="437" y="13"/>
                    </a:lnTo>
                    <a:lnTo>
                      <a:pt x="438" y="13"/>
                    </a:lnTo>
                    <a:lnTo>
                      <a:pt x="440" y="13"/>
                    </a:lnTo>
                    <a:lnTo>
                      <a:pt x="442" y="15"/>
                    </a:lnTo>
                    <a:lnTo>
                      <a:pt x="444" y="15"/>
                    </a:lnTo>
                    <a:lnTo>
                      <a:pt x="445" y="16"/>
                    </a:lnTo>
                    <a:lnTo>
                      <a:pt x="448" y="16"/>
                    </a:lnTo>
                    <a:lnTo>
                      <a:pt x="450" y="17"/>
                    </a:lnTo>
                    <a:lnTo>
                      <a:pt x="452" y="17"/>
                    </a:lnTo>
                    <a:lnTo>
                      <a:pt x="454" y="19"/>
                    </a:lnTo>
                    <a:lnTo>
                      <a:pt x="457" y="19"/>
                    </a:lnTo>
                    <a:lnTo>
                      <a:pt x="460" y="20"/>
                    </a:lnTo>
                    <a:lnTo>
                      <a:pt x="461" y="20"/>
                    </a:lnTo>
                    <a:lnTo>
                      <a:pt x="464" y="21"/>
                    </a:lnTo>
                    <a:lnTo>
                      <a:pt x="465" y="21"/>
                    </a:lnTo>
                    <a:lnTo>
                      <a:pt x="466" y="23"/>
                    </a:lnTo>
                    <a:lnTo>
                      <a:pt x="469" y="23"/>
                    </a:lnTo>
                    <a:lnTo>
                      <a:pt x="470" y="23"/>
                    </a:lnTo>
                    <a:lnTo>
                      <a:pt x="472" y="24"/>
                    </a:lnTo>
                    <a:lnTo>
                      <a:pt x="473" y="24"/>
                    </a:lnTo>
                    <a:lnTo>
                      <a:pt x="474" y="24"/>
                    </a:lnTo>
                    <a:lnTo>
                      <a:pt x="476" y="25"/>
                    </a:lnTo>
                    <a:lnTo>
                      <a:pt x="477" y="25"/>
                    </a:lnTo>
                    <a:lnTo>
                      <a:pt x="478" y="25"/>
                    </a:lnTo>
                    <a:lnTo>
                      <a:pt x="480" y="27"/>
                    </a:lnTo>
                    <a:lnTo>
                      <a:pt x="481" y="27"/>
                    </a:lnTo>
                    <a:lnTo>
                      <a:pt x="482" y="28"/>
                    </a:lnTo>
                    <a:lnTo>
                      <a:pt x="484" y="28"/>
                    </a:lnTo>
                    <a:lnTo>
                      <a:pt x="485" y="29"/>
                    </a:lnTo>
                    <a:lnTo>
                      <a:pt x="486" y="29"/>
                    </a:lnTo>
                    <a:lnTo>
                      <a:pt x="488" y="31"/>
                    </a:lnTo>
                    <a:lnTo>
                      <a:pt x="489" y="31"/>
                    </a:lnTo>
                    <a:lnTo>
                      <a:pt x="490" y="31"/>
                    </a:lnTo>
                    <a:lnTo>
                      <a:pt x="492" y="32"/>
                    </a:lnTo>
                    <a:lnTo>
                      <a:pt x="493" y="33"/>
                    </a:lnTo>
                    <a:lnTo>
                      <a:pt x="496" y="33"/>
                    </a:lnTo>
                    <a:lnTo>
                      <a:pt x="497" y="35"/>
                    </a:lnTo>
                    <a:lnTo>
                      <a:pt x="498" y="35"/>
                    </a:lnTo>
                    <a:lnTo>
                      <a:pt x="501" y="36"/>
                    </a:lnTo>
                    <a:lnTo>
                      <a:pt x="502" y="37"/>
                    </a:lnTo>
                    <a:lnTo>
                      <a:pt x="505" y="39"/>
                    </a:lnTo>
                    <a:lnTo>
                      <a:pt x="506" y="39"/>
                    </a:lnTo>
                    <a:lnTo>
                      <a:pt x="509" y="40"/>
                    </a:lnTo>
                    <a:lnTo>
                      <a:pt x="510" y="41"/>
                    </a:lnTo>
                    <a:lnTo>
                      <a:pt x="512" y="41"/>
                    </a:lnTo>
                    <a:lnTo>
                      <a:pt x="514" y="43"/>
                    </a:lnTo>
                    <a:lnTo>
                      <a:pt x="516" y="44"/>
                    </a:lnTo>
                    <a:lnTo>
                      <a:pt x="517" y="44"/>
                    </a:lnTo>
                    <a:lnTo>
                      <a:pt x="518" y="45"/>
                    </a:lnTo>
                    <a:lnTo>
                      <a:pt x="520" y="45"/>
                    </a:lnTo>
                    <a:lnTo>
                      <a:pt x="521" y="47"/>
                    </a:lnTo>
                    <a:lnTo>
                      <a:pt x="522" y="47"/>
                    </a:lnTo>
                    <a:lnTo>
                      <a:pt x="524" y="48"/>
                    </a:lnTo>
                    <a:lnTo>
                      <a:pt x="525" y="48"/>
                    </a:lnTo>
                    <a:lnTo>
                      <a:pt x="526" y="49"/>
                    </a:lnTo>
                    <a:lnTo>
                      <a:pt x="528" y="49"/>
                    </a:lnTo>
                    <a:lnTo>
                      <a:pt x="529" y="50"/>
                    </a:lnTo>
                    <a:lnTo>
                      <a:pt x="530" y="52"/>
                    </a:lnTo>
                    <a:lnTo>
                      <a:pt x="531" y="52"/>
                    </a:lnTo>
                    <a:lnTo>
                      <a:pt x="533" y="52"/>
                    </a:lnTo>
                    <a:lnTo>
                      <a:pt x="534" y="53"/>
                    </a:lnTo>
                    <a:lnTo>
                      <a:pt x="535" y="54"/>
                    </a:lnTo>
                    <a:lnTo>
                      <a:pt x="537" y="54"/>
                    </a:lnTo>
                    <a:lnTo>
                      <a:pt x="538" y="56"/>
                    </a:lnTo>
                    <a:lnTo>
                      <a:pt x="539" y="56"/>
                    </a:lnTo>
                    <a:lnTo>
                      <a:pt x="542" y="57"/>
                    </a:lnTo>
                    <a:lnTo>
                      <a:pt x="543" y="58"/>
                    </a:lnTo>
                    <a:lnTo>
                      <a:pt x="545" y="58"/>
                    </a:lnTo>
                    <a:lnTo>
                      <a:pt x="546" y="60"/>
                    </a:lnTo>
                    <a:lnTo>
                      <a:pt x="549" y="61"/>
                    </a:lnTo>
                    <a:lnTo>
                      <a:pt x="550" y="62"/>
                    </a:lnTo>
                    <a:lnTo>
                      <a:pt x="551" y="64"/>
                    </a:lnTo>
                    <a:lnTo>
                      <a:pt x="554" y="64"/>
                    </a:lnTo>
                    <a:lnTo>
                      <a:pt x="555" y="65"/>
                    </a:lnTo>
                    <a:lnTo>
                      <a:pt x="557" y="66"/>
                    </a:lnTo>
                    <a:lnTo>
                      <a:pt x="558" y="66"/>
                    </a:lnTo>
                    <a:lnTo>
                      <a:pt x="559" y="68"/>
                    </a:lnTo>
                    <a:lnTo>
                      <a:pt x="561" y="68"/>
                    </a:lnTo>
                    <a:lnTo>
                      <a:pt x="562" y="69"/>
                    </a:lnTo>
                    <a:lnTo>
                      <a:pt x="563" y="69"/>
                    </a:lnTo>
                    <a:lnTo>
                      <a:pt x="563" y="70"/>
                    </a:lnTo>
                    <a:lnTo>
                      <a:pt x="565" y="70"/>
                    </a:lnTo>
                    <a:lnTo>
                      <a:pt x="566" y="72"/>
                    </a:lnTo>
                    <a:lnTo>
                      <a:pt x="567" y="72"/>
                    </a:lnTo>
                    <a:lnTo>
                      <a:pt x="569" y="73"/>
                    </a:lnTo>
                    <a:lnTo>
                      <a:pt x="570" y="73"/>
                    </a:lnTo>
                    <a:lnTo>
                      <a:pt x="570" y="74"/>
                    </a:lnTo>
                    <a:lnTo>
                      <a:pt x="571" y="74"/>
                    </a:lnTo>
                    <a:lnTo>
                      <a:pt x="573" y="74"/>
                    </a:lnTo>
                    <a:lnTo>
                      <a:pt x="573" y="76"/>
                    </a:lnTo>
                    <a:lnTo>
                      <a:pt x="574" y="76"/>
                    </a:lnTo>
                    <a:lnTo>
                      <a:pt x="575" y="77"/>
                    </a:lnTo>
                    <a:lnTo>
                      <a:pt x="577" y="78"/>
                    </a:lnTo>
                    <a:lnTo>
                      <a:pt x="578" y="78"/>
                    </a:lnTo>
                    <a:lnTo>
                      <a:pt x="579" y="80"/>
                    </a:lnTo>
                    <a:lnTo>
                      <a:pt x="581" y="80"/>
                    </a:lnTo>
                    <a:lnTo>
                      <a:pt x="582" y="81"/>
                    </a:lnTo>
                    <a:lnTo>
                      <a:pt x="583" y="82"/>
                    </a:lnTo>
                    <a:lnTo>
                      <a:pt x="585" y="82"/>
                    </a:lnTo>
                    <a:lnTo>
                      <a:pt x="586" y="84"/>
                    </a:lnTo>
                    <a:lnTo>
                      <a:pt x="587" y="85"/>
                    </a:lnTo>
                    <a:lnTo>
                      <a:pt x="589" y="85"/>
                    </a:lnTo>
                    <a:lnTo>
                      <a:pt x="590" y="86"/>
                    </a:lnTo>
                    <a:lnTo>
                      <a:pt x="591" y="88"/>
                    </a:lnTo>
                    <a:lnTo>
                      <a:pt x="593" y="88"/>
                    </a:lnTo>
                    <a:lnTo>
                      <a:pt x="594" y="89"/>
                    </a:lnTo>
                    <a:lnTo>
                      <a:pt x="595" y="90"/>
                    </a:lnTo>
                    <a:lnTo>
                      <a:pt x="597" y="90"/>
                    </a:lnTo>
                    <a:lnTo>
                      <a:pt x="598" y="92"/>
                    </a:lnTo>
                    <a:lnTo>
                      <a:pt x="599" y="92"/>
                    </a:lnTo>
                    <a:lnTo>
                      <a:pt x="599" y="93"/>
                    </a:lnTo>
                    <a:lnTo>
                      <a:pt x="601" y="93"/>
                    </a:lnTo>
                    <a:lnTo>
                      <a:pt x="601" y="94"/>
                    </a:lnTo>
                    <a:lnTo>
                      <a:pt x="602" y="94"/>
                    </a:lnTo>
                    <a:lnTo>
                      <a:pt x="603" y="96"/>
                    </a:lnTo>
                    <a:lnTo>
                      <a:pt x="605" y="96"/>
                    </a:lnTo>
                    <a:lnTo>
                      <a:pt x="605" y="97"/>
                    </a:lnTo>
                    <a:lnTo>
                      <a:pt x="606" y="97"/>
                    </a:lnTo>
                    <a:lnTo>
                      <a:pt x="607" y="98"/>
                    </a:lnTo>
                    <a:lnTo>
                      <a:pt x="609" y="100"/>
                    </a:lnTo>
                    <a:lnTo>
                      <a:pt x="610" y="100"/>
                    </a:lnTo>
                    <a:lnTo>
                      <a:pt x="610" y="101"/>
                    </a:lnTo>
                    <a:lnTo>
                      <a:pt x="611" y="101"/>
                    </a:lnTo>
                    <a:lnTo>
                      <a:pt x="613" y="102"/>
                    </a:lnTo>
                    <a:lnTo>
                      <a:pt x="614" y="104"/>
                    </a:lnTo>
                    <a:lnTo>
                      <a:pt x="615" y="105"/>
                    </a:lnTo>
                    <a:lnTo>
                      <a:pt x="617" y="105"/>
                    </a:lnTo>
                    <a:lnTo>
                      <a:pt x="617" y="106"/>
                    </a:lnTo>
                    <a:lnTo>
                      <a:pt x="618" y="106"/>
                    </a:lnTo>
                    <a:lnTo>
                      <a:pt x="619" y="108"/>
                    </a:lnTo>
                    <a:lnTo>
                      <a:pt x="621" y="109"/>
                    </a:lnTo>
                    <a:lnTo>
                      <a:pt x="622" y="109"/>
                    </a:lnTo>
                    <a:lnTo>
                      <a:pt x="622" y="110"/>
                    </a:lnTo>
                    <a:lnTo>
                      <a:pt x="623" y="110"/>
                    </a:lnTo>
                    <a:lnTo>
                      <a:pt x="623" y="112"/>
                    </a:lnTo>
                    <a:lnTo>
                      <a:pt x="624" y="112"/>
                    </a:lnTo>
                    <a:lnTo>
                      <a:pt x="626" y="113"/>
                    </a:lnTo>
                    <a:lnTo>
                      <a:pt x="627" y="113"/>
                    </a:lnTo>
                    <a:lnTo>
                      <a:pt x="627" y="114"/>
                    </a:lnTo>
                    <a:lnTo>
                      <a:pt x="628" y="114"/>
                    </a:lnTo>
                    <a:lnTo>
                      <a:pt x="630" y="116"/>
                    </a:lnTo>
                    <a:lnTo>
                      <a:pt x="631" y="117"/>
                    </a:lnTo>
                    <a:lnTo>
                      <a:pt x="632" y="117"/>
                    </a:lnTo>
                    <a:lnTo>
                      <a:pt x="634" y="118"/>
                    </a:lnTo>
                    <a:lnTo>
                      <a:pt x="635" y="118"/>
                    </a:lnTo>
                    <a:lnTo>
                      <a:pt x="635" y="120"/>
                    </a:lnTo>
                    <a:lnTo>
                      <a:pt x="636" y="120"/>
                    </a:lnTo>
                    <a:lnTo>
                      <a:pt x="638" y="121"/>
                    </a:lnTo>
                    <a:lnTo>
                      <a:pt x="639" y="122"/>
                    </a:lnTo>
                    <a:lnTo>
                      <a:pt x="640" y="122"/>
                    </a:lnTo>
                    <a:lnTo>
                      <a:pt x="642" y="124"/>
                    </a:lnTo>
                    <a:lnTo>
                      <a:pt x="643" y="125"/>
                    </a:lnTo>
                    <a:lnTo>
                      <a:pt x="644" y="125"/>
                    </a:lnTo>
                    <a:lnTo>
                      <a:pt x="646" y="126"/>
                    </a:lnTo>
                    <a:lnTo>
                      <a:pt x="647" y="128"/>
                    </a:lnTo>
                    <a:lnTo>
                      <a:pt x="648" y="129"/>
                    </a:lnTo>
                    <a:lnTo>
                      <a:pt x="650" y="130"/>
                    </a:lnTo>
                    <a:lnTo>
                      <a:pt x="651" y="130"/>
                    </a:lnTo>
                    <a:lnTo>
                      <a:pt x="651" y="132"/>
                    </a:lnTo>
                    <a:lnTo>
                      <a:pt x="652" y="132"/>
                    </a:lnTo>
                    <a:lnTo>
                      <a:pt x="652" y="133"/>
                    </a:lnTo>
                    <a:lnTo>
                      <a:pt x="654" y="133"/>
                    </a:lnTo>
                    <a:lnTo>
                      <a:pt x="654" y="134"/>
                    </a:lnTo>
                    <a:lnTo>
                      <a:pt x="655" y="134"/>
                    </a:lnTo>
                    <a:lnTo>
                      <a:pt x="655" y="136"/>
                    </a:lnTo>
                    <a:lnTo>
                      <a:pt x="656" y="136"/>
                    </a:lnTo>
                    <a:lnTo>
                      <a:pt x="658" y="137"/>
                    </a:lnTo>
                    <a:lnTo>
                      <a:pt x="659" y="138"/>
                    </a:lnTo>
                    <a:lnTo>
                      <a:pt x="660" y="140"/>
                    </a:lnTo>
                    <a:lnTo>
                      <a:pt x="662" y="141"/>
                    </a:lnTo>
                    <a:lnTo>
                      <a:pt x="663" y="142"/>
                    </a:lnTo>
                    <a:lnTo>
                      <a:pt x="664" y="143"/>
                    </a:lnTo>
                    <a:lnTo>
                      <a:pt x="666" y="145"/>
                    </a:lnTo>
                    <a:lnTo>
                      <a:pt x="666" y="146"/>
                    </a:lnTo>
                    <a:lnTo>
                      <a:pt x="667" y="147"/>
                    </a:lnTo>
                    <a:lnTo>
                      <a:pt x="668" y="149"/>
                    </a:lnTo>
                    <a:lnTo>
                      <a:pt x="670" y="150"/>
                    </a:lnTo>
                    <a:lnTo>
                      <a:pt x="671" y="151"/>
                    </a:lnTo>
                    <a:lnTo>
                      <a:pt x="672" y="151"/>
                    </a:lnTo>
                    <a:lnTo>
                      <a:pt x="672" y="153"/>
                    </a:lnTo>
                    <a:lnTo>
                      <a:pt x="674" y="154"/>
                    </a:lnTo>
                    <a:lnTo>
                      <a:pt x="675" y="155"/>
                    </a:lnTo>
                    <a:lnTo>
                      <a:pt x="676" y="157"/>
                    </a:lnTo>
                    <a:lnTo>
                      <a:pt x="678" y="157"/>
                    </a:lnTo>
                    <a:lnTo>
                      <a:pt x="678" y="158"/>
                    </a:lnTo>
                    <a:lnTo>
                      <a:pt x="679" y="159"/>
                    </a:lnTo>
                    <a:lnTo>
                      <a:pt x="680" y="161"/>
                    </a:lnTo>
                    <a:lnTo>
                      <a:pt x="680" y="162"/>
                    </a:lnTo>
                    <a:lnTo>
                      <a:pt x="682" y="162"/>
                    </a:lnTo>
                    <a:lnTo>
                      <a:pt x="682" y="163"/>
                    </a:lnTo>
                    <a:lnTo>
                      <a:pt x="683" y="163"/>
                    </a:lnTo>
                    <a:lnTo>
                      <a:pt x="684" y="165"/>
                    </a:lnTo>
                    <a:lnTo>
                      <a:pt x="684" y="166"/>
                    </a:lnTo>
                    <a:lnTo>
                      <a:pt x="686" y="167"/>
                    </a:lnTo>
                    <a:lnTo>
                      <a:pt x="687" y="167"/>
                    </a:lnTo>
                    <a:lnTo>
                      <a:pt x="687" y="169"/>
                    </a:lnTo>
                    <a:lnTo>
                      <a:pt x="688" y="170"/>
                    </a:lnTo>
                    <a:lnTo>
                      <a:pt x="690" y="171"/>
                    </a:lnTo>
                    <a:lnTo>
                      <a:pt x="691" y="173"/>
                    </a:lnTo>
                    <a:lnTo>
                      <a:pt x="692" y="174"/>
                    </a:lnTo>
                    <a:lnTo>
                      <a:pt x="692" y="175"/>
                    </a:lnTo>
                    <a:lnTo>
                      <a:pt x="694" y="177"/>
                    </a:lnTo>
                    <a:lnTo>
                      <a:pt x="696" y="179"/>
                    </a:lnTo>
                    <a:lnTo>
                      <a:pt x="698" y="181"/>
                    </a:lnTo>
                    <a:lnTo>
                      <a:pt x="699" y="182"/>
                    </a:lnTo>
                    <a:lnTo>
                      <a:pt x="700" y="185"/>
                    </a:lnTo>
                    <a:lnTo>
                      <a:pt x="702" y="186"/>
                    </a:lnTo>
                    <a:lnTo>
                      <a:pt x="703" y="187"/>
                    </a:lnTo>
                    <a:lnTo>
                      <a:pt x="704" y="189"/>
                    </a:lnTo>
                    <a:lnTo>
                      <a:pt x="706" y="190"/>
                    </a:lnTo>
                    <a:lnTo>
                      <a:pt x="706" y="191"/>
                    </a:lnTo>
                    <a:lnTo>
                      <a:pt x="707" y="193"/>
                    </a:lnTo>
                    <a:lnTo>
                      <a:pt x="708" y="194"/>
                    </a:lnTo>
                    <a:lnTo>
                      <a:pt x="708" y="195"/>
                    </a:lnTo>
                    <a:lnTo>
                      <a:pt x="710" y="197"/>
                    </a:lnTo>
                    <a:lnTo>
                      <a:pt x="711" y="197"/>
                    </a:lnTo>
                    <a:lnTo>
                      <a:pt x="711" y="198"/>
                    </a:lnTo>
                    <a:lnTo>
                      <a:pt x="712" y="199"/>
                    </a:lnTo>
                    <a:lnTo>
                      <a:pt x="714" y="201"/>
                    </a:lnTo>
                    <a:lnTo>
                      <a:pt x="715" y="202"/>
                    </a:lnTo>
                    <a:lnTo>
                      <a:pt x="715" y="203"/>
                    </a:lnTo>
                    <a:lnTo>
                      <a:pt x="716" y="205"/>
                    </a:lnTo>
                    <a:lnTo>
                      <a:pt x="717" y="206"/>
                    </a:lnTo>
                    <a:lnTo>
                      <a:pt x="719" y="207"/>
                    </a:lnTo>
                    <a:lnTo>
                      <a:pt x="719" y="209"/>
                    </a:lnTo>
                    <a:lnTo>
                      <a:pt x="720" y="210"/>
                    </a:lnTo>
                    <a:lnTo>
                      <a:pt x="721" y="211"/>
                    </a:lnTo>
                    <a:lnTo>
                      <a:pt x="723" y="213"/>
                    </a:lnTo>
                    <a:lnTo>
                      <a:pt x="724" y="215"/>
                    </a:lnTo>
                    <a:lnTo>
                      <a:pt x="725" y="217"/>
                    </a:lnTo>
                    <a:lnTo>
                      <a:pt x="725" y="218"/>
                    </a:lnTo>
                    <a:lnTo>
                      <a:pt x="727" y="221"/>
                    </a:lnTo>
                    <a:lnTo>
                      <a:pt x="729" y="222"/>
                    </a:lnTo>
                    <a:lnTo>
                      <a:pt x="731" y="225"/>
                    </a:lnTo>
                    <a:lnTo>
                      <a:pt x="732" y="226"/>
                    </a:lnTo>
                    <a:lnTo>
                      <a:pt x="733" y="229"/>
                    </a:lnTo>
                    <a:lnTo>
                      <a:pt x="735" y="230"/>
                    </a:lnTo>
                    <a:lnTo>
                      <a:pt x="736" y="231"/>
                    </a:lnTo>
                    <a:lnTo>
                      <a:pt x="737" y="234"/>
                    </a:lnTo>
                    <a:lnTo>
                      <a:pt x="739" y="235"/>
                    </a:lnTo>
                    <a:lnTo>
                      <a:pt x="739" y="236"/>
                    </a:lnTo>
                    <a:lnTo>
                      <a:pt x="740" y="238"/>
                    </a:lnTo>
                    <a:lnTo>
                      <a:pt x="741" y="239"/>
                    </a:lnTo>
                    <a:lnTo>
                      <a:pt x="741" y="240"/>
                    </a:lnTo>
                    <a:lnTo>
                      <a:pt x="743" y="242"/>
                    </a:lnTo>
                    <a:lnTo>
                      <a:pt x="744" y="243"/>
                    </a:lnTo>
                    <a:lnTo>
                      <a:pt x="744" y="244"/>
                    </a:lnTo>
                    <a:lnTo>
                      <a:pt x="745" y="244"/>
                    </a:lnTo>
                    <a:lnTo>
                      <a:pt x="747" y="246"/>
                    </a:lnTo>
                    <a:lnTo>
                      <a:pt x="747" y="247"/>
                    </a:lnTo>
                    <a:lnTo>
                      <a:pt x="748" y="248"/>
                    </a:lnTo>
                    <a:lnTo>
                      <a:pt x="748" y="250"/>
                    </a:lnTo>
                    <a:lnTo>
                      <a:pt x="749" y="251"/>
                    </a:lnTo>
                    <a:lnTo>
                      <a:pt x="751" y="252"/>
                    </a:lnTo>
                    <a:lnTo>
                      <a:pt x="752" y="254"/>
                    </a:lnTo>
                    <a:lnTo>
                      <a:pt x="753" y="255"/>
                    </a:lnTo>
                    <a:lnTo>
                      <a:pt x="753" y="256"/>
                    </a:lnTo>
                    <a:lnTo>
                      <a:pt x="755" y="259"/>
                    </a:lnTo>
                    <a:lnTo>
                      <a:pt x="756" y="260"/>
                    </a:lnTo>
                    <a:lnTo>
                      <a:pt x="757" y="262"/>
                    </a:lnTo>
                    <a:lnTo>
                      <a:pt x="759" y="263"/>
                    </a:lnTo>
                    <a:lnTo>
                      <a:pt x="760" y="266"/>
                    </a:lnTo>
                    <a:lnTo>
                      <a:pt x="761" y="267"/>
                    </a:lnTo>
                    <a:lnTo>
                      <a:pt x="763" y="270"/>
                    </a:lnTo>
                    <a:lnTo>
                      <a:pt x="764" y="271"/>
                    </a:lnTo>
                    <a:lnTo>
                      <a:pt x="765" y="274"/>
                    </a:lnTo>
                    <a:lnTo>
                      <a:pt x="768" y="275"/>
                    </a:lnTo>
                    <a:lnTo>
                      <a:pt x="769" y="278"/>
                    </a:lnTo>
                    <a:lnTo>
                      <a:pt x="771" y="279"/>
                    </a:lnTo>
                    <a:lnTo>
                      <a:pt x="772" y="280"/>
                    </a:lnTo>
                    <a:lnTo>
                      <a:pt x="772" y="283"/>
                    </a:lnTo>
                    <a:lnTo>
                      <a:pt x="773" y="284"/>
                    </a:lnTo>
                    <a:lnTo>
                      <a:pt x="775" y="286"/>
                    </a:lnTo>
                    <a:lnTo>
                      <a:pt x="776" y="287"/>
                    </a:lnTo>
                    <a:lnTo>
                      <a:pt x="776" y="288"/>
                    </a:lnTo>
                    <a:lnTo>
                      <a:pt x="777" y="290"/>
                    </a:lnTo>
                    <a:lnTo>
                      <a:pt x="779" y="291"/>
                    </a:lnTo>
                    <a:lnTo>
                      <a:pt x="780" y="292"/>
                    </a:lnTo>
                    <a:lnTo>
                      <a:pt x="780" y="294"/>
                    </a:lnTo>
                    <a:lnTo>
                      <a:pt x="781" y="295"/>
                    </a:lnTo>
                    <a:lnTo>
                      <a:pt x="781" y="296"/>
                    </a:lnTo>
                    <a:lnTo>
                      <a:pt x="783" y="296"/>
                    </a:lnTo>
                    <a:lnTo>
                      <a:pt x="783" y="298"/>
                    </a:lnTo>
                    <a:lnTo>
                      <a:pt x="784" y="299"/>
                    </a:lnTo>
                    <a:lnTo>
                      <a:pt x="784" y="300"/>
                    </a:lnTo>
                    <a:lnTo>
                      <a:pt x="785" y="302"/>
                    </a:lnTo>
                    <a:lnTo>
                      <a:pt x="787" y="303"/>
                    </a:lnTo>
                    <a:lnTo>
                      <a:pt x="787" y="304"/>
                    </a:lnTo>
                    <a:lnTo>
                      <a:pt x="788" y="306"/>
                    </a:lnTo>
                    <a:lnTo>
                      <a:pt x="789" y="307"/>
                    </a:lnTo>
                    <a:lnTo>
                      <a:pt x="789" y="308"/>
                    </a:lnTo>
                    <a:lnTo>
                      <a:pt x="791" y="310"/>
                    </a:lnTo>
                    <a:lnTo>
                      <a:pt x="792" y="312"/>
                    </a:lnTo>
                    <a:lnTo>
                      <a:pt x="792" y="314"/>
                    </a:lnTo>
                    <a:lnTo>
                      <a:pt x="793" y="315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389" name="Freeform 65">
                <a:extLst>
                  <a:ext uri="{FF2B5EF4-FFF2-40B4-BE49-F238E27FC236}">
                    <a16:creationId xmlns:a16="http://schemas.microsoft.com/office/drawing/2014/main" id="{EB5B15C1-8DFD-5645-B755-D90AEDF235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2" y="1900"/>
                <a:ext cx="397" cy="157"/>
              </a:xfrm>
              <a:custGeom>
                <a:avLst/>
                <a:gdLst>
                  <a:gd name="T0" fmla="*/ 1 w 793"/>
                  <a:gd name="T1" fmla="*/ 1 h 314"/>
                  <a:gd name="T2" fmla="*/ 1 w 793"/>
                  <a:gd name="T3" fmla="*/ 1 h 314"/>
                  <a:gd name="T4" fmla="*/ 1 w 793"/>
                  <a:gd name="T5" fmla="*/ 1 h 314"/>
                  <a:gd name="T6" fmla="*/ 1 w 793"/>
                  <a:gd name="T7" fmla="*/ 1 h 314"/>
                  <a:gd name="T8" fmla="*/ 1 w 793"/>
                  <a:gd name="T9" fmla="*/ 1 h 314"/>
                  <a:gd name="T10" fmla="*/ 1 w 793"/>
                  <a:gd name="T11" fmla="*/ 1 h 314"/>
                  <a:gd name="T12" fmla="*/ 1 w 793"/>
                  <a:gd name="T13" fmla="*/ 1 h 314"/>
                  <a:gd name="T14" fmla="*/ 1 w 793"/>
                  <a:gd name="T15" fmla="*/ 1 h 314"/>
                  <a:gd name="T16" fmla="*/ 1 w 793"/>
                  <a:gd name="T17" fmla="*/ 1 h 314"/>
                  <a:gd name="T18" fmla="*/ 1 w 793"/>
                  <a:gd name="T19" fmla="*/ 1 h 314"/>
                  <a:gd name="T20" fmla="*/ 1 w 793"/>
                  <a:gd name="T21" fmla="*/ 1 h 314"/>
                  <a:gd name="T22" fmla="*/ 1 w 793"/>
                  <a:gd name="T23" fmla="*/ 1 h 314"/>
                  <a:gd name="T24" fmla="*/ 1 w 793"/>
                  <a:gd name="T25" fmla="*/ 1 h 314"/>
                  <a:gd name="T26" fmla="*/ 1 w 793"/>
                  <a:gd name="T27" fmla="*/ 1 h 314"/>
                  <a:gd name="T28" fmla="*/ 1 w 793"/>
                  <a:gd name="T29" fmla="*/ 1 h 314"/>
                  <a:gd name="T30" fmla="*/ 1 w 793"/>
                  <a:gd name="T31" fmla="*/ 1 h 314"/>
                  <a:gd name="T32" fmla="*/ 1 w 793"/>
                  <a:gd name="T33" fmla="*/ 1 h 314"/>
                  <a:gd name="T34" fmla="*/ 1 w 793"/>
                  <a:gd name="T35" fmla="*/ 1 h 314"/>
                  <a:gd name="T36" fmla="*/ 1 w 793"/>
                  <a:gd name="T37" fmla="*/ 1 h 314"/>
                  <a:gd name="T38" fmla="*/ 1 w 793"/>
                  <a:gd name="T39" fmla="*/ 1 h 314"/>
                  <a:gd name="T40" fmla="*/ 1 w 793"/>
                  <a:gd name="T41" fmla="*/ 1 h 314"/>
                  <a:gd name="T42" fmla="*/ 1 w 793"/>
                  <a:gd name="T43" fmla="*/ 1 h 314"/>
                  <a:gd name="T44" fmla="*/ 1 w 793"/>
                  <a:gd name="T45" fmla="*/ 1 h 314"/>
                  <a:gd name="T46" fmla="*/ 1 w 793"/>
                  <a:gd name="T47" fmla="*/ 1 h 314"/>
                  <a:gd name="T48" fmla="*/ 1 w 793"/>
                  <a:gd name="T49" fmla="*/ 1 h 314"/>
                  <a:gd name="T50" fmla="*/ 1 w 793"/>
                  <a:gd name="T51" fmla="*/ 1 h 314"/>
                  <a:gd name="T52" fmla="*/ 1 w 793"/>
                  <a:gd name="T53" fmla="*/ 1 h 314"/>
                  <a:gd name="T54" fmla="*/ 1 w 793"/>
                  <a:gd name="T55" fmla="*/ 1 h 314"/>
                  <a:gd name="T56" fmla="*/ 1 w 793"/>
                  <a:gd name="T57" fmla="*/ 1 h 314"/>
                  <a:gd name="T58" fmla="*/ 1 w 793"/>
                  <a:gd name="T59" fmla="*/ 1 h 314"/>
                  <a:gd name="T60" fmla="*/ 1 w 793"/>
                  <a:gd name="T61" fmla="*/ 1 h 314"/>
                  <a:gd name="T62" fmla="*/ 1 w 793"/>
                  <a:gd name="T63" fmla="*/ 1 h 314"/>
                  <a:gd name="T64" fmla="*/ 1 w 793"/>
                  <a:gd name="T65" fmla="*/ 1 h 314"/>
                  <a:gd name="T66" fmla="*/ 1 w 793"/>
                  <a:gd name="T67" fmla="*/ 1 h 314"/>
                  <a:gd name="T68" fmla="*/ 1 w 793"/>
                  <a:gd name="T69" fmla="*/ 1 h 314"/>
                  <a:gd name="T70" fmla="*/ 1 w 793"/>
                  <a:gd name="T71" fmla="*/ 1 h 314"/>
                  <a:gd name="T72" fmla="*/ 1 w 793"/>
                  <a:gd name="T73" fmla="*/ 1 h 314"/>
                  <a:gd name="T74" fmla="*/ 1 w 793"/>
                  <a:gd name="T75" fmla="*/ 1 h 314"/>
                  <a:gd name="T76" fmla="*/ 1 w 793"/>
                  <a:gd name="T77" fmla="*/ 1 h 314"/>
                  <a:gd name="T78" fmla="*/ 1 w 793"/>
                  <a:gd name="T79" fmla="*/ 1 h 314"/>
                  <a:gd name="T80" fmla="*/ 1 w 793"/>
                  <a:gd name="T81" fmla="*/ 1 h 314"/>
                  <a:gd name="T82" fmla="*/ 1 w 793"/>
                  <a:gd name="T83" fmla="*/ 1 h 314"/>
                  <a:gd name="T84" fmla="*/ 1 w 793"/>
                  <a:gd name="T85" fmla="*/ 1 h 314"/>
                  <a:gd name="T86" fmla="*/ 1 w 793"/>
                  <a:gd name="T87" fmla="*/ 1 h 314"/>
                  <a:gd name="T88" fmla="*/ 1 w 793"/>
                  <a:gd name="T89" fmla="*/ 1 h 314"/>
                  <a:gd name="T90" fmla="*/ 1 w 793"/>
                  <a:gd name="T91" fmla="*/ 1 h 314"/>
                  <a:gd name="T92" fmla="*/ 1 w 793"/>
                  <a:gd name="T93" fmla="*/ 1 h 314"/>
                  <a:gd name="T94" fmla="*/ 1 w 793"/>
                  <a:gd name="T95" fmla="*/ 1 h 314"/>
                  <a:gd name="T96" fmla="*/ 1 w 793"/>
                  <a:gd name="T97" fmla="*/ 1 h 314"/>
                  <a:gd name="T98" fmla="*/ 1 w 793"/>
                  <a:gd name="T99" fmla="*/ 1 h 314"/>
                  <a:gd name="T100" fmla="*/ 1 w 793"/>
                  <a:gd name="T101" fmla="*/ 1 h 314"/>
                  <a:gd name="T102" fmla="*/ 1 w 793"/>
                  <a:gd name="T103" fmla="*/ 1 h 314"/>
                  <a:gd name="T104" fmla="*/ 1 w 793"/>
                  <a:gd name="T105" fmla="*/ 1 h 314"/>
                  <a:gd name="T106" fmla="*/ 1 w 793"/>
                  <a:gd name="T107" fmla="*/ 1 h 314"/>
                  <a:gd name="T108" fmla="*/ 1 w 793"/>
                  <a:gd name="T109" fmla="*/ 1 h 314"/>
                  <a:gd name="T110" fmla="*/ 1 w 793"/>
                  <a:gd name="T111" fmla="*/ 1 h 314"/>
                  <a:gd name="T112" fmla="*/ 1 w 793"/>
                  <a:gd name="T113" fmla="*/ 1 h 314"/>
                  <a:gd name="T114" fmla="*/ 1 w 793"/>
                  <a:gd name="T115" fmla="*/ 1 h 314"/>
                  <a:gd name="T116" fmla="*/ 1 w 793"/>
                  <a:gd name="T117" fmla="*/ 1 h 314"/>
                  <a:gd name="T118" fmla="*/ 1 w 793"/>
                  <a:gd name="T119" fmla="*/ 1 h 314"/>
                  <a:gd name="T120" fmla="*/ 1 w 793"/>
                  <a:gd name="T121" fmla="*/ 1 h 31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93"/>
                  <a:gd name="T184" fmla="*/ 0 h 314"/>
                  <a:gd name="T185" fmla="*/ 793 w 793"/>
                  <a:gd name="T186" fmla="*/ 314 h 31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93" h="314">
                    <a:moveTo>
                      <a:pt x="0" y="314"/>
                    </a:moveTo>
                    <a:lnTo>
                      <a:pt x="31" y="314"/>
                    </a:lnTo>
                    <a:lnTo>
                      <a:pt x="59" y="314"/>
                    </a:lnTo>
                    <a:lnTo>
                      <a:pt x="85" y="314"/>
                    </a:lnTo>
                    <a:lnTo>
                      <a:pt x="110" y="314"/>
                    </a:lnTo>
                    <a:lnTo>
                      <a:pt x="133" y="314"/>
                    </a:lnTo>
                    <a:lnTo>
                      <a:pt x="154" y="314"/>
                    </a:lnTo>
                    <a:lnTo>
                      <a:pt x="174" y="314"/>
                    </a:lnTo>
                    <a:lnTo>
                      <a:pt x="193" y="314"/>
                    </a:lnTo>
                    <a:lnTo>
                      <a:pt x="210" y="314"/>
                    </a:lnTo>
                    <a:lnTo>
                      <a:pt x="226" y="314"/>
                    </a:lnTo>
                    <a:lnTo>
                      <a:pt x="241" y="314"/>
                    </a:lnTo>
                    <a:lnTo>
                      <a:pt x="254" y="314"/>
                    </a:lnTo>
                    <a:lnTo>
                      <a:pt x="266" y="314"/>
                    </a:lnTo>
                    <a:lnTo>
                      <a:pt x="276" y="314"/>
                    </a:lnTo>
                    <a:lnTo>
                      <a:pt x="286" y="314"/>
                    </a:lnTo>
                    <a:lnTo>
                      <a:pt x="295" y="314"/>
                    </a:lnTo>
                    <a:lnTo>
                      <a:pt x="303" y="314"/>
                    </a:lnTo>
                    <a:lnTo>
                      <a:pt x="310" y="314"/>
                    </a:lnTo>
                    <a:lnTo>
                      <a:pt x="316" y="314"/>
                    </a:lnTo>
                    <a:lnTo>
                      <a:pt x="322" y="314"/>
                    </a:lnTo>
                    <a:lnTo>
                      <a:pt x="327" y="314"/>
                    </a:lnTo>
                    <a:lnTo>
                      <a:pt x="331" y="314"/>
                    </a:lnTo>
                    <a:lnTo>
                      <a:pt x="335" y="314"/>
                    </a:lnTo>
                    <a:lnTo>
                      <a:pt x="339" y="314"/>
                    </a:lnTo>
                    <a:lnTo>
                      <a:pt x="342" y="313"/>
                    </a:lnTo>
                    <a:lnTo>
                      <a:pt x="344" y="313"/>
                    </a:lnTo>
                    <a:lnTo>
                      <a:pt x="347" y="313"/>
                    </a:lnTo>
                    <a:lnTo>
                      <a:pt x="349" y="313"/>
                    </a:lnTo>
                    <a:lnTo>
                      <a:pt x="351" y="313"/>
                    </a:lnTo>
                    <a:lnTo>
                      <a:pt x="353" y="313"/>
                    </a:lnTo>
                    <a:lnTo>
                      <a:pt x="355" y="313"/>
                    </a:lnTo>
                    <a:lnTo>
                      <a:pt x="357" y="313"/>
                    </a:lnTo>
                    <a:lnTo>
                      <a:pt x="360" y="313"/>
                    </a:lnTo>
                    <a:lnTo>
                      <a:pt x="361" y="313"/>
                    </a:lnTo>
                    <a:lnTo>
                      <a:pt x="364" y="313"/>
                    </a:lnTo>
                    <a:lnTo>
                      <a:pt x="365" y="312"/>
                    </a:lnTo>
                    <a:lnTo>
                      <a:pt x="367" y="312"/>
                    </a:lnTo>
                    <a:lnTo>
                      <a:pt x="369" y="312"/>
                    </a:lnTo>
                    <a:lnTo>
                      <a:pt x="371" y="312"/>
                    </a:lnTo>
                    <a:lnTo>
                      <a:pt x="372" y="312"/>
                    </a:lnTo>
                    <a:lnTo>
                      <a:pt x="373" y="312"/>
                    </a:lnTo>
                    <a:lnTo>
                      <a:pt x="375" y="312"/>
                    </a:lnTo>
                    <a:lnTo>
                      <a:pt x="376" y="312"/>
                    </a:lnTo>
                    <a:lnTo>
                      <a:pt x="377" y="312"/>
                    </a:lnTo>
                    <a:lnTo>
                      <a:pt x="379" y="312"/>
                    </a:lnTo>
                    <a:lnTo>
                      <a:pt x="380" y="312"/>
                    </a:lnTo>
                    <a:lnTo>
                      <a:pt x="381" y="310"/>
                    </a:lnTo>
                    <a:lnTo>
                      <a:pt x="383" y="310"/>
                    </a:lnTo>
                    <a:lnTo>
                      <a:pt x="384" y="310"/>
                    </a:lnTo>
                    <a:lnTo>
                      <a:pt x="385" y="310"/>
                    </a:lnTo>
                    <a:lnTo>
                      <a:pt x="387" y="310"/>
                    </a:lnTo>
                    <a:lnTo>
                      <a:pt x="388" y="310"/>
                    </a:lnTo>
                    <a:lnTo>
                      <a:pt x="389" y="310"/>
                    </a:lnTo>
                    <a:lnTo>
                      <a:pt x="391" y="310"/>
                    </a:lnTo>
                    <a:lnTo>
                      <a:pt x="392" y="309"/>
                    </a:lnTo>
                    <a:lnTo>
                      <a:pt x="393" y="309"/>
                    </a:lnTo>
                    <a:lnTo>
                      <a:pt x="396" y="309"/>
                    </a:lnTo>
                    <a:lnTo>
                      <a:pt x="397" y="309"/>
                    </a:lnTo>
                    <a:lnTo>
                      <a:pt x="399" y="309"/>
                    </a:lnTo>
                    <a:lnTo>
                      <a:pt x="401" y="308"/>
                    </a:lnTo>
                    <a:lnTo>
                      <a:pt x="403" y="308"/>
                    </a:lnTo>
                    <a:lnTo>
                      <a:pt x="405" y="308"/>
                    </a:lnTo>
                    <a:lnTo>
                      <a:pt x="407" y="308"/>
                    </a:lnTo>
                    <a:lnTo>
                      <a:pt x="409" y="308"/>
                    </a:lnTo>
                    <a:lnTo>
                      <a:pt x="411" y="306"/>
                    </a:lnTo>
                    <a:lnTo>
                      <a:pt x="412" y="306"/>
                    </a:lnTo>
                    <a:lnTo>
                      <a:pt x="415" y="306"/>
                    </a:lnTo>
                    <a:lnTo>
                      <a:pt x="416" y="306"/>
                    </a:lnTo>
                    <a:lnTo>
                      <a:pt x="417" y="306"/>
                    </a:lnTo>
                    <a:lnTo>
                      <a:pt x="419" y="306"/>
                    </a:lnTo>
                    <a:lnTo>
                      <a:pt x="420" y="305"/>
                    </a:lnTo>
                    <a:lnTo>
                      <a:pt x="421" y="305"/>
                    </a:lnTo>
                    <a:lnTo>
                      <a:pt x="423" y="305"/>
                    </a:lnTo>
                    <a:lnTo>
                      <a:pt x="424" y="305"/>
                    </a:lnTo>
                    <a:lnTo>
                      <a:pt x="425" y="305"/>
                    </a:lnTo>
                    <a:lnTo>
                      <a:pt x="427" y="305"/>
                    </a:lnTo>
                    <a:lnTo>
                      <a:pt x="428" y="304"/>
                    </a:lnTo>
                    <a:lnTo>
                      <a:pt x="429" y="304"/>
                    </a:lnTo>
                    <a:lnTo>
                      <a:pt x="431" y="304"/>
                    </a:lnTo>
                    <a:lnTo>
                      <a:pt x="432" y="302"/>
                    </a:lnTo>
                    <a:lnTo>
                      <a:pt x="433" y="302"/>
                    </a:lnTo>
                    <a:lnTo>
                      <a:pt x="435" y="302"/>
                    </a:lnTo>
                    <a:lnTo>
                      <a:pt x="436" y="302"/>
                    </a:lnTo>
                    <a:lnTo>
                      <a:pt x="437" y="301"/>
                    </a:lnTo>
                    <a:lnTo>
                      <a:pt x="438" y="301"/>
                    </a:lnTo>
                    <a:lnTo>
                      <a:pt x="440" y="301"/>
                    </a:lnTo>
                    <a:lnTo>
                      <a:pt x="442" y="300"/>
                    </a:lnTo>
                    <a:lnTo>
                      <a:pt x="444" y="300"/>
                    </a:lnTo>
                    <a:lnTo>
                      <a:pt x="445" y="298"/>
                    </a:lnTo>
                    <a:lnTo>
                      <a:pt x="448" y="298"/>
                    </a:lnTo>
                    <a:lnTo>
                      <a:pt x="450" y="297"/>
                    </a:lnTo>
                    <a:lnTo>
                      <a:pt x="452" y="297"/>
                    </a:lnTo>
                    <a:lnTo>
                      <a:pt x="454" y="296"/>
                    </a:lnTo>
                    <a:lnTo>
                      <a:pt x="457" y="296"/>
                    </a:lnTo>
                    <a:lnTo>
                      <a:pt x="460" y="294"/>
                    </a:lnTo>
                    <a:lnTo>
                      <a:pt x="461" y="294"/>
                    </a:lnTo>
                    <a:lnTo>
                      <a:pt x="464" y="293"/>
                    </a:lnTo>
                    <a:lnTo>
                      <a:pt x="465" y="293"/>
                    </a:lnTo>
                    <a:lnTo>
                      <a:pt x="466" y="292"/>
                    </a:lnTo>
                    <a:lnTo>
                      <a:pt x="469" y="292"/>
                    </a:lnTo>
                    <a:lnTo>
                      <a:pt x="470" y="292"/>
                    </a:lnTo>
                    <a:lnTo>
                      <a:pt x="472" y="290"/>
                    </a:lnTo>
                    <a:lnTo>
                      <a:pt x="473" y="290"/>
                    </a:lnTo>
                    <a:lnTo>
                      <a:pt x="474" y="289"/>
                    </a:lnTo>
                    <a:lnTo>
                      <a:pt x="476" y="289"/>
                    </a:lnTo>
                    <a:lnTo>
                      <a:pt x="477" y="289"/>
                    </a:lnTo>
                    <a:lnTo>
                      <a:pt x="478" y="288"/>
                    </a:lnTo>
                    <a:lnTo>
                      <a:pt x="480" y="288"/>
                    </a:lnTo>
                    <a:lnTo>
                      <a:pt x="481" y="288"/>
                    </a:lnTo>
                    <a:lnTo>
                      <a:pt x="482" y="287"/>
                    </a:lnTo>
                    <a:lnTo>
                      <a:pt x="484" y="287"/>
                    </a:lnTo>
                    <a:lnTo>
                      <a:pt x="485" y="285"/>
                    </a:lnTo>
                    <a:lnTo>
                      <a:pt x="486" y="285"/>
                    </a:lnTo>
                    <a:lnTo>
                      <a:pt x="488" y="284"/>
                    </a:lnTo>
                    <a:lnTo>
                      <a:pt x="489" y="284"/>
                    </a:lnTo>
                    <a:lnTo>
                      <a:pt x="490" y="283"/>
                    </a:lnTo>
                    <a:lnTo>
                      <a:pt x="492" y="283"/>
                    </a:lnTo>
                    <a:lnTo>
                      <a:pt x="493" y="281"/>
                    </a:lnTo>
                    <a:lnTo>
                      <a:pt x="496" y="281"/>
                    </a:lnTo>
                    <a:lnTo>
                      <a:pt x="497" y="280"/>
                    </a:lnTo>
                    <a:lnTo>
                      <a:pt x="498" y="279"/>
                    </a:lnTo>
                    <a:lnTo>
                      <a:pt x="501" y="279"/>
                    </a:lnTo>
                    <a:lnTo>
                      <a:pt x="502" y="277"/>
                    </a:lnTo>
                    <a:lnTo>
                      <a:pt x="505" y="276"/>
                    </a:lnTo>
                    <a:lnTo>
                      <a:pt x="506" y="275"/>
                    </a:lnTo>
                    <a:lnTo>
                      <a:pt x="509" y="275"/>
                    </a:lnTo>
                    <a:lnTo>
                      <a:pt x="510" y="273"/>
                    </a:lnTo>
                    <a:lnTo>
                      <a:pt x="512" y="272"/>
                    </a:lnTo>
                    <a:lnTo>
                      <a:pt x="514" y="272"/>
                    </a:lnTo>
                    <a:lnTo>
                      <a:pt x="516" y="271"/>
                    </a:lnTo>
                    <a:lnTo>
                      <a:pt x="517" y="271"/>
                    </a:lnTo>
                    <a:lnTo>
                      <a:pt x="518" y="269"/>
                    </a:lnTo>
                    <a:lnTo>
                      <a:pt x="520" y="269"/>
                    </a:lnTo>
                    <a:lnTo>
                      <a:pt x="521" y="268"/>
                    </a:lnTo>
                    <a:lnTo>
                      <a:pt x="522" y="268"/>
                    </a:lnTo>
                    <a:lnTo>
                      <a:pt x="524" y="267"/>
                    </a:lnTo>
                    <a:lnTo>
                      <a:pt x="525" y="265"/>
                    </a:lnTo>
                    <a:lnTo>
                      <a:pt x="526" y="265"/>
                    </a:lnTo>
                    <a:lnTo>
                      <a:pt x="528" y="265"/>
                    </a:lnTo>
                    <a:lnTo>
                      <a:pt x="529" y="264"/>
                    </a:lnTo>
                    <a:lnTo>
                      <a:pt x="530" y="263"/>
                    </a:lnTo>
                    <a:lnTo>
                      <a:pt x="531" y="263"/>
                    </a:lnTo>
                    <a:lnTo>
                      <a:pt x="533" y="261"/>
                    </a:lnTo>
                    <a:lnTo>
                      <a:pt x="534" y="261"/>
                    </a:lnTo>
                    <a:lnTo>
                      <a:pt x="535" y="260"/>
                    </a:lnTo>
                    <a:lnTo>
                      <a:pt x="537" y="260"/>
                    </a:lnTo>
                    <a:lnTo>
                      <a:pt x="538" y="259"/>
                    </a:lnTo>
                    <a:lnTo>
                      <a:pt x="539" y="257"/>
                    </a:lnTo>
                    <a:lnTo>
                      <a:pt x="542" y="257"/>
                    </a:lnTo>
                    <a:lnTo>
                      <a:pt x="543" y="256"/>
                    </a:lnTo>
                    <a:lnTo>
                      <a:pt x="545" y="255"/>
                    </a:lnTo>
                    <a:lnTo>
                      <a:pt x="546" y="255"/>
                    </a:lnTo>
                    <a:lnTo>
                      <a:pt x="549" y="253"/>
                    </a:lnTo>
                    <a:lnTo>
                      <a:pt x="550" y="252"/>
                    </a:lnTo>
                    <a:lnTo>
                      <a:pt x="551" y="251"/>
                    </a:lnTo>
                    <a:lnTo>
                      <a:pt x="554" y="251"/>
                    </a:lnTo>
                    <a:lnTo>
                      <a:pt x="555" y="249"/>
                    </a:lnTo>
                    <a:lnTo>
                      <a:pt x="557" y="248"/>
                    </a:lnTo>
                    <a:lnTo>
                      <a:pt x="558" y="248"/>
                    </a:lnTo>
                    <a:lnTo>
                      <a:pt x="559" y="247"/>
                    </a:lnTo>
                    <a:lnTo>
                      <a:pt x="561" y="247"/>
                    </a:lnTo>
                    <a:lnTo>
                      <a:pt x="562" y="245"/>
                    </a:lnTo>
                    <a:lnTo>
                      <a:pt x="563" y="245"/>
                    </a:lnTo>
                    <a:lnTo>
                      <a:pt x="563" y="244"/>
                    </a:lnTo>
                    <a:lnTo>
                      <a:pt x="565" y="244"/>
                    </a:lnTo>
                    <a:lnTo>
                      <a:pt x="566" y="243"/>
                    </a:lnTo>
                    <a:lnTo>
                      <a:pt x="567" y="243"/>
                    </a:lnTo>
                    <a:lnTo>
                      <a:pt x="569" y="241"/>
                    </a:lnTo>
                    <a:lnTo>
                      <a:pt x="570" y="241"/>
                    </a:lnTo>
                    <a:lnTo>
                      <a:pt x="570" y="240"/>
                    </a:lnTo>
                    <a:lnTo>
                      <a:pt x="571" y="240"/>
                    </a:lnTo>
                    <a:lnTo>
                      <a:pt x="573" y="240"/>
                    </a:lnTo>
                    <a:lnTo>
                      <a:pt x="573" y="239"/>
                    </a:lnTo>
                    <a:lnTo>
                      <a:pt x="574" y="239"/>
                    </a:lnTo>
                    <a:lnTo>
                      <a:pt x="575" y="237"/>
                    </a:lnTo>
                    <a:lnTo>
                      <a:pt x="577" y="236"/>
                    </a:lnTo>
                    <a:lnTo>
                      <a:pt x="578" y="236"/>
                    </a:lnTo>
                    <a:lnTo>
                      <a:pt x="579" y="235"/>
                    </a:lnTo>
                    <a:lnTo>
                      <a:pt x="581" y="235"/>
                    </a:lnTo>
                    <a:lnTo>
                      <a:pt x="582" y="233"/>
                    </a:lnTo>
                    <a:lnTo>
                      <a:pt x="583" y="232"/>
                    </a:lnTo>
                    <a:lnTo>
                      <a:pt x="585" y="232"/>
                    </a:lnTo>
                    <a:lnTo>
                      <a:pt x="586" y="231"/>
                    </a:lnTo>
                    <a:lnTo>
                      <a:pt x="587" y="229"/>
                    </a:lnTo>
                    <a:lnTo>
                      <a:pt x="589" y="229"/>
                    </a:lnTo>
                    <a:lnTo>
                      <a:pt x="590" y="228"/>
                    </a:lnTo>
                    <a:lnTo>
                      <a:pt x="591" y="227"/>
                    </a:lnTo>
                    <a:lnTo>
                      <a:pt x="593" y="227"/>
                    </a:lnTo>
                    <a:lnTo>
                      <a:pt x="594" y="225"/>
                    </a:lnTo>
                    <a:lnTo>
                      <a:pt x="595" y="224"/>
                    </a:lnTo>
                    <a:lnTo>
                      <a:pt x="597" y="224"/>
                    </a:lnTo>
                    <a:lnTo>
                      <a:pt x="598" y="223"/>
                    </a:lnTo>
                    <a:lnTo>
                      <a:pt x="599" y="221"/>
                    </a:lnTo>
                    <a:lnTo>
                      <a:pt x="601" y="221"/>
                    </a:lnTo>
                    <a:lnTo>
                      <a:pt x="601" y="220"/>
                    </a:lnTo>
                    <a:lnTo>
                      <a:pt x="602" y="220"/>
                    </a:lnTo>
                    <a:lnTo>
                      <a:pt x="603" y="219"/>
                    </a:lnTo>
                    <a:lnTo>
                      <a:pt x="605" y="219"/>
                    </a:lnTo>
                    <a:lnTo>
                      <a:pt x="605" y="217"/>
                    </a:lnTo>
                    <a:lnTo>
                      <a:pt x="606" y="217"/>
                    </a:lnTo>
                    <a:lnTo>
                      <a:pt x="606" y="216"/>
                    </a:lnTo>
                    <a:lnTo>
                      <a:pt x="607" y="216"/>
                    </a:lnTo>
                    <a:lnTo>
                      <a:pt x="609" y="215"/>
                    </a:lnTo>
                    <a:lnTo>
                      <a:pt x="610" y="215"/>
                    </a:lnTo>
                    <a:lnTo>
                      <a:pt x="610" y="213"/>
                    </a:lnTo>
                    <a:lnTo>
                      <a:pt x="611" y="213"/>
                    </a:lnTo>
                    <a:lnTo>
                      <a:pt x="613" y="212"/>
                    </a:lnTo>
                    <a:lnTo>
                      <a:pt x="614" y="211"/>
                    </a:lnTo>
                    <a:lnTo>
                      <a:pt x="615" y="209"/>
                    </a:lnTo>
                    <a:lnTo>
                      <a:pt x="617" y="209"/>
                    </a:lnTo>
                    <a:lnTo>
                      <a:pt x="617" y="208"/>
                    </a:lnTo>
                    <a:lnTo>
                      <a:pt x="618" y="208"/>
                    </a:lnTo>
                    <a:lnTo>
                      <a:pt x="619" y="207"/>
                    </a:lnTo>
                    <a:lnTo>
                      <a:pt x="621" y="205"/>
                    </a:lnTo>
                    <a:lnTo>
                      <a:pt x="622" y="204"/>
                    </a:lnTo>
                    <a:lnTo>
                      <a:pt x="623" y="204"/>
                    </a:lnTo>
                    <a:lnTo>
                      <a:pt x="623" y="203"/>
                    </a:lnTo>
                    <a:lnTo>
                      <a:pt x="624" y="203"/>
                    </a:lnTo>
                    <a:lnTo>
                      <a:pt x="626" y="201"/>
                    </a:lnTo>
                    <a:lnTo>
                      <a:pt x="627" y="200"/>
                    </a:lnTo>
                    <a:lnTo>
                      <a:pt x="628" y="200"/>
                    </a:lnTo>
                    <a:lnTo>
                      <a:pt x="628" y="199"/>
                    </a:lnTo>
                    <a:lnTo>
                      <a:pt x="630" y="199"/>
                    </a:lnTo>
                    <a:lnTo>
                      <a:pt x="631" y="197"/>
                    </a:lnTo>
                    <a:lnTo>
                      <a:pt x="632" y="197"/>
                    </a:lnTo>
                    <a:lnTo>
                      <a:pt x="632" y="196"/>
                    </a:lnTo>
                    <a:lnTo>
                      <a:pt x="634" y="196"/>
                    </a:lnTo>
                    <a:lnTo>
                      <a:pt x="635" y="195"/>
                    </a:lnTo>
                    <a:lnTo>
                      <a:pt x="636" y="194"/>
                    </a:lnTo>
                    <a:lnTo>
                      <a:pt x="638" y="194"/>
                    </a:lnTo>
                    <a:lnTo>
                      <a:pt x="639" y="192"/>
                    </a:lnTo>
                    <a:lnTo>
                      <a:pt x="640" y="192"/>
                    </a:lnTo>
                    <a:lnTo>
                      <a:pt x="642" y="191"/>
                    </a:lnTo>
                    <a:lnTo>
                      <a:pt x="642" y="190"/>
                    </a:lnTo>
                    <a:lnTo>
                      <a:pt x="643" y="190"/>
                    </a:lnTo>
                    <a:lnTo>
                      <a:pt x="644" y="188"/>
                    </a:lnTo>
                    <a:lnTo>
                      <a:pt x="646" y="188"/>
                    </a:lnTo>
                    <a:lnTo>
                      <a:pt x="646" y="187"/>
                    </a:lnTo>
                    <a:lnTo>
                      <a:pt x="647" y="187"/>
                    </a:lnTo>
                    <a:lnTo>
                      <a:pt x="648" y="186"/>
                    </a:lnTo>
                    <a:lnTo>
                      <a:pt x="650" y="184"/>
                    </a:lnTo>
                    <a:lnTo>
                      <a:pt x="651" y="184"/>
                    </a:lnTo>
                    <a:lnTo>
                      <a:pt x="651" y="183"/>
                    </a:lnTo>
                    <a:lnTo>
                      <a:pt x="652" y="183"/>
                    </a:lnTo>
                    <a:lnTo>
                      <a:pt x="652" y="182"/>
                    </a:lnTo>
                    <a:lnTo>
                      <a:pt x="654" y="182"/>
                    </a:lnTo>
                    <a:lnTo>
                      <a:pt x="654" y="180"/>
                    </a:lnTo>
                    <a:lnTo>
                      <a:pt x="655" y="180"/>
                    </a:lnTo>
                    <a:lnTo>
                      <a:pt x="655" y="179"/>
                    </a:lnTo>
                    <a:lnTo>
                      <a:pt x="656" y="179"/>
                    </a:lnTo>
                    <a:lnTo>
                      <a:pt x="658" y="178"/>
                    </a:lnTo>
                    <a:lnTo>
                      <a:pt x="659" y="176"/>
                    </a:lnTo>
                    <a:lnTo>
                      <a:pt x="660" y="175"/>
                    </a:lnTo>
                    <a:lnTo>
                      <a:pt x="662" y="174"/>
                    </a:lnTo>
                    <a:lnTo>
                      <a:pt x="663" y="172"/>
                    </a:lnTo>
                    <a:lnTo>
                      <a:pt x="664" y="171"/>
                    </a:lnTo>
                    <a:lnTo>
                      <a:pt x="666" y="170"/>
                    </a:lnTo>
                    <a:lnTo>
                      <a:pt x="666" y="168"/>
                    </a:lnTo>
                    <a:lnTo>
                      <a:pt x="667" y="167"/>
                    </a:lnTo>
                    <a:lnTo>
                      <a:pt x="668" y="166"/>
                    </a:lnTo>
                    <a:lnTo>
                      <a:pt x="670" y="164"/>
                    </a:lnTo>
                    <a:lnTo>
                      <a:pt x="671" y="163"/>
                    </a:lnTo>
                    <a:lnTo>
                      <a:pt x="672" y="163"/>
                    </a:lnTo>
                    <a:lnTo>
                      <a:pt x="672" y="162"/>
                    </a:lnTo>
                    <a:lnTo>
                      <a:pt x="674" y="160"/>
                    </a:lnTo>
                    <a:lnTo>
                      <a:pt x="675" y="159"/>
                    </a:lnTo>
                    <a:lnTo>
                      <a:pt x="676" y="158"/>
                    </a:lnTo>
                    <a:lnTo>
                      <a:pt x="678" y="156"/>
                    </a:lnTo>
                    <a:lnTo>
                      <a:pt x="679" y="155"/>
                    </a:lnTo>
                    <a:lnTo>
                      <a:pt x="680" y="154"/>
                    </a:lnTo>
                    <a:lnTo>
                      <a:pt x="680" y="152"/>
                    </a:lnTo>
                    <a:lnTo>
                      <a:pt x="682" y="152"/>
                    </a:lnTo>
                    <a:lnTo>
                      <a:pt x="682" y="151"/>
                    </a:lnTo>
                    <a:lnTo>
                      <a:pt x="683" y="150"/>
                    </a:lnTo>
                    <a:lnTo>
                      <a:pt x="684" y="150"/>
                    </a:lnTo>
                    <a:lnTo>
                      <a:pt x="684" y="148"/>
                    </a:lnTo>
                    <a:lnTo>
                      <a:pt x="686" y="147"/>
                    </a:lnTo>
                    <a:lnTo>
                      <a:pt x="687" y="147"/>
                    </a:lnTo>
                    <a:lnTo>
                      <a:pt x="687" y="146"/>
                    </a:lnTo>
                    <a:lnTo>
                      <a:pt x="688" y="144"/>
                    </a:lnTo>
                    <a:lnTo>
                      <a:pt x="690" y="143"/>
                    </a:lnTo>
                    <a:lnTo>
                      <a:pt x="691" y="142"/>
                    </a:lnTo>
                    <a:lnTo>
                      <a:pt x="692" y="140"/>
                    </a:lnTo>
                    <a:lnTo>
                      <a:pt x="692" y="139"/>
                    </a:lnTo>
                    <a:lnTo>
                      <a:pt x="694" y="136"/>
                    </a:lnTo>
                    <a:lnTo>
                      <a:pt x="696" y="135"/>
                    </a:lnTo>
                    <a:lnTo>
                      <a:pt x="698" y="134"/>
                    </a:lnTo>
                    <a:lnTo>
                      <a:pt x="699" y="131"/>
                    </a:lnTo>
                    <a:lnTo>
                      <a:pt x="700" y="130"/>
                    </a:lnTo>
                    <a:lnTo>
                      <a:pt x="702" y="128"/>
                    </a:lnTo>
                    <a:lnTo>
                      <a:pt x="703" y="127"/>
                    </a:lnTo>
                    <a:lnTo>
                      <a:pt x="704" y="126"/>
                    </a:lnTo>
                    <a:lnTo>
                      <a:pt x="706" y="124"/>
                    </a:lnTo>
                    <a:lnTo>
                      <a:pt x="706" y="123"/>
                    </a:lnTo>
                    <a:lnTo>
                      <a:pt x="707" y="122"/>
                    </a:lnTo>
                    <a:lnTo>
                      <a:pt x="708" y="120"/>
                    </a:lnTo>
                    <a:lnTo>
                      <a:pt x="708" y="119"/>
                    </a:lnTo>
                    <a:lnTo>
                      <a:pt x="710" y="118"/>
                    </a:lnTo>
                    <a:lnTo>
                      <a:pt x="711" y="118"/>
                    </a:lnTo>
                    <a:lnTo>
                      <a:pt x="711" y="116"/>
                    </a:lnTo>
                    <a:lnTo>
                      <a:pt x="712" y="115"/>
                    </a:lnTo>
                    <a:lnTo>
                      <a:pt x="714" y="114"/>
                    </a:lnTo>
                    <a:lnTo>
                      <a:pt x="715" y="112"/>
                    </a:lnTo>
                    <a:lnTo>
                      <a:pt x="715" y="111"/>
                    </a:lnTo>
                    <a:lnTo>
                      <a:pt x="716" y="110"/>
                    </a:lnTo>
                    <a:lnTo>
                      <a:pt x="717" y="108"/>
                    </a:lnTo>
                    <a:lnTo>
                      <a:pt x="717" y="107"/>
                    </a:lnTo>
                    <a:lnTo>
                      <a:pt x="719" y="107"/>
                    </a:lnTo>
                    <a:lnTo>
                      <a:pt x="719" y="106"/>
                    </a:lnTo>
                    <a:lnTo>
                      <a:pt x="720" y="104"/>
                    </a:lnTo>
                    <a:lnTo>
                      <a:pt x="721" y="103"/>
                    </a:lnTo>
                    <a:lnTo>
                      <a:pt x="723" y="101"/>
                    </a:lnTo>
                    <a:lnTo>
                      <a:pt x="724" y="99"/>
                    </a:lnTo>
                    <a:lnTo>
                      <a:pt x="725" y="98"/>
                    </a:lnTo>
                    <a:lnTo>
                      <a:pt x="725" y="97"/>
                    </a:lnTo>
                    <a:lnTo>
                      <a:pt x="727" y="94"/>
                    </a:lnTo>
                    <a:lnTo>
                      <a:pt x="729" y="93"/>
                    </a:lnTo>
                    <a:lnTo>
                      <a:pt x="731" y="90"/>
                    </a:lnTo>
                    <a:lnTo>
                      <a:pt x="732" y="89"/>
                    </a:lnTo>
                    <a:lnTo>
                      <a:pt x="733" y="86"/>
                    </a:lnTo>
                    <a:lnTo>
                      <a:pt x="735" y="85"/>
                    </a:lnTo>
                    <a:lnTo>
                      <a:pt x="736" y="82"/>
                    </a:lnTo>
                    <a:lnTo>
                      <a:pt x="737" y="81"/>
                    </a:lnTo>
                    <a:lnTo>
                      <a:pt x="739" y="79"/>
                    </a:lnTo>
                    <a:lnTo>
                      <a:pt x="739" y="78"/>
                    </a:lnTo>
                    <a:lnTo>
                      <a:pt x="740" y="77"/>
                    </a:lnTo>
                    <a:lnTo>
                      <a:pt x="741" y="75"/>
                    </a:lnTo>
                    <a:lnTo>
                      <a:pt x="741" y="74"/>
                    </a:lnTo>
                    <a:lnTo>
                      <a:pt x="743" y="73"/>
                    </a:lnTo>
                    <a:lnTo>
                      <a:pt x="744" y="71"/>
                    </a:lnTo>
                    <a:lnTo>
                      <a:pt x="744" y="70"/>
                    </a:lnTo>
                    <a:lnTo>
                      <a:pt x="745" y="69"/>
                    </a:lnTo>
                    <a:lnTo>
                      <a:pt x="747" y="69"/>
                    </a:lnTo>
                    <a:lnTo>
                      <a:pt x="747" y="67"/>
                    </a:lnTo>
                    <a:lnTo>
                      <a:pt x="748" y="66"/>
                    </a:lnTo>
                    <a:lnTo>
                      <a:pt x="748" y="65"/>
                    </a:lnTo>
                    <a:lnTo>
                      <a:pt x="749" y="63"/>
                    </a:lnTo>
                    <a:lnTo>
                      <a:pt x="751" y="62"/>
                    </a:lnTo>
                    <a:lnTo>
                      <a:pt x="751" y="61"/>
                    </a:lnTo>
                    <a:lnTo>
                      <a:pt x="752" y="59"/>
                    </a:lnTo>
                    <a:lnTo>
                      <a:pt x="753" y="58"/>
                    </a:lnTo>
                    <a:lnTo>
                      <a:pt x="753" y="57"/>
                    </a:lnTo>
                    <a:lnTo>
                      <a:pt x="755" y="55"/>
                    </a:lnTo>
                    <a:lnTo>
                      <a:pt x="756" y="54"/>
                    </a:lnTo>
                    <a:lnTo>
                      <a:pt x="757" y="53"/>
                    </a:lnTo>
                    <a:lnTo>
                      <a:pt x="759" y="51"/>
                    </a:lnTo>
                    <a:lnTo>
                      <a:pt x="760" y="49"/>
                    </a:lnTo>
                    <a:lnTo>
                      <a:pt x="761" y="47"/>
                    </a:lnTo>
                    <a:lnTo>
                      <a:pt x="763" y="45"/>
                    </a:lnTo>
                    <a:lnTo>
                      <a:pt x="764" y="43"/>
                    </a:lnTo>
                    <a:lnTo>
                      <a:pt x="765" y="41"/>
                    </a:lnTo>
                    <a:lnTo>
                      <a:pt x="768" y="38"/>
                    </a:lnTo>
                    <a:lnTo>
                      <a:pt x="769" y="37"/>
                    </a:lnTo>
                    <a:lnTo>
                      <a:pt x="771" y="35"/>
                    </a:lnTo>
                    <a:lnTo>
                      <a:pt x="772" y="33"/>
                    </a:lnTo>
                    <a:lnTo>
                      <a:pt x="772" y="31"/>
                    </a:lnTo>
                    <a:lnTo>
                      <a:pt x="773" y="30"/>
                    </a:lnTo>
                    <a:lnTo>
                      <a:pt x="775" y="29"/>
                    </a:lnTo>
                    <a:lnTo>
                      <a:pt x="776" y="27"/>
                    </a:lnTo>
                    <a:lnTo>
                      <a:pt x="776" y="26"/>
                    </a:lnTo>
                    <a:lnTo>
                      <a:pt x="777" y="25"/>
                    </a:lnTo>
                    <a:lnTo>
                      <a:pt x="779" y="23"/>
                    </a:lnTo>
                    <a:lnTo>
                      <a:pt x="779" y="22"/>
                    </a:lnTo>
                    <a:lnTo>
                      <a:pt x="780" y="22"/>
                    </a:lnTo>
                    <a:lnTo>
                      <a:pt x="780" y="21"/>
                    </a:lnTo>
                    <a:lnTo>
                      <a:pt x="781" y="19"/>
                    </a:lnTo>
                    <a:lnTo>
                      <a:pt x="781" y="18"/>
                    </a:lnTo>
                    <a:lnTo>
                      <a:pt x="783" y="17"/>
                    </a:lnTo>
                    <a:lnTo>
                      <a:pt x="784" y="15"/>
                    </a:lnTo>
                    <a:lnTo>
                      <a:pt x="784" y="14"/>
                    </a:lnTo>
                    <a:lnTo>
                      <a:pt x="785" y="13"/>
                    </a:lnTo>
                    <a:lnTo>
                      <a:pt x="785" y="11"/>
                    </a:lnTo>
                    <a:lnTo>
                      <a:pt x="787" y="11"/>
                    </a:lnTo>
                    <a:lnTo>
                      <a:pt x="787" y="10"/>
                    </a:lnTo>
                    <a:lnTo>
                      <a:pt x="788" y="9"/>
                    </a:lnTo>
                    <a:lnTo>
                      <a:pt x="789" y="8"/>
                    </a:lnTo>
                    <a:lnTo>
                      <a:pt x="789" y="6"/>
                    </a:lnTo>
                    <a:lnTo>
                      <a:pt x="791" y="4"/>
                    </a:lnTo>
                    <a:lnTo>
                      <a:pt x="792" y="2"/>
                    </a:lnTo>
                    <a:lnTo>
                      <a:pt x="792" y="1"/>
                    </a:lnTo>
                    <a:lnTo>
                      <a:pt x="793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390" name="Freeform 66">
                <a:extLst>
                  <a:ext uri="{FF2B5EF4-FFF2-40B4-BE49-F238E27FC236}">
                    <a16:creationId xmlns:a16="http://schemas.microsoft.com/office/drawing/2014/main" id="{7BEAC1C0-5779-3F4F-8ADD-27757450A3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7" y="1741"/>
                <a:ext cx="48" cy="159"/>
              </a:xfrm>
              <a:custGeom>
                <a:avLst/>
                <a:gdLst>
                  <a:gd name="T0" fmla="*/ 1 w 94"/>
                  <a:gd name="T1" fmla="*/ 1 h 318"/>
                  <a:gd name="T2" fmla="*/ 1 w 94"/>
                  <a:gd name="T3" fmla="*/ 1 h 318"/>
                  <a:gd name="T4" fmla="*/ 1 w 94"/>
                  <a:gd name="T5" fmla="*/ 1 h 318"/>
                  <a:gd name="T6" fmla="*/ 1 w 94"/>
                  <a:gd name="T7" fmla="*/ 1 h 318"/>
                  <a:gd name="T8" fmla="*/ 1 w 94"/>
                  <a:gd name="T9" fmla="*/ 1 h 318"/>
                  <a:gd name="T10" fmla="*/ 1 w 94"/>
                  <a:gd name="T11" fmla="*/ 1 h 318"/>
                  <a:gd name="T12" fmla="*/ 1 w 94"/>
                  <a:gd name="T13" fmla="*/ 1 h 318"/>
                  <a:gd name="T14" fmla="*/ 1 w 94"/>
                  <a:gd name="T15" fmla="*/ 1 h 318"/>
                  <a:gd name="T16" fmla="*/ 1 w 94"/>
                  <a:gd name="T17" fmla="*/ 1 h 318"/>
                  <a:gd name="T18" fmla="*/ 1 w 94"/>
                  <a:gd name="T19" fmla="*/ 1 h 318"/>
                  <a:gd name="T20" fmla="*/ 1 w 94"/>
                  <a:gd name="T21" fmla="*/ 1 h 318"/>
                  <a:gd name="T22" fmla="*/ 1 w 94"/>
                  <a:gd name="T23" fmla="*/ 1 h 318"/>
                  <a:gd name="T24" fmla="*/ 1 w 94"/>
                  <a:gd name="T25" fmla="*/ 1 h 318"/>
                  <a:gd name="T26" fmla="*/ 1 w 94"/>
                  <a:gd name="T27" fmla="*/ 1 h 318"/>
                  <a:gd name="T28" fmla="*/ 1 w 94"/>
                  <a:gd name="T29" fmla="*/ 1 h 318"/>
                  <a:gd name="T30" fmla="*/ 1 w 94"/>
                  <a:gd name="T31" fmla="*/ 1 h 318"/>
                  <a:gd name="T32" fmla="*/ 1 w 94"/>
                  <a:gd name="T33" fmla="*/ 1 h 318"/>
                  <a:gd name="T34" fmla="*/ 1 w 94"/>
                  <a:gd name="T35" fmla="*/ 1 h 318"/>
                  <a:gd name="T36" fmla="*/ 1 w 94"/>
                  <a:gd name="T37" fmla="*/ 1 h 318"/>
                  <a:gd name="T38" fmla="*/ 1 w 94"/>
                  <a:gd name="T39" fmla="*/ 1 h 318"/>
                  <a:gd name="T40" fmla="*/ 1 w 94"/>
                  <a:gd name="T41" fmla="*/ 1 h 318"/>
                  <a:gd name="T42" fmla="*/ 1 w 94"/>
                  <a:gd name="T43" fmla="*/ 1 h 318"/>
                  <a:gd name="T44" fmla="*/ 1 w 94"/>
                  <a:gd name="T45" fmla="*/ 1 h 318"/>
                  <a:gd name="T46" fmla="*/ 1 w 94"/>
                  <a:gd name="T47" fmla="*/ 1 h 318"/>
                  <a:gd name="T48" fmla="*/ 1 w 94"/>
                  <a:gd name="T49" fmla="*/ 1 h 318"/>
                  <a:gd name="T50" fmla="*/ 1 w 94"/>
                  <a:gd name="T51" fmla="*/ 1 h 318"/>
                  <a:gd name="T52" fmla="*/ 1 w 94"/>
                  <a:gd name="T53" fmla="*/ 1 h 318"/>
                  <a:gd name="T54" fmla="*/ 1 w 94"/>
                  <a:gd name="T55" fmla="*/ 1 h 318"/>
                  <a:gd name="T56" fmla="*/ 1 w 94"/>
                  <a:gd name="T57" fmla="*/ 1 h 318"/>
                  <a:gd name="T58" fmla="*/ 1 w 94"/>
                  <a:gd name="T59" fmla="*/ 1 h 318"/>
                  <a:gd name="T60" fmla="*/ 1 w 94"/>
                  <a:gd name="T61" fmla="*/ 1 h 318"/>
                  <a:gd name="T62" fmla="*/ 1 w 94"/>
                  <a:gd name="T63" fmla="*/ 1 h 318"/>
                  <a:gd name="T64" fmla="*/ 1 w 94"/>
                  <a:gd name="T65" fmla="*/ 1 h 318"/>
                  <a:gd name="T66" fmla="*/ 1 w 94"/>
                  <a:gd name="T67" fmla="*/ 1 h 318"/>
                  <a:gd name="T68" fmla="*/ 1 w 94"/>
                  <a:gd name="T69" fmla="*/ 1 h 318"/>
                  <a:gd name="T70" fmla="*/ 1 w 94"/>
                  <a:gd name="T71" fmla="*/ 1 h 318"/>
                  <a:gd name="T72" fmla="*/ 1 w 94"/>
                  <a:gd name="T73" fmla="*/ 1 h 318"/>
                  <a:gd name="T74" fmla="*/ 1 w 94"/>
                  <a:gd name="T75" fmla="*/ 1 h 318"/>
                  <a:gd name="T76" fmla="*/ 1 w 94"/>
                  <a:gd name="T77" fmla="*/ 1 h 318"/>
                  <a:gd name="T78" fmla="*/ 1 w 94"/>
                  <a:gd name="T79" fmla="*/ 1 h 318"/>
                  <a:gd name="T80" fmla="*/ 1 w 94"/>
                  <a:gd name="T81" fmla="*/ 1 h 318"/>
                  <a:gd name="T82" fmla="*/ 1 w 94"/>
                  <a:gd name="T83" fmla="*/ 1 h 318"/>
                  <a:gd name="T84" fmla="*/ 1 w 94"/>
                  <a:gd name="T85" fmla="*/ 1 h 318"/>
                  <a:gd name="T86" fmla="*/ 1 w 94"/>
                  <a:gd name="T87" fmla="*/ 1 h 318"/>
                  <a:gd name="T88" fmla="*/ 1 w 94"/>
                  <a:gd name="T89" fmla="*/ 1 h 318"/>
                  <a:gd name="T90" fmla="*/ 1 w 94"/>
                  <a:gd name="T91" fmla="*/ 1 h 318"/>
                  <a:gd name="T92" fmla="*/ 1 w 94"/>
                  <a:gd name="T93" fmla="*/ 1 h 318"/>
                  <a:gd name="T94" fmla="*/ 1 w 94"/>
                  <a:gd name="T95" fmla="*/ 1 h 318"/>
                  <a:gd name="T96" fmla="*/ 1 w 94"/>
                  <a:gd name="T97" fmla="*/ 1 h 318"/>
                  <a:gd name="T98" fmla="*/ 1 w 94"/>
                  <a:gd name="T99" fmla="*/ 1 h 318"/>
                  <a:gd name="T100" fmla="*/ 1 w 94"/>
                  <a:gd name="T101" fmla="*/ 1 h 318"/>
                  <a:gd name="T102" fmla="*/ 1 w 94"/>
                  <a:gd name="T103" fmla="*/ 1 h 318"/>
                  <a:gd name="T104" fmla="*/ 1 w 94"/>
                  <a:gd name="T105" fmla="*/ 1 h 318"/>
                  <a:gd name="T106" fmla="*/ 1 w 94"/>
                  <a:gd name="T107" fmla="*/ 1 h 318"/>
                  <a:gd name="T108" fmla="*/ 1 w 94"/>
                  <a:gd name="T109" fmla="*/ 1 h 318"/>
                  <a:gd name="T110" fmla="*/ 1 w 94"/>
                  <a:gd name="T111" fmla="*/ 1 h 318"/>
                  <a:gd name="T112" fmla="*/ 1 w 94"/>
                  <a:gd name="T113" fmla="*/ 1 h 31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94"/>
                  <a:gd name="T172" fmla="*/ 0 h 318"/>
                  <a:gd name="T173" fmla="*/ 94 w 94"/>
                  <a:gd name="T174" fmla="*/ 318 h 31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94" h="318">
                    <a:moveTo>
                      <a:pt x="0" y="0"/>
                    </a:moveTo>
                    <a:lnTo>
                      <a:pt x="2" y="3"/>
                    </a:lnTo>
                    <a:lnTo>
                      <a:pt x="4" y="7"/>
                    </a:lnTo>
                    <a:lnTo>
                      <a:pt x="5" y="9"/>
                    </a:lnTo>
                    <a:lnTo>
                      <a:pt x="8" y="12"/>
                    </a:lnTo>
                    <a:lnTo>
                      <a:pt x="9" y="15"/>
                    </a:lnTo>
                    <a:lnTo>
                      <a:pt x="10" y="17"/>
                    </a:lnTo>
                    <a:lnTo>
                      <a:pt x="12" y="20"/>
                    </a:lnTo>
                    <a:lnTo>
                      <a:pt x="13" y="23"/>
                    </a:lnTo>
                    <a:lnTo>
                      <a:pt x="14" y="24"/>
                    </a:lnTo>
                    <a:lnTo>
                      <a:pt x="16" y="27"/>
                    </a:lnTo>
                    <a:lnTo>
                      <a:pt x="16" y="28"/>
                    </a:lnTo>
                    <a:lnTo>
                      <a:pt x="17" y="29"/>
                    </a:lnTo>
                    <a:lnTo>
                      <a:pt x="18" y="32"/>
                    </a:lnTo>
                    <a:lnTo>
                      <a:pt x="18" y="33"/>
                    </a:lnTo>
                    <a:lnTo>
                      <a:pt x="20" y="35"/>
                    </a:lnTo>
                    <a:lnTo>
                      <a:pt x="20" y="36"/>
                    </a:lnTo>
                    <a:lnTo>
                      <a:pt x="21" y="37"/>
                    </a:lnTo>
                    <a:lnTo>
                      <a:pt x="21" y="39"/>
                    </a:lnTo>
                    <a:lnTo>
                      <a:pt x="22" y="40"/>
                    </a:lnTo>
                    <a:lnTo>
                      <a:pt x="22" y="41"/>
                    </a:lnTo>
                    <a:lnTo>
                      <a:pt x="24" y="43"/>
                    </a:lnTo>
                    <a:lnTo>
                      <a:pt x="24" y="44"/>
                    </a:lnTo>
                    <a:lnTo>
                      <a:pt x="25" y="45"/>
                    </a:lnTo>
                    <a:lnTo>
                      <a:pt x="25" y="47"/>
                    </a:lnTo>
                    <a:lnTo>
                      <a:pt x="26" y="48"/>
                    </a:lnTo>
                    <a:lnTo>
                      <a:pt x="26" y="50"/>
                    </a:lnTo>
                    <a:lnTo>
                      <a:pt x="28" y="52"/>
                    </a:lnTo>
                    <a:lnTo>
                      <a:pt x="28" y="53"/>
                    </a:lnTo>
                    <a:lnTo>
                      <a:pt x="29" y="54"/>
                    </a:lnTo>
                    <a:lnTo>
                      <a:pt x="29" y="56"/>
                    </a:lnTo>
                    <a:lnTo>
                      <a:pt x="30" y="58"/>
                    </a:lnTo>
                    <a:lnTo>
                      <a:pt x="30" y="60"/>
                    </a:lnTo>
                    <a:lnTo>
                      <a:pt x="32" y="61"/>
                    </a:lnTo>
                    <a:lnTo>
                      <a:pt x="32" y="62"/>
                    </a:lnTo>
                    <a:lnTo>
                      <a:pt x="33" y="65"/>
                    </a:lnTo>
                    <a:lnTo>
                      <a:pt x="33" y="66"/>
                    </a:lnTo>
                    <a:lnTo>
                      <a:pt x="34" y="68"/>
                    </a:lnTo>
                    <a:lnTo>
                      <a:pt x="34" y="69"/>
                    </a:lnTo>
                    <a:lnTo>
                      <a:pt x="36" y="70"/>
                    </a:lnTo>
                    <a:lnTo>
                      <a:pt x="36" y="72"/>
                    </a:lnTo>
                    <a:lnTo>
                      <a:pt x="37" y="73"/>
                    </a:lnTo>
                    <a:lnTo>
                      <a:pt x="37" y="74"/>
                    </a:lnTo>
                    <a:lnTo>
                      <a:pt x="37" y="76"/>
                    </a:lnTo>
                    <a:lnTo>
                      <a:pt x="38" y="76"/>
                    </a:lnTo>
                    <a:lnTo>
                      <a:pt x="38" y="77"/>
                    </a:lnTo>
                    <a:lnTo>
                      <a:pt x="38" y="78"/>
                    </a:lnTo>
                    <a:lnTo>
                      <a:pt x="38" y="80"/>
                    </a:lnTo>
                    <a:lnTo>
                      <a:pt x="40" y="81"/>
                    </a:lnTo>
                    <a:lnTo>
                      <a:pt x="40" y="82"/>
                    </a:lnTo>
                    <a:lnTo>
                      <a:pt x="41" y="84"/>
                    </a:lnTo>
                    <a:lnTo>
                      <a:pt x="41" y="85"/>
                    </a:lnTo>
                    <a:lnTo>
                      <a:pt x="42" y="86"/>
                    </a:lnTo>
                    <a:lnTo>
                      <a:pt x="42" y="88"/>
                    </a:lnTo>
                    <a:lnTo>
                      <a:pt x="42" y="89"/>
                    </a:lnTo>
                    <a:lnTo>
                      <a:pt x="44" y="90"/>
                    </a:lnTo>
                    <a:lnTo>
                      <a:pt x="44" y="92"/>
                    </a:lnTo>
                    <a:lnTo>
                      <a:pt x="45" y="94"/>
                    </a:lnTo>
                    <a:lnTo>
                      <a:pt x="45" y="96"/>
                    </a:lnTo>
                    <a:lnTo>
                      <a:pt x="46" y="97"/>
                    </a:lnTo>
                    <a:lnTo>
                      <a:pt x="46" y="100"/>
                    </a:lnTo>
                    <a:lnTo>
                      <a:pt x="48" y="102"/>
                    </a:lnTo>
                    <a:lnTo>
                      <a:pt x="49" y="104"/>
                    </a:lnTo>
                    <a:lnTo>
                      <a:pt x="49" y="106"/>
                    </a:lnTo>
                    <a:lnTo>
                      <a:pt x="50" y="108"/>
                    </a:lnTo>
                    <a:lnTo>
                      <a:pt x="50" y="110"/>
                    </a:lnTo>
                    <a:lnTo>
                      <a:pt x="52" y="112"/>
                    </a:lnTo>
                    <a:lnTo>
                      <a:pt x="52" y="113"/>
                    </a:lnTo>
                    <a:lnTo>
                      <a:pt x="53" y="114"/>
                    </a:lnTo>
                    <a:lnTo>
                      <a:pt x="53" y="116"/>
                    </a:lnTo>
                    <a:lnTo>
                      <a:pt x="53" y="117"/>
                    </a:lnTo>
                    <a:lnTo>
                      <a:pt x="54" y="118"/>
                    </a:lnTo>
                    <a:lnTo>
                      <a:pt x="54" y="120"/>
                    </a:lnTo>
                    <a:lnTo>
                      <a:pt x="56" y="121"/>
                    </a:lnTo>
                    <a:lnTo>
                      <a:pt x="56" y="122"/>
                    </a:lnTo>
                    <a:lnTo>
                      <a:pt x="56" y="124"/>
                    </a:lnTo>
                    <a:lnTo>
                      <a:pt x="56" y="125"/>
                    </a:lnTo>
                    <a:lnTo>
                      <a:pt x="57" y="126"/>
                    </a:lnTo>
                    <a:lnTo>
                      <a:pt x="57" y="128"/>
                    </a:lnTo>
                    <a:lnTo>
                      <a:pt x="57" y="129"/>
                    </a:lnTo>
                    <a:lnTo>
                      <a:pt x="58" y="129"/>
                    </a:lnTo>
                    <a:lnTo>
                      <a:pt x="58" y="130"/>
                    </a:lnTo>
                    <a:lnTo>
                      <a:pt x="58" y="132"/>
                    </a:lnTo>
                    <a:lnTo>
                      <a:pt x="60" y="133"/>
                    </a:lnTo>
                    <a:lnTo>
                      <a:pt x="60" y="134"/>
                    </a:lnTo>
                    <a:lnTo>
                      <a:pt x="60" y="136"/>
                    </a:lnTo>
                    <a:lnTo>
                      <a:pt x="60" y="137"/>
                    </a:lnTo>
                    <a:lnTo>
                      <a:pt x="61" y="138"/>
                    </a:lnTo>
                    <a:lnTo>
                      <a:pt x="61" y="141"/>
                    </a:lnTo>
                    <a:lnTo>
                      <a:pt x="62" y="142"/>
                    </a:lnTo>
                    <a:lnTo>
                      <a:pt x="62" y="143"/>
                    </a:lnTo>
                    <a:lnTo>
                      <a:pt x="64" y="146"/>
                    </a:lnTo>
                    <a:lnTo>
                      <a:pt x="64" y="147"/>
                    </a:lnTo>
                    <a:lnTo>
                      <a:pt x="64" y="150"/>
                    </a:lnTo>
                    <a:lnTo>
                      <a:pt x="65" y="153"/>
                    </a:lnTo>
                    <a:lnTo>
                      <a:pt x="65" y="154"/>
                    </a:lnTo>
                    <a:lnTo>
                      <a:pt x="66" y="157"/>
                    </a:lnTo>
                    <a:lnTo>
                      <a:pt x="66" y="158"/>
                    </a:lnTo>
                    <a:lnTo>
                      <a:pt x="68" y="159"/>
                    </a:lnTo>
                    <a:lnTo>
                      <a:pt x="68" y="162"/>
                    </a:lnTo>
                    <a:lnTo>
                      <a:pt x="68" y="163"/>
                    </a:lnTo>
                    <a:lnTo>
                      <a:pt x="69" y="165"/>
                    </a:lnTo>
                    <a:lnTo>
                      <a:pt x="69" y="166"/>
                    </a:lnTo>
                    <a:lnTo>
                      <a:pt x="69" y="167"/>
                    </a:lnTo>
                    <a:lnTo>
                      <a:pt x="70" y="169"/>
                    </a:lnTo>
                    <a:lnTo>
                      <a:pt x="70" y="170"/>
                    </a:lnTo>
                    <a:lnTo>
                      <a:pt x="72" y="171"/>
                    </a:lnTo>
                    <a:lnTo>
                      <a:pt x="72" y="173"/>
                    </a:lnTo>
                    <a:lnTo>
                      <a:pt x="72" y="174"/>
                    </a:lnTo>
                    <a:lnTo>
                      <a:pt x="72" y="175"/>
                    </a:lnTo>
                    <a:lnTo>
                      <a:pt x="73" y="177"/>
                    </a:lnTo>
                    <a:lnTo>
                      <a:pt x="73" y="178"/>
                    </a:lnTo>
                    <a:lnTo>
                      <a:pt x="73" y="179"/>
                    </a:lnTo>
                    <a:lnTo>
                      <a:pt x="74" y="181"/>
                    </a:lnTo>
                    <a:lnTo>
                      <a:pt x="74" y="182"/>
                    </a:lnTo>
                    <a:lnTo>
                      <a:pt x="74" y="183"/>
                    </a:lnTo>
                    <a:lnTo>
                      <a:pt x="75" y="186"/>
                    </a:lnTo>
                    <a:lnTo>
                      <a:pt x="75" y="187"/>
                    </a:lnTo>
                    <a:lnTo>
                      <a:pt x="75" y="189"/>
                    </a:lnTo>
                    <a:lnTo>
                      <a:pt x="77" y="190"/>
                    </a:lnTo>
                    <a:lnTo>
                      <a:pt x="77" y="193"/>
                    </a:lnTo>
                    <a:lnTo>
                      <a:pt x="78" y="194"/>
                    </a:lnTo>
                    <a:lnTo>
                      <a:pt x="78" y="197"/>
                    </a:lnTo>
                    <a:lnTo>
                      <a:pt x="79" y="198"/>
                    </a:lnTo>
                    <a:lnTo>
                      <a:pt x="79" y="201"/>
                    </a:lnTo>
                    <a:lnTo>
                      <a:pt x="81" y="202"/>
                    </a:lnTo>
                    <a:lnTo>
                      <a:pt x="81" y="205"/>
                    </a:lnTo>
                    <a:lnTo>
                      <a:pt x="82" y="206"/>
                    </a:lnTo>
                    <a:lnTo>
                      <a:pt x="82" y="207"/>
                    </a:lnTo>
                    <a:lnTo>
                      <a:pt x="82" y="210"/>
                    </a:lnTo>
                    <a:lnTo>
                      <a:pt x="83" y="211"/>
                    </a:lnTo>
                    <a:lnTo>
                      <a:pt x="83" y="213"/>
                    </a:lnTo>
                    <a:lnTo>
                      <a:pt x="83" y="214"/>
                    </a:lnTo>
                    <a:lnTo>
                      <a:pt x="85" y="215"/>
                    </a:lnTo>
                    <a:lnTo>
                      <a:pt x="85" y="217"/>
                    </a:lnTo>
                    <a:lnTo>
                      <a:pt x="85" y="218"/>
                    </a:lnTo>
                    <a:lnTo>
                      <a:pt x="85" y="219"/>
                    </a:lnTo>
                    <a:lnTo>
                      <a:pt x="86" y="221"/>
                    </a:lnTo>
                    <a:lnTo>
                      <a:pt x="86" y="222"/>
                    </a:lnTo>
                    <a:lnTo>
                      <a:pt x="86" y="223"/>
                    </a:lnTo>
                    <a:lnTo>
                      <a:pt x="86" y="225"/>
                    </a:lnTo>
                    <a:lnTo>
                      <a:pt x="86" y="226"/>
                    </a:lnTo>
                    <a:lnTo>
                      <a:pt x="86" y="227"/>
                    </a:lnTo>
                    <a:lnTo>
                      <a:pt x="87" y="229"/>
                    </a:lnTo>
                    <a:lnTo>
                      <a:pt x="87" y="230"/>
                    </a:lnTo>
                    <a:lnTo>
                      <a:pt x="87" y="231"/>
                    </a:lnTo>
                    <a:lnTo>
                      <a:pt x="87" y="233"/>
                    </a:lnTo>
                    <a:lnTo>
                      <a:pt x="87" y="234"/>
                    </a:lnTo>
                    <a:lnTo>
                      <a:pt x="87" y="235"/>
                    </a:lnTo>
                    <a:lnTo>
                      <a:pt x="87" y="236"/>
                    </a:lnTo>
                    <a:lnTo>
                      <a:pt x="87" y="238"/>
                    </a:lnTo>
                    <a:lnTo>
                      <a:pt x="87" y="239"/>
                    </a:lnTo>
                    <a:lnTo>
                      <a:pt x="89" y="242"/>
                    </a:lnTo>
                    <a:lnTo>
                      <a:pt x="89" y="243"/>
                    </a:lnTo>
                    <a:lnTo>
                      <a:pt x="89" y="244"/>
                    </a:lnTo>
                    <a:lnTo>
                      <a:pt x="89" y="247"/>
                    </a:lnTo>
                    <a:lnTo>
                      <a:pt x="89" y="248"/>
                    </a:lnTo>
                    <a:lnTo>
                      <a:pt x="89" y="250"/>
                    </a:lnTo>
                    <a:lnTo>
                      <a:pt x="89" y="251"/>
                    </a:lnTo>
                    <a:lnTo>
                      <a:pt x="89" y="252"/>
                    </a:lnTo>
                    <a:lnTo>
                      <a:pt x="89" y="254"/>
                    </a:lnTo>
                    <a:lnTo>
                      <a:pt x="89" y="255"/>
                    </a:lnTo>
                    <a:lnTo>
                      <a:pt x="89" y="256"/>
                    </a:lnTo>
                    <a:lnTo>
                      <a:pt x="90" y="258"/>
                    </a:lnTo>
                    <a:lnTo>
                      <a:pt x="90" y="259"/>
                    </a:lnTo>
                    <a:lnTo>
                      <a:pt x="90" y="260"/>
                    </a:lnTo>
                    <a:lnTo>
                      <a:pt x="90" y="262"/>
                    </a:lnTo>
                    <a:lnTo>
                      <a:pt x="90" y="263"/>
                    </a:lnTo>
                    <a:lnTo>
                      <a:pt x="90" y="264"/>
                    </a:lnTo>
                    <a:lnTo>
                      <a:pt x="90" y="266"/>
                    </a:lnTo>
                    <a:lnTo>
                      <a:pt x="90" y="267"/>
                    </a:lnTo>
                    <a:lnTo>
                      <a:pt x="91" y="268"/>
                    </a:lnTo>
                    <a:lnTo>
                      <a:pt x="91" y="270"/>
                    </a:lnTo>
                    <a:lnTo>
                      <a:pt x="91" y="271"/>
                    </a:lnTo>
                    <a:lnTo>
                      <a:pt x="91" y="272"/>
                    </a:lnTo>
                    <a:lnTo>
                      <a:pt x="91" y="274"/>
                    </a:lnTo>
                    <a:lnTo>
                      <a:pt x="93" y="275"/>
                    </a:lnTo>
                    <a:lnTo>
                      <a:pt x="93" y="276"/>
                    </a:lnTo>
                    <a:lnTo>
                      <a:pt x="93" y="278"/>
                    </a:lnTo>
                    <a:lnTo>
                      <a:pt x="93" y="279"/>
                    </a:lnTo>
                    <a:lnTo>
                      <a:pt x="93" y="280"/>
                    </a:lnTo>
                    <a:lnTo>
                      <a:pt x="93" y="282"/>
                    </a:lnTo>
                    <a:lnTo>
                      <a:pt x="94" y="282"/>
                    </a:lnTo>
                    <a:lnTo>
                      <a:pt x="94" y="283"/>
                    </a:lnTo>
                    <a:lnTo>
                      <a:pt x="94" y="284"/>
                    </a:lnTo>
                    <a:lnTo>
                      <a:pt x="94" y="286"/>
                    </a:lnTo>
                    <a:lnTo>
                      <a:pt x="94" y="287"/>
                    </a:lnTo>
                    <a:lnTo>
                      <a:pt x="94" y="288"/>
                    </a:lnTo>
                    <a:lnTo>
                      <a:pt x="94" y="290"/>
                    </a:lnTo>
                    <a:lnTo>
                      <a:pt x="94" y="291"/>
                    </a:lnTo>
                    <a:lnTo>
                      <a:pt x="94" y="292"/>
                    </a:lnTo>
                    <a:lnTo>
                      <a:pt x="94" y="294"/>
                    </a:lnTo>
                    <a:lnTo>
                      <a:pt x="94" y="295"/>
                    </a:lnTo>
                    <a:lnTo>
                      <a:pt x="94" y="296"/>
                    </a:lnTo>
                    <a:lnTo>
                      <a:pt x="94" y="298"/>
                    </a:lnTo>
                    <a:lnTo>
                      <a:pt x="94" y="299"/>
                    </a:lnTo>
                    <a:lnTo>
                      <a:pt x="94" y="300"/>
                    </a:lnTo>
                    <a:lnTo>
                      <a:pt x="94" y="302"/>
                    </a:lnTo>
                    <a:lnTo>
                      <a:pt x="94" y="304"/>
                    </a:lnTo>
                    <a:lnTo>
                      <a:pt x="94" y="306"/>
                    </a:lnTo>
                    <a:lnTo>
                      <a:pt x="94" y="308"/>
                    </a:lnTo>
                    <a:lnTo>
                      <a:pt x="94" y="310"/>
                    </a:lnTo>
                    <a:lnTo>
                      <a:pt x="94" y="312"/>
                    </a:lnTo>
                    <a:lnTo>
                      <a:pt x="93" y="315"/>
                    </a:lnTo>
                    <a:lnTo>
                      <a:pt x="93" y="318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391" name="Freeform 67">
                <a:extLst>
                  <a:ext uri="{FF2B5EF4-FFF2-40B4-BE49-F238E27FC236}">
                    <a16:creationId xmlns:a16="http://schemas.microsoft.com/office/drawing/2014/main" id="{4AFBD820-0F88-4F41-BD5F-02E003EC4F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7" y="1898"/>
                <a:ext cx="48" cy="159"/>
              </a:xfrm>
              <a:custGeom>
                <a:avLst/>
                <a:gdLst>
                  <a:gd name="T0" fmla="*/ 1 w 94"/>
                  <a:gd name="T1" fmla="*/ 1 h 317"/>
                  <a:gd name="T2" fmla="*/ 1 w 94"/>
                  <a:gd name="T3" fmla="*/ 1 h 317"/>
                  <a:gd name="T4" fmla="*/ 1 w 94"/>
                  <a:gd name="T5" fmla="*/ 1 h 317"/>
                  <a:gd name="T6" fmla="*/ 1 w 94"/>
                  <a:gd name="T7" fmla="*/ 1 h 317"/>
                  <a:gd name="T8" fmla="*/ 1 w 94"/>
                  <a:gd name="T9" fmla="*/ 1 h 317"/>
                  <a:gd name="T10" fmla="*/ 1 w 94"/>
                  <a:gd name="T11" fmla="*/ 1 h 317"/>
                  <a:gd name="T12" fmla="*/ 1 w 94"/>
                  <a:gd name="T13" fmla="*/ 1 h 317"/>
                  <a:gd name="T14" fmla="*/ 1 w 94"/>
                  <a:gd name="T15" fmla="*/ 1 h 317"/>
                  <a:gd name="T16" fmla="*/ 1 w 94"/>
                  <a:gd name="T17" fmla="*/ 1 h 317"/>
                  <a:gd name="T18" fmla="*/ 1 w 94"/>
                  <a:gd name="T19" fmla="*/ 1 h 317"/>
                  <a:gd name="T20" fmla="*/ 1 w 94"/>
                  <a:gd name="T21" fmla="*/ 1 h 317"/>
                  <a:gd name="T22" fmla="*/ 1 w 94"/>
                  <a:gd name="T23" fmla="*/ 1 h 317"/>
                  <a:gd name="T24" fmla="*/ 1 w 94"/>
                  <a:gd name="T25" fmla="*/ 1 h 317"/>
                  <a:gd name="T26" fmla="*/ 1 w 94"/>
                  <a:gd name="T27" fmla="*/ 1 h 317"/>
                  <a:gd name="T28" fmla="*/ 1 w 94"/>
                  <a:gd name="T29" fmla="*/ 1 h 317"/>
                  <a:gd name="T30" fmla="*/ 1 w 94"/>
                  <a:gd name="T31" fmla="*/ 1 h 317"/>
                  <a:gd name="T32" fmla="*/ 1 w 94"/>
                  <a:gd name="T33" fmla="*/ 1 h 317"/>
                  <a:gd name="T34" fmla="*/ 1 w 94"/>
                  <a:gd name="T35" fmla="*/ 1 h 317"/>
                  <a:gd name="T36" fmla="*/ 1 w 94"/>
                  <a:gd name="T37" fmla="*/ 1 h 317"/>
                  <a:gd name="T38" fmla="*/ 1 w 94"/>
                  <a:gd name="T39" fmla="*/ 1 h 317"/>
                  <a:gd name="T40" fmla="*/ 1 w 94"/>
                  <a:gd name="T41" fmla="*/ 1 h 317"/>
                  <a:gd name="T42" fmla="*/ 1 w 94"/>
                  <a:gd name="T43" fmla="*/ 1 h 317"/>
                  <a:gd name="T44" fmla="*/ 1 w 94"/>
                  <a:gd name="T45" fmla="*/ 1 h 317"/>
                  <a:gd name="T46" fmla="*/ 1 w 94"/>
                  <a:gd name="T47" fmla="*/ 1 h 317"/>
                  <a:gd name="T48" fmla="*/ 1 w 94"/>
                  <a:gd name="T49" fmla="*/ 1 h 317"/>
                  <a:gd name="T50" fmla="*/ 1 w 94"/>
                  <a:gd name="T51" fmla="*/ 1 h 317"/>
                  <a:gd name="T52" fmla="*/ 1 w 94"/>
                  <a:gd name="T53" fmla="*/ 1 h 317"/>
                  <a:gd name="T54" fmla="*/ 1 w 94"/>
                  <a:gd name="T55" fmla="*/ 1 h 317"/>
                  <a:gd name="T56" fmla="*/ 1 w 94"/>
                  <a:gd name="T57" fmla="*/ 1 h 317"/>
                  <a:gd name="T58" fmla="*/ 1 w 94"/>
                  <a:gd name="T59" fmla="*/ 1 h 317"/>
                  <a:gd name="T60" fmla="*/ 1 w 94"/>
                  <a:gd name="T61" fmla="*/ 1 h 317"/>
                  <a:gd name="T62" fmla="*/ 1 w 94"/>
                  <a:gd name="T63" fmla="*/ 1 h 317"/>
                  <a:gd name="T64" fmla="*/ 1 w 94"/>
                  <a:gd name="T65" fmla="*/ 1 h 317"/>
                  <a:gd name="T66" fmla="*/ 1 w 94"/>
                  <a:gd name="T67" fmla="*/ 1 h 317"/>
                  <a:gd name="T68" fmla="*/ 1 w 94"/>
                  <a:gd name="T69" fmla="*/ 1 h 317"/>
                  <a:gd name="T70" fmla="*/ 1 w 94"/>
                  <a:gd name="T71" fmla="*/ 1 h 317"/>
                  <a:gd name="T72" fmla="*/ 1 w 94"/>
                  <a:gd name="T73" fmla="*/ 1 h 317"/>
                  <a:gd name="T74" fmla="*/ 1 w 94"/>
                  <a:gd name="T75" fmla="*/ 1 h 317"/>
                  <a:gd name="T76" fmla="*/ 1 w 94"/>
                  <a:gd name="T77" fmla="*/ 1 h 317"/>
                  <a:gd name="T78" fmla="*/ 1 w 94"/>
                  <a:gd name="T79" fmla="*/ 1 h 317"/>
                  <a:gd name="T80" fmla="*/ 1 w 94"/>
                  <a:gd name="T81" fmla="*/ 1 h 317"/>
                  <a:gd name="T82" fmla="*/ 1 w 94"/>
                  <a:gd name="T83" fmla="*/ 1 h 317"/>
                  <a:gd name="T84" fmla="*/ 1 w 94"/>
                  <a:gd name="T85" fmla="*/ 1 h 317"/>
                  <a:gd name="T86" fmla="*/ 1 w 94"/>
                  <a:gd name="T87" fmla="*/ 1 h 317"/>
                  <a:gd name="T88" fmla="*/ 1 w 94"/>
                  <a:gd name="T89" fmla="*/ 1 h 317"/>
                  <a:gd name="T90" fmla="*/ 1 w 94"/>
                  <a:gd name="T91" fmla="*/ 1 h 317"/>
                  <a:gd name="T92" fmla="*/ 1 w 94"/>
                  <a:gd name="T93" fmla="*/ 1 h 317"/>
                  <a:gd name="T94" fmla="*/ 1 w 94"/>
                  <a:gd name="T95" fmla="*/ 1 h 317"/>
                  <a:gd name="T96" fmla="*/ 1 w 94"/>
                  <a:gd name="T97" fmla="*/ 1 h 317"/>
                  <a:gd name="T98" fmla="*/ 1 w 94"/>
                  <a:gd name="T99" fmla="*/ 1 h 317"/>
                  <a:gd name="T100" fmla="*/ 1 w 94"/>
                  <a:gd name="T101" fmla="*/ 1 h 317"/>
                  <a:gd name="T102" fmla="*/ 1 w 94"/>
                  <a:gd name="T103" fmla="*/ 1 h 317"/>
                  <a:gd name="T104" fmla="*/ 1 w 94"/>
                  <a:gd name="T105" fmla="*/ 1 h 317"/>
                  <a:gd name="T106" fmla="*/ 1 w 94"/>
                  <a:gd name="T107" fmla="*/ 1 h 317"/>
                  <a:gd name="T108" fmla="*/ 1 w 94"/>
                  <a:gd name="T109" fmla="*/ 1 h 317"/>
                  <a:gd name="T110" fmla="*/ 1 w 94"/>
                  <a:gd name="T111" fmla="*/ 1 h 317"/>
                  <a:gd name="T112" fmla="*/ 1 w 94"/>
                  <a:gd name="T113" fmla="*/ 1 h 31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94"/>
                  <a:gd name="T172" fmla="*/ 0 h 317"/>
                  <a:gd name="T173" fmla="*/ 94 w 94"/>
                  <a:gd name="T174" fmla="*/ 317 h 31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94" h="317">
                    <a:moveTo>
                      <a:pt x="0" y="317"/>
                    </a:moveTo>
                    <a:lnTo>
                      <a:pt x="2" y="313"/>
                    </a:lnTo>
                    <a:lnTo>
                      <a:pt x="4" y="311"/>
                    </a:lnTo>
                    <a:lnTo>
                      <a:pt x="5" y="308"/>
                    </a:lnTo>
                    <a:lnTo>
                      <a:pt x="8" y="305"/>
                    </a:lnTo>
                    <a:lnTo>
                      <a:pt x="9" y="301"/>
                    </a:lnTo>
                    <a:lnTo>
                      <a:pt x="10" y="300"/>
                    </a:lnTo>
                    <a:lnTo>
                      <a:pt x="12" y="297"/>
                    </a:lnTo>
                    <a:lnTo>
                      <a:pt x="13" y="295"/>
                    </a:lnTo>
                    <a:lnTo>
                      <a:pt x="14" y="293"/>
                    </a:lnTo>
                    <a:lnTo>
                      <a:pt x="16" y="291"/>
                    </a:lnTo>
                    <a:lnTo>
                      <a:pt x="16" y="290"/>
                    </a:lnTo>
                    <a:lnTo>
                      <a:pt x="17" y="287"/>
                    </a:lnTo>
                    <a:lnTo>
                      <a:pt x="18" y="286"/>
                    </a:lnTo>
                    <a:lnTo>
                      <a:pt x="18" y="284"/>
                    </a:lnTo>
                    <a:lnTo>
                      <a:pt x="20" y="283"/>
                    </a:lnTo>
                    <a:lnTo>
                      <a:pt x="20" y="282"/>
                    </a:lnTo>
                    <a:lnTo>
                      <a:pt x="21" y="280"/>
                    </a:lnTo>
                    <a:lnTo>
                      <a:pt x="21" y="279"/>
                    </a:lnTo>
                    <a:lnTo>
                      <a:pt x="22" y="278"/>
                    </a:lnTo>
                    <a:lnTo>
                      <a:pt x="22" y="276"/>
                    </a:lnTo>
                    <a:lnTo>
                      <a:pt x="24" y="275"/>
                    </a:lnTo>
                    <a:lnTo>
                      <a:pt x="24" y="274"/>
                    </a:lnTo>
                    <a:lnTo>
                      <a:pt x="25" y="272"/>
                    </a:lnTo>
                    <a:lnTo>
                      <a:pt x="25" y="271"/>
                    </a:lnTo>
                    <a:lnTo>
                      <a:pt x="25" y="270"/>
                    </a:lnTo>
                    <a:lnTo>
                      <a:pt x="26" y="268"/>
                    </a:lnTo>
                    <a:lnTo>
                      <a:pt x="26" y="267"/>
                    </a:lnTo>
                    <a:lnTo>
                      <a:pt x="28" y="266"/>
                    </a:lnTo>
                    <a:lnTo>
                      <a:pt x="28" y="264"/>
                    </a:lnTo>
                    <a:lnTo>
                      <a:pt x="29" y="263"/>
                    </a:lnTo>
                    <a:lnTo>
                      <a:pt x="29" y="262"/>
                    </a:lnTo>
                    <a:lnTo>
                      <a:pt x="30" y="259"/>
                    </a:lnTo>
                    <a:lnTo>
                      <a:pt x="30" y="258"/>
                    </a:lnTo>
                    <a:lnTo>
                      <a:pt x="32" y="256"/>
                    </a:lnTo>
                    <a:lnTo>
                      <a:pt x="32" y="254"/>
                    </a:lnTo>
                    <a:lnTo>
                      <a:pt x="33" y="252"/>
                    </a:lnTo>
                    <a:lnTo>
                      <a:pt x="33" y="251"/>
                    </a:lnTo>
                    <a:lnTo>
                      <a:pt x="34" y="250"/>
                    </a:lnTo>
                    <a:lnTo>
                      <a:pt x="34" y="248"/>
                    </a:lnTo>
                    <a:lnTo>
                      <a:pt x="36" y="247"/>
                    </a:lnTo>
                    <a:lnTo>
                      <a:pt x="36" y="246"/>
                    </a:lnTo>
                    <a:lnTo>
                      <a:pt x="37" y="244"/>
                    </a:lnTo>
                    <a:lnTo>
                      <a:pt x="37" y="243"/>
                    </a:lnTo>
                    <a:lnTo>
                      <a:pt x="37" y="242"/>
                    </a:lnTo>
                    <a:lnTo>
                      <a:pt x="38" y="240"/>
                    </a:lnTo>
                    <a:lnTo>
                      <a:pt x="38" y="239"/>
                    </a:lnTo>
                    <a:lnTo>
                      <a:pt x="38" y="238"/>
                    </a:lnTo>
                    <a:lnTo>
                      <a:pt x="40" y="236"/>
                    </a:lnTo>
                    <a:lnTo>
                      <a:pt x="40" y="235"/>
                    </a:lnTo>
                    <a:lnTo>
                      <a:pt x="41" y="234"/>
                    </a:lnTo>
                    <a:lnTo>
                      <a:pt x="41" y="232"/>
                    </a:lnTo>
                    <a:lnTo>
                      <a:pt x="42" y="231"/>
                    </a:lnTo>
                    <a:lnTo>
                      <a:pt x="42" y="230"/>
                    </a:lnTo>
                    <a:lnTo>
                      <a:pt x="42" y="228"/>
                    </a:lnTo>
                    <a:lnTo>
                      <a:pt x="44" y="227"/>
                    </a:lnTo>
                    <a:lnTo>
                      <a:pt x="44" y="224"/>
                    </a:lnTo>
                    <a:lnTo>
                      <a:pt x="45" y="223"/>
                    </a:lnTo>
                    <a:lnTo>
                      <a:pt x="45" y="222"/>
                    </a:lnTo>
                    <a:lnTo>
                      <a:pt x="46" y="219"/>
                    </a:lnTo>
                    <a:lnTo>
                      <a:pt x="46" y="218"/>
                    </a:lnTo>
                    <a:lnTo>
                      <a:pt x="48" y="215"/>
                    </a:lnTo>
                    <a:lnTo>
                      <a:pt x="49" y="214"/>
                    </a:lnTo>
                    <a:lnTo>
                      <a:pt x="49" y="211"/>
                    </a:lnTo>
                    <a:lnTo>
                      <a:pt x="50" y="210"/>
                    </a:lnTo>
                    <a:lnTo>
                      <a:pt x="50" y="207"/>
                    </a:lnTo>
                    <a:lnTo>
                      <a:pt x="52" y="206"/>
                    </a:lnTo>
                    <a:lnTo>
                      <a:pt x="52" y="204"/>
                    </a:lnTo>
                    <a:lnTo>
                      <a:pt x="53" y="203"/>
                    </a:lnTo>
                    <a:lnTo>
                      <a:pt x="53" y="200"/>
                    </a:lnTo>
                    <a:lnTo>
                      <a:pt x="53" y="199"/>
                    </a:lnTo>
                    <a:lnTo>
                      <a:pt x="54" y="198"/>
                    </a:lnTo>
                    <a:lnTo>
                      <a:pt x="54" y="197"/>
                    </a:lnTo>
                    <a:lnTo>
                      <a:pt x="56" y="197"/>
                    </a:lnTo>
                    <a:lnTo>
                      <a:pt x="56" y="195"/>
                    </a:lnTo>
                    <a:lnTo>
                      <a:pt x="56" y="194"/>
                    </a:lnTo>
                    <a:lnTo>
                      <a:pt x="56" y="193"/>
                    </a:lnTo>
                    <a:lnTo>
                      <a:pt x="57" y="191"/>
                    </a:lnTo>
                    <a:lnTo>
                      <a:pt x="57" y="190"/>
                    </a:lnTo>
                    <a:lnTo>
                      <a:pt x="57" y="189"/>
                    </a:lnTo>
                    <a:lnTo>
                      <a:pt x="58" y="187"/>
                    </a:lnTo>
                    <a:lnTo>
                      <a:pt x="58" y="186"/>
                    </a:lnTo>
                    <a:lnTo>
                      <a:pt x="60" y="185"/>
                    </a:lnTo>
                    <a:lnTo>
                      <a:pt x="60" y="183"/>
                    </a:lnTo>
                    <a:lnTo>
                      <a:pt x="60" y="182"/>
                    </a:lnTo>
                    <a:lnTo>
                      <a:pt x="60" y="181"/>
                    </a:lnTo>
                    <a:lnTo>
                      <a:pt x="61" y="179"/>
                    </a:lnTo>
                    <a:lnTo>
                      <a:pt x="61" y="177"/>
                    </a:lnTo>
                    <a:lnTo>
                      <a:pt x="62" y="175"/>
                    </a:lnTo>
                    <a:lnTo>
                      <a:pt x="62" y="174"/>
                    </a:lnTo>
                    <a:lnTo>
                      <a:pt x="64" y="171"/>
                    </a:lnTo>
                    <a:lnTo>
                      <a:pt x="64" y="170"/>
                    </a:lnTo>
                    <a:lnTo>
                      <a:pt x="64" y="167"/>
                    </a:lnTo>
                    <a:lnTo>
                      <a:pt x="65" y="165"/>
                    </a:lnTo>
                    <a:lnTo>
                      <a:pt x="65" y="163"/>
                    </a:lnTo>
                    <a:lnTo>
                      <a:pt x="66" y="161"/>
                    </a:lnTo>
                    <a:lnTo>
                      <a:pt x="66" y="159"/>
                    </a:lnTo>
                    <a:lnTo>
                      <a:pt x="68" y="158"/>
                    </a:lnTo>
                    <a:lnTo>
                      <a:pt x="68" y="155"/>
                    </a:lnTo>
                    <a:lnTo>
                      <a:pt x="68" y="154"/>
                    </a:lnTo>
                    <a:lnTo>
                      <a:pt x="69" y="153"/>
                    </a:lnTo>
                    <a:lnTo>
                      <a:pt x="69" y="151"/>
                    </a:lnTo>
                    <a:lnTo>
                      <a:pt x="69" y="150"/>
                    </a:lnTo>
                    <a:lnTo>
                      <a:pt x="70" y="149"/>
                    </a:lnTo>
                    <a:lnTo>
                      <a:pt x="70" y="147"/>
                    </a:lnTo>
                    <a:lnTo>
                      <a:pt x="70" y="146"/>
                    </a:lnTo>
                    <a:lnTo>
                      <a:pt x="72" y="146"/>
                    </a:lnTo>
                    <a:lnTo>
                      <a:pt x="72" y="145"/>
                    </a:lnTo>
                    <a:lnTo>
                      <a:pt x="72" y="143"/>
                    </a:lnTo>
                    <a:lnTo>
                      <a:pt x="72" y="142"/>
                    </a:lnTo>
                    <a:lnTo>
                      <a:pt x="73" y="141"/>
                    </a:lnTo>
                    <a:lnTo>
                      <a:pt x="73" y="139"/>
                    </a:lnTo>
                    <a:lnTo>
                      <a:pt x="73" y="138"/>
                    </a:lnTo>
                    <a:lnTo>
                      <a:pt x="73" y="137"/>
                    </a:lnTo>
                    <a:lnTo>
                      <a:pt x="74" y="135"/>
                    </a:lnTo>
                    <a:lnTo>
                      <a:pt x="74" y="134"/>
                    </a:lnTo>
                    <a:lnTo>
                      <a:pt x="74" y="133"/>
                    </a:lnTo>
                    <a:lnTo>
                      <a:pt x="75" y="131"/>
                    </a:lnTo>
                    <a:lnTo>
                      <a:pt x="75" y="130"/>
                    </a:lnTo>
                    <a:lnTo>
                      <a:pt x="75" y="129"/>
                    </a:lnTo>
                    <a:lnTo>
                      <a:pt x="77" y="127"/>
                    </a:lnTo>
                    <a:lnTo>
                      <a:pt x="77" y="125"/>
                    </a:lnTo>
                    <a:lnTo>
                      <a:pt x="78" y="123"/>
                    </a:lnTo>
                    <a:lnTo>
                      <a:pt x="78" y="121"/>
                    </a:lnTo>
                    <a:lnTo>
                      <a:pt x="79" y="119"/>
                    </a:lnTo>
                    <a:lnTo>
                      <a:pt x="79" y="117"/>
                    </a:lnTo>
                    <a:lnTo>
                      <a:pt x="81" y="114"/>
                    </a:lnTo>
                    <a:lnTo>
                      <a:pt x="81" y="113"/>
                    </a:lnTo>
                    <a:lnTo>
                      <a:pt x="82" y="111"/>
                    </a:lnTo>
                    <a:lnTo>
                      <a:pt x="82" y="109"/>
                    </a:lnTo>
                    <a:lnTo>
                      <a:pt x="82" y="107"/>
                    </a:lnTo>
                    <a:lnTo>
                      <a:pt x="83" y="106"/>
                    </a:lnTo>
                    <a:lnTo>
                      <a:pt x="83" y="105"/>
                    </a:lnTo>
                    <a:lnTo>
                      <a:pt x="83" y="104"/>
                    </a:lnTo>
                    <a:lnTo>
                      <a:pt x="85" y="102"/>
                    </a:lnTo>
                    <a:lnTo>
                      <a:pt x="85" y="101"/>
                    </a:lnTo>
                    <a:lnTo>
                      <a:pt x="85" y="100"/>
                    </a:lnTo>
                    <a:lnTo>
                      <a:pt x="85" y="98"/>
                    </a:lnTo>
                    <a:lnTo>
                      <a:pt x="86" y="97"/>
                    </a:lnTo>
                    <a:lnTo>
                      <a:pt x="86" y="96"/>
                    </a:lnTo>
                    <a:lnTo>
                      <a:pt x="86" y="94"/>
                    </a:lnTo>
                    <a:lnTo>
                      <a:pt x="86" y="93"/>
                    </a:lnTo>
                    <a:lnTo>
                      <a:pt x="86" y="92"/>
                    </a:lnTo>
                    <a:lnTo>
                      <a:pt x="86" y="90"/>
                    </a:lnTo>
                    <a:lnTo>
                      <a:pt x="87" y="89"/>
                    </a:lnTo>
                    <a:lnTo>
                      <a:pt x="87" y="88"/>
                    </a:lnTo>
                    <a:lnTo>
                      <a:pt x="87" y="86"/>
                    </a:lnTo>
                    <a:lnTo>
                      <a:pt x="87" y="85"/>
                    </a:lnTo>
                    <a:lnTo>
                      <a:pt x="87" y="84"/>
                    </a:lnTo>
                    <a:lnTo>
                      <a:pt x="87" y="82"/>
                    </a:lnTo>
                    <a:lnTo>
                      <a:pt x="87" y="81"/>
                    </a:lnTo>
                    <a:lnTo>
                      <a:pt x="87" y="80"/>
                    </a:lnTo>
                    <a:lnTo>
                      <a:pt x="87" y="78"/>
                    </a:lnTo>
                    <a:lnTo>
                      <a:pt x="89" y="76"/>
                    </a:lnTo>
                    <a:lnTo>
                      <a:pt x="89" y="74"/>
                    </a:lnTo>
                    <a:lnTo>
                      <a:pt x="89" y="73"/>
                    </a:lnTo>
                    <a:lnTo>
                      <a:pt x="89" y="70"/>
                    </a:lnTo>
                    <a:lnTo>
                      <a:pt x="89" y="69"/>
                    </a:lnTo>
                    <a:lnTo>
                      <a:pt x="89" y="68"/>
                    </a:lnTo>
                    <a:lnTo>
                      <a:pt x="89" y="66"/>
                    </a:lnTo>
                    <a:lnTo>
                      <a:pt x="89" y="65"/>
                    </a:lnTo>
                    <a:lnTo>
                      <a:pt x="89" y="64"/>
                    </a:lnTo>
                    <a:lnTo>
                      <a:pt x="89" y="62"/>
                    </a:lnTo>
                    <a:lnTo>
                      <a:pt x="89" y="61"/>
                    </a:lnTo>
                    <a:lnTo>
                      <a:pt x="90" y="60"/>
                    </a:lnTo>
                    <a:lnTo>
                      <a:pt x="90" y="58"/>
                    </a:lnTo>
                    <a:lnTo>
                      <a:pt x="90" y="57"/>
                    </a:lnTo>
                    <a:lnTo>
                      <a:pt x="90" y="56"/>
                    </a:lnTo>
                    <a:lnTo>
                      <a:pt x="90" y="54"/>
                    </a:lnTo>
                    <a:lnTo>
                      <a:pt x="90" y="53"/>
                    </a:lnTo>
                    <a:lnTo>
                      <a:pt x="90" y="52"/>
                    </a:lnTo>
                    <a:lnTo>
                      <a:pt x="90" y="50"/>
                    </a:lnTo>
                    <a:lnTo>
                      <a:pt x="91" y="49"/>
                    </a:lnTo>
                    <a:lnTo>
                      <a:pt x="91" y="48"/>
                    </a:lnTo>
                    <a:lnTo>
                      <a:pt x="91" y="46"/>
                    </a:lnTo>
                    <a:lnTo>
                      <a:pt x="91" y="45"/>
                    </a:lnTo>
                    <a:lnTo>
                      <a:pt x="91" y="44"/>
                    </a:lnTo>
                    <a:lnTo>
                      <a:pt x="93" y="42"/>
                    </a:lnTo>
                    <a:lnTo>
                      <a:pt x="93" y="41"/>
                    </a:lnTo>
                    <a:lnTo>
                      <a:pt x="93" y="40"/>
                    </a:lnTo>
                    <a:lnTo>
                      <a:pt x="93" y="38"/>
                    </a:lnTo>
                    <a:lnTo>
                      <a:pt x="93" y="37"/>
                    </a:lnTo>
                    <a:lnTo>
                      <a:pt x="93" y="36"/>
                    </a:lnTo>
                    <a:lnTo>
                      <a:pt x="94" y="36"/>
                    </a:lnTo>
                    <a:lnTo>
                      <a:pt x="94" y="34"/>
                    </a:lnTo>
                    <a:lnTo>
                      <a:pt x="94" y="33"/>
                    </a:lnTo>
                    <a:lnTo>
                      <a:pt x="94" y="32"/>
                    </a:lnTo>
                    <a:lnTo>
                      <a:pt x="94" y="30"/>
                    </a:lnTo>
                    <a:lnTo>
                      <a:pt x="94" y="29"/>
                    </a:lnTo>
                    <a:lnTo>
                      <a:pt x="94" y="28"/>
                    </a:lnTo>
                    <a:lnTo>
                      <a:pt x="94" y="26"/>
                    </a:lnTo>
                    <a:lnTo>
                      <a:pt x="94" y="25"/>
                    </a:lnTo>
                    <a:lnTo>
                      <a:pt x="94" y="24"/>
                    </a:lnTo>
                    <a:lnTo>
                      <a:pt x="94" y="22"/>
                    </a:lnTo>
                    <a:lnTo>
                      <a:pt x="94" y="21"/>
                    </a:lnTo>
                    <a:lnTo>
                      <a:pt x="94" y="20"/>
                    </a:lnTo>
                    <a:lnTo>
                      <a:pt x="94" y="18"/>
                    </a:lnTo>
                    <a:lnTo>
                      <a:pt x="94" y="17"/>
                    </a:lnTo>
                    <a:lnTo>
                      <a:pt x="94" y="16"/>
                    </a:lnTo>
                    <a:lnTo>
                      <a:pt x="94" y="13"/>
                    </a:lnTo>
                    <a:lnTo>
                      <a:pt x="94" y="12"/>
                    </a:lnTo>
                    <a:lnTo>
                      <a:pt x="94" y="9"/>
                    </a:lnTo>
                    <a:lnTo>
                      <a:pt x="94" y="8"/>
                    </a:lnTo>
                    <a:lnTo>
                      <a:pt x="94" y="5"/>
                    </a:lnTo>
                    <a:lnTo>
                      <a:pt x="93" y="3"/>
                    </a:lnTo>
                    <a:lnTo>
                      <a:pt x="93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392" name="Freeform 68">
                <a:extLst>
                  <a:ext uri="{FF2B5EF4-FFF2-40B4-BE49-F238E27FC236}">
                    <a16:creationId xmlns:a16="http://schemas.microsoft.com/office/drawing/2014/main" id="{40E84E01-C525-1D4A-90D6-95C6C4469F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6" y="1741"/>
                <a:ext cx="47" cy="159"/>
              </a:xfrm>
              <a:custGeom>
                <a:avLst/>
                <a:gdLst>
                  <a:gd name="T0" fmla="*/ 1 w 94"/>
                  <a:gd name="T1" fmla="*/ 1 h 318"/>
                  <a:gd name="T2" fmla="*/ 1 w 94"/>
                  <a:gd name="T3" fmla="*/ 1 h 318"/>
                  <a:gd name="T4" fmla="*/ 1 w 94"/>
                  <a:gd name="T5" fmla="*/ 1 h 318"/>
                  <a:gd name="T6" fmla="*/ 1 w 94"/>
                  <a:gd name="T7" fmla="*/ 1 h 318"/>
                  <a:gd name="T8" fmla="*/ 1 w 94"/>
                  <a:gd name="T9" fmla="*/ 1 h 318"/>
                  <a:gd name="T10" fmla="*/ 1 w 94"/>
                  <a:gd name="T11" fmla="*/ 1 h 318"/>
                  <a:gd name="T12" fmla="*/ 1 w 94"/>
                  <a:gd name="T13" fmla="*/ 1 h 318"/>
                  <a:gd name="T14" fmla="*/ 1 w 94"/>
                  <a:gd name="T15" fmla="*/ 1 h 318"/>
                  <a:gd name="T16" fmla="*/ 1 w 94"/>
                  <a:gd name="T17" fmla="*/ 1 h 318"/>
                  <a:gd name="T18" fmla="*/ 1 w 94"/>
                  <a:gd name="T19" fmla="*/ 1 h 318"/>
                  <a:gd name="T20" fmla="*/ 1 w 94"/>
                  <a:gd name="T21" fmla="*/ 1 h 318"/>
                  <a:gd name="T22" fmla="*/ 1 w 94"/>
                  <a:gd name="T23" fmla="*/ 1 h 318"/>
                  <a:gd name="T24" fmla="*/ 1 w 94"/>
                  <a:gd name="T25" fmla="*/ 1 h 318"/>
                  <a:gd name="T26" fmla="*/ 1 w 94"/>
                  <a:gd name="T27" fmla="*/ 1 h 318"/>
                  <a:gd name="T28" fmla="*/ 1 w 94"/>
                  <a:gd name="T29" fmla="*/ 1 h 318"/>
                  <a:gd name="T30" fmla="*/ 1 w 94"/>
                  <a:gd name="T31" fmla="*/ 1 h 318"/>
                  <a:gd name="T32" fmla="*/ 1 w 94"/>
                  <a:gd name="T33" fmla="*/ 1 h 318"/>
                  <a:gd name="T34" fmla="*/ 1 w 94"/>
                  <a:gd name="T35" fmla="*/ 1 h 318"/>
                  <a:gd name="T36" fmla="*/ 1 w 94"/>
                  <a:gd name="T37" fmla="*/ 1 h 318"/>
                  <a:gd name="T38" fmla="*/ 1 w 94"/>
                  <a:gd name="T39" fmla="*/ 1 h 318"/>
                  <a:gd name="T40" fmla="*/ 1 w 94"/>
                  <a:gd name="T41" fmla="*/ 1 h 318"/>
                  <a:gd name="T42" fmla="*/ 1 w 94"/>
                  <a:gd name="T43" fmla="*/ 1 h 318"/>
                  <a:gd name="T44" fmla="*/ 1 w 94"/>
                  <a:gd name="T45" fmla="*/ 1 h 318"/>
                  <a:gd name="T46" fmla="*/ 1 w 94"/>
                  <a:gd name="T47" fmla="*/ 1 h 318"/>
                  <a:gd name="T48" fmla="*/ 1 w 94"/>
                  <a:gd name="T49" fmla="*/ 1 h 318"/>
                  <a:gd name="T50" fmla="*/ 1 w 94"/>
                  <a:gd name="T51" fmla="*/ 1 h 318"/>
                  <a:gd name="T52" fmla="*/ 1 w 94"/>
                  <a:gd name="T53" fmla="*/ 1 h 318"/>
                  <a:gd name="T54" fmla="*/ 1 w 94"/>
                  <a:gd name="T55" fmla="*/ 1 h 318"/>
                  <a:gd name="T56" fmla="*/ 1 w 94"/>
                  <a:gd name="T57" fmla="*/ 1 h 318"/>
                  <a:gd name="T58" fmla="*/ 1 w 94"/>
                  <a:gd name="T59" fmla="*/ 1 h 318"/>
                  <a:gd name="T60" fmla="*/ 1 w 94"/>
                  <a:gd name="T61" fmla="*/ 1 h 318"/>
                  <a:gd name="T62" fmla="*/ 1 w 94"/>
                  <a:gd name="T63" fmla="*/ 1 h 318"/>
                  <a:gd name="T64" fmla="*/ 1 w 94"/>
                  <a:gd name="T65" fmla="*/ 1 h 318"/>
                  <a:gd name="T66" fmla="*/ 1 w 94"/>
                  <a:gd name="T67" fmla="*/ 1 h 318"/>
                  <a:gd name="T68" fmla="*/ 1 w 94"/>
                  <a:gd name="T69" fmla="*/ 1 h 318"/>
                  <a:gd name="T70" fmla="*/ 1 w 94"/>
                  <a:gd name="T71" fmla="*/ 1 h 318"/>
                  <a:gd name="T72" fmla="*/ 1 w 94"/>
                  <a:gd name="T73" fmla="*/ 1 h 318"/>
                  <a:gd name="T74" fmla="*/ 1 w 94"/>
                  <a:gd name="T75" fmla="*/ 1 h 318"/>
                  <a:gd name="T76" fmla="*/ 1 w 94"/>
                  <a:gd name="T77" fmla="*/ 1 h 318"/>
                  <a:gd name="T78" fmla="*/ 1 w 94"/>
                  <a:gd name="T79" fmla="*/ 1 h 318"/>
                  <a:gd name="T80" fmla="*/ 1 w 94"/>
                  <a:gd name="T81" fmla="*/ 1 h 318"/>
                  <a:gd name="T82" fmla="*/ 1 w 94"/>
                  <a:gd name="T83" fmla="*/ 1 h 318"/>
                  <a:gd name="T84" fmla="*/ 1 w 94"/>
                  <a:gd name="T85" fmla="*/ 1 h 318"/>
                  <a:gd name="T86" fmla="*/ 1 w 94"/>
                  <a:gd name="T87" fmla="*/ 1 h 318"/>
                  <a:gd name="T88" fmla="*/ 1 w 94"/>
                  <a:gd name="T89" fmla="*/ 1 h 318"/>
                  <a:gd name="T90" fmla="*/ 1 w 94"/>
                  <a:gd name="T91" fmla="*/ 1 h 318"/>
                  <a:gd name="T92" fmla="*/ 1 w 94"/>
                  <a:gd name="T93" fmla="*/ 1 h 318"/>
                  <a:gd name="T94" fmla="*/ 1 w 94"/>
                  <a:gd name="T95" fmla="*/ 1 h 318"/>
                  <a:gd name="T96" fmla="*/ 1 w 94"/>
                  <a:gd name="T97" fmla="*/ 1 h 318"/>
                  <a:gd name="T98" fmla="*/ 1 w 94"/>
                  <a:gd name="T99" fmla="*/ 1 h 318"/>
                  <a:gd name="T100" fmla="*/ 1 w 94"/>
                  <a:gd name="T101" fmla="*/ 1 h 318"/>
                  <a:gd name="T102" fmla="*/ 1 w 94"/>
                  <a:gd name="T103" fmla="*/ 1 h 318"/>
                  <a:gd name="T104" fmla="*/ 1 w 94"/>
                  <a:gd name="T105" fmla="*/ 1 h 318"/>
                  <a:gd name="T106" fmla="*/ 1 w 94"/>
                  <a:gd name="T107" fmla="*/ 1 h 318"/>
                  <a:gd name="T108" fmla="*/ 1 w 94"/>
                  <a:gd name="T109" fmla="*/ 1 h 318"/>
                  <a:gd name="T110" fmla="*/ 1 w 94"/>
                  <a:gd name="T111" fmla="*/ 1 h 318"/>
                  <a:gd name="T112" fmla="*/ 1 w 94"/>
                  <a:gd name="T113" fmla="*/ 1 h 31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94"/>
                  <a:gd name="T172" fmla="*/ 0 h 318"/>
                  <a:gd name="T173" fmla="*/ 94 w 94"/>
                  <a:gd name="T174" fmla="*/ 318 h 31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94" h="318">
                    <a:moveTo>
                      <a:pt x="0" y="0"/>
                    </a:moveTo>
                    <a:lnTo>
                      <a:pt x="3" y="3"/>
                    </a:lnTo>
                    <a:lnTo>
                      <a:pt x="4" y="7"/>
                    </a:lnTo>
                    <a:lnTo>
                      <a:pt x="5" y="9"/>
                    </a:lnTo>
                    <a:lnTo>
                      <a:pt x="7" y="12"/>
                    </a:lnTo>
                    <a:lnTo>
                      <a:pt x="9" y="15"/>
                    </a:lnTo>
                    <a:lnTo>
                      <a:pt x="11" y="17"/>
                    </a:lnTo>
                    <a:lnTo>
                      <a:pt x="12" y="20"/>
                    </a:lnTo>
                    <a:lnTo>
                      <a:pt x="13" y="23"/>
                    </a:lnTo>
                    <a:lnTo>
                      <a:pt x="13" y="24"/>
                    </a:lnTo>
                    <a:lnTo>
                      <a:pt x="15" y="27"/>
                    </a:lnTo>
                    <a:lnTo>
                      <a:pt x="16" y="28"/>
                    </a:lnTo>
                    <a:lnTo>
                      <a:pt x="17" y="29"/>
                    </a:lnTo>
                    <a:lnTo>
                      <a:pt x="17" y="32"/>
                    </a:lnTo>
                    <a:lnTo>
                      <a:pt x="19" y="33"/>
                    </a:lnTo>
                    <a:lnTo>
                      <a:pt x="19" y="35"/>
                    </a:lnTo>
                    <a:lnTo>
                      <a:pt x="20" y="36"/>
                    </a:lnTo>
                    <a:lnTo>
                      <a:pt x="21" y="37"/>
                    </a:lnTo>
                    <a:lnTo>
                      <a:pt x="21" y="39"/>
                    </a:lnTo>
                    <a:lnTo>
                      <a:pt x="21" y="40"/>
                    </a:lnTo>
                    <a:lnTo>
                      <a:pt x="23" y="41"/>
                    </a:lnTo>
                    <a:lnTo>
                      <a:pt x="23" y="43"/>
                    </a:lnTo>
                    <a:lnTo>
                      <a:pt x="24" y="44"/>
                    </a:lnTo>
                    <a:lnTo>
                      <a:pt x="24" y="45"/>
                    </a:lnTo>
                    <a:lnTo>
                      <a:pt x="25" y="47"/>
                    </a:lnTo>
                    <a:lnTo>
                      <a:pt x="27" y="48"/>
                    </a:lnTo>
                    <a:lnTo>
                      <a:pt x="27" y="50"/>
                    </a:lnTo>
                    <a:lnTo>
                      <a:pt x="27" y="52"/>
                    </a:lnTo>
                    <a:lnTo>
                      <a:pt x="28" y="53"/>
                    </a:lnTo>
                    <a:lnTo>
                      <a:pt x="28" y="54"/>
                    </a:lnTo>
                    <a:lnTo>
                      <a:pt x="29" y="56"/>
                    </a:lnTo>
                    <a:lnTo>
                      <a:pt x="29" y="58"/>
                    </a:lnTo>
                    <a:lnTo>
                      <a:pt x="31" y="60"/>
                    </a:lnTo>
                    <a:lnTo>
                      <a:pt x="32" y="61"/>
                    </a:lnTo>
                    <a:lnTo>
                      <a:pt x="32" y="62"/>
                    </a:lnTo>
                    <a:lnTo>
                      <a:pt x="33" y="65"/>
                    </a:lnTo>
                    <a:lnTo>
                      <a:pt x="33" y="66"/>
                    </a:lnTo>
                    <a:lnTo>
                      <a:pt x="33" y="68"/>
                    </a:lnTo>
                    <a:lnTo>
                      <a:pt x="35" y="69"/>
                    </a:lnTo>
                    <a:lnTo>
                      <a:pt x="35" y="70"/>
                    </a:lnTo>
                    <a:lnTo>
                      <a:pt x="36" y="70"/>
                    </a:lnTo>
                    <a:lnTo>
                      <a:pt x="36" y="72"/>
                    </a:lnTo>
                    <a:lnTo>
                      <a:pt x="36" y="73"/>
                    </a:lnTo>
                    <a:lnTo>
                      <a:pt x="37" y="74"/>
                    </a:lnTo>
                    <a:lnTo>
                      <a:pt x="37" y="76"/>
                    </a:lnTo>
                    <a:lnTo>
                      <a:pt x="37" y="77"/>
                    </a:lnTo>
                    <a:lnTo>
                      <a:pt x="39" y="78"/>
                    </a:lnTo>
                    <a:lnTo>
                      <a:pt x="39" y="80"/>
                    </a:lnTo>
                    <a:lnTo>
                      <a:pt x="39" y="81"/>
                    </a:lnTo>
                    <a:lnTo>
                      <a:pt x="40" y="81"/>
                    </a:lnTo>
                    <a:lnTo>
                      <a:pt x="40" y="82"/>
                    </a:lnTo>
                    <a:lnTo>
                      <a:pt x="40" y="84"/>
                    </a:lnTo>
                    <a:lnTo>
                      <a:pt x="41" y="85"/>
                    </a:lnTo>
                    <a:lnTo>
                      <a:pt x="41" y="86"/>
                    </a:lnTo>
                    <a:lnTo>
                      <a:pt x="43" y="88"/>
                    </a:lnTo>
                    <a:lnTo>
                      <a:pt x="43" y="89"/>
                    </a:lnTo>
                    <a:lnTo>
                      <a:pt x="43" y="90"/>
                    </a:lnTo>
                    <a:lnTo>
                      <a:pt x="44" y="92"/>
                    </a:lnTo>
                    <a:lnTo>
                      <a:pt x="44" y="94"/>
                    </a:lnTo>
                    <a:lnTo>
                      <a:pt x="45" y="96"/>
                    </a:lnTo>
                    <a:lnTo>
                      <a:pt x="45" y="97"/>
                    </a:lnTo>
                    <a:lnTo>
                      <a:pt x="47" y="100"/>
                    </a:lnTo>
                    <a:lnTo>
                      <a:pt x="48" y="102"/>
                    </a:lnTo>
                    <a:lnTo>
                      <a:pt x="48" y="104"/>
                    </a:lnTo>
                    <a:lnTo>
                      <a:pt x="49" y="106"/>
                    </a:lnTo>
                    <a:lnTo>
                      <a:pt x="49" y="108"/>
                    </a:lnTo>
                    <a:lnTo>
                      <a:pt x="51" y="110"/>
                    </a:lnTo>
                    <a:lnTo>
                      <a:pt x="51" y="112"/>
                    </a:lnTo>
                    <a:lnTo>
                      <a:pt x="52" y="113"/>
                    </a:lnTo>
                    <a:lnTo>
                      <a:pt x="52" y="114"/>
                    </a:lnTo>
                    <a:lnTo>
                      <a:pt x="53" y="116"/>
                    </a:lnTo>
                    <a:lnTo>
                      <a:pt x="53" y="117"/>
                    </a:lnTo>
                    <a:lnTo>
                      <a:pt x="53" y="118"/>
                    </a:lnTo>
                    <a:lnTo>
                      <a:pt x="55" y="120"/>
                    </a:lnTo>
                    <a:lnTo>
                      <a:pt x="55" y="121"/>
                    </a:lnTo>
                    <a:lnTo>
                      <a:pt x="55" y="122"/>
                    </a:lnTo>
                    <a:lnTo>
                      <a:pt x="56" y="124"/>
                    </a:lnTo>
                    <a:lnTo>
                      <a:pt x="56" y="125"/>
                    </a:lnTo>
                    <a:lnTo>
                      <a:pt x="56" y="126"/>
                    </a:lnTo>
                    <a:lnTo>
                      <a:pt x="57" y="128"/>
                    </a:lnTo>
                    <a:lnTo>
                      <a:pt x="57" y="129"/>
                    </a:lnTo>
                    <a:lnTo>
                      <a:pt x="57" y="130"/>
                    </a:lnTo>
                    <a:lnTo>
                      <a:pt x="59" y="132"/>
                    </a:lnTo>
                    <a:lnTo>
                      <a:pt x="59" y="133"/>
                    </a:lnTo>
                    <a:lnTo>
                      <a:pt x="59" y="134"/>
                    </a:lnTo>
                    <a:lnTo>
                      <a:pt x="60" y="136"/>
                    </a:lnTo>
                    <a:lnTo>
                      <a:pt x="60" y="137"/>
                    </a:lnTo>
                    <a:lnTo>
                      <a:pt x="60" y="138"/>
                    </a:lnTo>
                    <a:lnTo>
                      <a:pt x="61" y="141"/>
                    </a:lnTo>
                    <a:lnTo>
                      <a:pt x="61" y="142"/>
                    </a:lnTo>
                    <a:lnTo>
                      <a:pt x="63" y="143"/>
                    </a:lnTo>
                    <a:lnTo>
                      <a:pt x="63" y="146"/>
                    </a:lnTo>
                    <a:lnTo>
                      <a:pt x="64" y="147"/>
                    </a:lnTo>
                    <a:lnTo>
                      <a:pt x="64" y="150"/>
                    </a:lnTo>
                    <a:lnTo>
                      <a:pt x="65" y="153"/>
                    </a:lnTo>
                    <a:lnTo>
                      <a:pt x="65" y="154"/>
                    </a:lnTo>
                    <a:lnTo>
                      <a:pt x="67" y="157"/>
                    </a:lnTo>
                    <a:lnTo>
                      <a:pt x="67" y="158"/>
                    </a:lnTo>
                    <a:lnTo>
                      <a:pt x="67" y="159"/>
                    </a:lnTo>
                    <a:lnTo>
                      <a:pt x="68" y="162"/>
                    </a:lnTo>
                    <a:lnTo>
                      <a:pt x="68" y="163"/>
                    </a:lnTo>
                    <a:lnTo>
                      <a:pt x="68" y="165"/>
                    </a:lnTo>
                    <a:lnTo>
                      <a:pt x="69" y="166"/>
                    </a:lnTo>
                    <a:lnTo>
                      <a:pt x="69" y="167"/>
                    </a:lnTo>
                    <a:lnTo>
                      <a:pt x="69" y="169"/>
                    </a:lnTo>
                    <a:lnTo>
                      <a:pt x="71" y="170"/>
                    </a:lnTo>
                    <a:lnTo>
                      <a:pt x="71" y="171"/>
                    </a:lnTo>
                    <a:lnTo>
                      <a:pt x="71" y="173"/>
                    </a:lnTo>
                    <a:lnTo>
                      <a:pt x="72" y="174"/>
                    </a:lnTo>
                    <a:lnTo>
                      <a:pt x="72" y="175"/>
                    </a:lnTo>
                    <a:lnTo>
                      <a:pt x="72" y="177"/>
                    </a:lnTo>
                    <a:lnTo>
                      <a:pt x="73" y="178"/>
                    </a:lnTo>
                    <a:lnTo>
                      <a:pt x="73" y="179"/>
                    </a:lnTo>
                    <a:lnTo>
                      <a:pt x="73" y="181"/>
                    </a:lnTo>
                    <a:lnTo>
                      <a:pt x="75" y="182"/>
                    </a:lnTo>
                    <a:lnTo>
                      <a:pt x="75" y="183"/>
                    </a:lnTo>
                    <a:lnTo>
                      <a:pt x="75" y="186"/>
                    </a:lnTo>
                    <a:lnTo>
                      <a:pt x="76" y="187"/>
                    </a:lnTo>
                    <a:lnTo>
                      <a:pt x="76" y="189"/>
                    </a:lnTo>
                    <a:lnTo>
                      <a:pt x="77" y="190"/>
                    </a:lnTo>
                    <a:lnTo>
                      <a:pt x="77" y="193"/>
                    </a:lnTo>
                    <a:lnTo>
                      <a:pt x="77" y="194"/>
                    </a:lnTo>
                    <a:lnTo>
                      <a:pt x="79" y="197"/>
                    </a:lnTo>
                    <a:lnTo>
                      <a:pt x="79" y="198"/>
                    </a:lnTo>
                    <a:lnTo>
                      <a:pt x="80" y="201"/>
                    </a:lnTo>
                    <a:lnTo>
                      <a:pt x="80" y="202"/>
                    </a:lnTo>
                    <a:lnTo>
                      <a:pt x="81" y="205"/>
                    </a:lnTo>
                    <a:lnTo>
                      <a:pt x="81" y="206"/>
                    </a:lnTo>
                    <a:lnTo>
                      <a:pt x="83" y="207"/>
                    </a:lnTo>
                    <a:lnTo>
                      <a:pt x="83" y="210"/>
                    </a:lnTo>
                    <a:lnTo>
                      <a:pt x="83" y="211"/>
                    </a:lnTo>
                    <a:lnTo>
                      <a:pt x="84" y="213"/>
                    </a:lnTo>
                    <a:lnTo>
                      <a:pt x="84" y="214"/>
                    </a:lnTo>
                    <a:lnTo>
                      <a:pt x="84" y="215"/>
                    </a:lnTo>
                    <a:lnTo>
                      <a:pt x="85" y="217"/>
                    </a:lnTo>
                    <a:lnTo>
                      <a:pt x="85" y="218"/>
                    </a:lnTo>
                    <a:lnTo>
                      <a:pt x="85" y="219"/>
                    </a:lnTo>
                    <a:lnTo>
                      <a:pt x="85" y="221"/>
                    </a:lnTo>
                    <a:lnTo>
                      <a:pt x="86" y="222"/>
                    </a:lnTo>
                    <a:lnTo>
                      <a:pt x="86" y="223"/>
                    </a:lnTo>
                    <a:lnTo>
                      <a:pt x="86" y="225"/>
                    </a:lnTo>
                    <a:lnTo>
                      <a:pt x="86" y="226"/>
                    </a:lnTo>
                    <a:lnTo>
                      <a:pt x="86" y="227"/>
                    </a:lnTo>
                    <a:lnTo>
                      <a:pt x="86" y="229"/>
                    </a:lnTo>
                    <a:lnTo>
                      <a:pt x="86" y="230"/>
                    </a:lnTo>
                    <a:lnTo>
                      <a:pt x="88" y="231"/>
                    </a:lnTo>
                    <a:lnTo>
                      <a:pt x="88" y="233"/>
                    </a:lnTo>
                    <a:lnTo>
                      <a:pt x="88" y="234"/>
                    </a:lnTo>
                    <a:lnTo>
                      <a:pt x="88" y="235"/>
                    </a:lnTo>
                    <a:lnTo>
                      <a:pt x="88" y="236"/>
                    </a:lnTo>
                    <a:lnTo>
                      <a:pt x="88" y="238"/>
                    </a:lnTo>
                    <a:lnTo>
                      <a:pt x="88" y="239"/>
                    </a:lnTo>
                    <a:lnTo>
                      <a:pt x="88" y="242"/>
                    </a:lnTo>
                    <a:lnTo>
                      <a:pt x="88" y="243"/>
                    </a:lnTo>
                    <a:lnTo>
                      <a:pt x="88" y="244"/>
                    </a:lnTo>
                    <a:lnTo>
                      <a:pt x="88" y="247"/>
                    </a:lnTo>
                    <a:lnTo>
                      <a:pt x="89" y="248"/>
                    </a:lnTo>
                    <a:lnTo>
                      <a:pt x="89" y="250"/>
                    </a:lnTo>
                    <a:lnTo>
                      <a:pt x="89" y="251"/>
                    </a:lnTo>
                    <a:lnTo>
                      <a:pt x="89" y="252"/>
                    </a:lnTo>
                    <a:lnTo>
                      <a:pt x="89" y="254"/>
                    </a:lnTo>
                    <a:lnTo>
                      <a:pt x="89" y="255"/>
                    </a:lnTo>
                    <a:lnTo>
                      <a:pt x="89" y="256"/>
                    </a:lnTo>
                    <a:lnTo>
                      <a:pt x="89" y="258"/>
                    </a:lnTo>
                    <a:lnTo>
                      <a:pt x="89" y="259"/>
                    </a:lnTo>
                    <a:lnTo>
                      <a:pt x="89" y="260"/>
                    </a:lnTo>
                    <a:lnTo>
                      <a:pt x="89" y="262"/>
                    </a:lnTo>
                    <a:lnTo>
                      <a:pt x="90" y="262"/>
                    </a:lnTo>
                    <a:lnTo>
                      <a:pt x="90" y="263"/>
                    </a:lnTo>
                    <a:lnTo>
                      <a:pt x="90" y="264"/>
                    </a:lnTo>
                    <a:lnTo>
                      <a:pt x="90" y="266"/>
                    </a:lnTo>
                    <a:lnTo>
                      <a:pt x="90" y="267"/>
                    </a:lnTo>
                    <a:lnTo>
                      <a:pt x="90" y="268"/>
                    </a:lnTo>
                    <a:lnTo>
                      <a:pt x="90" y="270"/>
                    </a:lnTo>
                    <a:lnTo>
                      <a:pt x="92" y="271"/>
                    </a:lnTo>
                    <a:lnTo>
                      <a:pt x="92" y="272"/>
                    </a:lnTo>
                    <a:lnTo>
                      <a:pt x="92" y="274"/>
                    </a:lnTo>
                    <a:lnTo>
                      <a:pt x="92" y="275"/>
                    </a:lnTo>
                    <a:lnTo>
                      <a:pt x="92" y="276"/>
                    </a:lnTo>
                    <a:lnTo>
                      <a:pt x="93" y="278"/>
                    </a:lnTo>
                    <a:lnTo>
                      <a:pt x="93" y="279"/>
                    </a:lnTo>
                    <a:lnTo>
                      <a:pt x="93" y="280"/>
                    </a:lnTo>
                    <a:lnTo>
                      <a:pt x="93" y="282"/>
                    </a:lnTo>
                    <a:lnTo>
                      <a:pt x="93" y="283"/>
                    </a:lnTo>
                    <a:lnTo>
                      <a:pt x="94" y="284"/>
                    </a:lnTo>
                    <a:lnTo>
                      <a:pt x="94" y="286"/>
                    </a:lnTo>
                    <a:lnTo>
                      <a:pt x="94" y="287"/>
                    </a:lnTo>
                    <a:lnTo>
                      <a:pt x="94" y="288"/>
                    </a:lnTo>
                    <a:lnTo>
                      <a:pt x="94" y="290"/>
                    </a:lnTo>
                    <a:lnTo>
                      <a:pt x="94" y="291"/>
                    </a:lnTo>
                    <a:lnTo>
                      <a:pt x="94" y="292"/>
                    </a:lnTo>
                    <a:lnTo>
                      <a:pt x="94" y="294"/>
                    </a:lnTo>
                    <a:lnTo>
                      <a:pt x="94" y="295"/>
                    </a:lnTo>
                    <a:lnTo>
                      <a:pt x="94" y="296"/>
                    </a:lnTo>
                    <a:lnTo>
                      <a:pt x="94" y="298"/>
                    </a:lnTo>
                    <a:lnTo>
                      <a:pt x="94" y="299"/>
                    </a:lnTo>
                    <a:lnTo>
                      <a:pt x="94" y="300"/>
                    </a:lnTo>
                    <a:lnTo>
                      <a:pt x="94" y="302"/>
                    </a:lnTo>
                    <a:lnTo>
                      <a:pt x="94" y="304"/>
                    </a:lnTo>
                    <a:lnTo>
                      <a:pt x="94" y="306"/>
                    </a:lnTo>
                    <a:lnTo>
                      <a:pt x="93" y="308"/>
                    </a:lnTo>
                    <a:lnTo>
                      <a:pt x="93" y="310"/>
                    </a:lnTo>
                    <a:lnTo>
                      <a:pt x="93" y="312"/>
                    </a:lnTo>
                    <a:lnTo>
                      <a:pt x="93" y="315"/>
                    </a:lnTo>
                    <a:lnTo>
                      <a:pt x="93" y="318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393" name="Freeform 69">
                <a:extLst>
                  <a:ext uri="{FF2B5EF4-FFF2-40B4-BE49-F238E27FC236}">
                    <a16:creationId xmlns:a16="http://schemas.microsoft.com/office/drawing/2014/main" id="{BDA5D61B-1362-ED48-A99E-08CE3DE57A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6" y="1898"/>
                <a:ext cx="47" cy="159"/>
              </a:xfrm>
              <a:custGeom>
                <a:avLst/>
                <a:gdLst>
                  <a:gd name="T0" fmla="*/ 1 w 94"/>
                  <a:gd name="T1" fmla="*/ 1 h 317"/>
                  <a:gd name="T2" fmla="*/ 1 w 94"/>
                  <a:gd name="T3" fmla="*/ 1 h 317"/>
                  <a:gd name="T4" fmla="*/ 1 w 94"/>
                  <a:gd name="T5" fmla="*/ 1 h 317"/>
                  <a:gd name="T6" fmla="*/ 1 w 94"/>
                  <a:gd name="T7" fmla="*/ 1 h 317"/>
                  <a:gd name="T8" fmla="*/ 1 w 94"/>
                  <a:gd name="T9" fmla="*/ 1 h 317"/>
                  <a:gd name="T10" fmla="*/ 1 w 94"/>
                  <a:gd name="T11" fmla="*/ 1 h 317"/>
                  <a:gd name="T12" fmla="*/ 1 w 94"/>
                  <a:gd name="T13" fmla="*/ 1 h 317"/>
                  <a:gd name="T14" fmla="*/ 1 w 94"/>
                  <a:gd name="T15" fmla="*/ 1 h 317"/>
                  <a:gd name="T16" fmla="*/ 1 w 94"/>
                  <a:gd name="T17" fmla="*/ 1 h 317"/>
                  <a:gd name="T18" fmla="*/ 1 w 94"/>
                  <a:gd name="T19" fmla="*/ 1 h 317"/>
                  <a:gd name="T20" fmla="*/ 1 w 94"/>
                  <a:gd name="T21" fmla="*/ 1 h 317"/>
                  <a:gd name="T22" fmla="*/ 1 w 94"/>
                  <a:gd name="T23" fmla="*/ 1 h 317"/>
                  <a:gd name="T24" fmla="*/ 1 w 94"/>
                  <a:gd name="T25" fmla="*/ 1 h 317"/>
                  <a:gd name="T26" fmla="*/ 1 w 94"/>
                  <a:gd name="T27" fmla="*/ 1 h 317"/>
                  <a:gd name="T28" fmla="*/ 1 w 94"/>
                  <a:gd name="T29" fmla="*/ 1 h 317"/>
                  <a:gd name="T30" fmla="*/ 1 w 94"/>
                  <a:gd name="T31" fmla="*/ 1 h 317"/>
                  <a:gd name="T32" fmla="*/ 1 w 94"/>
                  <a:gd name="T33" fmla="*/ 1 h 317"/>
                  <a:gd name="T34" fmla="*/ 1 w 94"/>
                  <a:gd name="T35" fmla="*/ 1 h 317"/>
                  <a:gd name="T36" fmla="*/ 1 w 94"/>
                  <a:gd name="T37" fmla="*/ 1 h 317"/>
                  <a:gd name="T38" fmla="*/ 1 w 94"/>
                  <a:gd name="T39" fmla="*/ 1 h 317"/>
                  <a:gd name="T40" fmla="*/ 1 w 94"/>
                  <a:gd name="T41" fmla="*/ 1 h 317"/>
                  <a:gd name="T42" fmla="*/ 1 w 94"/>
                  <a:gd name="T43" fmla="*/ 1 h 317"/>
                  <a:gd name="T44" fmla="*/ 1 w 94"/>
                  <a:gd name="T45" fmla="*/ 1 h 317"/>
                  <a:gd name="T46" fmla="*/ 1 w 94"/>
                  <a:gd name="T47" fmla="*/ 1 h 317"/>
                  <a:gd name="T48" fmla="*/ 1 w 94"/>
                  <a:gd name="T49" fmla="*/ 1 h 317"/>
                  <a:gd name="T50" fmla="*/ 1 w 94"/>
                  <a:gd name="T51" fmla="*/ 1 h 317"/>
                  <a:gd name="T52" fmla="*/ 1 w 94"/>
                  <a:gd name="T53" fmla="*/ 1 h 317"/>
                  <a:gd name="T54" fmla="*/ 1 w 94"/>
                  <a:gd name="T55" fmla="*/ 1 h 317"/>
                  <a:gd name="T56" fmla="*/ 1 w 94"/>
                  <a:gd name="T57" fmla="*/ 1 h 317"/>
                  <a:gd name="T58" fmla="*/ 1 w 94"/>
                  <a:gd name="T59" fmla="*/ 1 h 317"/>
                  <a:gd name="T60" fmla="*/ 1 w 94"/>
                  <a:gd name="T61" fmla="*/ 1 h 317"/>
                  <a:gd name="T62" fmla="*/ 1 w 94"/>
                  <a:gd name="T63" fmla="*/ 1 h 317"/>
                  <a:gd name="T64" fmla="*/ 1 w 94"/>
                  <a:gd name="T65" fmla="*/ 1 h 317"/>
                  <a:gd name="T66" fmla="*/ 1 w 94"/>
                  <a:gd name="T67" fmla="*/ 1 h 317"/>
                  <a:gd name="T68" fmla="*/ 1 w 94"/>
                  <a:gd name="T69" fmla="*/ 1 h 317"/>
                  <a:gd name="T70" fmla="*/ 1 w 94"/>
                  <a:gd name="T71" fmla="*/ 1 h 317"/>
                  <a:gd name="T72" fmla="*/ 1 w 94"/>
                  <a:gd name="T73" fmla="*/ 1 h 317"/>
                  <a:gd name="T74" fmla="*/ 1 w 94"/>
                  <a:gd name="T75" fmla="*/ 1 h 317"/>
                  <a:gd name="T76" fmla="*/ 1 w 94"/>
                  <a:gd name="T77" fmla="*/ 1 h 317"/>
                  <a:gd name="T78" fmla="*/ 1 w 94"/>
                  <a:gd name="T79" fmla="*/ 1 h 317"/>
                  <a:gd name="T80" fmla="*/ 1 w 94"/>
                  <a:gd name="T81" fmla="*/ 1 h 317"/>
                  <a:gd name="T82" fmla="*/ 1 w 94"/>
                  <a:gd name="T83" fmla="*/ 1 h 317"/>
                  <a:gd name="T84" fmla="*/ 1 w 94"/>
                  <a:gd name="T85" fmla="*/ 1 h 317"/>
                  <a:gd name="T86" fmla="*/ 1 w 94"/>
                  <a:gd name="T87" fmla="*/ 1 h 317"/>
                  <a:gd name="T88" fmla="*/ 1 w 94"/>
                  <a:gd name="T89" fmla="*/ 1 h 317"/>
                  <a:gd name="T90" fmla="*/ 1 w 94"/>
                  <a:gd name="T91" fmla="*/ 1 h 317"/>
                  <a:gd name="T92" fmla="*/ 1 w 94"/>
                  <a:gd name="T93" fmla="*/ 1 h 317"/>
                  <a:gd name="T94" fmla="*/ 1 w 94"/>
                  <a:gd name="T95" fmla="*/ 1 h 317"/>
                  <a:gd name="T96" fmla="*/ 1 w 94"/>
                  <a:gd name="T97" fmla="*/ 1 h 317"/>
                  <a:gd name="T98" fmla="*/ 1 w 94"/>
                  <a:gd name="T99" fmla="*/ 1 h 317"/>
                  <a:gd name="T100" fmla="*/ 1 w 94"/>
                  <a:gd name="T101" fmla="*/ 1 h 317"/>
                  <a:gd name="T102" fmla="*/ 1 w 94"/>
                  <a:gd name="T103" fmla="*/ 1 h 317"/>
                  <a:gd name="T104" fmla="*/ 1 w 94"/>
                  <a:gd name="T105" fmla="*/ 1 h 317"/>
                  <a:gd name="T106" fmla="*/ 1 w 94"/>
                  <a:gd name="T107" fmla="*/ 1 h 317"/>
                  <a:gd name="T108" fmla="*/ 1 w 94"/>
                  <a:gd name="T109" fmla="*/ 1 h 317"/>
                  <a:gd name="T110" fmla="*/ 1 w 94"/>
                  <a:gd name="T111" fmla="*/ 1 h 317"/>
                  <a:gd name="T112" fmla="*/ 1 w 94"/>
                  <a:gd name="T113" fmla="*/ 1 h 31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94"/>
                  <a:gd name="T172" fmla="*/ 0 h 317"/>
                  <a:gd name="T173" fmla="*/ 94 w 94"/>
                  <a:gd name="T174" fmla="*/ 317 h 31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94" h="317">
                    <a:moveTo>
                      <a:pt x="0" y="317"/>
                    </a:moveTo>
                    <a:lnTo>
                      <a:pt x="3" y="313"/>
                    </a:lnTo>
                    <a:lnTo>
                      <a:pt x="4" y="311"/>
                    </a:lnTo>
                    <a:lnTo>
                      <a:pt x="5" y="308"/>
                    </a:lnTo>
                    <a:lnTo>
                      <a:pt x="7" y="305"/>
                    </a:lnTo>
                    <a:lnTo>
                      <a:pt x="9" y="301"/>
                    </a:lnTo>
                    <a:lnTo>
                      <a:pt x="11" y="300"/>
                    </a:lnTo>
                    <a:lnTo>
                      <a:pt x="12" y="297"/>
                    </a:lnTo>
                    <a:lnTo>
                      <a:pt x="13" y="295"/>
                    </a:lnTo>
                    <a:lnTo>
                      <a:pt x="13" y="293"/>
                    </a:lnTo>
                    <a:lnTo>
                      <a:pt x="15" y="291"/>
                    </a:lnTo>
                    <a:lnTo>
                      <a:pt x="16" y="290"/>
                    </a:lnTo>
                    <a:lnTo>
                      <a:pt x="17" y="287"/>
                    </a:lnTo>
                    <a:lnTo>
                      <a:pt x="17" y="286"/>
                    </a:lnTo>
                    <a:lnTo>
                      <a:pt x="19" y="284"/>
                    </a:lnTo>
                    <a:lnTo>
                      <a:pt x="19" y="283"/>
                    </a:lnTo>
                    <a:lnTo>
                      <a:pt x="20" y="282"/>
                    </a:lnTo>
                    <a:lnTo>
                      <a:pt x="21" y="280"/>
                    </a:lnTo>
                    <a:lnTo>
                      <a:pt x="21" y="279"/>
                    </a:lnTo>
                    <a:lnTo>
                      <a:pt x="21" y="278"/>
                    </a:lnTo>
                    <a:lnTo>
                      <a:pt x="23" y="276"/>
                    </a:lnTo>
                    <a:lnTo>
                      <a:pt x="23" y="275"/>
                    </a:lnTo>
                    <a:lnTo>
                      <a:pt x="24" y="274"/>
                    </a:lnTo>
                    <a:lnTo>
                      <a:pt x="24" y="272"/>
                    </a:lnTo>
                    <a:lnTo>
                      <a:pt x="25" y="271"/>
                    </a:lnTo>
                    <a:lnTo>
                      <a:pt x="25" y="270"/>
                    </a:lnTo>
                    <a:lnTo>
                      <a:pt x="27" y="268"/>
                    </a:lnTo>
                    <a:lnTo>
                      <a:pt x="27" y="267"/>
                    </a:lnTo>
                    <a:lnTo>
                      <a:pt x="27" y="266"/>
                    </a:lnTo>
                    <a:lnTo>
                      <a:pt x="28" y="264"/>
                    </a:lnTo>
                    <a:lnTo>
                      <a:pt x="28" y="263"/>
                    </a:lnTo>
                    <a:lnTo>
                      <a:pt x="29" y="262"/>
                    </a:lnTo>
                    <a:lnTo>
                      <a:pt x="29" y="259"/>
                    </a:lnTo>
                    <a:lnTo>
                      <a:pt x="31" y="258"/>
                    </a:lnTo>
                    <a:lnTo>
                      <a:pt x="32" y="256"/>
                    </a:lnTo>
                    <a:lnTo>
                      <a:pt x="32" y="254"/>
                    </a:lnTo>
                    <a:lnTo>
                      <a:pt x="33" y="252"/>
                    </a:lnTo>
                    <a:lnTo>
                      <a:pt x="33" y="251"/>
                    </a:lnTo>
                    <a:lnTo>
                      <a:pt x="33" y="250"/>
                    </a:lnTo>
                    <a:lnTo>
                      <a:pt x="35" y="248"/>
                    </a:lnTo>
                    <a:lnTo>
                      <a:pt x="35" y="247"/>
                    </a:lnTo>
                    <a:lnTo>
                      <a:pt x="36" y="246"/>
                    </a:lnTo>
                    <a:lnTo>
                      <a:pt x="36" y="244"/>
                    </a:lnTo>
                    <a:lnTo>
                      <a:pt x="37" y="243"/>
                    </a:lnTo>
                    <a:lnTo>
                      <a:pt x="37" y="242"/>
                    </a:lnTo>
                    <a:lnTo>
                      <a:pt x="37" y="240"/>
                    </a:lnTo>
                    <a:lnTo>
                      <a:pt x="39" y="239"/>
                    </a:lnTo>
                    <a:lnTo>
                      <a:pt x="39" y="238"/>
                    </a:lnTo>
                    <a:lnTo>
                      <a:pt x="39" y="236"/>
                    </a:lnTo>
                    <a:lnTo>
                      <a:pt x="40" y="235"/>
                    </a:lnTo>
                    <a:lnTo>
                      <a:pt x="40" y="234"/>
                    </a:lnTo>
                    <a:lnTo>
                      <a:pt x="41" y="232"/>
                    </a:lnTo>
                    <a:lnTo>
                      <a:pt x="41" y="231"/>
                    </a:lnTo>
                    <a:lnTo>
                      <a:pt x="43" y="230"/>
                    </a:lnTo>
                    <a:lnTo>
                      <a:pt x="43" y="228"/>
                    </a:lnTo>
                    <a:lnTo>
                      <a:pt x="43" y="227"/>
                    </a:lnTo>
                    <a:lnTo>
                      <a:pt x="44" y="224"/>
                    </a:lnTo>
                    <a:lnTo>
                      <a:pt x="44" y="223"/>
                    </a:lnTo>
                    <a:lnTo>
                      <a:pt x="45" y="222"/>
                    </a:lnTo>
                    <a:lnTo>
                      <a:pt x="45" y="219"/>
                    </a:lnTo>
                    <a:lnTo>
                      <a:pt x="47" y="218"/>
                    </a:lnTo>
                    <a:lnTo>
                      <a:pt x="48" y="215"/>
                    </a:lnTo>
                    <a:lnTo>
                      <a:pt x="48" y="214"/>
                    </a:lnTo>
                    <a:lnTo>
                      <a:pt x="49" y="211"/>
                    </a:lnTo>
                    <a:lnTo>
                      <a:pt x="49" y="210"/>
                    </a:lnTo>
                    <a:lnTo>
                      <a:pt x="51" y="207"/>
                    </a:lnTo>
                    <a:lnTo>
                      <a:pt x="51" y="206"/>
                    </a:lnTo>
                    <a:lnTo>
                      <a:pt x="52" y="204"/>
                    </a:lnTo>
                    <a:lnTo>
                      <a:pt x="52" y="203"/>
                    </a:lnTo>
                    <a:lnTo>
                      <a:pt x="53" y="200"/>
                    </a:lnTo>
                    <a:lnTo>
                      <a:pt x="53" y="199"/>
                    </a:lnTo>
                    <a:lnTo>
                      <a:pt x="53" y="198"/>
                    </a:lnTo>
                    <a:lnTo>
                      <a:pt x="55" y="197"/>
                    </a:lnTo>
                    <a:lnTo>
                      <a:pt x="55" y="195"/>
                    </a:lnTo>
                    <a:lnTo>
                      <a:pt x="56" y="194"/>
                    </a:lnTo>
                    <a:lnTo>
                      <a:pt x="56" y="193"/>
                    </a:lnTo>
                    <a:lnTo>
                      <a:pt x="56" y="191"/>
                    </a:lnTo>
                    <a:lnTo>
                      <a:pt x="57" y="190"/>
                    </a:lnTo>
                    <a:lnTo>
                      <a:pt x="57" y="189"/>
                    </a:lnTo>
                    <a:lnTo>
                      <a:pt x="57" y="187"/>
                    </a:lnTo>
                    <a:lnTo>
                      <a:pt x="59" y="186"/>
                    </a:lnTo>
                    <a:lnTo>
                      <a:pt x="59" y="185"/>
                    </a:lnTo>
                    <a:lnTo>
                      <a:pt x="59" y="183"/>
                    </a:lnTo>
                    <a:lnTo>
                      <a:pt x="60" y="182"/>
                    </a:lnTo>
                    <a:lnTo>
                      <a:pt x="60" y="181"/>
                    </a:lnTo>
                    <a:lnTo>
                      <a:pt x="60" y="179"/>
                    </a:lnTo>
                    <a:lnTo>
                      <a:pt x="61" y="177"/>
                    </a:lnTo>
                    <a:lnTo>
                      <a:pt x="61" y="175"/>
                    </a:lnTo>
                    <a:lnTo>
                      <a:pt x="63" y="174"/>
                    </a:lnTo>
                    <a:lnTo>
                      <a:pt x="63" y="171"/>
                    </a:lnTo>
                    <a:lnTo>
                      <a:pt x="64" y="170"/>
                    </a:lnTo>
                    <a:lnTo>
                      <a:pt x="64" y="167"/>
                    </a:lnTo>
                    <a:lnTo>
                      <a:pt x="65" y="165"/>
                    </a:lnTo>
                    <a:lnTo>
                      <a:pt x="65" y="163"/>
                    </a:lnTo>
                    <a:lnTo>
                      <a:pt x="67" y="161"/>
                    </a:lnTo>
                    <a:lnTo>
                      <a:pt x="67" y="159"/>
                    </a:lnTo>
                    <a:lnTo>
                      <a:pt x="67" y="158"/>
                    </a:lnTo>
                    <a:lnTo>
                      <a:pt x="68" y="155"/>
                    </a:lnTo>
                    <a:lnTo>
                      <a:pt x="68" y="154"/>
                    </a:lnTo>
                    <a:lnTo>
                      <a:pt x="68" y="153"/>
                    </a:lnTo>
                    <a:lnTo>
                      <a:pt x="69" y="151"/>
                    </a:lnTo>
                    <a:lnTo>
                      <a:pt x="69" y="150"/>
                    </a:lnTo>
                    <a:lnTo>
                      <a:pt x="69" y="149"/>
                    </a:lnTo>
                    <a:lnTo>
                      <a:pt x="71" y="147"/>
                    </a:lnTo>
                    <a:lnTo>
                      <a:pt x="71" y="146"/>
                    </a:lnTo>
                    <a:lnTo>
                      <a:pt x="71" y="145"/>
                    </a:lnTo>
                    <a:lnTo>
                      <a:pt x="72" y="143"/>
                    </a:lnTo>
                    <a:lnTo>
                      <a:pt x="72" y="142"/>
                    </a:lnTo>
                    <a:lnTo>
                      <a:pt x="72" y="141"/>
                    </a:lnTo>
                    <a:lnTo>
                      <a:pt x="73" y="139"/>
                    </a:lnTo>
                    <a:lnTo>
                      <a:pt x="73" y="138"/>
                    </a:lnTo>
                    <a:lnTo>
                      <a:pt x="73" y="137"/>
                    </a:lnTo>
                    <a:lnTo>
                      <a:pt x="73" y="135"/>
                    </a:lnTo>
                    <a:lnTo>
                      <a:pt x="75" y="134"/>
                    </a:lnTo>
                    <a:lnTo>
                      <a:pt x="75" y="133"/>
                    </a:lnTo>
                    <a:lnTo>
                      <a:pt x="75" y="131"/>
                    </a:lnTo>
                    <a:lnTo>
                      <a:pt x="76" y="130"/>
                    </a:lnTo>
                    <a:lnTo>
                      <a:pt x="76" y="129"/>
                    </a:lnTo>
                    <a:lnTo>
                      <a:pt x="77" y="127"/>
                    </a:lnTo>
                    <a:lnTo>
                      <a:pt x="77" y="125"/>
                    </a:lnTo>
                    <a:lnTo>
                      <a:pt x="77" y="123"/>
                    </a:lnTo>
                    <a:lnTo>
                      <a:pt x="79" y="121"/>
                    </a:lnTo>
                    <a:lnTo>
                      <a:pt x="79" y="119"/>
                    </a:lnTo>
                    <a:lnTo>
                      <a:pt x="80" y="117"/>
                    </a:lnTo>
                    <a:lnTo>
                      <a:pt x="80" y="114"/>
                    </a:lnTo>
                    <a:lnTo>
                      <a:pt x="81" y="113"/>
                    </a:lnTo>
                    <a:lnTo>
                      <a:pt x="81" y="111"/>
                    </a:lnTo>
                    <a:lnTo>
                      <a:pt x="83" y="109"/>
                    </a:lnTo>
                    <a:lnTo>
                      <a:pt x="83" y="107"/>
                    </a:lnTo>
                    <a:lnTo>
                      <a:pt x="83" y="106"/>
                    </a:lnTo>
                    <a:lnTo>
                      <a:pt x="84" y="105"/>
                    </a:lnTo>
                    <a:lnTo>
                      <a:pt x="84" y="104"/>
                    </a:lnTo>
                    <a:lnTo>
                      <a:pt x="84" y="102"/>
                    </a:lnTo>
                    <a:lnTo>
                      <a:pt x="85" y="101"/>
                    </a:lnTo>
                    <a:lnTo>
                      <a:pt x="85" y="100"/>
                    </a:lnTo>
                    <a:lnTo>
                      <a:pt x="85" y="98"/>
                    </a:lnTo>
                    <a:lnTo>
                      <a:pt x="85" y="97"/>
                    </a:lnTo>
                    <a:lnTo>
                      <a:pt x="86" y="96"/>
                    </a:lnTo>
                    <a:lnTo>
                      <a:pt x="86" y="94"/>
                    </a:lnTo>
                    <a:lnTo>
                      <a:pt x="86" y="93"/>
                    </a:lnTo>
                    <a:lnTo>
                      <a:pt x="86" y="92"/>
                    </a:lnTo>
                    <a:lnTo>
                      <a:pt x="86" y="90"/>
                    </a:lnTo>
                    <a:lnTo>
                      <a:pt x="86" y="89"/>
                    </a:lnTo>
                    <a:lnTo>
                      <a:pt x="86" y="88"/>
                    </a:lnTo>
                    <a:lnTo>
                      <a:pt x="88" y="86"/>
                    </a:lnTo>
                    <a:lnTo>
                      <a:pt x="88" y="85"/>
                    </a:lnTo>
                    <a:lnTo>
                      <a:pt x="88" y="84"/>
                    </a:lnTo>
                    <a:lnTo>
                      <a:pt x="88" y="82"/>
                    </a:lnTo>
                    <a:lnTo>
                      <a:pt x="88" y="81"/>
                    </a:lnTo>
                    <a:lnTo>
                      <a:pt x="88" y="80"/>
                    </a:lnTo>
                    <a:lnTo>
                      <a:pt x="88" y="78"/>
                    </a:lnTo>
                    <a:lnTo>
                      <a:pt x="88" y="76"/>
                    </a:lnTo>
                    <a:lnTo>
                      <a:pt x="88" y="74"/>
                    </a:lnTo>
                    <a:lnTo>
                      <a:pt x="88" y="73"/>
                    </a:lnTo>
                    <a:lnTo>
                      <a:pt x="88" y="70"/>
                    </a:lnTo>
                    <a:lnTo>
                      <a:pt x="89" y="69"/>
                    </a:lnTo>
                    <a:lnTo>
                      <a:pt x="89" y="68"/>
                    </a:lnTo>
                    <a:lnTo>
                      <a:pt x="89" y="66"/>
                    </a:lnTo>
                    <a:lnTo>
                      <a:pt x="89" y="65"/>
                    </a:lnTo>
                    <a:lnTo>
                      <a:pt x="89" y="64"/>
                    </a:lnTo>
                    <a:lnTo>
                      <a:pt x="89" y="62"/>
                    </a:lnTo>
                    <a:lnTo>
                      <a:pt x="89" y="61"/>
                    </a:lnTo>
                    <a:lnTo>
                      <a:pt x="89" y="60"/>
                    </a:lnTo>
                    <a:lnTo>
                      <a:pt x="89" y="58"/>
                    </a:lnTo>
                    <a:lnTo>
                      <a:pt x="89" y="57"/>
                    </a:lnTo>
                    <a:lnTo>
                      <a:pt x="89" y="56"/>
                    </a:lnTo>
                    <a:lnTo>
                      <a:pt x="90" y="56"/>
                    </a:lnTo>
                    <a:lnTo>
                      <a:pt x="90" y="54"/>
                    </a:lnTo>
                    <a:lnTo>
                      <a:pt x="90" y="53"/>
                    </a:lnTo>
                    <a:lnTo>
                      <a:pt x="90" y="52"/>
                    </a:lnTo>
                    <a:lnTo>
                      <a:pt x="90" y="50"/>
                    </a:lnTo>
                    <a:lnTo>
                      <a:pt x="90" y="49"/>
                    </a:lnTo>
                    <a:lnTo>
                      <a:pt x="90" y="48"/>
                    </a:lnTo>
                    <a:lnTo>
                      <a:pt x="92" y="46"/>
                    </a:lnTo>
                    <a:lnTo>
                      <a:pt x="92" y="45"/>
                    </a:lnTo>
                    <a:lnTo>
                      <a:pt x="92" y="44"/>
                    </a:lnTo>
                    <a:lnTo>
                      <a:pt x="92" y="42"/>
                    </a:lnTo>
                    <a:lnTo>
                      <a:pt x="92" y="41"/>
                    </a:lnTo>
                    <a:lnTo>
                      <a:pt x="93" y="40"/>
                    </a:lnTo>
                    <a:lnTo>
                      <a:pt x="93" y="38"/>
                    </a:lnTo>
                    <a:lnTo>
                      <a:pt x="93" y="37"/>
                    </a:lnTo>
                    <a:lnTo>
                      <a:pt x="93" y="36"/>
                    </a:lnTo>
                    <a:lnTo>
                      <a:pt x="93" y="34"/>
                    </a:lnTo>
                    <a:lnTo>
                      <a:pt x="94" y="33"/>
                    </a:lnTo>
                    <a:lnTo>
                      <a:pt x="94" y="32"/>
                    </a:lnTo>
                    <a:lnTo>
                      <a:pt x="94" y="30"/>
                    </a:lnTo>
                    <a:lnTo>
                      <a:pt x="94" y="29"/>
                    </a:lnTo>
                    <a:lnTo>
                      <a:pt x="94" y="28"/>
                    </a:lnTo>
                    <a:lnTo>
                      <a:pt x="94" y="26"/>
                    </a:lnTo>
                    <a:lnTo>
                      <a:pt x="94" y="25"/>
                    </a:lnTo>
                    <a:lnTo>
                      <a:pt x="94" y="24"/>
                    </a:lnTo>
                    <a:lnTo>
                      <a:pt x="94" y="22"/>
                    </a:lnTo>
                    <a:lnTo>
                      <a:pt x="94" y="21"/>
                    </a:lnTo>
                    <a:lnTo>
                      <a:pt x="94" y="20"/>
                    </a:lnTo>
                    <a:lnTo>
                      <a:pt x="94" y="18"/>
                    </a:lnTo>
                    <a:lnTo>
                      <a:pt x="94" y="17"/>
                    </a:lnTo>
                    <a:lnTo>
                      <a:pt x="94" y="16"/>
                    </a:lnTo>
                    <a:lnTo>
                      <a:pt x="94" y="13"/>
                    </a:lnTo>
                    <a:lnTo>
                      <a:pt x="94" y="12"/>
                    </a:lnTo>
                    <a:lnTo>
                      <a:pt x="93" y="9"/>
                    </a:lnTo>
                    <a:lnTo>
                      <a:pt x="93" y="8"/>
                    </a:lnTo>
                    <a:lnTo>
                      <a:pt x="93" y="5"/>
                    </a:lnTo>
                    <a:lnTo>
                      <a:pt x="93" y="3"/>
                    </a:lnTo>
                    <a:lnTo>
                      <a:pt x="93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371" name="Freeform 72">
              <a:extLst>
                <a:ext uri="{FF2B5EF4-FFF2-40B4-BE49-F238E27FC236}">
                  <a16:creationId xmlns:a16="http://schemas.microsoft.com/office/drawing/2014/main" id="{B4FF9D68-67FB-1A46-AB88-063C9E499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6812" y="2516188"/>
              <a:ext cx="147638" cy="880155"/>
            </a:xfrm>
            <a:custGeom>
              <a:avLst/>
              <a:gdLst>
                <a:gd name="T0" fmla="*/ 2147483646 w 186"/>
                <a:gd name="T1" fmla="*/ 2147483646 h 1116"/>
                <a:gd name="T2" fmla="*/ 0 w 186"/>
                <a:gd name="T3" fmla="*/ 2147483646 h 1116"/>
                <a:gd name="T4" fmla="*/ 0 w 186"/>
                <a:gd name="T5" fmla="*/ 0 h 1116"/>
                <a:gd name="T6" fmla="*/ 0 60000 65536"/>
                <a:gd name="T7" fmla="*/ 0 60000 65536"/>
                <a:gd name="T8" fmla="*/ 0 60000 65536"/>
                <a:gd name="T9" fmla="*/ 0 w 186"/>
                <a:gd name="T10" fmla="*/ 0 h 1116"/>
                <a:gd name="T11" fmla="*/ 186 w 186"/>
                <a:gd name="T12" fmla="*/ 1116 h 11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6" h="1116">
                  <a:moveTo>
                    <a:pt x="186" y="1116"/>
                  </a:moveTo>
                  <a:lnTo>
                    <a:pt x="0" y="111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72" name="Line 82">
              <a:extLst>
                <a:ext uri="{FF2B5EF4-FFF2-40B4-BE49-F238E27FC236}">
                  <a16:creationId xmlns:a16="http://schemas.microsoft.com/office/drawing/2014/main" id="{48C41885-4E5D-0248-A4EE-F746D6F1AA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98987" y="3538306"/>
              <a:ext cx="2236788" cy="34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73" name="Line 90">
              <a:extLst>
                <a:ext uri="{FF2B5EF4-FFF2-40B4-BE49-F238E27FC236}">
                  <a16:creationId xmlns:a16="http://schemas.microsoft.com/office/drawing/2014/main" id="{31794EE8-7D6C-0342-92F2-FC55D2B80E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04618" y="2647720"/>
              <a:ext cx="2236788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74" name="Line 93">
              <a:extLst>
                <a:ext uri="{FF2B5EF4-FFF2-40B4-BE49-F238E27FC236}">
                  <a16:creationId xmlns:a16="http://schemas.microsoft.com/office/drawing/2014/main" id="{1C3E3007-C4F5-9540-AF2D-68307E7A35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00200" y="2804672"/>
              <a:ext cx="2322660" cy="6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75" name="Rectangle 97">
              <a:extLst>
                <a:ext uri="{FF2B5EF4-FFF2-40B4-BE49-F238E27FC236}">
                  <a16:creationId xmlns:a16="http://schemas.microsoft.com/office/drawing/2014/main" id="{C659E874-760E-6C4C-B02A-D0E5BC505C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0" y="2362200"/>
              <a:ext cx="13305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c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43376" name="Rectangle 98">
              <a:extLst>
                <a:ext uri="{FF2B5EF4-FFF2-40B4-BE49-F238E27FC236}">
                  <a16:creationId xmlns:a16="http://schemas.microsoft.com/office/drawing/2014/main" id="{F271B5F6-2E25-464B-8FBC-2127EF8441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3675" y="2459038"/>
              <a:ext cx="8175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i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43377" name="Rectangle 101">
              <a:extLst>
                <a:ext uri="{FF2B5EF4-FFF2-40B4-BE49-F238E27FC236}">
                  <a16:creationId xmlns:a16="http://schemas.microsoft.com/office/drawing/2014/main" id="{A7E72F89-B6F0-2B4F-B5C6-C02BADBDE2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4775" y="2741613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y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43378" name="Rectangle 103">
              <a:extLst>
                <a:ext uri="{FF2B5EF4-FFF2-40B4-BE49-F238E27FC236}">
                  <a16:creationId xmlns:a16="http://schemas.microsoft.com/office/drawing/2014/main" id="{A7CEAF79-9919-8E4A-9225-FC230DDC23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262" y="2836863"/>
              <a:ext cx="8175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i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43379" name="Rectangle 104">
              <a:extLst>
                <a:ext uri="{FF2B5EF4-FFF2-40B4-BE49-F238E27FC236}">
                  <a16:creationId xmlns:a16="http://schemas.microsoft.com/office/drawing/2014/main" id="{30A28377-ED4B-854A-BBBB-1E7E1339F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9625" y="3429000"/>
              <a:ext cx="13305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c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43380" name="Rectangle 105">
              <a:extLst>
                <a:ext uri="{FF2B5EF4-FFF2-40B4-BE49-F238E27FC236}">
                  <a16:creationId xmlns:a16="http://schemas.microsoft.com/office/drawing/2014/main" id="{B38B46B3-3BEE-3C46-A607-5301EB4717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1700" y="3525838"/>
              <a:ext cx="8175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i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43381" name="Rectangle 106">
              <a:extLst>
                <a:ext uri="{FF2B5EF4-FFF2-40B4-BE49-F238E27FC236}">
                  <a16:creationId xmlns:a16="http://schemas.microsoft.com/office/drawing/2014/main" id="{589530A2-0F03-574E-AF74-F0E7D19B7F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8550" y="3525838"/>
              <a:ext cx="11541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43382" name="Rectangle 107">
              <a:extLst>
                <a:ext uri="{FF2B5EF4-FFF2-40B4-BE49-F238E27FC236}">
                  <a16:creationId xmlns:a16="http://schemas.microsoft.com/office/drawing/2014/main" id="{D3DBE02A-0CBC-0941-88A9-853C18EC3D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7900" y="3525838"/>
              <a:ext cx="12503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+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43383" name="Rectangle 108">
              <a:extLst>
                <a:ext uri="{FF2B5EF4-FFF2-40B4-BE49-F238E27FC236}">
                  <a16:creationId xmlns:a16="http://schemas.microsoft.com/office/drawing/2014/main" id="{DC207F4A-C895-8A4B-97F3-37D079C696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9625" y="2532063"/>
              <a:ext cx="123432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s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43384" name="Rectangle 109">
              <a:extLst>
                <a:ext uri="{FF2B5EF4-FFF2-40B4-BE49-F238E27FC236}">
                  <a16:creationId xmlns:a16="http://schemas.microsoft.com/office/drawing/2014/main" id="{1CCAA8CD-E605-EF42-A77B-6E72FBE30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0587" y="2627313"/>
              <a:ext cx="8175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i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43385" name="Freeform 111">
              <a:extLst>
                <a:ext uri="{FF2B5EF4-FFF2-40B4-BE49-F238E27FC236}">
                  <a16:creationId xmlns:a16="http://schemas.microsoft.com/office/drawing/2014/main" id="{33BEE301-32B3-DE4F-9500-2BA2B3E52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175" y="2482850"/>
              <a:ext cx="41275" cy="42863"/>
            </a:xfrm>
            <a:custGeom>
              <a:avLst/>
              <a:gdLst>
                <a:gd name="T0" fmla="*/ 0 w 54"/>
                <a:gd name="T1" fmla="*/ 2147483646 h 53"/>
                <a:gd name="T2" fmla="*/ 2147483646 w 54"/>
                <a:gd name="T3" fmla="*/ 2147483646 h 53"/>
                <a:gd name="T4" fmla="*/ 2147483646 w 54"/>
                <a:gd name="T5" fmla="*/ 2147483646 h 53"/>
                <a:gd name="T6" fmla="*/ 2147483646 w 54"/>
                <a:gd name="T7" fmla="*/ 2147483646 h 53"/>
                <a:gd name="T8" fmla="*/ 2147483646 w 54"/>
                <a:gd name="T9" fmla="*/ 2147483646 h 53"/>
                <a:gd name="T10" fmla="*/ 2147483646 w 54"/>
                <a:gd name="T11" fmla="*/ 2147483646 h 53"/>
                <a:gd name="T12" fmla="*/ 2147483646 w 54"/>
                <a:gd name="T13" fmla="*/ 2147483646 h 53"/>
                <a:gd name="T14" fmla="*/ 2147483646 w 54"/>
                <a:gd name="T15" fmla="*/ 2147483646 h 53"/>
                <a:gd name="T16" fmla="*/ 2147483646 w 54"/>
                <a:gd name="T17" fmla="*/ 2147483646 h 53"/>
                <a:gd name="T18" fmla="*/ 2147483646 w 54"/>
                <a:gd name="T19" fmla="*/ 2147483646 h 53"/>
                <a:gd name="T20" fmla="*/ 2147483646 w 54"/>
                <a:gd name="T21" fmla="*/ 0 h 53"/>
                <a:gd name="T22" fmla="*/ 2147483646 w 54"/>
                <a:gd name="T23" fmla="*/ 0 h 53"/>
                <a:gd name="T24" fmla="*/ 2147483646 w 54"/>
                <a:gd name="T25" fmla="*/ 0 h 53"/>
                <a:gd name="T26" fmla="*/ 2147483646 w 54"/>
                <a:gd name="T27" fmla="*/ 2147483646 h 53"/>
                <a:gd name="T28" fmla="*/ 2147483646 w 54"/>
                <a:gd name="T29" fmla="*/ 2147483646 h 53"/>
                <a:gd name="T30" fmla="*/ 2147483646 w 54"/>
                <a:gd name="T31" fmla="*/ 2147483646 h 53"/>
                <a:gd name="T32" fmla="*/ 2147483646 w 54"/>
                <a:gd name="T33" fmla="*/ 2147483646 h 53"/>
                <a:gd name="T34" fmla="*/ 2147483646 w 54"/>
                <a:gd name="T35" fmla="*/ 2147483646 h 53"/>
                <a:gd name="T36" fmla="*/ 2147483646 w 54"/>
                <a:gd name="T37" fmla="*/ 2147483646 h 53"/>
                <a:gd name="T38" fmla="*/ 2147483646 w 54"/>
                <a:gd name="T39" fmla="*/ 2147483646 h 53"/>
                <a:gd name="T40" fmla="*/ 2147483646 w 54"/>
                <a:gd name="T41" fmla="*/ 2147483646 h 53"/>
                <a:gd name="T42" fmla="*/ 2147483646 w 54"/>
                <a:gd name="T43" fmla="*/ 2147483646 h 53"/>
                <a:gd name="T44" fmla="*/ 2147483646 w 54"/>
                <a:gd name="T45" fmla="*/ 2147483646 h 53"/>
                <a:gd name="T46" fmla="*/ 2147483646 w 54"/>
                <a:gd name="T47" fmla="*/ 2147483646 h 53"/>
                <a:gd name="T48" fmla="*/ 2147483646 w 54"/>
                <a:gd name="T49" fmla="*/ 2147483646 h 53"/>
                <a:gd name="T50" fmla="*/ 2147483646 w 54"/>
                <a:gd name="T51" fmla="*/ 2147483646 h 53"/>
                <a:gd name="T52" fmla="*/ 2147483646 w 54"/>
                <a:gd name="T53" fmla="*/ 2147483646 h 53"/>
                <a:gd name="T54" fmla="*/ 2147483646 w 54"/>
                <a:gd name="T55" fmla="*/ 2147483646 h 53"/>
                <a:gd name="T56" fmla="*/ 2147483646 w 54"/>
                <a:gd name="T57" fmla="*/ 2147483646 h 53"/>
                <a:gd name="T58" fmla="*/ 2147483646 w 54"/>
                <a:gd name="T59" fmla="*/ 2147483646 h 53"/>
                <a:gd name="T60" fmla="*/ 2147483646 w 54"/>
                <a:gd name="T61" fmla="*/ 2147483646 h 53"/>
                <a:gd name="T62" fmla="*/ 2147483646 w 54"/>
                <a:gd name="T63" fmla="*/ 2147483646 h 53"/>
                <a:gd name="T64" fmla="*/ 2147483646 w 54"/>
                <a:gd name="T65" fmla="*/ 2147483646 h 53"/>
                <a:gd name="T66" fmla="*/ 2147483646 w 54"/>
                <a:gd name="T67" fmla="*/ 2147483646 h 53"/>
                <a:gd name="T68" fmla="*/ 2147483646 w 54"/>
                <a:gd name="T69" fmla="*/ 2147483646 h 53"/>
                <a:gd name="T70" fmla="*/ 2147483646 w 54"/>
                <a:gd name="T71" fmla="*/ 2147483646 h 53"/>
                <a:gd name="T72" fmla="*/ 2147483646 w 54"/>
                <a:gd name="T73" fmla="*/ 2147483646 h 53"/>
                <a:gd name="T74" fmla="*/ 2147483646 w 54"/>
                <a:gd name="T75" fmla="*/ 2147483646 h 53"/>
                <a:gd name="T76" fmla="*/ 2147483646 w 54"/>
                <a:gd name="T77" fmla="*/ 2147483646 h 53"/>
                <a:gd name="T78" fmla="*/ 2147483646 w 54"/>
                <a:gd name="T79" fmla="*/ 2147483646 h 53"/>
                <a:gd name="T80" fmla="*/ 2147483646 w 54"/>
                <a:gd name="T81" fmla="*/ 2147483646 h 53"/>
                <a:gd name="T82" fmla="*/ 2147483646 w 54"/>
                <a:gd name="T83" fmla="*/ 2147483646 h 53"/>
                <a:gd name="T84" fmla="*/ 2147483646 w 54"/>
                <a:gd name="T85" fmla="*/ 2147483646 h 53"/>
                <a:gd name="T86" fmla="*/ 2147483646 w 54"/>
                <a:gd name="T87" fmla="*/ 2147483646 h 53"/>
                <a:gd name="T88" fmla="*/ 2147483646 w 54"/>
                <a:gd name="T89" fmla="*/ 2147483646 h 53"/>
                <a:gd name="T90" fmla="*/ 2147483646 w 54"/>
                <a:gd name="T91" fmla="*/ 2147483646 h 53"/>
                <a:gd name="T92" fmla="*/ 2147483646 w 54"/>
                <a:gd name="T93" fmla="*/ 2147483646 h 53"/>
                <a:gd name="T94" fmla="*/ 2147483646 w 54"/>
                <a:gd name="T95" fmla="*/ 2147483646 h 53"/>
                <a:gd name="T96" fmla="*/ 2147483646 w 54"/>
                <a:gd name="T97" fmla="*/ 2147483646 h 53"/>
                <a:gd name="T98" fmla="*/ 2147483646 w 54"/>
                <a:gd name="T99" fmla="*/ 2147483646 h 53"/>
                <a:gd name="T100" fmla="*/ 2147483646 w 54"/>
                <a:gd name="T101" fmla="*/ 2147483646 h 53"/>
                <a:gd name="T102" fmla="*/ 2147483646 w 54"/>
                <a:gd name="T103" fmla="*/ 2147483646 h 53"/>
                <a:gd name="T104" fmla="*/ 2147483646 w 54"/>
                <a:gd name="T105" fmla="*/ 2147483646 h 53"/>
                <a:gd name="T106" fmla="*/ 2147483646 w 54"/>
                <a:gd name="T107" fmla="*/ 2147483646 h 53"/>
                <a:gd name="T108" fmla="*/ 2147483646 w 54"/>
                <a:gd name="T109" fmla="*/ 2147483646 h 53"/>
                <a:gd name="T110" fmla="*/ 0 w 54"/>
                <a:gd name="T111" fmla="*/ 2147483646 h 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"/>
                <a:gd name="T169" fmla="*/ 0 h 53"/>
                <a:gd name="T170" fmla="*/ 54 w 54"/>
                <a:gd name="T171" fmla="*/ 53 h 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" h="53">
                  <a:moveTo>
                    <a:pt x="0" y="21"/>
                  </a:moveTo>
                  <a:lnTo>
                    <a:pt x="0" y="32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4" y="17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4" y="7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8" y="4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6" y="1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6" y="4"/>
                  </a:lnTo>
                  <a:lnTo>
                    <a:pt x="38" y="5"/>
                  </a:lnTo>
                  <a:lnTo>
                    <a:pt x="39" y="5"/>
                  </a:lnTo>
                  <a:lnTo>
                    <a:pt x="40" y="7"/>
                  </a:lnTo>
                  <a:lnTo>
                    <a:pt x="42" y="8"/>
                  </a:lnTo>
                  <a:lnTo>
                    <a:pt x="43" y="8"/>
                  </a:lnTo>
                  <a:lnTo>
                    <a:pt x="44" y="9"/>
                  </a:lnTo>
                  <a:lnTo>
                    <a:pt x="46" y="11"/>
                  </a:lnTo>
                  <a:lnTo>
                    <a:pt x="47" y="12"/>
                  </a:lnTo>
                  <a:lnTo>
                    <a:pt x="47" y="13"/>
                  </a:lnTo>
                  <a:lnTo>
                    <a:pt x="48" y="15"/>
                  </a:lnTo>
                  <a:lnTo>
                    <a:pt x="50" y="16"/>
                  </a:lnTo>
                  <a:lnTo>
                    <a:pt x="50" y="17"/>
                  </a:lnTo>
                  <a:lnTo>
                    <a:pt x="51" y="19"/>
                  </a:lnTo>
                  <a:lnTo>
                    <a:pt x="51" y="20"/>
                  </a:lnTo>
                  <a:lnTo>
                    <a:pt x="52" y="21"/>
                  </a:lnTo>
                  <a:lnTo>
                    <a:pt x="52" y="23"/>
                  </a:lnTo>
                  <a:lnTo>
                    <a:pt x="52" y="24"/>
                  </a:lnTo>
                  <a:lnTo>
                    <a:pt x="54" y="25"/>
                  </a:lnTo>
                  <a:lnTo>
                    <a:pt x="54" y="28"/>
                  </a:lnTo>
                  <a:lnTo>
                    <a:pt x="54" y="29"/>
                  </a:lnTo>
                  <a:lnTo>
                    <a:pt x="54" y="31"/>
                  </a:lnTo>
                  <a:lnTo>
                    <a:pt x="54" y="32"/>
                  </a:lnTo>
                  <a:lnTo>
                    <a:pt x="54" y="21"/>
                  </a:lnTo>
                  <a:lnTo>
                    <a:pt x="54" y="23"/>
                  </a:lnTo>
                  <a:lnTo>
                    <a:pt x="54" y="24"/>
                  </a:lnTo>
                  <a:lnTo>
                    <a:pt x="54" y="27"/>
                  </a:lnTo>
                  <a:lnTo>
                    <a:pt x="54" y="28"/>
                  </a:lnTo>
                  <a:lnTo>
                    <a:pt x="52" y="29"/>
                  </a:lnTo>
                  <a:lnTo>
                    <a:pt x="52" y="31"/>
                  </a:lnTo>
                  <a:lnTo>
                    <a:pt x="52" y="32"/>
                  </a:lnTo>
                  <a:lnTo>
                    <a:pt x="51" y="33"/>
                  </a:lnTo>
                  <a:lnTo>
                    <a:pt x="51" y="35"/>
                  </a:lnTo>
                  <a:lnTo>
                    <a:pt x="50" y="36"/>
                  </a:lnTo>
                  <a:lnTo>
                    <a:pt x="50" y="37"/>
                  </a:lnTo>
                  <a:lnTo>
                    <a:pt x="48" y="38"/>
                  </a:lnTo>
                  <a:lnTo>
                    <a:pt x="47" y="40"/>
                  </a:lnTo>
                  <a:lnTo>
                    <a:pt x="47" y="41"/>
                  </a:lnTo>
                  <a:lnTo>
                    <a:pt x="46" y="42"/>
                  </a:lnTo>
                  <a:lnTo>
                    <a:pt x="44" y="44"/>
                  </a:lnTo>
                  <a:lnTo>
                    <a:pt x="43" y="45"/>
                  </a:lnTo>
                  <a:lnTo>
                    <a:pt x="42" y="46"/>
                  </a:lnTo>
                  <a:lnTo>
                    <a:pt x="40" y="46"/>
                  </a:lnTo>
                  <a:lnTo>
                    <a:pt x="39" y="48"/>
                  </a:lnTo>
                  <a:lnTo>
                    <a:pt x="38" y="49"/>
                  </a:lnTo>
                  <a:lnTo>
                    <a:pt x="36" y="49"/>
                  </a:lnTo>
                  <a:lnTo>
                    <a:pt x="35" y="50"/>
                  </a:lnTo>
                  <a:lnTo>
                    <a:pt x="34" y="50"/>
                  </a:lnTo>
                  <a:lnTo>
                    <a:pt x="32" y="52"/>
                  </a:lnTo>
                  <a:lnTo>
                    <a:pt x="31" y="52"/>
                  </a:lnTo>
                  <a:lnTo>
                    <a:pt x="30" y="52"/>
                  </a:lnTo>
                  <a:lnTo>
                    <a:pt x="28" y="53"/>
                  </a:lnTo>
                  <a:lnTo>
                    <a:pt x="27" y="53"/>
                  </a:lnTo>
                  <a:lnTo>
                    <a:pt x="24" y="53"/>
                  </a:lnTo>
                  <a:lnTo>
                    <a:pt x="23" y="53"/>
                  </a:lnTo>
                  <a:lnTo>
                    <a:pt x="22" y="53"/>
                  </a:lnTo>
                  <a:lnTo>
                    <a:pt x="32" y="53"/>
                  </a:lnTo>
                  <a:lnTo>
                    <a:pt x="31" y="53"/>
                  </a:lnTo>
                  <a:lnTo>
                    <a:pt x="30" y="53"/>
                  </a:lnTo>
                  <a:lnTo>
                    <a:pt x="28" y="53"/>
                  </a:lnTo>
                  <a:lnTo>
                    <a:pt x="26" y="53"/>
                  </a:lnTo>
                  <a:lnTo>
                    <a:pt x="24" y="52"/>
                  </a:lnTo>
                  <a:lnTo>
                    <a:pt x="23" y="52"/>
                  </a:lnTo>
                  <a:lnTo>
                    <a:pt x="22" y="52"/>
                  </a:lnTo>
                  <a:lnTo>
                    <a:pt x="20" y="50"/>
                  </a:lnTo>
                  <a:lnTo>
                    <a:pt x="19" y="50"/>
                  </a:lnTo>
                  <a:lnTo>
                    <a:pt x="18" y="49"/>
                  </a:lnTo>
                  <a:lnTo>
                    <a:pt x="16" y="49"/>
                  </a:lnTo>
                  <a:lnTo>
                    <a:pt x="15" y="48"/>
                  </a:lnTo>
                  <a:lnTo>
                    <a:pt x="14" y="46"/>
                  </a:lnTo>
                  <a:lnTo>
                    <a:pt x="12" y="46"/>
                  </a:lnTo>
                  <a:lnTo>
                    <a:pt x="11" y="45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8" y="41"/>
                  </a:lnTo>
                  <a:lnTo>
                    <a:pt x="7" y="40"/>
                  </a:lnTo>
                  <a:lnTo>
                    <a:pt x="6" y="38"/>
                  </a:lnTo>
                  <a:lnTo>
                    <a:pt x="6" y="37"/>
                  </a:lnTo>
                  <a:lnTo>
                    <a:pt x="4" y="36"/>
                  </a:lnTo>
                  <a:lnTo>
                    <a:pt x="3" y="35"/>
                  </a:lnTo>
                  <a:lnTo>
                    <a:pt x="3" y="33"/>
                  </a:lnTo>
                  <a:lnTo>
                    <a:pt x="3" y="32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386" name="Freeform 114">
              <a:extLst>
                <a:ext uri="{FF2B5EF4-FFF2-40B4-BE49-F238E27FC236}">
                  <a16:creationId xmlns:a16="http://schemas.microsoft.com/office/drawing/2014/main" id="{B773ACBA-FD31-E240-B1EE-08BE0B548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7725" y="2776537"/>
              <a:ext cx="41275" cy="42863"/>
            </a:xfrm>
            <a:custGeom>
              <a:avLst/>
              <a:gdLst>
                <a:gd name="T0" fmla="*/ 0 w 54"/>
                <a:gd name="T1" fmla="*/ 2147483646 h 53"/>
                <a:gd name="T2" fmla="*/ 2147483646 w 54"/>
                <a:gd name="T3" fmla="*/ 2147483646 h 53"/>
                <a:gd name="T4" fmla="*/ 2147483646 w 54"/>
                <a:gd name="T5" fmla="*/ 2147483646 h 53"/>
                <a:gd name="T6" fmla="*/ 2147483646 w 54"/>
                <a:gd name="T7" fmla="*/ 2147483646 h 53"/>
                <a:gd name="T8" fmla="*/ 2147483646 w 54"/>
                <a:gd name="T9" fmla="*/ 2147483646 h 53"/>
                <a:gd name="T10" fmla="*/ 2147483646 w 54"/>
                <a:gd name="T11" fmla="*/ 2147483646 h 53"/>
                <a:gd name="T12" fmla="*/ 2147483646 w 54"/>
                <a:gd name="T13" fmla="*/ 2147483646 h 53"/>
                <a:gd name="T14" fmla="*/ 2147483646 w 54"/>
                <a:gd name="T15" fmla="*/ 2147483646 h 53"/>
                <a:gd name="T16" fmla="*/ 2147483646 w 54"/>
                <a:gd name="T17" fmla="*/ 2147483646 h 53"/>
                <a:gd name="T18" fmla="*/ 2147483646 w 54"/>
                <a:gd name="T19" fmla="*/ 2147483646 h 53"/>
                <a:gd name="T20" fmla="*/ 2147483646 w 54"/>
                <a:gd name="T21" fmla="*/ 0 h 53"/>
                <a:gd name="T22" fmla="*/ 2147483646 w 54"/>
                <a:gd name="T23" fmla="*/ 0 h 53"/>
                <a:gd name="T24" fmla="*/ 2147483646 w 54"/>
                <a:gd name="T25" fmla="*/ 0 h 53"/>
                <a:gd name="T26" fmla="*/ 2147483646 w 54"/>
                <a:gd name="T27" fmla="*/ 2147483646 h 53"/>
                <a:gd name="T28" fmla="*/ 2147483646 w 54"/>
                <a:gd name="T29" fmla="*/ 2147483646 h 53"/>
                <a:gd name="T30" fmla="*/ 2147483646 w 54"/>
                <a:gd name="T31" fmla="*/ 2147483646 h 53"/>
                <a:gd name="T32" fmla="*/ 2147483646 w 54"/>
                <a:gd name="T33" fmla="*/ 2147483646 h 53"/>
                <a:gd name="T34" fmla="*/ 2147483646 w 54"/>
                <a:gd name="T35" fmla="*/ 2147483646 h 53"/>
                <a:gd name="T36" fmla="*/ 2147483646 w 54"/>
                <a:gd name="T37" fmla="*/ 2147483646 h 53"/>
                <a:gd name="T38" fmla="*/ 2147483646 w 54"/>
                <a:gd name="T39" fmla="*/ 2147483646 h 53"/>
                <a:gd name="T40" fmla="*/ 2147483646 w 54"/>
                <a:gd name="T41" fmla="*/ 2147483646 h 53"/>
                <a:gd name="T42" fmla="*/ 2147483646 w 54"/>
                <a:gd name="T43" fmla="*/ 2147483646 h 53"/>
                <a:gd name="T44" fmla="*/ 2147483646 w 54"/>
                <a:gd name="T45" fmla="*/ 2147483646 h 53"/>
                <a:gd name="T46" fmla="*/ 2147483646 w 54"/>
                <a:gd name="T47" fmla="*/ 2147483646 h 53"/>
                <a:gd name="T48" fmla="*/ 2147483646 w 54"/>
                <a:gd name="T49" fmla="*/ 2147483646 h 53"/>
                <a:gd name="T50" fmla="*/ 2147483646 w 54"/>
                <a:gd name="T51" fmla="*/ 2147483646 h 53"/>
                <a:gd name="T52" fmla="*/ 2147483646 w 54"/>
                <a:gd name="T53" fmla="*/ 2147483646 h 53"/>
                <a:gd name="T54" fmla="*/ 2147483646 w 54"/>
                <a:gd name="T55" fmla="*/ 2147483646 h 53"/>
                <a:gd name="T56" fmla="*/ 2147483646 w 54"/>
                <a:gd name="T57" fmla="*/ 2147483646 h 53"/>
                <a:gd name="T58" fmla="*/ 2147483646 w 54"/>
                <a:gd name="T59" fmla="*/ 2147483646 h 53"/>
                <a:gd name="T60" fmla="*/ 2147483646 w 54"/>
                <a:gd name="T61" fmla="*/ 2147483646 h 53"/>
                <a:gd name="T62" fmla="*/ 2147483646 w 54"/>
                <a:gd name="T63" fmla="*/ 2147483646 h 53"/>
                <a:gd name="T64" fmla="*/ 2147483646 w 54"/>
                <a:gd name="T65" fmla="*/ 2147483646 h 53"/>
                <a:gd name="T66" fmla="*/ 2147483646 w 54"/>
                <a:gd name="T67" fmla="*/ 2147483646 h 53"/>
                <a:gd name="T68" fmla="*/ 2147483646 w 54"/>
                <a:gd name="T69" fmla="*/ 2147483646 h 53"/>
                <a:gd name="T70" fmla="*/ 2147483646 w 54"/>
                <a:gd name="T71" fmla="*/ 2147483646 h 53"/>
                <a:gd name="T72" fmla="*/ 2147483646 w 54"/>
                <a:gd name="T73" fmla="*/ 2147483646 h 53"/>
                <a:gd name="T74" fmla="*/ 2147483646 w 54"/>
                <a:gd name="T75" fmla="*/ 2147483646 h 53"/>
                <a:gd name="T76" fmla="*/ 2147483646 w 54"/>
                <a:gd name="T77" fmla="*/ 2147483646 h 53"/>
                <a:gd name="T78" fmla="*/ 2147483646 w 54"/>
                <a:gd name="T79" fmla="*/ 2147483646 h 53"/>
                <a:gd name="T80" fmla="*/ 2147483646 w 54"/>
                <a:gd name="T81" fmla="*/ 2147483646 h 53"/>
                <a:gd name="T82" fmla="*/ 2147483646 w 54"/>
                <a:gd name="T83" fmla="*/ 2147483646 h 53"/>
                <a:gd name="T84" fmla="*/ 2147483646 w 54"/>
                <a:gd name="T85" fmla="*/ 2147483646 h 53"/>
                <a:gd name="T86" fmla="*/ 2147483646 w 54"/>
                <a:gd name="T87" fmla="*/ 2147483646 h 53"/>
                <a:gd name="T88" fmla="*/ 2147483646 w 54"/>
                <a:gd name="T89" fmla="*/ 2147483646 h 53"/>
                <a:gd name="T90" fmla="*/ 2147483646 w 54"/>
                <a:gd name="T91" fmla="*/ 2147483646 h 53"/>
                <a:gd name="T92" fmla="*/ 2147483646 w 54"/>
                <a:gd name="T93" fmla="*/ 2147483646 h 53"/>
                <a:gd name="T94" fmla="*/ 2147483646 w 54"/>
                <a:gd name="T95" fmla="*/ 2147483646 h 53"/>
                <a:gd name="T96" fmla="*/ 2147483646 w 54"/>
                <a:gd name="T97" fmla="*/ 2147483646 h 53"/>
                <a:gd name="T98" fmla="*/ 2147483646 w 54"/>
                <a:gd name="T99" fmla="*/ 2147483646 h 53"/>
                <a:gd name="T100" fmla="*/ 2147483646 w 54"/>
                <a:gd name="T101" fmla="*/ 2147483646 h 53"/>
                <a:gd name="T102" fmla="*/ 2147483646 w 54"/>
                <a:gd name="T103" fmla="*/ 2147483646 h 53"/>
                <a:gd name="T104" fmla="*/ 2147483646 w 54"/>
                <a:gd name="T105" fmla="*/ 2147483646 h 53"/>
                <a:gd name="T106" fmla="*/ 2147483646 w 54"/>
                <a:gd name="T107" fmla="*/ 2147483646 h 53"/>
                <a:gd name="T108" fmla="*/ 2147483646 w 54"/>
                <a:gd name="T109" fmla="*/ 2147483646 h 53"/>
                <a:gd name="T110" fmla="*/ 0 w 54"/>
                <a:gd name="T111" fmla="*/ 2147483646 h 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"/>
                <a:gd name="T169" fmla="*/ 0 h 53"/>
                <a:gd name="T170" fmla="*/ 54 w 54"/>
                <a:gd name="T171" fmla="*/ 53 h 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" h="53">
                  <a:moveTo>
                    <a:pt x="0" y="21"/>
                  </a:moveTo>
                  <a:lnTo>
                    <a:pt x="0" y="32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4" y="17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4" y="7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8" y="4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6" y="1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6" y="4"/>
                  </a:lnTo>
                  <a:lnTo>
                    <a:pt x="38" y="5"/>
                  </a:lnTo>
                  <a:lnTo>
                    <a:pt x="39" y="5"/>
                  </a:lnTo>
                  <a:lnTo>
                    <a:pt x="40" y="7"/>
                  </a:lnTo>
                  <a:lnTo>
                    <a:pt x="42" y="8"/>
                  </a:lnTo>
                  <a:lnTo>
                    <a:pt x="43" y="8"/>
                  </a:lnTo>
                  <a:lnTo>
                    <a:pt x="44" y="9"/>
                  </a:lnTo>
                  <a:lnTo>
                    <a:pt x="46" y="11"/>
                  </a:lnTo>
                  <a:lnTo>
                    <a:pt x="47" y="12"/>
                  </a:lnTo>
                  <a:lnTo>
                    <a:pt x="47" y="13"/>
                  </a:lnTo>
                  <a:lnTo>
                    <a:pt x="48" y="15"/>
                  </a:lnTo>
                  <a:lnTo>
                    <a:pt x="50" y="16"/>
                  </a:lnTo>
                  <a:lnTo>
                    <a:pt x="50" y="17"/>
                  </a:lnTo>
                  <a:lnTo>
                    <a:pt x="51" y="19"/>
                  </a:lnTo>
                  <a:lnTo>
                    <a:pt x="51" y="20"/>
                  </a:lnTo>
                  <a:lnTo>
                    <a:pt x="52" y="21"/>
                  </a:lnTo>
                  <a:lnTo>
                    <a:pt x="52" y="23"/>
                  </a:lnTo>
                  <a:lnTo>
                    <a:pt x="52" y="24"/>
                  </a:lnTo>
                  <a:lnTo>
                    <a:pt x="54" y="25"/>
                  </a:lnTo>
                  <a:lnTo>
                    <a:pt x="54" y="28"/>
                  </a:lnTo>
                  <a:lnTo>
                    <a:pt x="54" y="29"/>
                  </a:lnTo>
                  <a:lnTo>
                    <a:pt x="54" y="31"/>
                  </a:lnTo>
                  <a:lnTo>
                    <a:pt x="54" y="32"/>
                  </a:lnTo>
                  <a:lnTo>
                    <a:pt x="54" y="21"/>
                  </a:lnTo>
                  <a:lnTo>
                    <a:pt x="54" y="23"/>
                  </a:lnTo>
                  <a:lnTo>
                    <a:pt x="54" y="24"/>
                  </a:lnTo>
                  <a:lnTo>
                    <a:pt x="54" y="27"/>
                  </a:lnTo>
                  <a:lnTo>
                    <a:pt x="54" y="28"/>
                  </a:lnTo>
                  <a:lnTo>
                    <a:pt x="52" y="29"/>
                  </a:lnTo>
                  <a:lnTo>
                    <a:pt x="52" y="31"/>
                  </a:lnTo>
                  <a:lnTo>
                    <a:pt x="52" y="32"/>
                  </a:lnTo>
                  <a:lnTo>
                    <a:pt x="51" y="33"/>
                  </a:lnTo>
                  <a:lnTo>
                    <a:pt x="51" y="35"/>
                  </a:lnTo>
                  <a:lnTo>
                    <a:pt x="50" y="36"/>
                  </a:lnTo>
                  <a:lnTo>
                    <a:pt x="50" y="37"/>
                  </a:lnTo>
                  <a:lnTo>
                    <a:pt x="48" y="38"/>
                  </a:lnTo>
                  <a:lnTo>
                    <a:pt x="47" y="40"/>
                  </a:lnTo>
                  <a:lnTo>
                    <a:pt x="47" y="41"/>
                  </a:lnTo>
                  <a:lnTo>
                    <a:pt x="46" y="42"/>
                  </a:lnTo>
                  <a:lnTo>
                    <a:pt x="44" y="44"/>
                  </a:lnTo>
                  <a:lnTo>
                    <a:pt x="43" y="45"/>
                  </a:lnTo>
                  <a:lnTo>
                    <a:pt x="42" y="46"/>
                  </a:lnTo>
                  <a:lnTo>
                    <a:pt x="40" y="46"/>
                  </a:lnTo>
                  <a:lnTo>
                    <a:pt x="39" y="48"/>
                  </a:lnTo>
                  <a:lnTo>
                    <a:pt x="38" y="49"/>
                  </a:lnTo>
                  <a:lnTo>
                    <a:pt x="36" y="49"/>
                  </a:lnTo>
                  <a:lnTo>
                    <a:pt x="35" y="50"/>
                  </a:lnTo>
                  <a:lnTo>
                    <a:pt x="34" y="50"/>
                  </a:lnTo>
                  <a:lnTo>
                    <a:pt x="32" y="52"/>
                  </a:lnTo>
                  <a:lnTo>
                    <a:pt x="31" y="52"/>
                  </a:lnTo>
                  <a:lnTo>
                    <a:pt x="30" y="52"/>
                  </a:lnTo>
                  <a:lnTo>
                    <a:pt x="28" y="53"/>
                  </a:lnTo>
                  <a:lnTo>
                    <a:pt x="27" y="53"/>
                  </a:lnTo>
                  <a:lnTo>
                    <a:pt x="24" y="53"/>
                  </a:lnTo>
                  <a:lnTo>
                    <a:pt x="23" y="53"/>
                  </a:lnTo>
                  <a:lnTo>
                    <a:pt x="22" y="53"/>
                  </a:lnTo>
                  <a:lnTo>
                    <a:pt x="32" y="53"/>
                  </a:lnTo>
                  <a:lnTo>
                    <a:pt x="31" y="53"/>
                  </a:lnTo>
                  <a:lnTo>
                    <a:pt x="30" y="53"/>
                  </a:lnTo>
                  <a:lnTo>
                    <a:pt x="28" y="53"/>
                  </a:lnTo>
                  <a:lnTo>
                    <a:pt x="26" y="53"/>
                  </a:lnTo>
                  <a:lnTo>
                    <a:pt x="24" y="52"/>
                  </a:lnTo>
                  <a:lnTo>
                    <a:pt x="23" y="52"/>
                  </a:lnTo>
                  <a:lnTo>
                    <a:pt x="22" y="52"/>
                  </a:lnTo>
                  <a:lnTo>
                    <a:pt x="20" y="50"/>
                  </a:lnTo>
                  <a:lnTo>
                    <a:pt x="19" y="50"/>
                  </a:lnTo>
                  <a:lnTo>
                    <a:pt x="18" y="49"/>
                  </a:lnTo>
                  <a:lnTo>
                    <a:pt x="16" y="49"/>
                  </a:lnTo>
                  <a:lnTo>
                    <a:pt x="15" y="48"/>
                  </a:lnTo>
                  <a:lnTo>
                    <a:pt x="14" y="46"/>
                  </a:lnTo>
                  <a:lnTo>
                    <a:pt x="12" y="46"/>
                  </a:lnTo>
                  <a:lnTo>
                    <a:pt x="11" y="45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8" y="41"/>
                  </a:lnTo>
                  <a:lnTo>
                    <a:pt x="7" y="40"/>
                  </a:lnTo>
                  <a:lnTo>
                    <a:pt x="6" y="38"/>
                  </a:lnTo>
                  <a:lnTo>
                    <a:pt x="6" y="37"/>
                  </a:lnTo>
                  <a:lnTo>
                    <a:pt x="4" y="36"/>
                  </a:lnTo>
                  <a:lnTo>
                    <a:pt x="3" y="35"/>
                  </a:lnTo>
                  <a:lnTo>
                    <a:pt x="3" y="33"/>
                  </a:lnTo>
                  <a:lnTo>
                    <a:pt x="3" y="32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387" name="AutoShape 121">
              <a:extLst>
                <a:ext uri="{FF2B5EF4-FFF2-40B4-BE49-F238E27FC236}">
                  <a16:creationId xmlns:a16="http://schemas.microsoft.com/office/drawing/2014/main" id="{AFA2EDDC-8040-A040-AA9A-F4819775B5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5737" y="3306763"/>
              <a:ext cx="596900" cy="496887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</p:grpSp>
      <p:sp>
        <p:nvSpPr>
          <p:cNvPr id="143363" name="TextBox 2">
            <a:extLst>
              <a:ext uri="{FF2B5EF4-FFF2-40B4-BE49-F238E27FC236}">
                <a16:creationId xmlns:a16="http://schemas.microsoft.com/office/drawing/2014/main" id="{19199046-7E1F-9D4E-9E4D-7E3695EE3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1" y="4386263"/>
            <a:ext cx="3317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It reduces to a half-adder.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E500F720-3C9F-0543-B990-BEAA5EA39A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Decimal Multiplication by 10</a:t>
            </a:r>
          </a:p>
        </p:txBody>
      </p:sp>
      <p:sp>
        <p:nvSpPr>
          <p:cNvPr id="70658" name="Rectangle 3">
            <a:extLst>
              <a:ext uri="{FF2B5EF4-FFF2-40B4-BE49-F238E27FC236}">
                <a16:creationId xmlns:a16="http://schemas.microsoft.com/office/drawing/2014/main" id="{D3E1CEAC-A2AF-4B40-8E4D-23883AE3F1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6400" y="1295400"/>
            <a:ext cx="7772400" cy="4953000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24EB02ED-ED27-2642-9A9F-88F1D36E5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219200"/>
            <a:ext cx="8305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What happens when we multiply a number by 10?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/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/>
              <a:t>  </a:t>
            </a:r>
            <a:r>
              <a:rPr lang="en-US" altLang="en-US" sz="2400"/>
              <a:t>       4 x 10 = 4</a:t>
            </a:r>
            <a:r>
              <a:rPr lang="en-US" altLang="en-US" sz="2400">
                <a:solidFill>
                  <a:srgbClr val="FF0000"/>
                </a:solidFill>
              </a:rPr>
              <a:t>0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         542 x 10 = 542</a:t>
            </a:r>
            <a:r>
              <a:rPr lang="en-US" altLang="en-US">
                <a:solidFill>
                  <a:srgbClr val="FF0000"/>
                </a:solidFill>
              </a:rPr>
              <a:t>0</a:t>
            </a:r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       1245 x 10 = 1245</a:t>
            </a:r>
            <a:r>
              <a:rPr lang="en-US" altLang="en-US">
                <a:solidFill>
                  <a:srgbClr val="FF0000"/>
                </a:solidFill>
              </a:rPr>
              <a:t>0</a:t>
            </a:r>
          </a:p>
          <a:p>
            <a:pPr eaLnBrk="1" hangingPunct="1">
              <a:buFontTx/>
              <a:buNone/>
            </a:pPr>
            <a:endParaRPr lang="en-US" altLang="en-US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en-US" altLang="en-US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       You simply add a zero as the rightmost number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Title 1">
            <a:extLst>
              <a:ext uri="{FF2B5EF4-FFF2-40B4-BE49-F238E27FC236}">
                <a16:creationId xmlns:a16="http://schemas.microsoft.com/office/drawing/2014/main" id="{C8C71DD7-AC6F-9A41-A595-0F514FD705AD}"/>
              </a:ext>
            </a:extLst>
          </p:cNvPr>
          <p:cNvSpPr txBox="1">
            <a:spLocks/>
          </p:cNvSpPr>
          <p:nvPr/>
        </p:nvSpPr>
        <p:spPr bwMode="auto">
          <a:xfrm>
            <a:off x="914400" y="20638"/>
            <a:ext cx="9144000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Simplification of the Full-Adder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circuit when x</a:t>
            </a:r>
            <a:r>
              <a:rPr lang="en-US" altLang="en-US" sz="3600" baseline="-25000">
                <a:solidFill>
                  <a:schemeClr val="tx2"/>
                </a:solidFill>
              </a:rPr>
              <a:t>i</a:t>
            </a:r>
            <a:r>
              <a:rPr lang="en-US" altLang="en-US" sz="3600">
                <a:solidFill>
                  <a:schemeClr val="tx2"/>
                </a:solidFill>
              </a:rPr>
              <a:t>=0</a:t>
            </a:r>
          </a:p>
        </p:txBody>
      </p:sp>
      <p:grpSp>
        <p:nvGrpSpPr>
          <p:cNvPr id="144386" name="Group 1">
            <a:extLst>
              <a:ext uri="{FF2B5EF4-FFF2-40B4-BE49-F238E27FC236}">
                <a16:creationId xmlns:a16="http://schemas.microsoft.com/office/drawing/2014/main" id="{39760CDA-108D-9244-BDB8-1178DF1988B6}"/>
              </a:ext>
            </a:extLst>
          </p:cNvPr>
          <p:cNvGrpSpPr>
            <a:grpSpLocks/>
          </p:cNvGrpSpPr>
          <p:nvPr/>
        </p:nvGrpSpPr>
        <p:grpSpPr bwMode="auto">
          <a:xfrm>
            <a:off x="2286001" y="2362200"/>
            <a:ext cx="6192367" cy="1441450"/>
            <a:chOff x="1371600" y="2362200"/>
            <a:chExt cx="6192366" cy="1441450"/>
          </a:xfrm>
        </p:grpSpPr>
        <p:sp>
          <p:nvSpPr>
            <p:cNvPr id="144388" name="Freeform 71">
              <a:extLst>
                <a:ext uri="{FF2B5EF4-FFF2-40B4-BE49-F238E27FC236}">
                  <a16:creationId xmlns:a16="http://schemas.microsoft.com/office/drawing/2014/main" id="{274D3A89-7406-354B-9A00-A33C751E6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537" y="2814197"/>
              <a:ext cx="573088" cy="892616"/>
            </a:xfrm>
            <a:custGeom>
              <a:avLst/>
              <a:gdLst>
                <a:gd name="T0" fmla="*/ 2147483646 w 558"/>
                <a:gd name="T1" fmla="*/ 2147483646 h 770"/>
                <a:gd name="T2" fmla="*/ 0 w 558"/>
                <a:gd name="T3" fmla="*/ 2147483646 h 770"/>
                <a:gd name="T4" fmla="*/ 0 w 558"/>
                <a:gd name="T5" fmla="*/ 0 h 770"/>
                <a:gd name="T6" fmla="*/ 0 60000 65536"/>
                <a:gd name="T7" fmla="*/ 0 60000 65536"/>
                <a:gd name="T8" fmla="*/ 0 60000 65536"/>
                <a:gd name="T9" fmla="*/ 0 w 558"/>
                <a:gd name="T10" fmla="*/ 0 h 770"/>
                <a:gd name="T11" fmla="*/ 558 w 558"/>
                <a:gd name="T12" fmla="*/ 770 h 7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8" h="770">
                  <a:moveTo>
                    <a:pt x="558" y="770"/>
                  </a:moveTo>
                  <a:lnTo>
                    <a:pt x="0" y="77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89" name="Line 4">
              <a:extLst>
                <a:ext uri="{FF2B5EF4-FFF2-40B4-BE49-F238E27FC236}">
                  <a16:creationId xmlns:a16="http://schemas.microsoft.com/office/drawing/2014/main" id="{BBD02FF3-5C81-2F4B-8A82-A13466733D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9250" y="2505075"/>
              <a:ext cx="2319337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90" name="Freeform 5">
              <a:extLst>
                <a:ext uri="{FF2B5EF4-FFF2-40B4-BE49-F238E27FC236}">
                  <a16:creationId xmlns:a16="http://schemas.microsoft.com/office/drawing/2014/main" id="{2F24D061-495D-B34B-9BFD-B5B6E90AE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2637" y="3538538"/>
              <a:ext cx="168275" cy="1587"/>
            </a:xfrm>
            <a:custGeom>
              <a:avLst/>
              <a:gdLst>
                <a:gd name="T0" fmla="*/ 2147483646 w 213"/>
                <a:gd name="T1" fmla="*/ 0 h 1588"/>
                <a:gd name="T2" fmla="*/ 0 w 213"/>
                <a:gd name="T3" fmla="*/ 0 h 1588"/>
                <a:gd name="T4" fmla="*/ 2147483646 w 213"/>
                <a:gd name="T5" fmla="*/ 0 h 1588"/>
                <a:gd name="T6" fmla="*/ 0 60000 65536"/>
                <a:gd name="T7" fmla="*/ 0 60000 65536"/>
                <a:gd name="T8" fmla="*/ 0 60000 65536"/>
                <a:gd name="T9" fmla="*/ 0 w 213"/>
                <a:gd name="T10" fmla="*/ 0 h 1588"/>
                <a:gd name="T11" fmla="*/ 213 w 213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" h="1588">
                  <a:moveTo>
                    <a:pt x="213" y="0"/>
                  </a:moveTo>
                  <a:lnTo>
                    <a:pt x="0" y="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91" name="Freeform 8">
              <a:extLst>
                <a:ext uri="{FF2B5EF4-FFF2-40B4-BE49-F238E27FC236}">
                  <a16:creationId xmlns:a16="http://schemas.microsoft.com/office/drawing/2014/main" id="{F3B0BDBD-8DCE-E04A-AD74-50DA73E41F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6812" y="3706813"/>
              <a:ext cx="295275" cy="1587"/>
            </a:xfrm>
            <a:custGeom>
              <a:avLst/>
              <a:gdLst>
                <a:gd name="T0" fmla="*/ 2147483646 w 372"/>
                <a:gd name="T1" fmla="*/ 0 h 1588"/>
                <a:gd name="T2" fmla="*/ 0 w 372"/>
                <a:gd name="T3" fmla="*/ 0 h 1588"/>
                <a:gd name="T4" fmla="*/ 2147483646 w 372"/>
                <a:gd name="T5" fmla="*/ 0 h 1588"/>
                <a:gd name="T6" fmla="*/ 0 60000 65536"/>
                <a:gd name="T7" fmla="*/ 0 60000 65536"/>
                <a:gd name="T8" fmla="*/ 0 60000 65536"/>
                <a:gd name="T9" fmla="*/ 0 w 372"/>
                <a:gd name="T10" fmla="*/ 0 h 1588"/>
                <a:gd name="T11" fmla="*/ 372 w 372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2" h="1588">
                  <a:moveTo>
                    <a:pt x="372" y="0"/>
                  </a:moveTo>
                  <a:lnTo>
                    <a:pt x="0" y="0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92" name="Freeform 10">
              <a:extLst>
                <a:ext uri="{FF2B5EF4-FFF2-40B4-BE49-F238E27FC236}">
                  <a16:creationId xmlns:a16="http://schemas.microsoft.com/office/drawing/2014/main" id="{E11B9119-116E-1F44-BB1E-C15EB202B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6812" y="3390900"/>
              <a:ext cx="295275" cy="1588"/>
            </a:xfrm>
            <a:custGeom>
              <a:avLst/>
              <a:gdLst>
                <a:gd name="T0" fmla="*/ 2147483646 w 372"/>
                <a:gd name="T1" fmla="*/ 0 h 1587"/>
                <a:gd name="T2" fmla="*/ 0 w 372"/>
                <a:gd name="T3" fmla="*/ 0 h 1587"/>
                <a:gd name="T4" fmla="*/ 2147483646 w 372"/>
                <a:gd name="T5" fmla="*/ 0 h 1587"/>
                <a:gd name="T6" fmla="*/ 0 60000 65536"/>
                <a:gd name="T7" fmla="*/ 0 60000 65536"/>
                <a:gd name="T8" fmla="*/ 0 60000 65536"/>
                <a:gd name="T9" fmla="*/ 0 w 372"/>
                <a:gd name="T10" fmla="*/ 0 h 1587"/>
                <a:gd name="T11" fmla="*/ 372 w 372"/>
                <a:gd name="T12" fmla="*/ 1587 h 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2" h="1587">
                  <a:moveTo>
                    <a:pt x="372" y="0"/>
                  </a:moveTo>
                  <a:lnTo>
                    <a:pt x="0" y="0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93" name="Line 11">
              <a:extLst>
                <a:ext uri="{FF2B5EF4-FFF2-40B4-BE49-F238E27FC236}">
                  <a16:creationId xmlns:a16="http://schemas.microsoft.com/office/drawing/2014/main" id="{DE84BADA-1CB9-B146-BE39-1AEEB7FA42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06812" y="3390900"/>
              <a:ext cx="295275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4394" name="Group 122">
              <a:extLst>
                <a:ext uri="{FF2B5EF4-FFF2-40B4-BE49-F238E27FC236}">
                  <a16:creationId xmlns:a16="http://schemas.microsoft.com/office/drawing/2014/main" id="{A2DCA5B0-3B89-7344-A7A3-E79384DBD5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97312" y="2400300"/>
              <a:ext cx="719138" cy="501650"/>
              <a:chOff x="2526" y="1741"/>
              <a:chExt cx="453" cy="316"/>
            </a:xfrm>
          </p:grpSpPr>
          <p:sp>
            <p:nvSpPr>
              <p:cNvPr id="144412" name="Freeform 64">
                <a:extLst>
                  <a:ext uri="{FF2B5EF4-FFF2-40B4-BE49-F238E27FC236}">
                    <a16:creationId xmlns:a16="http://schemas.microsoft.com/office/drawing/2014/main" id="{B50D2FCE-6027-8C40-94A6-D59B151C91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2" y="1741"/>
                <a:ext cx="397" cy="157"/>
              </a:xfrm>
              <a:custGeom>
                <a:avLst/>
                <a:gdLst>
                  <a:gd name="T0" fmla="*/ 1 w 793"/>
                  <a:gd name="T1" fmla="*/ 0 h 315"/>
                  <a:gd name="T2" fmla="*/ 1 w 793"/>
                  <a:gd name="T3" fmla="*/ 0 h 315"/>
                  <a:gd name="T4" fmla="*/ 1 w 793"/>
                  <a:gd name="T5" fmla="*/ 0 h 315"/>
                  <a:gd name="T6" fmla="*/ 1 w 793"/>
                  <a:gd name="T7" fmla="*/ 0 h 315"/>
                  <a:gd name="T8" fmla="*/ 1 w 793"/>
                  <a:gd name="T9" fmla="*/ 0 h 315"/>
                  <a:gd name="T10" fmla="*/ 1 w 793"/>
                  <a:gd name="T11" fmla="*/ 0 h 315"/>
                  <a:gd name="T12" fmla="*/ 1 w 793"/>
                  <a:gd name="T13" fmla="*/ 0 h 315"/>
                  <a:gd name="T14" fmla="*/ 1 w 793"/>
                  <a:gd name="T15" fmla="*/ 0 h 315"/>
                  <a:gd name="T16" fmla="*/ 1 w 793"/>
                  <a:gd name="T17" fmla="*/ 0 h 315"/>
                  <a:gd name="T18" fmla="*/ 1 w 793"/>
                  <a:gd name="T19" fmla="*/ 0 h 315"/>
                  <a:gd name="T20" fmla="*/ 1 w 793"/>
                  <a:gd name="T21" fmla="*/ 0 h 315"/>
                  <a:gd name="T22" fmla="*/ 1 w 793"/>
                  <a:gd name="T23" fmla="*/ 0 h 315"/>
                  <a:gd name="T24" fmla="*/ 1 w 793"/>
                  <a:gd name="T25" fmla="*/ 0 h 315"/>
                  <a:gd name="T26" fmla="*/ 1 w 793"/>
                  <a:gd name="T27" fmla="*/ 0 h 315"/>
                  <a:gd name="T28" fmla="*/ 1 w 793"/>
                  <a:gd name="T29" fmla="*/ 0 h 315"/>
                  <a:gd name="T30" fmla="*/ 1 w 793"/>
                  <a:gd name="T31" fmla="*/ 0 h 315"/>
                  <a:gd name="T32" fmla="*/ 1 w 793"/>
                  <a:gd name="T33" fmla="*/ 0 h 315"/>
                  <a:gd name="T34" fmla="*/ 1 w 793"/>
                  <a:gd name="T35" fmla="*/ 0 h 315"/>
                  <a:gd name="T36" fmla="*/ 1 w 793"/>
                  <a:gd name="T37" fmla="*/ 0 h 315"/>
                  <a:gd name="T38" fmla="*/ 1 w 793"/>
                  <a:gd name="T39" fmla="*/ 0 h 315"/>
                  <a:gd name="T40" fmla="*/ 1 w 793"/>
                  <a:gd name="T41" fmla="*/ 0 h 315"/>
                  <a:gd name="T42" fmla="*/ 1 w 793"/>
                  <a:gd name="T43" fmla="*/ 0 h 315"/>
                  <a:gd name="T44" fmla="*/ 1 w 793"/>
                  <a:gd name="T45" fmla="*/ 0 h 315"/>
                  <a:gd name="T46" fmla="*/ 1 w 793"/>
                  <a:gd name="T47" fmla="*/ 0 h 315"/>
                  <a:gd name="T48" fmla="*/ 1 w 793"/>
                  <a:gd name="T49" fmla="*/ 0 h 315"/>
                  <a:gd name="T50" fmla="*/ 1 w 793"/>
                  <a:gd name="T51" fmla="*/ 0 h 315"/>
                  <a:gd name="T52" fmla="*/ 1 w 793"/>
                  <a:gd name="T53" fmla="*/ 0 h 315"/>
                  <a:gd name="T54" fmla="*/ 1 w 793"/>
                  <a:gd name="T55" fmla="*/ 0 h 315"/>
                  <a:gd name="T56" fmla="*/ 1 w 793"/>
                  <a:gd name="T57" fmla="*/ 0 h 315"/>
                  <a:gd name="T58" fmla="*/ 1 w 793"/>
                  <a:gd name="T59" fmla="*/ 0 h 315"/>
                  <a:gd name="T60" fmla="*/ 1 w 793"/>
                  <a:gd name="T61" fmla="*/ 0 h 315"/>
                  <a:gd name="T62" fmla="*/ 1 w 793"/>
                  <a:gd name="T63" fmla="*/ 0 h 315"/>
                  <a:gd name="T64" fmla="*/ 1 w 793"/>
                  <a:gd name="T65" fmla="*/ 0 h 315"/>
                  <a:gd name="T66" fmla="*/ 1 w 793"/>
                  <a:gd name="T67" fmla="*/ 0 h 315"/>
                  <a:gd name="T68" fmla="*/ 1 w 793"/>
                  <a:gd name="T69" fmla="*/ 0 h 315"/>
                  <a:gd name="T70" fmla="*/ 1 w 793"/>
                  <a:gd name="T71" fmla="*/ 0 h 315"/>
                  <a:gd name="T72" fmla="*/ 1 w 793"/>
                  <a:gd name="T73" fmla="*/ 0 h 315"/>
                  <a:gd name="T74" fmla="*/ 1 w 793"/>
                  <a:gd name="T75" fmla="*/ 0 h 315"/>
                  <a:gd name="T76" fmla="*/ 1 w 793"/>
                  <a:gd name="T77" fmla="*/ 0 h 315"/>
                  <a:gd name="T78" fmla="*/ 1 w 793"/>
                  <a:gd name="T79" fmla="*/ 0 h 315"/>
                  <a:gd name="T80" fmla="*/ 1 w 793"/>
                  <a:gd name="T81" fmla="*/ 0 h 315"/>
                  <a:gd name="T82" fmla="*/ 1 w 793"/>
                  <a:gd name="T83" fmla="*/ 0 h 315"/>
                  <a:gd name="T84" fmla="*/ 1 w 793"/>
                  <a:gd name="T85" fmla="*/ 0 h 315"/>
                  <a:gd name="T86" fmla="*/ 1 w 793"/>
                  <a:gd name="T87" fmla="*/ 0 h 315"/>
                  <a:gd name="T88" fmla="*/ 1 w 793"/>
                  <a:gd name="T89" fmla="*/ 0 h 315"/>
                  <a:gd name="T90" fmla="*/ 1 w 793"/>
                  <a:gd name="T91" fmla="*/ 0 h 315"/>
                  <a:gd name="T92" fmla="*/ 1 w 793"/>
                  <a:gd name="T93" fmla="*/ 0 h 315"/>
                  <a:gd name="T94" fmla="*/ 1 w 793"/>
                  <a:gd name="T95" fmla="*/ 0 h 315"/>
                  <a:gd name="T96" fmla="*/ 1 w 793"/>
                  <a:gd name="T97" fmla="*/ 0 h 315"/>
                  <a:gd name="T98" fmla="*/ 1 w 793"/>
                  <a:gd name="T99" fmla="*/ 0 h 315"/>
                  <a:gd name="T100" fmla="*/ 1 w 793"/>
                  <a:gd name="T101" fmla="*/ 0 h 315"/>
                  <a:gd name="T102" fmla="*/ 1 w 793"/>
                  <a:gd name="T103" fmla="*/ 0 h 315"/>
                  <a:gd name="T104" fmla="*/ 1 w 793"/>
                  <a:gd name="T105" fmla="*/ 0 h 315"/>
                  <a:gd name="T106" fmla="*/ 1 w 793"/>
                  <a:gd name="T107" fmla="*/ 0 h 315"/>
                  <a:gd name="T108" fmla="*/ 1 w 793"/>
                  <a:gd name="T109" fmla="*/ 0 h 315"/>
                  <a:gd name="T110" fmla="*/ 1 w 793"/>
                  <a:gd name="T111" fmla="*/ 0 h 315"/>
                  <a:gd name="T112" fmla="*/ 1 w 793"/>
                  <a:gd name="T113" fmla="*/ 0 h 315"/>
                  <a:gd name="T114" fmla="*/ 1 w 793"/>
                  <a:gd name="T115" fmla="*/ 0 h 315"/>
                  <a:gd name="T116" fmla="*/ 1 w 793"/>
                  <a:gd name="T117" fmla="*/ 0 h 315"/>
                  <a:gd name="T118" fmla="*/ 1 w 793"/>
                  <a:gd name="T119" fmla="*/ 0 h 315"/>
                  <a:gd name="T120" fmla="*/ 1 w 793"/>
                  <a:gd name="T121" fmla="*/ 0 h 3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93"/>
                  <a:gd name="T184" fmla="*/ 0 h 315"/>
                  <a:gd name="T185" fmla="*/ 793 w 793"/>
                  <a:gd name="T186" fmla="*/ 315 h 31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93" h="315">
                    <a:moveTo>
                      <a:pt x="0" y="0"/>
                    </a:moveTo>
                    <a:lnTo>
                      <a:pt x="31" y="0"/>
                    </a:lnTo>
                    <a:lnTo>
                      <a:pt x="59" y="0"/>
                    </a:lnTo>
                    <a:lnTo>
                      <a:pt x="85" y="0"/>
                    </a:lnTo>
                    <a:lnTo>
                      <a:pt x="110" y="0"/>
                    </a:lnTo>
                    <a:lnTo>
                      <a:pt x="133" y="0"/>
                    </a:lnTo>
                    <a:lnTo>
                      <a:pt x="154" y="0"/>
                    </a:lnTo>
                    <a:lnTo>
                      <a:pt x="174" y="0"/>
                    </a:lnTo>
                    <a:lnTo>
                      <a:pt x="193" y="0"/>
                    </a:lnTo>
                    <a:lnTo>
                      <a:pt x="210" y="0"/>
                    </a:lnTo>
                    <a:lnTo>
                      <a:pt x="226" y="0"/>
                    </a:lnTo>
                    <a:lnTo>
                      <a:pt x="241" y="0"/>
                    </a:lnTo>
                    <a:lnTo>
                      <a:pt x="254" y="0"/>
                    </a:lnTo>
                    <a:lnTo>
                      <a:pt x="266" y="0"/>
                    </a:lnTo>
                    <a:lnTo>
                      <a:pt x="276" y="0"/>
                    </a:lnTo>
                    <a:lnTo>
                      <a:pt x="286" y="0"/>
                    </a:lnTo>
                    <a:lnTo>
                      <a:pt x="295" y="0"/>
                    </a:lnTo>
                    <a:lnTo>
                      <a:pt x="303" y="0"/>
                    </a:lnTo>
                    <a:lnTo>
                      <a:pt x="310" y="0"/>
                    </a:lnTo>
                    <a:lnTo>
                      <a:pt x="316" y="0"/>
                    </a:lnTo>
                    <a:lnTo>
                      <a:pt x="322" y="0"/>
                    </a:lnTo>
                    <a:lnTo>
                      <a:pt x="327" y="0"/>
                    </a:lnTo>
                    <a:lnTo>
                      <a:pt x="331" y="0"/>
                    </a:lnTo>
                    <a:lnTo>
                      <a:pt x="335" y="0"/>
                    </a:lnTo>
                    <a:lnTo>
                      <a:pt x="339" y="0"/>
                    </a:lnTo>
                    <a:lnTo>
                      <a:pt x="342" y="0"/>
                    </a:lnTo>
                    <a:lnTo>
                      <a:pt x="344" y="0"/>
                    </a:lnTo>
                    <a:lnTo>
                      <a:pt x="347" y="1"/>
                    </a:lnTo>
                    <a:lnTo>
                      <a:pt x="349" y="1"/>
                    </a:lnTo>
                    <a:lnTo>
                      <a:pt x="351" y="1"/>
                    </a:lnTo>
                    <a:lnTo>
                      <a:pt x="353" y="1"/>
                    </a:lnTo>
                    <a:lnTo>
                      <a:pt x="355" y="1"/>
                    </a:lnTo>
                    <a:lnTo>
                      <a:pt x="357" y="1"/>
                    </a:lnTo>
                    <a:lnTo>
                      <a:pt x="360" y="1"/>
                    </a:lnTo>
                    <a:lnTo>
                      <a:pt x="361" y="1"/>
                    </a:lnTo>
                    <a:lnTo>
                      <a:pt x="364" y="1"/>
                    </a:lnTo>
                    <a:lnTo>
                      <a:pt x="365" y="1"/>
                    </a:lnTo>
                    <a:lnTo>
                      <a:pt x="367" y="3"/>
                    </a:lnTo>
                    <a:lnTo>
                      <a:pt x="369" y="3"/>
                    </a:lnTo>
                    <a:lnTo>
                      <a:pt x="371" y="3"/>
                    </a:lnTo>
                    <a:lnTo>
                      <a:pt x="372" y="3"/>
                    </a:lnTo>
                    <a:lnTo>
                      <a:pt x="373" y="3"/>
                    </a:lnTo>
                    <a:lnTo>
                      <a:pt x="375" y="3"/>
                    </a:lnTo>
                    <a:lnTo>
                      <a:pt x="376" y="3"/>
                    </a:lnTo>
                    <a:lnTo>
                      <a:pt x="377" y="3"/>
                    </a:lnTo>
                    <a:lnTo>
                      <a:pt x="379" y="3"/>
                    </a:lnTo>
                    <a:lnTo>
                      <a:pt x="380" y="3"/>
                    </a:lnTo>
                    <a:lnTo>
                      <a:pt x="381" y="3"/>
                    </a:lnTo>
                    <a:lnTo>
                      <a:pt x="383" y="4"/>
                    </a:lnTo>
                    <a:lnTo>
                      <a:pt x="384" y="4"/>
                    </a:lnTo>
                    <a:lnTo>
                      <a:pt x="385" y="4"/>
                    </a:lnTo>
                    <a:lnTo>
                      <a:pt x="387" y="4"/>
                    </a:lnTo>
                    <a:lnTo>
                      <a:pt x="388" y="4"/>
                    </a:lnTo>
                    <a:lnTo>
                      <a:pt x="389" y="4"/>
                    </a:lnTo>
                    <a:lnTo>
                      <a:pt x="391" y="4"/>
                    </a:lnTo>
                    <a:lnTo>
                      <a:pt x="392" y="4"/>
                    </a:lnTo>
                    <a:lnTo>
                      <a:pt x="393" y="5"/>
                    </a:lnTo>
                    <a:lnTo>
                      <a:pt x="396" y="5"/>
                    </a:lnTo>
                    <a:lnTo>
                      <a:pt x="397" y="5"/>
                    </a:lnTo>
                    <a:lnTo>
                      <a:pt x="399" y="5"/>
                    </a:lnTo>
                    <a:lnTo>
                      <a:pt x="401" y="5"/>
                    </a:lnTo>
                    <a:lnTo>
                      <a:pt x="403" y="7"/>
                    </a:lnTo>
                    <a:lnTo>
                      <a:pt x="405" y="7"/>
                    </a:lnTo>
                    <a:lnTo>
                      <a:pt x="407" y="7"/>
                    </a:lnTo>
                    <a:lnTo>
                      <a:pt x="409" y="7"/>
                    </a:lnTo>
                    <a:lnTo>
                      <a:pt x="411" y="7"/>
                    </a:lnTo>
                    <a:lnTo>
                      <a:pt x="412" y="8"/>
                    </a:lnTo>
                    <a:lnTo>
                      <a:pt x="415" y="8"/>
                    </a:lnTo>
                    <a:lnTo>
                      <a:pt x="416" y="8"/>
                    </a:lnTo>
                    <a:lnTo>
                      <a:pt x="417" y="8"/>
                    </a:lnTo>
                    <a:lnTo>
                      <a:pt x="419" y="8"/>
                    </a:lnTo>
                    <a:lnTo>
                      <a:pt x="420" y="8"/>
                    </a:lnTo>
                    <a:lnTo>
                      <a:pt x="421" y="9"/>
                    </a:lnTo>
                    <a:lnTo>
                      <a:pt x="423" y="9"/>
                    </a:lnTo>
                    <a:lnTo>
                      <a:pt x="424" y="9"/>
                    </a:lnTo>
                    <a:lnTo>
                      <a:pt x="425" y="9"/>
                    </a:lnTo>
                    <a:lnTo>
                      <a:pt x="427" y="9"/>
                    </a:lnTo>
                    <a:lnTo>
                      <a:pt x="428" y="11"/>
                    </a:lnTo>
                    <a:lnTo>
                      <a:pt x="429" y="11"/>
                    </a:lnTo>
                    <a:lnTo>
                      <a:pt x="431" y="11"/>
                    </a:lnTo>
                    <a:lnTo>
                      <a:pt x="432" y="11"/>
                    </a:lnTo>
                    <a:lnTo>
                      <a:pt x="433" y="12"/>
                    </a:lnTo>
                    <a:lnTo>
                      <a:pt x="435" y="12"/>
                    </a:lnTo>
                    <a:lnTo>
                      <a:pt x="436" y="12"/>
                    </a:lnTo>
                    <a:lnTo>
                      <a:pt x="437" y="13"/>
                    </a:lnTo>
                    <a:lnTo>
                      <a:pt x="438" y="13"/>
                    </a:lnTo>
                    <a:lnTo>
                      <a:pt x="440" y="13"/>
                    </a:lnTo>
                    <a:lnTo>
                      <a:pt x="442" y="15"/>
                    </a:lnTo>
                    <a:lnTo>
                      <a:pt x="444" y="15"/>
                    </a:lnTo>
                    <a:lnTo>
                      <a:pt x="445" y="16"/>
                    </a:lnTo>
                    <a:lnTo>
                      <a:pt x="448" y="16"/>
                    </a:lnTo>
                    <a:lnTo>
                      <a:pt x="450" y="17"/>
                    </a:lnTo>
                    <a:lnTo>
                      <a:pt x="452" y="17"/>
                    </a:lnTo>
                    <a:lnTo>
                      <a:pt x="454" y="19"/>
                    </a:lnTo>
                    <a:lnTo>
                      <a:pt x="457" y="19"/>
                    </a:lnTo>
                    <a:lnTo>
                      <a:pt x="460" y="20"/>
                    </a:lnTo>
                    <a:lnTo>
                      <a:pt x="461" y="20"/>
                    </a:lnTo>
                    <a:lnTo>
                      <a:pt x="464" y="21"/>
                    </a:lnTo>
                    <a:lnTo>
                      <a:pt x="465" y="21"/>
                    </a:lnTo>
                    <a:lnTo>
                      <a:pt x="466" y="23"/>
                    </a:lnTo>
                    <a:lnTo>
                      <a:pt x="469" y="23"/>
                    </a:lnTo>
                    <a:lnTo>
                      <a:pt x="470" y="23"/>
                    </a:lnTo>
                    <a:lnTo>
                      <a:pt x="472" y="24"/>
                    </a:lnTo>
                    <a:lnTo>
                      <a:pt x="473" y="24"/>
                    </a:lnTo>
                    <a:lnTo>
                      <a:pt x="474" y="24"/>
                    </a:lnTo>
                    <a:lnTo>
                      <a:pt x="476" y="25"/>
                    </a:lnTo>
                    <a:lnTo>
                      <a:pt x="477" y="25"/>
                    </a:lnTo>
                    <a:lnTo>
                      <a:pt x="478" y="25"/>
                    </a:lnTo>
                    <a:lnTo>
                      <a:pt x="480" y="27"/>
                    </a:lnTo>
                    <a:lnTo>
                      <a:pt x="481" y="27"/>
                    </a:lnTo>
                    <a:lnTo>
                      <a:pt x="482" y="28"/>
                    </a:lnTo>
                    <a:lnTo>
                      <a:pt x="484" y="28"/>
                    </a:lnTo>
                    <a:lnTo>
                      <a:pt x="485" y="29"/>
                    </a:lnTo>
                    <a:lnTo>
                      <a:pt x="486" y="29"/>
                    </a:lnTo>
                    <a:lnTo>
                      <a:pt x="488" y="31"/>
                    </a:lnTo>
                    <a:lnTo>
                      <a:pt x="489" y="31"/>
                    </a:lnTo>
                    <a:lnTo>
                      <a:pt x="490" y="31"/>
                    </a:lnTo>
                    <a:lnTo>
                      <a:pt x="492" y="32"/>
                    </a:lnTo>
                    <a:lnTo>
                      <a:pt x="493" y="33"/>
                    </a:lnTo>
                    <a:lnTo>
                      <a:pt x="496" y="33"/>
                    </a:lnTo>
                    <a:lnTo>
                      <a:pt x="497" y="35"/>
                    </a:lnTo>
                    <a:lnTo>
                      <a:pt x="498" y="35"/>
                    </a:lnTo>
                    <a:lnTo>
                      <a:pt x="501" y="36"/>
                    </a:lnTo>
                    <a:lnTo>
                      <a:pt x="502" y="37"/>
                    </a:lnTo>
                    <a:lnTo>
                      <a:pt x="505" y="39"/>
                    </a:lnTo>
                    <a:lnTo>
                      <a:pt x="506" y="39"/>
                    </a:lnTo>
                    <a:lnTo>
                      <a:pt x="509" y="40"/>
                    </a:lnTo>
                    <a:lnTo>
                      <a:pt x="510" y="41"/>
                    </a:lnTo>
                    <a:lnTo>
                      <a:pt x="512" y="41"/>
                    </a:lnTo>
                    <a:lnTo>
                      <a:pt x="514" y="43"/>
                    </a:lnTo>
                    <a:lnTo>
                      <a:pt x="516" y="44"/>
                    </a:lnTo>
                    <a:lnTo>
                      <a:pt x="517" y="44"/>
                    </a:lnTo>
                    <a:lnTo>
                      <a:pt x="518" y="45"/>
                    </a:lnTo>
                    <a:lnTo>
                      <a:pt x="520" y="45"/>
                    </a:lnTo>
                    <a:lnTo>
                      <a:pt x="521" y="47"/>
                    </a:lnTo>
                    <a:lnTo>
                      <a:pt x="522" y="47"/>
                    </a:lnTo>
                    <a:lnTo>
                      <a:pt x="524" y="48"/>
                    </a:lnTo>
                    <a:lnTo>
                      <a:pt x="525" y="48"/>
                    </a:lnTo>
                    <a:lnTo>
                      <a:pt x="526" y="49"/>
                    </a:lnTo>
                    <a:lnTo>
                      <a:pt x="528" y="49"/>
                    </a:lnTo>
                    <a:lnTo>
                      <a:pt x="529" y="50"/>
                    </a:lnTo>
                    <a:lnTo>
                      <a:pt x="530" y="52"/>
                    </a:lnTo>
                    <a:lnTo>
                      <a:pt x="531" y="52"/>
                    </a:lnTo>
                    <a:lnTo>
                      <a:pt x="533" y="52"/>
                    </a:lnTo>
                    <a:lnTo>
                      <a:pt x="534" y="53"/>
                    </a:lnTo>
                    <a:lnTo>
                      <a:pt x="535" y="54"/>
                    </a:lnTo>
                    <a:lnTo>
                      <a:pt x="537" y="54"/>
                    </a:lnTo>
                    <a:lnTo>
                      <a:pt x="538" y="56"/>
                    </a:lnTo>
                    <a:lnTo>
                      <a:pt x="539" y="56"/>
                    </a:lnTo>
                    <a:lnTo>
                      <a:pt x="542" y="57"/>
                    </a:lnTo>
                    <a:lnTo>
                      <a:pt x="543" y="58"/>
                    </a:lnTo>
                    <a:lnTo>
                      <a:pt x="545" y="58"/>
                    </a:lnTo>
                    <a:lnTo>
                      <a:pt x="546" y="60"/>
                    </a:lnTo>
                    <a:lnTo>
                      <a:pt x="549" y="61"/>
                    </a:lnTo>
                    <a:lnTo>
                      <a:pt x="550" y="62"/>
                    </a:lnTo>
                    <a:lnTo>
                      <a:pt x="551" y="64"/>
                    </a:lnTo>
                    <a:lnTo>
                      <a:pt x="554" y="64"/>
                    </a:lnTo>
                    <a:lnTo>
                      <a:pt x="555" y="65"/>
                    </a:lnTo>
                    <a:lnTo>
                      <a:pt x="557" y="66"/>
                    </a:lnTo>
                    <a:lnTo>
                      <a:pt x="558" y="66"/>
                    </a:lnTo>
                    <a:lnTo>
                      <a:pt x="559" y="68"/>
                    </a:lnTo>
                    <a:lnTo>
                      <a:pt x="561" y="68"/>
                    </a:lnTo>
                    <a:lnTo>
                      <a:pt x="562" y="69"/>
                    </a:lnTo>
                    <a:lnTo>
                      <a:pt x="563" y="69"/>
                    </a:lnTo>
                    <a:lnTo>
                      <a:pt x="563" y="70"/>
                    </a:lnTo>
                    <a:lnTo>
                      <a:pt x="565" y="70"/>
                    </a:lnTo>
                    <a:lnTo>
                      <a:pt x="566" y="72"/>
                    </a:lnTo>
                    <a:lnTo>
                      <a:pt x="567" y="72"/>
                    </a:lnTo>
                    <a:lnTo>
                      <a:pt x="569" y="73"/>
                    </a:lnTo>
                    <a:lnTo>
                      <a:pt x="570" y="73"/>
                    </a:lnTo>
                    <a:lnTo>
                      <a:pt x="570" y="74"/>
                    </a:lnTo>
                    <a:lnTo>
                      <a:pt x="571" y="74"/>
                    </a:lnTo>
                    <a:lnTo>
                      <a:pt x="573" y="74"/>
                    </a:lnTo>
                    <a:lnTo>
                      <a:pt x="573" y="76"/>
                    </a:lnTo>
                    <a:lnTo>
                      <a:pt x="574" y="76"/>
                    </a:lnTo>
                    <a:lnTo>
                      <a:pt x="575" y="77"/>
                    </a:lnTo>
                    <a:lnTo>
                      <a:pt x="577" y="78"/>
                    </a:lnTo>
                    <a:lnTo>
                      <a:pt x="578" y="78"/>
                    </a:lnTo>
                    <a:lnTo>
                      <a:pt x="579" y="80"/>
                    </a:lnTo>
                    <a:lnTo>
                      <a:pt x="581" y="80"/>
                    </a:lnTo>
                    <a:lnTo>
                      <a:pt x="582" y="81"/>
                    </a:lnTo>
                    <a:lnTo>
                      <a:pt x="583" y="82"/>
                    </a:lnTo>
                    <a:lnTo>
                      <a:pt x="585" y="82"/>
                    </a:lnTo>
                    <a:lnTo>
                      <a:pt x="586" y="84"/>
                    </a:lnTo>
                    <a:lnTo>
                      <a:pt x="587" y="85"/>
                    </a:lnTo>
                    <a:lnTo>
                      <a:pt x="589" y="85"/>
                    </a:lnTo>
                    <a:lnTo>
                      <a:pt x="590" y="86"/>
                    </a:lnTo>
                    <a:lnTo>
                      <a:pt x="591" y="88"/>
                    </a:lnTo>
                    <a:lnTo>
                      <a:pt x="593" y="88"/>
                    </a:lnTo>
                    <a:lnTo>
                      <a:pt x="594" y="89"/>
                    </a:lnTo>
                    <a:lnTo>
                      <a:pt x="595" y="90"/>
                    </a:lnTo>
                    <a:lnTo>
                      <a:pt x="597" y="90"/>
                    </a:lnTo>
                    <a:lnTo>
                      <a:pt x="598" y="92"/>
                    </a:lnTo>
                    <a:lnTo>
                      <a:pt x="599" y="92"/>
                    </a:lnTo>
                    <a:lnTo>
                      <a:pt x="599" y="93"/>
                    </a:lnTo>
                    <a:lnTo>
                      <a:pt x="601" y="93"/>
                    </a:lnTo>
                    <a:lnTo>
                      <a:pt x="601" y="94"/>
                    </a:lnTo>
                    <a:lnTo>
                      <a:pt x="602" y="94"/>
                    </a:lnTo>
                    <a:lnTo>
                      <a:pt x="603" y="96"/>
                    </a:lnTo>
                    <a:lnTo>
                      <a:pt x="605" y="96"/>
                    </a:lnTo>
                    <a:lnTo>
                      <a:pt x="605" y="97"/>
                    </a:lnTo>
                    <a:lnTo>
                      <a:pt x="606" y="97"/>
                    </a:lnTo>
                    <a:lnTo>
                      <a:pt x="607" y="98"/>
                    </a:lnTo>
                    <a:lnTo>
                      <a:pt x="609" y="100"/>
                    </a:lnTo>
                    <a:lnTo>
                      <a:pt x="610" y="100"/>
                    </a:lnTo>
                    <a:lnTo>
                      <a:pt x="610" y="101"/>
                    </a:lnTo>
                    <a:lnTo>
                      <a:pt x="611" y="101"/>
                    </a:lnTo>
                    <a:lnTo>
                      <a:pt x="613" y="102"/>
                    </a:lnTo>
                    <a:lnTo>
                      <a:pt x="614" y="104"/>
                    </a:lnTo>
                    <a:lnTo>
                      <a:pt x="615" y="105"/>
                    </a:lnTo>
                    <a:lnTo>
                      <a:pt x="617" y="105"/>
                    </a:lnTo>
                    <a:lnTo>
                      <a:pt x="617" y="106"/>
                    </a:lnTo>
                    <a:lnTo>
                      <a:pt x="618" y="106"/>
                    </a:lnTo>
                    <a:lnTo>
                      <a:pt x="619" y="108"/>
                    </a:lnTo>
                    <a:lnTo>
                      <a:pt x="621" y="109"/>
                    </a:lnTo>
                    <a:lnTo>
                      <a:pt x="622" y="109"/>
                    </a:lnTo>
                    <a:lnTo>
                      <a:pt x="622" y="110"/>
                    </a:lnTo>
                    <a:lnTo>
                      <a:pt x="623" y="110"/>
                    </a:lnTo>
                    <a:lnTo>
                      <a:pt x="623" y="112"/>
                    </a:lnTo>
                    <a:lnTo>
                      <a:pt x="624" y="112"/>
                    </a:lnTo>
                    <a:lnTo>
                      <a:pt x="626" y="113"/>
                    </a:lnTo>
                    <a:lnTo>
                      <a:pt x="627" y="113"/>
                    </a:lnTo>
                    <a:lnTo>
                      <a:pt x="627" y="114"/>
                    </a:lnTo>
                    <a:lnTo>
                      <a:pt x="628" y="114"/>
                    </a:lnTo>
                    <a:lnTo>
                      <a:pt x="630" y="116"/>
                    </a:lnTo>
                    <a:lnTo>
                      <a:pt x="631" y="117"/>
                    </a:lnTo>
                    <a:lnTo>
                      <a:pt x="632" y="117"/>
                    </a:lnTo>
                    <a:lnTo>
                      <a:pt x="634" y="118"/>
                    </a:lnTo>
                    <a:lnTo>
                      <a:pt x="635" y="118"/>
                    </a:lnTo>
                    <a:lnTo>
                      <a:pt x="635" y="120"/>
                    </a:lnTo>
                    <a:lnTo>
                      <a:pt x="636" y="120"/>
                    </a:lnTo>
                    <a:lnTo>
                      <a:pt x="638" y="121"/>
                    </a:lnTo>
                    <a:lnTo>
                      <a:pt x="639" y="122"/>
                    </a:lnTo>
                    <a:lnTo>
                      <a:pt x="640" y="122"/>
                    </a:lnTo>
                    <a:lnTo>
                      <a:pt x="642" y="124"/>
                    </a:lnTo>
                    <a:lnTo>
                      <a:pt x="643" y="125"/>
                    </a:lnTo>
                    <a:lnTo>
                      <a:pt x="644" y="125"/>
                    </a:lnTo>
                    <a:lnTo>
                      <a:pt x="646" y="126"/>
                    </a:lnTo>
                    <a:lnTo>
                      <a:pt x="647" y="128"/>
                    </a:lnTo>
                    <a:lnTo>
                      <a:pt x="648" y="129"/>
                    </a:lnTo>
                    <a:lnTo>
                      <a:pt x="650" y="130"/>
                    </a:lnTo>
                    <a:lnTo>
                      <a:pt x="651" y="130"/>
                    </a:lnTo>
                    <a:lnTo>
                      <a:pt x="651" y="132"/>
                    </a:lnTo>
                    <a:lnTo>
                      <a:pt x="652" y="132"/>
                    </a:lnTo>
                    <a:lnTo>
                      <a:pt x="652" y="133"/>
                    </a:lnTo>
                    <a:lnTo>
                      <a:pt x="654" y="133"/>
                    </a:lnTo>
                    <a:lnTo>
                      <a:pt x="654" y="134"/>
                    </a:lnTo>
                    <a:lnTo>
                      <a:pt x="655" y="134"/>
                    </a:lnTo>
                    <a:lnTo>
                      <a:pt x="655" y="136"/>
                    </a:lnTo>
                    <a:lnTo>
                      <a:pt x="656" y="136"/>
                    </a:lnTo>
                    <a:lnTo>
                      <a:pt x="658" y="137"/>
                    </a:lnTo>
                    <a:lnTo>
                      <a:pt x="659" y="138"/>
                    </a:lnTo>
                    <a:lnTo>
                      <a:pt x="660" y="140"/>
                    </a:lnTo>
                    <a:lnTo>
                      <a:pt x="662" y="141"/>
                    </a:lnTo>
                    <a:lnTo>
                      <a:pt x="663" y="142"/>
                    </a:lnTo>
                    <a:lnTo>
                      <a:pt x="664" y="143"/>
                    </a:lnTo>
                    <a:lnTo>
                      <a:pt x="666" y="145"/>
                    </a:lnTo>
                    <a:lnTo>
                      <a:pt x="666" y="146"/>
                    </a:lnTo>
                    <a:lnTo>
                      <a:pt x="667" y="147"/>
                    </a:lnTo>
                    <a:lnTo>
                      <a:pt x="668" y="149"/>
                    </a:lnTo>
                    <a:lnTo>
                      <a:pt x="670" y="150"/>
                    </a:lnTo>
                    <a:lnTo>
                      <a:pt x="671" y="151"/>
                    </a:lnTo>
                    <a:lnTo>
                      <a:pt x="672" y="151"/>
                    </a:lnTo>
                    <a:lnTo>
                      <a:pt x="672" y="153"/>
                    </a:lnTo>
                    <a:lnTo>
                      <a:pt x="674" y="154"/>
                    </a:lnTo>
                    <a:lnTo>
                      <a:pt x="675" y="155"/>
                    </a:lnTo>
                    <a:lnTo>
                      <a:pt x="676" y="157"/>
                    </a:lnTo>
                    <a:lnTo>
                      <a:pt x="678" y="157"/>
                    </a:lnTo>
                    <a:lnTo>
                      <a:pt x="678" y="158"/>
                    </a:lnTo>
                    <a:lnTo>
                      <a:pt x="679" y="159"/>
                    </a:lnTo>
                    <a:lnTo>
                      <a:pt x="680" y="161"/>
                    </a:lnTo>
                    <a:lnTo>
                      <a:pt x="680" y="162"/>
                    </a:lnTo>
                    <a:lnTo>
                      <a:pt x="682" y="162"/>
                    </a:lnTo>
                    <a:lnTo>
                      <a:pt x="682" y="163"/>
                    </a:lnTo>
                    <a:lnTo>
                      <a:pt x="683" y="163"/>
                    </a:lnTo>
                    <a:lnTo>
                      <a:pt x="684" y="165"/>
                    </a:lnTo>
                    <a:lnTo>
                      <a:pt x="684" y="166"/>
                    </a:lnTo>
                    <a:lnTo>
                      <a:pt x="686" y="167"/>
                    </a:lnTo>
                    <a:lnTo>
                      <a:pt x="687" y="167"/>
                    </a:lnTo>
                    <a:lnTo>
                      <a:pt x="687" y="169"/>
                    </a:lnTo>
                    <a:lnTo>
                      <a:pt x="688" y="170"/>
                    </a:lnTo>
                    <a:lnTo>
                      <a:pt x="690" y="171"/>
                    </a:lnTo>
                    <a:lnTo>
                      <a:pt x="691" y="173"/>
                    </a:lnTo>
                    <a:lnTo>
                      <a:pt x="692" y="174"/>
                    </a:lnTo>
                    <a:lnTo>
                      <a:pt x="692" y="175"/>
                    </a:lnTo>
                    <a:lnTo>
                      <a:pt x="694" y="177"/>
                    </a:lnTo>
                    <a:lnTo>
                      <a:pt x="696" y="179"/>
                    </a:lnTo>
                    <a:lnTo>
                      <a:pt x="698" y="181"/>
                    </a:lnTo>
                    <a:lnTo>
                      <a:pt x="699" y="182"/>
                    </a:lnTo>
                    <a:lnTo>
                      <a:pt x="700" y="185"/>
                    </a:lnTo>
                    <a:lnTo>
                      <a:pt x="702" y="186"/>
                    </a:lnTo>
                    <a:lnTo>
                      <a:pt x="703" y="187"/>
                    </a:lnTo>
                    <a:lnTo>
                      <a:pt x="704" y="189"/>
                    </a:lnTo>
                    <a:lnTo>
                      <a:pt x="706" y="190"/>
                    </a:lnTo>
                    <a:lnTo>
                      <a:pt x="706" y="191"/>
                    </a:lnTo>
                    <a:lnTo>
                      <a:pt x="707" y="193"/>
                    </a:lnTo>
                    <a:lnTo>
                      <a:pt x="708" y="194"/>
                    </a:lnTo>
                    <a:lnTo>
                      <a:pt x="708" y="195"/>
                    </a:lnTo>
                    <a:lnTo>
                      <a:pt x="710" y="197"/>
                    </a:lnTo>
                    <a:lnTo>
                      <a:pt x="711" y="197"/>
                    </a:lnTo>
                    <a:lnTo>
                      <a:pt x="711" y="198"/>
                    </a:lnTo>
                    <a:lnTo>
                      <a:pt x="712" y="199"/>
                    </a:lnTo>
                    <a:lnTo>
                      <a:pt x="714" y="201"/>
                    </a:lnTo>
                    <a:lnTo>
                      <a:pt x="715" y="202"/>
                    </a:lnTo>
                    <a:lnTo>
                      <a:pt x="715" y="203"/>
                    </a:lnTo>
                    <a:lnTo>
                      <a:pt x="716" y="205"/>
                    </a:lnTo>
                    <a:lnTo>
                      <a:pt x="717" y="206"/>
                    </a:lnTo>
                    <a:lnTo>
                      <a:pt x="719" y="207"/>
                    </a:lnTo>
                    <a:lnTo>
                      <a:pt x="719" y="209"/>
                    </a:lnTo>
                    <a:lnTo>
                      <a:pt x="720" y="210"/>
                    </a:lnTo>
                    <a:lnTo>
                      <a:pt x="721" y="211"/>
                    </a:lnTo>
                    <a:lnTo>
                      <a:pt x="723" y="213"/>
                    </a:lnTo>
                    <a:lnTo>
                      <a:pt x="724" y="215"/>
                    </a:lnTo>
                    <a:lnTo>
                      <a:pt x="725" y="217"/>
                    </a:lnTo>
                    <a:lnTo>
                      <a:pt x="725" y="218"/>
                    </a:lnTo>
                    <a:lnTo>
                      <a:pt x="727" y="221"/>
                    </a:lnTo>
                    <a:lnTo>
                      <a:pt x="729" y="222"/>
                    </a:lnTo>
                    <a:lnTo>
                      <a:pt x="731" y="225"/>
                    </a:lnTo>
                    <a:lnTo>
                      <a:pt x="732" y="226"/>
                    </a:lnTo>
                    <a:lnTo>
                      <a:pt x="733" y="229"/>
                    </a:lnTo>
                    <a:lnTo>
                      <a:pt x="735" y="230"/>
                    </a:lnTo>
                    <a:lnTo>
                      <a:pt x="736" y="231"/>
                    </a:lnTo>
                    <a:lnTo>
                      <a:pt x="737" y="234"/>
                    </a:lnTo>
                    <a:lnTo>
                      <a:pt x="739" y="235"/>
                    </a:lnTo>
                    <a:lnTo>
                      <a:pt x="739" y="236"/>
                    </a:lnTo>
                    <a:lnTo>
                      <a:pt x="740" y="238"/>
                    </a:lnTo>
                    <a:lnTo>
                      <a:pt x="741" y="239"/>
                    </a:lnTo>
                    <a:lnTo>
                      <a:pt x="741" y="240"/>
                    </a:lnTo>
                    <a:lnTo>
                      <a:pt x="743" y="242"/>
                    </a:lnTo>
                    <a:lnTo>
                      <a:pt x="744" y="243"/>
                    </a:lnTo>
                    <a:lnTo>
                      <a:pt x="744" y="244"/>
                    </a:lnTo>
                    <a:lnTo>
                      <a:pt x="745" y="244"/>
                    </a:lnTo>
                    <a:lnTo>
                      <a:pt x="747" y="246"/>
                    </a:lnTo>
                    <a:lnTo>
                      <a:pt x="747" y="247"/>
                    </a:lnTo>
                    <a:lnTo>
                      <a:pt x="748" y="248"/>
                    </a:lnTo>
                    <a:lnTo>
                      <a:pt x="748" y="250"/>
                    </a:lnTo>
                    <a:lnTo>
                      <a:pt x="749" y="251"/>
                    </a:lnTo>
                    <a:lnTo>
                      <a:pt x="751" y="252"/>
                    </a:lnTo>
                    <a:lnTo>
                      <a:pt x="752" y="254"/>
                    </a:lnTo>
                    <a:lnTo>
                      <a:pt x="753" y="255"/>
                    </a:lnTo>
                    <a:lnTo>
                      <a:pt x="753" y="256"/>
                    </a:lnTo>
                    <a:lnTo>
                      <a:pt x="755" y="259"/>
                    </a:lnTo>
                    <a:lnTo>
                      <a:pt x="756" y="260"/>
                    </a:lnTo>
                    <a:lnTo>
                      <a:pt x="757" y="262"/>
                    </a:lnTo>
                    <a:lnTo>
                      <a:pt x="759" y="263"/>
                    </a:lnTo>
                    <a:lnTo>
                      <a:pt x="760" y="266"/>
                    </a:lnTo>
                    <a:lnTo>
                      <a:pt x="761" y="267"/>
                    </a:lnTo>
                    <a:lnTo>
                      <a:pt x="763" y="270"/>
                    </a:lnTo>
                    <a:lnTo>
                      <a:pt x="764" y="271"/>
                    </a:lnTo>
                    <a:lnTo>
                      <a:pt x="765" y="274"/>
                    </a:lnTo>
                    <a:lnTo>
                      <a:pt x="768" y="275"/>
                    </a:lnTo>
                    <a:lnTo>
                      <a:pt x="769" y="278"/>
                    </a:lnTo>
                    <a:lnTo>
                      <a:pt x="771" y="279"/>
                    </a:lnTo>
                    <a:lnTo>
                      <a:pt x="772" y="280"/>
                    </a:lnTo>
                    <a:lnTo>
                      <a:pt x="772" y="283"/>
                    </a:lnTo>
                    <a:lnTo>
                      <a:pt x="773" y="284"/>
                    </a:lnTo>
                    <a:lnTo>
                      <a:pt x="775" y="286"/>
                    </a:lnTo>
                    <a:lnTo>
                      <a:pt x="776" y="287"/>
                    </a:lnTo>
                    <a:lnTo>
                      <a:pt x="776" y="288"/>
                    </a:lnTo>
                    <a:lnTo>
                      <a:pt x="777" y="290"/>
                    </a:lnTo>
                    <a:lnTo>
                      <a:pt x="779" y="291"/>
                    </a:lnTo>
                    <a:lnTo>
                      <a:pt x="780" y="292"/>
                    </a:lnTo>
                    <a:lnTo>
                      <a:pt x="780" y="294"/>
                    </a:lnTo>
                    <a:lnTo>
                      <a:pt x="781" y="295"/>
                    </a:lnTo>
                    <a:lnTo>
                      <a:pt x="781" y="296"/>
                    </a:lnTo>
                    <a:lnTo>
                      <a:pt x="783" y="296"/>
                    </a:lnTo>
                    <a:lnTo>
                      <a:pt x="783" y="298"/>
                    </a:lnTo>
                    <a:lnTo>
                      <a:pt x="784" y="299"/>
                    </a:lnTo>
                    <a:lnTo>
                      <a:pt x="784" y="300"/>
                    </a:lnTo>
                    <a:lnTo>
                      <a:pt x="785" y="302"/>
                    </a:lnTo>
                    <a:lnTo>
                      <a:pt x="787" y="303"/>
                    </a:lnTo>
                    <a:lnTo>
                      <a:pt x="787" y="304"/>
                    </a:lnTo>
                    <a:lnTo>
                      <a:pt x="788" y="306"/>
                    </a:lnTo>
                    <a:lnTo>
                      <a:pt x="789" y="307"/>
                    </a:lnTo>
                    <a:lnTo>
                      <a:pt x="789" y="308"/>
                    </a:lnTo>
                    <a:lnTo>
                      <a:pt x="791" y="310"/>
                    </a:lnTo>
                    <a:lnTo>
                      <a:pt x="792" y="312"/>
                    </a:lnTo>
                    <a:lnTo>
                      <a:pt x="792" y="314"/>
                    </a:lnTo>
                    <a:lnTo>
                      <a:pt x="793" y="315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13" name="Freeform 65">
                <a:extLst>
                  <a:ext uri="{FF2B5EF4-FFF2-40B4-BE49-F238E27FC236}">
                    <a16:creationId xmlns:a16="http://schemas.microsoft.com/office/drawing/2014/main" id="{7DED28E2-01B9-8B41-B2A3-0D1C1CCEFC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2" y="1900"/>
                <a:ext cx="397" cy="157"/>
              </a:xfrm>
              <a:custGeom>
                <a:avLst/>
                <a:gdLst>
                  <a:gd name="T0" fmla="*/ 1 w 793"/>
                  <a:gd name="T1" fmla="*/ 1 h 314"/>
                  <a:gd name="T2" fmla="*/ 1 w 793"/>
                  <a:gd name="T3" fmla="*/ 1 h 314"/>
                  <a:gd name="T4" fmla="*/ 1 w 793"/>
                  <a:gd name="T5" fmla="*/ 1 h 314"/>
                  <a:gd name="T6" fmla="*/ 1 w 793"/>
                  <a:gd name="T7" fmla="*/ 1 h 314"/>
                  <a:gd name="T8" fmla="*/ 1 w 793"/>
                  <a:gd name="T9" fmla="*/ 1 h 314"/>
                  <a:gd name="T10" fmla="*/ 1 w 793"/>
                  <a:gd name="T11" fmla="*/ 1 h 314"/>
                  <a:gd name="T12" fmla="*/ 1 w 793"/>
                  <a:gd name="T13" fmla="*/ 1 h 314"/>
                  <a:gd name="T14" fmla="*/ 1 w 793"/>
                  <a:gd name="T15" fmla="*/ 1 h 314"/>
                  <a:gd name="T16" fmla="*/ 1 w 793"/>
                  <a:gd name="T17" fmla="*/ 1 h 314"/>
                  <a:gd name="T18" fmla="*/ 1 w 793"/>
                  <a:gd name="T19" fmla="*/ 1 h 314"/>
                  <a:gd name="T20" fmla="*/ 1 w 793"/>
                  <a:gd name="T21" fmla="*/ 1 h 314"/>
                  <a:gd name="T22" fmla="*/ 1 w 793"/>
                  <a:gd name="T23" fmla="*/ 1 h 314"/>
                  <a:gd name="T24" fmla="*/ 1 w 793"/>
                  <a:gd name="T25" fmla="*/ 1 h 314"/>
                  <a:gd name="T26" fmla="*/ 1 w 793"/>
                  <a:gd name="T27" fmla="*/ 1 h 314"/>
                  <a:gd name="T28" fmla="*/ 1 w 793"/>
                  <a:gd name="T29" fmla="*/ 1 h 314"/>
                  <a:gd name="T30" fmla="*/ 1 w 793"/>
                  <a:gd name="T31" fmla="*/ 1 h 314"/>
                  <a:gd name="T32" fmla="*/ 1 w 793"/>
                  <a:gd name="T33" fmla="*/ 1 h 314"/>
                  <a:gd name="T34" fmla="*/ 1 w 793"/>
                  <a:gd name="T35" fmla="*/ 1 h 314"/>
                  <a:gd name="T36" fmla="*/ 1 w 793"/>
                  <a:gd name="T37" fmla="*/ 1 h 314"/>
                  <a:gd name="T38" fmla="*/ 1 w 793"/>
                  <a:gd name="T39" fmla="*/ 1 h 314"/>
                  <a:gd name="T40" fmla="*/ 1 w 793"/>
                  <a:gd name="T41" fmla="*/ 1 h 314"/>
                  <a:gd name="T42" fmla="*/ 1 w 793"/>
                  <a:gd name="T43" fmla="*/ 1 h 314"/>
                  <a:gd name="T44" fmla="*/ 1 w 793"/>
                  <a:gd name="T45" fmla="*/ 1 h 314"/>
                  <a:gd name="T46" fmla="*/ 1 w 793"/>
                  <a:gd name="T47" fmla="*/ 1 h 314"/>
                  <a:gd name="T48" fmla="*/ 1 w 793"/>
                  <a:gd name="T49" fmla="*/ 1 h 314"/>
                  <a:gd name="T50" fmla="*/ 1 w 793"/>
                  <a:gd name="T51" fmla="*/ 1 h 314"/>
                  <a:gd name="T52" fmla="*/ 1 w 793"/>
                  <a:gd name="T53" fmla="*/ 1 h 314"/>
                  <a:gd name="T54" fmla="*/ 1 w 793"/>
                  <a:gd name="T55" fmla="*/ 1 h 314"/>
                  <a:gd name="T56" fmla="*/ 1 w 793"/>
                  <a:gd name="T57" fmla="*/ 1 h 314"/>
                  <a:gd name="T58" fmla="*/ 1 w 793"/>
                  <a:gd name="T59" fmla="*/ 1 h 314"/>
                  <a:gd name="T60" fmla="*/ 1 w 793"/>
                  <a:gd name="T61" fmla="*/ 1 h 314"/>
                  <a:gd name="T62" fmla="*/ 1 w 793"/>
                  <a:gd name="T63" fmla="*/ 1 h 314"/>
                  <a:gd name="T64" fmla="*/ 1 w 793"/>
                  <a:gd name="T65" fmla="*/ 1 h 314"/>
                  <a:gd name="T66" fmla="*/ 1 w 793"/>
                  <a:gd name="T67" fmla="*/ 1 h 314"/>
                  <a:gd name="T68" fmla="*/ 1 w 793"/>
                  <a:gd name="T69" fmla="*/ 1 h 314"/>
                  <a:gd name="T70" fmla="*/ 1 w 793"/>
                  <a:gd name="T71" fmla="*/ 1 h 314"/>
                  <a:gd name="T72" fmla="*/ 1 w 793"/>
                  <a:gd name="T73" fmla="*/ 1 h 314"/>
                  <a:gd name="T74" fmla="*/ 1 w 793"/>
                  <a:gd name="T75" fmla="*/ 1 h 314"/>
                  <a:gd name="T76" fmla="*/ 1 w 793"/>
                  <a:gd name="T77" fmla="*/ 1 h 314"/>
                  <a:gd name="T78" fmla="*/ 1 w 793"/>
                  <a:gd name="T79" fmla="*/ 1 h 314"/>
                  <a:gd name="T80" fmla="*/ 1 w 793"/>
                  <a:gd name="T81" fmla="*/ 1 h 314"/>
                  <a:gd name="T82" fmla="*/ 1 w 793"/>
                  <a:gd name="T83" fmla="*/ 1 h 314"/>
                  <a:gd name="T84" fmla="*/ 1 w 793"/>
                  <a:gd name="T85" fmla="*/ 1 h 314"/>
                  <a:gd name="T86" fmla="*/ 1 w 793"/>
                  <a:gd name="T87" fmla="*/ 1 h 314"/>
                  <a:gd name="T88" fmla="*/ 1 w 793"/>
                  <a:gd name="T89" fmla="*/ 1 h 314"/>
                  <a:gd name="T90" fmla="*/ 1 w 793"/>
                  <a:gd name="T91" fmla="*/ 1 h 314"/>
                  <a:gd name="T92" fmla="*/ 1 w 793"/>
                  <a:gd name="T93" fmla="*/ 1 h 314"/>
                  <a:gd name="T94" fmla="*/ 1 w 793"/>
                  <a:gd name="T95" fmla="*/ 1 h 314"/>
                  <a:gd name="T96" fmla="*/ 1 w 793"/>
                  <a:gd name="T97" fmla="*/ 1 h 314"/>
                  <a:gd name="T98" fmla="*/ 1 w 793"/>
                  <a:gd name="T99" fmla="*/ 1 h 314"/>
                  <a:gd name="T100" fmla="*/ 1 w 793"/>
                  <a:gd name="T101" fmla="*/ 1 h 314"/>
                  <a:gd name="T102" fmla="*/ 1 w 793"/>
                  <a:gd name="T103" fmla="*/ 1 h 314"/>
                  <a:gd name="T104" fmla="*/ 1 w 793"/>
                  <a:gd name="T105" fmla="*/ 1 h 314"/>
                  <a:gd name="T106" fmla="*/ 1 w 793"/>
                  <a:gd name="T107" fmla="*/ 1 h 314"/>
                  <a:gd name="T108" fmla="*/ 1 w 793"/>
                  <a:gd name="T109" fmla="*/ 1 h 314"/>
                  <a:gd name="T110" fmla="*/ 1 w 793"/>
                  <a:gd name="T111" fmla="*/ 1 h 314"/>
                  <a:gd name="T112" fmla="*/ 1 w 793"/>
                  <a:gd name="T113" fmla="*/ 1 h 314"/>
                  <a:gd name="T114" fmla="*/ 1 w 793"/>
                  <a:gd name="T115" fmla="*/ 1 h 314"/>
                  <a:gd name="T116" fmla="*/ 1 w 793"/>
                  <a:gd name="T117" fmla="*/ 1 h 314"/>
                  <a:gd name="T118" fmla="*/ 1 w 793"/>
                  <a:gd name="T119" fmla="*/ 1 h 314"/>
                  <a:gd name="T120" fmla="*/ 1 w 793"/>
                  <a:gd name="T121" fmla="*/ 1 h 31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93"/>
                  <a:gd name="T184" fmla="*/ 0 h 314"/>
                  <a:gd name="T185" fmla="*/ 793 w 793"/>
                  <a:gd name="T186" fmla="*/ 314 h 31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93" h="314">
                    <a:moveTo>
                      <a:pt x="0" y="314"/>
                    </a:moveTo>
                    <a:lnTo>
                      <a:pt x="31" y="314"/>
                    </a:lnTo>
                    <a:lnTo>
                      <a:pt x="59" y="314"/>
                    </a:lnTo>
                    <a:lnTo>
                      <a:pt x="85" y="314"/>
                    </a:lnTo>
                    <a:lnTo>
                      <a:pt x="110" y="314"/>
                    </a:lnTo>
                    <a:lnTo>
                      <a:pt x="133" y="314"/>
                    </a:lnTo>
                    <a:lnTo>
                      <a:pt x="154" y="314"/>
                    </a:lnTo>
                    <a:lnTo>
                      <a:pt x="174" y="314"/>
                    </a:lnTo>
                    <a:lnTo>
                      <a:pt x="193" y="314"/>
                    </a:lnTo>
                    <a:lnTo>
                      <a:pt x="210" y="314"/>
                    </a:lnTo>
                    <a:lnTo>
                      <a:pt x="226" y="314"/>
                    </a:lnTo>
                    <a:lnTo>
                      <a:pt x="241" y="314"/>
                    </a:lnTo>
                    <a:lnTo>
                      <a:pt x="254" y="314"/>
                    </a:lnTo>
                    <a:lnTo>
                      <a:pt x="266" y="314"/>
                    </a:lnTo>
                    <a:lnTo>
                      <a:pt x="276" y="314"/>
                    </a:lnTo>
                    <a:lnTo>
                      <a:pt x="286" y="314"/>
                    </a:lnTo>
                    <a:lnTo>
                      <a:pt x="295" y="314"/>
                    </a:lnTo>
                    <a:lnTo>
                      <a:pt x="303" y="314"/>
                    </a:lnTo>
                    <a:lnTo>
                      <a:pt x="310" y="314"/>
                    </a:lnTo>
                    <a:lnTo>
                      <a:pt x="316" y="314"/>
                    </a:lnTo>
                    <a:lnTo>
                      <a:pt x="322" y="314"/>
                    </a:lnTo>
                    <a:lnTo>
                      <a:pt x="327" y="314"/>
                    </a:lnTo>
                    <a:lnTo>
                      <a:pt x="331" y="314"/>
                    </a:lnTo>
                    <a:lnTo>
                      <a:pt x="335" y="314"/>
                    </a:lnTo>
                    <a:lnTo>
                      <a:pt x="339" y="314"/>
                    </a:lnTo>
                    <a:lnTo>
                      <a:pt x="342" y="313"/>
                    </a:lnTo>
                    <a:lnTo>
                      <a:pt x="344" y="313"/>
                    </a:lnTo>
                    <a:lnTo>
                      <a:pt x="347" y="313"/>
                    </a:lnTo>
                    <a:lnTo>
                      <a:pt x="349" y="313"/>
                    </a:lnTo>
                    <a:lnTo>
                      <a:pt x="351" y="313"/>
                    </a:lnTo>
                    <a:lnTo>
                      <a:pt x="353" y="313"/>
                    </a:lnTo>
                    <a:lnTo>
                      <a:pt x="355" y="313"/>
                    </a:lnTo>
                    <a:lnTo>
                      <a:pt x="357" y="313"/>
                    </a:lnTo>
                    <a:lnTo>
                      <a:pt x="360" y="313"/>
                    </a:lnTo>
                    <a:lnTo>
                      <a:pt x="361" y="313"/>
                    </a:lnTo>
                    <a:lnTo>
                      <a:pt x="364" y="313"/>
                    </a:lnTo>
                    <a:lnTo>
                      <a:pt x="365" y="312"/>
                    </a:lnTo>
                    <a:lnTo>
                      <a:pt x="367" y="312"/>
                    </a:lnTo>
                    <a:lnTo>
                      <a:pt x="369" y="312"/>
                    </a:lnTo>
                    <a:lnTo>
                      <a:pt x="371" y="312"/>
                    </a:lnTo>
                    <a:lnTo>
                      <a:pt x="372" y="312"/>
                    </a:lnTo>
                    <a:lnTo>
                      <a:pt x="373" y="312"/>
                    </a:lnTo>
                    <a:lnTo>
                      <a:pt x="375" y="312"/>
                    </a:lnTo>
                    <a:lnTo>
                      <a:pt x="376" y="312"/>
                    </a:lnTo>
                    <a:lnTo>
                      <a:pt x="377" y="312"/>
                    </a:lnTo>
                    <a:lnTo>
                      <a:pt x="379" y="312"/>
                    </a:lnTo>
                    <a:lnTo>
                      <a:pt x="380" y="312"/>
                    </a:lnTo>
                    <a:lnTo>
                      <a:pt x="381" y="310"/>
                    </a:lnTo>
                    <a:lnTo>
                      <a:pt x="383" y="310"/>
                    </a:lnTo>
                    <a:lnTo>
                      <a:pt x="384" y="310"/>
                    </a:lnTo>
                    <a:lnTo>
                      <a:pt x="385" y="310"/>
                    </a:lnTo>
                    <a:lnTo>
                      <a:pt x="387" y="310"/>
                    </a:lnTo>
                    <a:lnTo>
                      <a:pt x="388" y="310"/>
                    </a:lnTo>
                    <a:lnTo>
                      <a:pt x="389" y="310"/>
                    </a:lnTo>
                    <a:lnTo>
                      <a:pt x="391" y="310"/>
                    </a:lnTo>
                    <a:lnTo>
                      <a:pt x="392" y="309"/>
                    </a:lnTo>
                    <a:lnTo>
                      <a:pt x="393" y="309"/>
                    </a:lnTo>
                    <a:lnTo>
                      <a:pt x="396" y="309"/>
                    </a:lnTo>
                    <a:lnTo>
                      <a:pt x="397" y="309"/>
                    </a:lnTo>
                    <a:lnTo>
                      <a:pt x="399" y="309"/>
                    </a:lnTo>
                    <a:lnTo>
                      <a:pt x="401" y="308"/>
                    </a:lnTo>
                    <a:lnTo>
                      <a:pt x="403" y="308"/>
                    </a:lnTo>
                    <a:lnTo>
                      <a:pt x="405" y="308"/>
                    </a:lnTo>
                    <a:lnTo>
                      <a:pt x="407" y="308"/>
                    </a:lnTo>
                    <a:lnTo>
                      <a:pt x="409" y="308"/>
                    </a:lnTo>
                    <a:lnTo>
                      <a:pt x="411" y="306"/>
                    </a:lnTo>
                    <a:lnTo>
                      <a:pt x="412" y="306"/>
                    </a:lnTo>
                    <a:lnTo>
                      <a:pt x="415" y="306"/>
                    </a:lnTo>
                    <a:lnTo>
                      <a:pt x="416" y="306"/>
                    </a:lnTo>
                    <a:lnTo>
                      <a:pt x="417" y="306"/>
                    </a:lnTo>
                    <a:lnTo>
                      <a:pt x="419" y="306"/>
                    </a:lnTo>
                    <a:lnTo>
                      <a:pt x="420" y="305"/>
                    </a:lnTo>
                    <a:lnTo>
                      <a:pt x="421" y="305"/>
                    </a:lnTo>
                    <a:lnTo>
                      <a:pt x="423" y="305"/>
                    </a:lnTo>
                    <a:lnTo>
                      <a:pt x="424" y="305"/>
                    </a:lnTo>
                    <a:lnTo>
                      <a:pt x="425" y="305"/>
                    </a:lnTo>
                    <a:lnTo>
                      <a:pt x="427" y="305"/>
                    </a:lnTo>
                    <a:lnTo>
                      <a:pt x="428" y="304"/>
                    </a:lnTo>
                    <a:lnTo>
                      <a:pt x="429" y="304"/>
                    </a:lnTo>
                    <a:lnTo>
                      <a:pt x="431" y="304"/>
                    </a:lnTo>
                    <a:lnTo>
                      <a:pt x="432" y="302"/>
                    </a:lnTo>
                    <a:lnTo>
                      <a:pt x="433" y="302"/>
                    </a:lnTo>
                    <a:lnTo>
                      <a:pt x="435" y="302"/>
                    </a:lnTo>
                    <a:lnTo>
                      <a:pt x="436" y="302"/>
                    </a:lnTo>
                    <a:lnTo>
                      <a:pt x="437" y="301"/>
                    </a:lnTo>
                    <a:lnTo>
                      <a:pt x="438" y="301"/>
                    </a:lnTo>
                    <a:lnTo>
                      <a:pt x="440" y="301"/>
                    </a:lnTo>
                    <a:lnTo>
                      <a:pt x="442" y="300"/>
                    </a:lnTo>
                    <a:lnTo>
                      <a:pt x="444" y="300"/>
                    </a:lnTo>
                    <a:lnTo>
                      <a:pt x="445" y="298"/>
                    </a:lnTo>
                    <a:lnTo>
                      <a:pt x="448" y="298"/>
                    </a:lnTo>
                    <a:lnTo>
                      <a:pt x="450" y="297"/>
                    </a:lnTo>
                    <a:lnTo>
                      <a:pt x="452" y="297"/>
                    </a:lnTo>
                    <a:lnTo>
                      <a:pt x="454" y="296"/>
                    </a:lnTo>
                    <a:lnTo>
                      <a:pt x="457" y="296"/>
                    </a:lnTo>
                    <a:lnTo>
                      <a:pt x="460" y="294"/>
                    </a:lnTo>
                    <a:lnTo>
                      <a:pt x="461" y="294"/>
                    </a:lnTo>
                    <a:lnTo>
                      <a:pt x="464" y="293"/>
                    </a:lnTo>
                    <a:lnTo>
                      <a:pt x="465" y="293"/>
                    </a:lnTo>
                    <a:lnTo>
                      <a:pt x="466" y="292"/>
                    </a:lnTo>
                    <a:lnTo>
                      <a:pt x="469" y="292"/>
                    </a:lnTo>
                    <a:lnTo>
                      <a:pt x="470" y="292"/>
                    </a:lnTo>
                    <a:lnTo>
                      <a:pt x="472" y="290"/>
                    </a:lnTo>
                    <a:lnTo>
                      <a:pt x="473" y="290"/>
                    </a:lnTo>
                    <a:lnTo>
                      <a:pt x="474" y="289"/>
                    </a:lnTo>
                    <a:lnTo>
                      <a:pt x="476" y="289"/>
                    </a:lnTo>
                    <a:lnTo>
                      <a:pt x="477" y="289"/>
                    </a:lnTo>
                    <a:lnTo>
                      <a:pt x="478" y="288"/>
                    </a:lnTo>
                    <a:lnTo>
                      <a:pt x="480" y="288"/>
                    </a:lnTo>
                    <a:lnTo>
                      <a:pt x="481" y="288"/>
                    </a:lnTo>
                    <a:lnTo>
                      <a:pt x="482" y="287"/>
                    </a:lnTo>
                    <a:lnTo>
                      <a:pt x="484" y="287"/>
                    </a:lnTo>
                    <a:lnTo>
                      <a:pt x="485" y="285"/>
                    </a:lnTo>
                    <a:lnTo>
                      <a:pt x="486" y="285"/>
                    </a:lnTo>
                    <a:lnTo>
                      <a:pt x="488" y="284"/>
                    </a:lnTo>
                    <a:lnTo>
                      <a:pt x="489" y="284"/>
                    </a:lnTo>
                    <a:lnTo>
                      <a:pt x="490" y="283"/>
                    </a:lnTo>
                    <a:lnTo>
                      <a:pt x="492" y="283"/>
                    </a:lnTo>
                    <a:lnTo>
                      <a:pt x="493" y="281"/>
                    </a:lnTo>
                    <a:lnTo>
                      <a:pt x="496" y="281"/>
                    </a:lnTo>
                    <a:lnTo>
                      <a:pt x="497" y="280"/>
                    </a:lnTo>
                    <a:lnTo>
                      <a:pt x="498" y="279"/>
                    </a:lnTo>
                    <a:lnTo>
                      <a:pt x="501" y="279"/>
                    </a:lnTo>
                    <a:lnTo>
                      <a:pt x="502" y="277"/>
                    </a:lnTo>
                    <a:lnTo>
                      <a:pt x="505" y="276"/>
                    </a:lnTo>
                    <a:lnTo>
                      <a:pt x="506" y="275"/>
                    </a:lnTo>
                    <a:lnTo>
                      <a:pt x="509" y="275"/>
                    </a:lnTo>
                    <a:lnTo>
                      <a:pt x="510" y="273"/>
                    </a:lnTo>
                    <a:lnTo>
                      <a:pt x="512" y="272"/>
                    </a:lnTo>
                    <a:lnTo>
                      <a:pt x="514" y="272"/>
                    </a:lnTo>
                    <a:lnTo>
                      <a:pt x="516" y="271"/>
                    </a:lnTo>
                    <a:lnTo>
                      <a:pt x="517" y="271"/>
                    </a:lnTo>
                    <a:lnTo>
                      <a:pt x="518" y="269"/>
                    </a:lnTo>
                    <a:lnTo>
                      <a:pt x="520" y="269"/>
                    </a:lnTo>
                    <a:lnTo>
                      <a:pt x="521" y="268"/>
                    </a:lnTo>
                    <a:lnTo>
                      <a:pt x="522" y="268"/>
                    </a:lnTo>
                    <a:lnTo>
                      <a:pt x="524" y="267"/>
                    </a:lnTo>
                    <a:lnTo>
                      <a:pt x="525" y="265"/>
                    </a:lnTo>
                    <a:lnTo>
                      <a:pt x="526" y="265"/>
                    </a:lnTo>
                    <a:lnTo>
                      <a:pt x="528" y="265"/>
                    </a:lnTo>
                    <a:lnTo>
                      <a:pt x="529" y="264"/>
                    </a:lnTo>
                    <a:lnTo>
                      <a:pt x="530" y="263"/>
                    </a:lnTo>
                    <a:lnTo>
                      <a:pt x="531" y="263"/>
                    </a:lnTo>
                    <a:lnTo>
                      <a:pt x="533" y="261"/>
                    </a:lnTo>
                    <a:lnTo>
                      <a:pt x="534" y="261"/>
                    </a:lnTo>
                    <a:lnTo>
                      <a:pt x="535" y="260"/>
                    </a:lnTo>
                    <a:lnTo>
                      <a:pt x="537" y="260"/>
                    </a:lnTo>
                    <a:lnTo>
                      <a:pt x="538" y="259"/>
                    </a:lnTo>
                    <a:lnTo>
                      <a:pt x="539" y="257"/>
                    </a:lnTo>
                    <a:lnTo>
                      <a:pt x="542" y="257"/>
                    </a:lnTo>
                    <a:lnTo>
                      <a:pt x="543" y="256"/>
                    </a:lnTo>
                    <a:lnTo>
                      <a:pt x="545" y="255"/>
                    </a:lnTo>
                    <a:lnTo>
                      <a:pt x="546" y="255"/>
                    </a:lnTo>
                    <a:lnTo>
                      <a:pt x="549" y="253"/>
                    </a:lnTo>
                    <a:lnTo>
                      <a:pt x="550" y="252"/>
                    </a:lnTo>
                    <a:lnTo>
                      <a:pt x="551" y="251"/>
                    </a:lnTo>
                    <a:lnTo>
                      <a:pt x="554" y="251"/>
                    </a:lnTo>
                    <a:lnTo>
                      <a:pt x="555" y="249"/>
                    </a:lnTo>
                    <a:lnTo>
                      <a:pt x="557" y="248"/>
                    </a:lnTo>
                    <a:lnTo>
                      <a:pt x="558" y="248"/>
                    </a:lnTo>
                    <a:lnTo>
                      <a:pt x="559" y="247"/>
                    </a:lnTo>
                    <a:lnTo>
                      <a:pt x="561" y="247"/>
                    </a:lnTo>
                    <a:lnTo>
                      <a:pt x="562" y="245"/>
                    </a:lnTo>
                    <a:lnTo>
                      <a:pt x="563" y="245"/>
                    </a:lnTo>
                    <a:lnTo>
                      <a:pt x="563" y="244"/>
                    </a:lnTo>
                    <a:lnTo>
                      <a:pt x="565" y="244"/>
                    </a:lnTo>
                    <a:lnTo>
                      <a:pt x="566" y="243"/>
                    </a:lnTo>
                    <a:lnTo>
                      <a:pt x="567" y="243"/>
                    </a:lnTo>
                    <a:lnTo>
                      <a:pt x="569" y="241"/>
                    </a:lnTo>
                    <a:lnTo>
                      <a:pt x="570" y="241"/>
                    </a:lnTo>
                    <a:lnTo>
                      <a:pt x="570" y="240"/>
                    </a:lnTo>
                    <a:lnTo>
                      <a:pt x="571" y="240"/>
                    </a:lnTo>
                    <a:lnTo>
                      <a:pt x="573" y="240"/>
                    </a:lnTo>
                    <a:lnTo>
                      <a:pt x="573" y="239"/>
                    </a:lnTo>
                    <a:lnTo>
                      <a:pt x="574" y="239"/>
                    </a:lnTo>
                    <a:lnTo>
                      <a:pt x="575" y="237"/>
                    </a:lnTo>
                    <a:lnTo>
                      <a:pt x="577" y="236"/>
                    </a:lnTo>
                    <a:lnTo>
                      <a:pt x="578" y="236"/>
                    </a:lnTo>
                    <a:lnTo>
                      <a:pt x="579" y="235"/>
                    </a:lnTo>
                    <a:lnTo>
                      <a:pt x="581" y="235"/>
                    </a:lnTo>
                    <a:lnTo>
                      <a:pt x="582" y="233"/>
                    </a:lnTo>
                    <a:lnTo>
                      <a:pt x="583" y="232"/>
                    </a:lnTo>
                    <a:lnTo>
                      <a:pt x="585" y="232"/>
                    </a:lnTo>
                    <a:lnTo>
                      <a:pt x="586" y="231"/>
                    </a:lnTo>
                    <a:lnTo>
                      <a:pt x="587" y="229"/>
                    </a:lnTo>
                    <a:lnTo>
                      <a:pt x="589" y="229"/>
                    </a:lnTo>
                    <a:lnTo>
                      <a:pt x="590" y="228"/>
                    </a:lnTo>
                    <a:lnTo>
                      <a:pt x="591" y="227"/>
                    </a:lnTo>
                    <a:lnTo>
                      <a:pt x="593" y="227"/>
                    </a:lnTo>
                    <a:lnTo>
                      <a:pt x="594" y="225"/>
                    </a:lnTo>
                    <a:lnTo>
                      <a:pt x="595" y="224"/>
                    </a:lnTo>
                    <a:lnTo>
                      <a:pt x="597" y="224"/>
                    </a:lnTo>
                    <a:lnTo>
                      <a:pt x="598" y="223"/>
                    </a:lnTo>
                    <a:lnTo>
                      <a:pt x="599" y="221"/>
                    </a:lnTo>
                    <a:lnTo>
                      <a:pt x="601" y="221"/>
                    </a:lnTo>
                    <a:lnTo>
                      <a:pt x="601" y="220"/>
                    </a:lnTo>
                    <a:lnTo>
                      <a:pt x="602" y="220"/>
                    </a:lnTo>
                    <a:lnTo>
                      <a:pt x="603" y="219"/>
                    </a:lnTo>
                    <a:lnTo>
                      <a:pt x="605" y="219"/>
                    </a:lnTo>
                    <a:lnTo>
                      <a:pt x="605" y="217"/>
                    </a:lnTo>
                    <a:lnTo>
                      <a:pt x="606" y="217"/>
                    </a:lnTo>
                    <a:lnTo>
                      <a:pt x="606" y="216"/>
                    </a:lnTo>
                    <a:lnTo>
                      <a:pt x="607" y="216"/>
                    </a:lnTo>
                    <a:lnTo>
                      <a:pt x="609" y="215"/>
                    </a:lnTo>
                    <a:lnTo>
                      <a:pt x="610" y="215"/>
                    </a:lnTo>
                    <a:lnTo>
                      <a:pt x="610" y="213"/>
                    </a:lnTo>
                    <a:lnTo>
                      <a:pt x="611" y="213"/>
                    </a:lnTo>
                    <a:lnTo>
                      <a:pt x="613" y="212"/>
                    </a:lnTo>
                    <a:lnTo>
                      <a:pt x="614" y="211"/>
                    </a:lnTo>
                    <a:lnTo>
                      <a:pt x="615" y="209"/>
                    </a:lnTo>
                    <a:lnTo>
                      <a:pt x="617" y="209"/>
                    </a:lnTo>
                    <a:lnTo>
                      <a:pt x="617" y="208"/>
                    </a:lnTo>
                    <a:lnTo>
                      <a:pt x="618" y="208"/>
                    </a:lnTo>
                    <a:lnTo>
                      <a:pt x="619" y="207"/>
                    </a:lnTo>
                    <a:lnTo>
                      <a:pt x="621" y="205"/>
                    </a:lnTo>
                    <a:lnTo>
                      <a:pt x="622" y="204"/>
                    </a:lnTo>
                    <a:lnTo>
                      <a:pt x="623" y="204"/>
                    </a:lnTo>
                    <a:lnTo>
                      <a:pt x="623" y="203"/>
                    </a:lnTo>
                    <a:lnTo>
                      <a:pt x="624" y="203"/>
                    </a:lnTo>
                    <a:lnTo>
                      <a:pt x="626" y="201"/>
                    </a:lnTo>
                    <a:lnTo>
                      <a:pt x="627" y="200"/>
                    </a:lnTo>
                    <a:lnTo>
                      <a:pt x="628" y="200"/>
                    </a:lnTo>
                    <a:lnTo>
                      <a:pt x="628" y="199"/>
                    </a:lnTo>
                    <a:lnTo>
                      <a:pt x="630" y="199"/>
                    </a:lnTo>
                    <a:lnTo>
                      <a:pt x="631" y="197"/>
                    </a:lnTo>
                    <a:lnTo>
                      <a:pt x="632" y="197"/>
                    </a:lnTo>
                    <a:lnTo>
                      <a:pt x="632" y="196"/>
                    </a:lnTo>
                    <a:lnTo>
                      <a:pt x="634" y="196"/>
                    </a:lnTo>
                    <a:lnTo>
                      <a:pt x="635" y="195"/>
                    </a:lnTo>
                    <a:lnTo>
                      <a:pt x="636" y="194"/>
                    </a:lnTo>
                    <a:lnTo>
                      <a:pt x="638" y="194"/>
                    </a:lnTo>
                    <a:lnTo>
                      <a:pt x="639" y="192"/>
                    </a:lnTo>
                    <a:lnTo>
                      <a:pt x="640" y="192"/>
                    </a:lnTo>
                    <a:lnTo>
                      <a:pt x="642" y="191"/>
                    </a:lnTo>
                    <a:lnTo>
                      <a:pt x="642" y="190"/>
                    </a:lnTo>
                    <a:lnTo>
                      <a:pt x="643" y="190"/>
                    </a:lnTo>
                    <a:lnTo>
                      <a:pt x="644" y="188"/>
                    </a:lnTo>
                    <a:lnTo>
                      <a:pt x="646" y="188"/>
                    </a:lnTo>
                    <a:lnTo>
                      <a:pt x="646" y="187"/>
                    </a:lnTo>
                    <a:lnTo>
                      <a:pt x="647" y="187"/>
                    </a:lnTo>
                    <a:lnTo>
                      <a:pt x="648" y="186"/>
                    </a:lnTo>
                    <a:lnTo>
                      <a:pt x="650" y="184"/>
                    </a:lnTo>
                    <a:lnTo>
                      <a:pt x="651" y="184"/>
                    </a:lnTo>
                    <a:lnTo>
                      <a:pt x="651" y="183"/>
                    </a:lnTo>
                    <a:lnTo>
                      <a:pt x="652" y="183"/>
                    </a:lnTo>
                    <a:lnTo>
                      <a:pt x="652" y="182"/>
                    </a:lnTo>
                    <a:lnTo>
                      <a:pt x="654" y="182"/>
                    </a:lnTo>
                    <a:lnTo>
                      <a:pt x="654" y="180"/>
                    </a:lnTo>
                    <a:lnTo>
                      <a:pt x="655" y="180"/>
                    </a:lnTo>
                    <a:lnTo>
                      <a:pt x="655" y="179"/>
                    </a:lnTo>
                    <a:lnTo>
                      <a:pt x="656" y="179"/>
                    </a:lnTo>
                    <a:lnTo>
                      <a:pt x="658" y="178"/>
                    </a:lnTo>
                    <a:lnTo>
                      <a:pt x="659" y="176"/>
                    </a:lnTo>
                    <a:lnTo>
                      <a:pt x="660" y="175"/>
                    </a:lnTo>
                    <a:lnTo>
                      <a:pt x="662" y="174"/>
                    </a:lnTo>
                    <a:lnTo>
                      <a:pt x="663" y="172"/>
                    </a:lnTo>
                    <a:lnTo>
                      <a:pt x="664" y="171"/>
                    </a:lnTo>
                    <a:lnTo>
                      <a:pt x="666" y="170"/>
                    </a:lnTo>
                    <a:lnTo>
                      <a:pt x="666" y="168"/>
                    </a:lnTo>
                    <a:lnTo>
                      <a:pt x="667" y="167"/>
                    </a:lnTo>
                    <a:lnTo>
                      <a:pt x="668" y="166"/>
                    </a:lnTo>
                    <a:lnTo>
                      <a:pt x="670" y="164"/>
                    </a:lnTo>
                    <a:lnTo>
                      <a:pt x="671" y="163"/>
                    </a:lnTo>
                    <a:lnTo>
                      <a:pt x="672" y="163"/>
                    </a:lnTo>
                    <a:lnTo>
                      <a:pt x="672" y="162"/>
                    </a:lnTo>
                    <a:lnTo>
                      <a:pt x="674" y="160"/>
                    </a:lnTo>
                    <a:lnTo>
                      <a:pt x="675" y="159"/>
                    </a:lnTo>
                    <a:lnTo>
                      <a:pt x="676" y="158"/>
                    </a:lnTo>
                    <a:lnTo>
                      <a:pt x="678" y="156"/>
                    </a:lnTo>
                    <a:lnTo>
                      <a:pt x="679" y="155"/>
                    </a:lnTo>
                    <a:lnTo>
                      <a:pt x="680" y="154"/>
                    </a:lnTo>
                    <a:lnTo>
                      <a:pt x="680" y="152"/>
                    </a:lnTo>
                    <a:lnTo>
                      <a:pt x="682" y="152"/>
                    </a:lnTo>
                    <a:lnTo>
                      <a:pt x="682" y="151"/>
                    </a:lnTo>
                    <a:lnTo>
                      <a:pt x="683" y="150"/>
                    </a:lnTo>
                    <a:lnTo>
                      <a:pt x="684" y="150"/>
                    </a:lnTo>
                    <a:lnTo>
                      <a:pt x="684" y="148"/>
                    </a:lnTo>
                    <a:lnTo>
                      <a:pt x="686" y="147"/>
                    </a:lnTo>
                    <a:lnTo>
                      <a:pt x="687" y="147"/>
                    </a:lnTo>
                    <a:lnTo>
                      <a:pt x="687" y="146"/>
                    </a:lnTo>
                    <a:lnTo>
                      <a:pt x="688" y="144"/>
                    </a:lnTo>
                    <a:lnTo>
                      <a:pt x="690" y="143"/>
                    </a:lnTo>
                    <a:lnTo>
                      <a:pt x="691" y="142"/>
                    </a:lnTo>
                    <a:lnTo>
                      <a:pt x="692" y="140"/>
                    </a:lnTo>
                    <a:lnTo>
                      <a:pt x="692" y="139"/>
                    </a:lnTo>
                    <a:lnTo>
                      <a:pt x="694" y="136"/>
                    </a:lnTo>
                    <a:lnTo>
                      <a:pt x="696" y="135"/>
                    </a:lnTo>
                    <a:lnTo>
                      <a:pt x="698" y="134"/>
                    </a:lnTo>
                    <a:lnTo>
                      <a:pt x="699" y="131"/>
                    </a:lnTo>
                    <a:lnTo>
                      <a:pt x="700" y="130"/>
                    </a:lnTo>
                    <a:lnTo>
                      <a:pt x="702" y="128"/>
                    </a:lnTo>
                    <a:lnTo>
                      <a:pt x="703" y="127"/>
                    </a:lnTo>
                    <a:lnTo>
                      <a:pt x="704" y="126"/>
                    </a:lnTo>
                    <a:lnTo>
                      <a:pt x="706" y="124"/>
                    </a:lnTo>
                    <a:lnTo>
                      <a:pt x="706" y="123"/>
                    </a:lnTo>
                    <a:lnTo>
                      <a:pt x="707" y="122"/>
                    </a:lnTo>
                    <a:lnTo>
                      <a:pt x="708" y="120"/>
                    </a:lnTo>
                    <a:lnTo>
                      <a:pt x="708" y="119"/>
                    </a:lnTo>
                    <a:lnTo>
                      <a:pt x="710" y="118"/>
                    </a:lnTo>
                    <a:lnTo>
                      <a:pt x="711" y="118"/>
                    </a:lnTo>
                    <a:lnTo>
                      <a:pt x="711" y="116"/>
                    </a:lnTo>
                    <a:lnTo>
                      <a:pt x="712" y="115"/>
                    </a:lnTo>
                    <a:lnTo>
                      <a:pt x="714" y="114"/>
                    </a:lnTo>
                    <a:lnTo>
                      <a:pt x="715" y="112"/>
                    </a:lnTo>
                    <a:lnTo>
                      <a:pt x="715" y="111"/>
                    </a:lnTo>
                    <a:lnTo>
                      <a:pt x="716" y="110"/>
                    </a:lnTo>
                    <a:lnTo>
                      <a:pt x="717" y="108"/>
                    </a:lnTo>
                    <a:lnTo>
                      <a:pt x="717" y="107"/>
                    </a:lnTo>
                    <a:lnTo>
                      <a:pt x="719" y="107"/>
                    </a:lnTo>
                    <a:lnTo>
                      <a:pt x="719" y="106"/>
                    </a:lnTo>
                    <a:lnTo>
                      <a:pt x="720" y="104"/>
                    </a:lnTo>
                    <a:lnTo>
                      <a:pt x="721" y="103"/>
                    </a:lnTo>
                    <a:lnTo>
                      <a:pt x="723" y="101"/>
                    </a:lnTo>
                    <a:lnTo>
                      <a:pt x="724" y="99"/>
                    </a:lnTo>
                    <a:lnTo>
                      <a:pt x="725" y="98"/>
                    </a:lnTo>
                    <a:lnTo>
                      <a:pt x="725" y="97"/>
                    </a:lnTo>
                    <a:lnTo>
                      <a:pt x="727" y="94"/>
                    </a:lnTo>
                    <a:lnTo>
                      <a:pt x="729" y="93"/>
                    </a:lnTo>
                    <a:lnTo>
                      <a:pt x="731" y="90"/>
                    </a:lnTo>
                    <a:lnTo>
                      <a:pt x="732" y="89"/>
                    </a:lnTo>
                    <a:lnTo>
                      <a:pt x="733" y="86"/>
                    </a:lnTo>
                    <a:lnTo>
                      <a:pt x="735" y="85"/>
                    </a:lnTo>
                    <a:lnTo>
                      <a:pt x="736" y="82"/>
                    </a:lnTo>
                    <a:lnTo>
                      <a:pt x="737" y="81"/>
                    </a:lnTo>
                    <a:lnTo>
                      <a:pt x="739" y="79"/>
                    </a:lnTo>
                    <a:lnTo>
                      <a:pt x="739" y="78"/>
                    </a:lnTo>
                    <a:lnTo>
                      <a:pt x="740" y="77"/>
                    </a:lnTo>
                    <a:lnTo>
                      <a:pt x="741" y="75"/>
                    </a:lnTo>
                    <a:lnTo>
                      <a:pt x="741" y="74"/>
                    </a:lnTo>
                    <a:lnTo>
                      <a:pt x="743" y="73"/>
                    </a:lnTo>
                    <a:lnTo>
                      <a:pt x="744" y="71"/>
                    </a:lnTo>
                    <a:lnTo>
                      <a:pt x="744" y="70"/>
                    </a:lnTo>
                    <a:lnTo>
                      <a:pt x="745" y="69"/>
                    </a:lnTo>
                    <a:lnTo>
                      <a:pt x="747" y="69"/>
                    </a:lnTo>
                    <a:lnTo>
                      <a:pt x="747" y="67"/>
                    </a:lnTo>
                    <a:lnTo>
                      <a:pt x="748" y="66"/>
                    </a:lnTo>
                    <a:lnTo>
                      <a:pt x="748" y="65"/>
                    </a:lnTo>
                    <a:lnTo>
                      <a:pt x="749" y="63"/>
                    </a:lnTo>
                    <a:lnTo>
                      <a:pt x="751" y="62"/>
                    </a:lnTo>
                    <a:lnTo>
                      <a:pt x="751" y="61"/>
                    </a:lnTo>
                    <a:lnTo>
                      <a:pt x="752" y="59"/>
                    </a:lnTo>
                    <a:lnTo>
                      <a:pt x="753" y="58"/>
                    </a:lnTo>
                    <a:lnTo>
                      <a:pt x="753" y="57"/>
                    </a:lnTo>
                    <a:lnTo>
                      <a:pt x="755" y="55"/>
                    </a:lnTo>
                    <a:lnTo>
                      <a:pt x="756" y="54"/>
                    </a:lnTo>
                    <a:lnTo>
                      <a:pt x="757" y="53"/>
                    </a:lnTo>
                    <a:lnTo>
                      <a:pt x="759" y="51"/>
                    </a:lnTo>
                    <a:lnTo>
                      <a:pt x="760" y="49"/>
                    </a:lnTo>
                    <a:lnTo>
                      <a:pt x="761" y="47"/>
                    </a:lnTo>
                    <a:lnTo>
                      <a:pt x="763" y="45"/>
                    </a:lnTo>
                    <a:lnTo>
                      <a:pt x="764" y="43"/>
                    </a:lnTo>
                    <a:lnTo>
                      <a:pt x="765" y="41"/>
                    </a:lnTo>
                    <a:lnTo>
                      <a:pt x="768" y="38"/>
                    </a:lnTo>
                    <a:lnTo>
                      <a:pt x="769" y="37"/>
                    </a:lnTo>
                    <a:lnTo>
                      <a:pt x="771" y="35"/>
                    </a:lnTo>
                    <a:lnTo>
                      <a:pt x="772" y="33"/>
                    </a:lnTo>
                    <a:lnTo>
                      <a:pt x="772" y="31"/>
                    </a:lnTo>
                    <a:lnTo>
                      <a:pt x="773" y="30"/>
                    </a:lnTo>
                    <a:lnTo>
                      <a:pt x="775" y="29"/>
                    </a:lnTo>
                    <a:lnTo>
                      <a:pt x="776" y="27"/>
                    </a:lnTo>
                    <a:lnTo>
                      <a:pt x="776" y="26"/>
                    </a:lnTo>
                    <a:lnTo>
                      <a:pt x="777" y="25"/>
                    </a:lnTo>
                    <a:lnTo>
                      <a:pt x="779" y="23"/>
                    </a:lnTo>
                    <a:lnTo>
                      <a:pt x="779" y="22"/>
                    </a:lnTo>
                    <a:lnTo>
                      <a:pt x="780" y="22"/>
                    </a:lnTo>
                    <a:lnTo>
                      <a:pt x="780" y="21"/>
                    </a:lnTo>
                    <a:lnTo>
                      <a:pt x="781" y="19"/>
                    </a:lnTo>
                    <a:lnTo>
                      <a:pt x="781" y="18"/>
                    </a:lnTo>
                    <a:lnTo>
                      <a:pt x="783" y="17"/>
                    </a:lnTo>
                    <a:lnTo>
                      <a:pt x="784" y="15"/>
                    </a:lnTo>
                    <a:lnTo>
                      <a:pt x="784" y="14"/>
                    </a:lnTo>
                    <a:lnTo>
                      <a:pt x="785" y="13"/>
                    </a:lnTo>
                    <a:lnTo>
                      <a:pt x="785" y="11"/>
                    </a:lnTo>
                    <a:lnTo>
                      <a:pt x="787" y="11"/>
                    </a:lnTo>
                    <a:lnTo>
                      <a:pt x="787" y="10"/>
                    </a:lnTo>
                    <a:lnTo>
                      <a:pt x="788" y="9"/>
                    </a:lnTo>
                    <a:lnTo>
                      <a:pt x="789" y="8"/>
                    </a:lnTo>
                    <a:lnTo>
                      <a:pt x="789" y="6"/>
                    </a:lnTo>
                    <a:lnTo>
                      <a:pt x="791" y="4"/>
                    </a:lnTo>
                    <a:lnTo>
                      <a:pt x="792" y="2"/>
                    </a:lnTo>
                    <a:lnTo>
                      <a:pt x="792" y="1"/>
                    </a:lnTo>
                    <a:lnTo>
                      <a:pt x="793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14" name="Freeform 66">
                <a:extLst>
                  <a:ext uri="{FF2B5EF4-FFF2-40B4-BE49-F238E27FC236}">
                    <a16:creationId xmlns:a16="http://schemas.microsoft.com/office/drawing/2014/main" id="{D9AD1BD8-81B7-5947-B78F-2987F596FC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7" y="1741"/>
                <a:ext cx="48" cy="159"/>
              </a:xfrm>
              <a:custGeom>
                <a:avLst/>
                <a:gdLst>
                  <a:gd name="T0" fmla="*/ 1 w 94"/>
                  <a:gd name="T1" fmla="*/ 1 h 318"/>
                  <a:gd name="T2" fmla="*/ 1 w 94"/>
                  <a:gd name="T3" fmla="*/ 1 h 318"/>
                  <a:gd name="T4" fmla="*/ 1 w 94"/>
                  <a:gd name="T5" fmla="*/ 1 h 318"/>
                  <a:gd name="T6" fmla="*/ 1 w 94"/>
                  <a:gd name="T7" fmla="*/ 1 h 318"/>
                  <a:gd name="T8" fmla="*/ 1 w 94"/>
                  <a:gd name="T9" fmla="*/ 1 h 318"/>
                  <a:gd name="T10" fmla="*/ 1 w 94"/>
                  <a:gd name="T11" fmla="*/ 1 h 318"/>
                  <a:gd name="T12" fmla="*/ 1 w 94"/>
                  <a:gd name="T13" fmla="*/ 1 h 318"/>
                  <a:gd name="T14" fmla="*/ 1 w 94"/>
                  <a:gd name="T15" fmla="*/ 1 h 318"/>
                  <a:gd name="T16" fmla="*/ 1 w 94"/>
                  <a:gd name="T17" fmla="*/ 1 h 318"/>
                  <a:gd name="T18" fmla="*/ 1 w 94"/>
                  <a:gd name="T19" fmla="*/ 1 h 318"/>
                  <a:gd name="T20" fmla="*/ 1 w 94"/>
                  <a:gd name="T21" fmla="*/ 1 h 318"/>
                  <a:gd name="T22" fmla="*/ 1 w 94"/>
                  <a:gd name="T23" fmla="*/ 1 h 318"/>
                  <a:gd name="T24" fmla="*/ 1 w 94"/>
                  <a:gd name="T25" fmla="*/ 1 h 318"/>
                  <a:gd name="T26" fmla="*/ 1 w 94"/>
                  <a:gd name="T27" fmla="*/ 1 h 318"/>
                  <a:gd name="T28" fmla="*/ 1 w 94"/>
                  <a:gd name="T29" fmla="*/ 1 h 318"/>
                  <a:gd name="T30" fmla="*/ 1 w 94"/>
                  <a:gd name="T31" fmla="*/ 1 h 318"/>
                  <a:gd name="T32" fmla="*/ 1 w 94"/>
                  <a:gd name="T33" fmla="*/ 1 h 318"/>
                  <a:gd name="T34" fmla="*/ 1 w 94"/>
                  <a:gd name="T35" fmla="*/ 1 h 318"/>
                  <a:gd name="T36" fmla="*/ 1 w 94"/>
                  <a:gd name="T37" fmla="*/ 1 h 318"/>
                  <a:gd name="T38" fmla="*/ 1 w 94"/>
                  <a:gd name="T39" fmla="*/ 1 h 318"/>
                  <a:gd name="T40" fmla="*/ 1 w 94"/>
                  <a:gd name="T41" fmla="*/ 1 h 318"/>
                  <a:gd name="T42" fmla="*/ 1 w 94"/>
                  <a:gd name="T43" fmla="*/ 1 h 318"/>
                  <a:gd name="T44" fmla="*/ 1 w 94"/>
                  <a:gd name="T45" fmla="*/ 1 h 318"/>
                  <a:gd name="T46" fmla="*/ 1 w 94"/>
                  <a:gd name="T47" fmla="*/ 1 h 318"/>
                  <a:gd name="T48" fmla="*/ 1 w 94"/>
                  <a:gd name="T49" fmla="*/ 1 h 318"/>
                  <a:gd name="T50" fmla="*/ 1 w 94"/>
                  <a:gd name="T51" fmla="*/ 1 h 318"/>
                  <a:gd name="T52" fmla="*/ 1 w 94"/>
                  <a:gd name="T53" fmla="*/ 1 h 318"/>
                  <a:gd name="T54" fmla="*/ 1 w 94"/>
                  <a:gd name="T55" fmla="*/ 1 h 318"/>
                  <a:gd name="T56" fmla="*/ 1 w 94"/>
                  <a:gd name="T57" fmla="*/ 1 h 318"/>
                  <a:gd name="T58" fmla="*/ 1 w 94"/>
                  <a:gd name="T59" fmla="*/ 1 h 318"/>
                  <a:gd name="T60" fmla="*/ 1 w 94"/>
                  <a:gd name="T61" fmla="*/ 1 h 318"/>
                  <a:gd name="T62" fmla="*/ 1 w 94"/>
                  <a:gd name="T63" fmla="*/ 1 h 318"/>
                  <a:gd name="T64" fmla="*/ 1 w 94"/>
                  <a:gd name="T65" fmla="*/ 1 h 318"/>
                  <a:gd name="T66" fmla="*/ 1 w 94"/>
                  <a:gd name="T67" fmla="*/ 1 h 318"/>
                  <a:gd name="T68" fmla="*/ 1 w 94"/>
                  <a:gd name="T69" fmla="*/ 1 h 318"/>
                  <a:gd name="T70" fmla="*/ 1 w 94"/>
                  <a:gd name="T71" fmla="*/ 1 h 318"/>
                  <a:gd name="T72" fmla="*/ 1 w 94"/>
                  <a:gd name="T73" fmla="*/ 1 h 318"/>
                  <a:gd name="T74" fmla="*/ 1 w 94"/>
                  <a:gd name="T75" fmla="*/ 1 h 318"/>
                  <a:gd name="T76" fmla="*/ 1 w 94"/>
                  <a:gd name="T77" fmla="*/ 1 h 318"/>
                  <a:gd name="T78" fmla="*/ 1 w 94"/>
                  <a:gd name="T79" fmla="*/ 1 h 318"/>
                  <a:gd name="T80" fmla="*/ 1 w 94"/>
                  <a:gd name="T81" fmla="*/ 1 h 318"/>
                  <a:gd name="T82" fmla="*/ 1 w 94"/>
                  <a:gd name="T83" fmla="*/ 1 h 318"/>
                  <a:gd name="T84" fmla="*/ 1 w 94"/>
                  <a:gd name="T85" fmla="*/ 1 h 318"/>
                  <a:gd name="T86" fmla="*/ 1 w 94"/>
                  <a:gd name="T87" fmla="*/ 1 h 318"/>
                  <a:gd name="T88" fmla="*/ 1 w 94"/>
                  <a:gd name="T89" fmla="*/ 1 h 318"/>
                  <a:gd name="T90" fmla="*/ 1 w 94"/>
                  <a:gd name="T91" fmla="*/ 1 h 318"/>
                  <a:gd name="T92" fmla="*/ 1 w 94"/>
                  <a:gd name="T93" fmla="*/ 1 h 318"/>
                  <a:gd name="T94" fmla="*/ 1 w 94"/>
                  <a:gd name="T95" fmla="*/ 1 h 318"/>
                  <a:gd name="T96" fmla="*/ 1 w 94"/>
                  <a:gd name="T97" fmla="*/ 1 h 318"/>
                  <a:gd name="T98" fmla="*/ 1 w 94"/>
                  <a:gd name="T99" fmla="*/ 1 h 318"/>
                  <a:gd name="T100" fmla="*/ 1 w 94"/>
                  <a:gd name="T101" fmla="*/ 1 h 318"/>
                  <a:gd name="T102" fmla="*/ 1 w 94"/>
                  <a:gd name="T103" fmla="*/ 1 h 318"/>
                  <a:gd name="T104" fmla="*/ 1 w 94"/>
                  <a:gd name="T105" fmla="*/ 1 h 318"/>
                  <a:gd name="T106" fmla="*/ 1 w 94"/>
                  <a:gd name="T107" fmla="*/ 1 h 318"/>
                  <a:gd name="T108" fmla="*/ 1 w 94"/>
                  <a:gd name="T109" fmla="*/ 1 h 318"/>
                  <a:gd name="T110" fmla="*/ 1 w 94"/>
                  <a:gd name="T111" fmla="*/ 1 h 318"/>
                  <a:gd name="T112" fmla="*/ 1 w 94"/>
                  <a:gd name="T113" fmla="*/ 1 h 31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94"/>
                  <a:gd name="T172" fmla="*/ 0 h 318"/>
                  <a:gd name="T173" fmla="*/ 94 w 94"/>
                  <a:gd name="T174" fmla="*/ 318 h 31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94" h="318">
                    <a:moveTo>
                      <a:pt x="0" y="0"/>
                    </a:moveTo>
                    <a:lnTo>
                      <a:pt x="2" y="3"/>
                    </a:lnTo>
                    <a:lnTo>
                      <a:pt x="4" y="7"/>
                    </a:lnTo>
                    <a:lnTo>
                      <a:pt x="5" y="9"/>
                    </a:lnTo>
                    <a:lnTo>
                      <a:pt x="8" y="12"/>
                    </a:lnTo>
                    <a:lnTo>
                      <a:pt x="9" y="15"/>
                    </a:lnTo>
                    <a:lnTo>
                      <a:pt x="10" y="17"/>
                    </a:lnTo>
                    <a:lnTo>
                      <a:pt x="12" y="20"/>
                    </a:lnTo>
                    <a:lnTo>
                      <a:pt x="13" y="23"/>
                    </a:lnTo>
                    <a:lnTo>
                      <a:pt x="14" y="24"/>
                    </a:lnTo>
                    <a:lnTo>
                      <a:pt x="16" y="27"/>
                    </a:lnTo>
                    <a:lnTo>
                      <a:pt x="16" y="28"/>
                    </a:lnTo>
                    <a:lnTo>
                      <a:pt x="17" y="29"/>
                    </a:lnTo>
                    <a:lnTo>
                      <a:pt x="18" y="32"/>
                    </a:lnTo>
                    <a:lnTo>
                      <a:pt x="18" y="33"/>
                    </a:lnTo>
                    <a:lnTo>
                      <a:pt x="20" y="35"/>
                    </a:lnTo>
                    <a:lnTo>
                      <a:pt x="20" y="36"/>
                    </a:lnTo>
                    <a:lnTo>
                      <a:pt x="21" y="37"/>
                    </a:lnTo>
                    <a:lnTo>
                      <a:pt x="21" y="39"/>
                    </a:lnTo>
                    <a:lnTo>
                      <a:pt x="22" y="40"/>
                    </a:lnTo>
                    <a:lnTo>
                      <a:pt x="22" y="41"/>
                    </a:lnTo>
                    <a:lnTo>
                      <a:pt x="24" y="43"/>
                    </a:lnTo>
                    <a:lnTo>
                      <a:pt x="24" y="44"/>
                    </a:lnTo>
                    <a:lnTo>
                      <a:pt x="25" y="45"/>
                    </a:lnTo>
                    <a:lnTo>
                      <a:pt x="25" y="47"/>
                    </a:lnTo>
                    <a:lnTo>
                      <a:pt x="26" y="48"/>
                    </a:lnTo>
                    <a:lnTo>
                      <a:pt x="26" y="50"/>
                    </a:lnTo>
                    <a:lnTo>
                      <a:pt x="28" y="52"/>
                    </a:lnTo>
                    <a:lnTo>
                      <a:pt x="28" y="53"/>
                    </a:lnTo>
                    <a:lnTo>
                      <a:pt x="29" y="54"/>
                    </a:lnTo>
                    <a:lnTo>
                      <a:pt x="29" y="56"/>
                    </a:lnTo>
                    <a:lnTo>
                      <a:pt x="30" y="58"/>
                    </a:lnTo>
                    <a:lnTo>
                      <a:pt x="30" y="60"/>
                    </a:lnTo>
                    <a:lnTo>
                      <a:pt x="32" y="61"/>
                    </a:lnTo>
                    <a:lnTo>
                      <a:pt x="32" y="62"/>
                    </a:lnTo>
                    <a:lnTo>
                      <a:pt x="33" y="65"/>
                    </a:lnTo>
                    <a:lnTo>
                      <a:pt x="33" y="66"/>
                    </a:lnTo>
                    <a:lnTo>
                      <a:pt x="34" y="68"/>
                    </a:lnTo>
                    <a:lnTo>
                      <a:pt x="34" y="69"/>
                    </a:lnTo>
                    <a:lnTo>
                      <a:pt x="36" y="70"/>
                    </a:lnTo>
                    <a:lnTo>
                      <a:pt x="36" y="72"/>
                    </a:lnTo>
                    <a:lnTo>
                      <a:pt x="37" y="73"/>
                    </a:lnTo>
                    <a:lnTo>
                      <a:pt x="37" y="74"/>
                    </a:lnTo>
                    <a:lnTo>
                      <a:pt x="37" y="76"/>
                    </a:lnTo>
                    <a:lnTo>
                      <a:pt x="38" y="76"/>
                    </a:lnTo>
                    <a:lnTo>
                      <a:pt x="38" y="77"/>
                    </a:lnTo>
                    <a:lnTo>
                      <a:pt x="38" y="78"/>
                    </a:lnTo>
                    <a:lnTo>
                      <a:pt x="38" y="80"/>
                    </a:lnTo>
                    <a:lnTo>
                      <a:pt x="40" y="81"/>
                    </a:lnTo>
                    <a:lnTo>
                      <a:pt x="40" y="82"/>
                    </a:lnTo>
                    <a:lnTo>
                      <a:pt x="41" y="84"/>
                    </a:lnTo>
                    <a:lnTo>
                      <a:pt x="41" y="85"/>
                    </a:lnTo>
                    <a:lnTo>
                      <a:pt x="42" y="86"/>
                    </a:lnTo>
                    <a:lnTo>
                      <a:pt x="42" y="88"/>
                    </a:lnTo>
                    <a:lnTo>
                      <a:pt x="42" y="89"/>
                    </a:lnTo>
                    <a:lnTo>
                      <a:pt x="44" y="90"/>
                    </a:lnTo>
                    <a:lnTo>
                      <a:pt x="44" y="92"/>
                    </a:lnTo>
                    <a:lnTo>
                      <a:pt x="45" y="94"/>
                    </a:lnTo>
                    <a:lnTo>
                      <a:pt x="45" y="96"/>
                    </a:lnTo>
                    <a:lnTo>
                      <a:pt x="46" y="97"/>
                    </a:lnTo>
                    <a:lnTo>
                      <a:pt x="46" y="100"/>
                    </a:lnTo>
                    <a:lnTo>
                      <a:pt x="48" y="102"/>
                    </a:lnTo>
                    <a:lnTo>
                      <a:pt x="49" y="104"/>
                    </a:lnTo>
                    <a:lnTo>
                      <a:pt x="49" y="106"/>
                    </a:lnTo>
                    <a:lnTo>
                      <a:pt x="50" y="108"/>
                    </a:lnTo>
                    <a:lnTo>
                      <a:pt x="50" y="110"/>
                    </a:lnTo>
                    <a:lnTo>
                      <a:pt x="52" y="112"/>
                    </a:lnTo>
                    <a:lnTo>
                      <a:pt x="52" y="113"/>
                    </a:lnTo>
                    <a:lnTo>
                      <a:pt x="53" y="114"/>
                    </a:lnTo>
                    <a:lnTo>
                      <a:pt x="53" y="116"/>
                    </a:lnTo>
                    <a:lnTo>
                      <a:pt x="53" y="117"/>
                    </a:lnTo>
                    <a:lnTo>
                      <a:pt x="54" y="118"/>
                    </a:lnTo>
                    <a:lnTo>
                      <a:pt x="54" y="120"/>
                    </a:lnTo>
                    <a:lnTo>
                      <a:pt x="56" y="121"/>
                    </a:lnTo>
                    <a:lnTo>
                      <a:pt x="56" y="122"/>
                    </a:lnTo>
                    <a:lnTo>
                      <a:pt x="56" y="124"/>
                    </a:lnTo>
                    <a:lnTo>
                      <a:pt x="56" y="125"/>
                    </a:lnTo>
                    <a:lnTo>
                      <a:pt x="57" y="126"/>
                    </a:lnTo>
                    <a:lnTo>
                      <a:pt x="57" y="128"/>
                    </a:lnTo>
                    <a:lnTo>
                      <a:pt x="57" y="129"/>
                    </a:lnTo>
                    <a:lnTo>
                      <a:pt x="58" y="129"/>
                    </a:lnTo>
                    <a:lnTo>
                      <a:pt x="58" y="130"/>
                    </a:lnTo>
                    <a:lnTo>
                      <a:pt x="58" y="132"/>
                    </a:lnTo>
                    <a:lnTo>
                      <a:pt x="60" y="133"/>
                    </a:lnTo>
                    <a:lnTo>
                      <a:pt x="60" y="134"/>
                    </a:lnTo>
                    <a:lnTo>
                      <a:pt x="60" y="136"/>
                    </a:lnTo>
                    <a:lnTo>
                      <a:pt x="60" y="137"/>
                    </a:lnTo>
                    <a:lnTo>
                      <a:pt x="61" y="138"/>
                    </a:lnTo>
                    <a:lnTo>
                      <a:pt x="61" y="141"/>
                    </a:lnTo>
                    <a:lnTo>
                      <a:pt x="62" y="142"/>
                    </a:lnTo>
                    <a:lnTo>
                      <a:pt x="62" y="143"/>
                    </a:lnTo>
                    <a:lnTo>
                      <a:pt x="64" y="146"/>
                    </a:lnTo>
                    <a:lnTo>
                      <a:pt x="64" y="147"/>
                    </a:lnTo>
                    <a:lnTo>
                      <a:pt x="64" y="150"/>
                    </a:lnTo>
                    <a:lnTo>
                      <a:pt x="65" y="153"/>
                    </a:lnTo>
                    <a:lnTo>
                      <a:pt x="65" y="154"/>
                    </a:lnTo>
                    <a:lnTo>
                      <a:pt x="66" y="157"/>
                    </a:lnTo>
                    <a:lnTo>
                      <a:pt x="66" y="158"/>
                    </a:lnTo>
                    <a:lnTo>
                      <a:pt x="68" y="159"/>
                    </a:lnTo>
                    <a:lnTo>
                      <a:pt x="68" y="162"/>
                    </a:lnTo>
                    <a:lnTo>
                      <a:pt x="68" y="163"/>
                    </a:lnTo>
                    <a:lnTo>
                      <a:pt x="69" y="165"/>
                    </a:lnTo>
                    <a:lnTo>
                      <a:pt x="69" y="166"/>
                    </a:lnTo>
                    <a:lnTo>
                      <a:pt x="69" y="167"/>
                    </a:lnTo>
                    <a:lnTo>
                      <a:pt x="70" y="169"/>
                    </a:lnTo>
                    <a:lnTo>
                      <a:pt x="70" y="170"/>
                    </a:lnTo>
                    <a:lnTo>
                      <a:pt x="72" y="171"/>
                    </a:lnTo>
                    <a:lnTo>
                      <a:pt x="72" y="173"/>
                    </a:lnTo>
                    <a:lnTo>
                      <a:pt x="72" y="174"/>
                    </a:lnTo>
                    <a:lnTo>
                      <a:pt x="72" y="175"/>
                    </a:lnTo>
                    <a:lnTo>
                      <a:pt x="73" y="177"/>
                    </a:lnTo>
                    <a:lnTo>
                      <a:pt x="73" y="178"/>
                    </a:lnTo>
                    <a:lnTo>
                      <a:pt x="73" y="179"/>
                    </a:lnTo>
                    <a:lnTo>
                      <a:pt x="74" y="181"/>
                    </a:lnTo>
                    <a:lnTo>
                      <a:pt x="74" y="182"/>
                    </a:lnTo>
                    <a:lnTo>
                      <a:pt x="74" y="183"/>
                    </a:lnTo>
                    <a:lnTo>
                      <a:pt x="75" y="186"/>
                    </a:lnTo>
                    <a:lnTo>
                      <a:pt x="75" y="187"/>
                    </a:lnTo>
                    <a:lnTo>
                      <a:pt x="75" y="189"/>
                    </a:lnTo>
                    <a:lnTo>
                      <a:pt x="77" y="190"/>
                    </a:lnTo>
                    <a:lnTo>
                      <a:pt x="77" y="193"/>
                    </a:lnTo>
                    <a:lnTo>
                      <a:pt x="78" y="194"/>
                    </a:lnTo>
                    <a:lnTo>
                      <a:pt x="78" y="197"/>
                    </a:lnTo>
                    <a:lnTo>
                      <a:pt x="79" y="198"/>
                    </a:lnTo>
                    <a:lnTo>
                      <a:pt x="79" y="201"/>
                    </a:lnTo>
                    <a:lnTo>
                      <a:pt x="81" y="202"/>
                    </a:lnTo>
                    <a:lnTo>
                      <a:pt x="81" y="205"/>
                    </a:lnTo>
                    <a:lnTo>
                      <a:pt x="82" y="206"/>
                    </a:lnTo>
                    <a:lnTo>
                      <a:pt x="82" y="207"/>
                    </a:lnTo>
                    <a:lnTo>
                      <a:pt x="82" y="210"/>
                    </a:lnTo>
                    <a:lnTo>
                      <a:pt x="83" y="211"/>
                    </a:lnTo>
                    <a:lnTo>
                      <a:pt x="83" y="213"/>
                    </a:lnTo>
                    <a:lnTo>
                      <a:pt x="83" y="214"/>
                    </a:lnTo>
                    <a:lnTo>
                      <a:pt x="85" y="215"/>
                    </a:lnTo>
                    <a:lnTo>
                      <a:pt x="85" y="217"/>
                    </a:lnTo>
                    <a:lnTo>
                      <a:pt x="85" y="218"/>
                    </a:lnTo>
                    <a:lnTo>
                      <a:pt x="85" y="219"/>
                    </a:lnTo>
                    <a:lnTo>
                      <a:pt x="86" y="221"/>
                    </a:lnTo>
                    <a:lnTo>
                      <a:pt x="86" y="222"/>
                    </a:lnTo>
                    <a:lnTo>
                      <a:pt x="86" y="223"/>
                    </a:lnTo>
                    <a:lnTo>
                      <a:pt x="86" y="225"/>
                    </a:lnTo>
                    <a:lnTo>
                      <a:pt x="86" y="226"/>
                    </a:lnTo>
                    <a:lnTo>
                      <a:pt x="86" y="227"/>
                    </a:lnTo>
                    <a:lnTo>
                      <a:pt x="87" y="229"/>
                    </a:lnTo>
                    <a:lnTo>
                      <a:pt x="87" y="230"/>
                    </a:lnTo>
                    <a:lnTo>
                      <a:pt x="87" y="231"/>
                    </a:lnTo>
                    <a:lnTo>
                      <a:pt x="87" y="233"/>
                    </a:lnTo>
                    <a:lnTo>
                      <a:pt x="87" y="234"/>
                    </a:lnTo>
                    <a:lnTo>
                      <a:pt x="87" y="235"/>
                    </a:lnTo>
                    <a:lnTo>
                      <a:pt x="87" y="236"/>
                    </a:lnTo>
                    <a:lnTo>
                      <a:pt x="87" y="238"/>
                    </a:lnTo>
                    <a:lnTo>
                      <a:pt x="87" y="239"/>
                    </a:lnTo>
                    <a:lnTo>
                      <a:pt x="89" y="242"/>
                    </a:lnTo>
                    <a:lnTo>
                      <a:pt x="89" y="243"/>
                    </a:lnTo>
                    <a:lnTo>
                      <a:pt x="89" y="244"/>
                    </a:lnTo>
                    <a:lnTo>
                      <a:pt x="89" y="247"/>
                    </a:lnTo>
                    <a:lnTo>
                      <a:pt x="89" y="248"/>
                    </a:lnTo>
                    <a:lnTo>
                      <a:pt x="89" y="250"/>
                    </a:lnTo>
                    <a:lnTo>
                      <a:pt x="89" y="251"/>
                    </a:lnTo>
                    <a:lnTo>
                      <a:pt x="89" y="252"/>
                    </a:lnTo>
                    <a:lnTo>
                      <a:pt x="89" y="254"/>
                    </a:lnTo>
                    <a:lnTo>
                      <a:pt x="89" y="255"/>
                    </a:lnTo>
                    <a:lnTo>
                      <a:pt x="89" y="256"/>
                    </a:lnTo>
                    <a:lnTo>
                      <a:pt x="90" y="258"/>
                    </a:lnTo>
                    <a:lnTo>
                      <a:pt x="90" y="259"/>
                    </a:lnTo>
                    <a:lnTo>
                      <a:pt x="90" y="260"/>
                    </a:lnTo>
                    <a:lnTo>
                      <a:pt x="90" y="262"/>
                    </a:lnTo>
                    <a:lnTo>
                      <a:pt x="90" y="263"/>
                    </a:lnTo>
                    <a:lnTo>
                      <a:pt x="90" y="264"/>
                    </a:lnTo>
                    <a:lnTo>
                      <a:pt x="90" y="266"/>
                    </a:lnTo>
                    <a:lnTo>
                      <a:pt x="90" y="267"/>
                    </a:lnTo>
                    <a:lnTo>
                      <a:pt x="91" y="268"/>
                    </a:lnTo>
                    <a:lnTo>
                      <a:pt x="91" y="270"/>
                    </a:lnTo>
                    <a:lnTo>
                      <a:pt x="91" y="271"/>
                    </a:lnTo>
                    <a:lnTo>
                      <a:pt x="91" y="272"/>
                    </a:lnTo>
                    <a:lnTo>
                      <a:pt x="91" y="274"/>
                    </a:lnTo>
                    <a:lnTo>
                      <a:pt x="93" y="275"/>
                    </a:lnTo>
                    <a:lnTo>
                      <a:pt x="93" y="276"/>
                    </a:lnTo>
                    <a:lnTo>
                      <a:pt x="93" y="278"/>
                    </a:lnTo>
                    <a:lnTo>
                      <a:pt x="93" y="279"/>
                    </a:lnTo>
                    <a:lnTo>
                      <a:pt x="93" y="280"/>
                    </a:lnTo>
                    <a:lnTo>
                      <a:pt x="93" y="282"/>
                    </a:lnTo>
                    <a:lnTo>
                      <a:pt x="94" y="282"/>
                    </a:lnTo>
                    <a:lnTo>
                      <a:pt x="94" y="283"/>
                    </a:lnTo>
                    <a:lnTo>
                      <a:pt x="94" y="284"/>
                    </a:lnTo>
                    <a:lnTo>
                      <a:pt x="94" y="286"/>
                    </a:lnTo>
                    <a:lnTo>
                      <a:pt x="94" y="287"/>
                    </a:lnTo>
                    <a:lnTo>
                      <a:pt x="94" y="288"/>
                    </a:lnTo>
                    <a:lnTo>
                      <a:pt x="94" y="290"/>
                    </a:lnTo>
                    <a:lnTo>
                      <a:pt x="94" y="291"/>
                    </a:lnTo>
                    <a:lnTo>
                      <a:pt x="94" y="292"/>
                    </a:lnTo>
                    <a:lnTo>
                      <a:pt x="94" y="294"/>
                    </a:lnTo>
                    <a:lnTo>
                      <a:pt x="94" y="295"/>
                    </a:lnTo>
                    <a:lnTo>
                      <a:pt x="94" y="296"/>
                    </a:lnTo>
                    <a:lnTo>
                      <a:pt x="94" y="298"/>
                    </a:lnTo>
                    <a:lnTo>
                      <a:pt x="94" y="299"/>
                    </a:lnTo>
                    <a:lnTo>
                      <a:pt x="94" y="300"/>
                    </a:lnTo>
                    <a:lnTo>
                      <a:pt x="94" y="302"/>
                    </a:lnTo>
                    <a:lnTo>
                      <a:pt x="94" y="304"/>
                    </a:lnTo>
                    <a:lnTo>
                      <a:pt x="94" y="306"/>
                    </a:lnTo>
                    <a:lnTo>
                      <a:pt x="94" y="308"/>
                    </a:lnTo>
                    <a:lnTo>
                      <a:pt x="94" y="310"/>
                    </a:lnTo>
                    <a:lnTo>
                      <a:pt x="94" y="312"/>
                    </a:lnTo>
                    <a:lnTo>
                      <a:pt x="93" y="315"/>
                    </a:lnTo>
                    <a:lnTo>
                      <a:pt x="93" y="318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15" name="Freeform 67">
                <a:extLst>
                  <a:ext uri="{FF2B5EF4-FFF2-40B4-BE49-F238E27FC236}">
                    <a16:creationId xmlns:a16="http://schemas.microsoft.com/office/drawing/2014/main" id="{6410A01B-ACA9-8244-946B-B353C91651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7" y="1898"/>
                <a:ext cx="48" cy="159"/>
              </a:xfrm>
              <a:custGeom>
                <a:avLst/>
                <a:gdLst>
                  <a:gd name="T0" fmla="*/ 1 w 94"/>
                  <a:gd name="T1" fmla="*/ 1 h 317"/>
                  <a:gd name="T2" fmla="*/ 1 w 94"/>
                  <a:gd name="T3" fmla="*/ 1 h 317"/>
                  <a:gd name="T4" fmla="*/ 1 w 94"/>
                  <a:gd name="T5" fmla="*/ 1 h 317"/>
                  <a:gd name="T6" fmla="*/ 1 w 94"/>
                  <a:gd name="T7" fmla="*/ 1 h 317"/>
                  <a:gd name="T8" fmla="*/ 1 w 94"/>
                  <a:gd name="T9" fmla="*/ 1 h 317"/>
                  <a:gd name="T10" fmla="*/ 1 w 94"/>
                  <a:gd name="T11" fmla="*/ 1 h 317"/>
                  <a:gd name="T12" fmla="*/ 1 w 94"/>
                  <a:gd name="T13" fmla="*/ 1 h 317"/>
                  <a:gd name="T14" fmla="*/ 1 w 94"/>
                  <a:gd name="T15" fmla="*/ 1 h 317"/>
                  <a:gd name="T16" fmla="*/ 1 w 94"/>
                  <a:gd name="T17" fmla="*/ 1 h 317"/>
                  <a:gd name="T18" fmla="*/ 1 w 94"/>
                  <a:gd name="T19" fmla="*/ 1 h 317"/>
                  <a:gd name="T20" fmla="*/ 1 w 94"/>
                  <a:gd name="T21" fmla="*/ 1 h 317"/>
                  <a:gd name="T22" fmla="*/ 1 w 94"/>
                  <a:gd name="T23" fmla="*/ 1 h 317"/>
                  <a:gd name="T24" fmla="*/ 1 w 94"/>
                  <a:gd name="T25" fmla="*/ 1 h 317"/>
                  <a:gd name="T26" fmla="*/ 1 w 94"/>
                  <a:gd name="T27" fmla="*/ 1 h 317"/>
                  <a:gd name="T28" fmla="*/ 1 w 94"/>
                  <a:gd name="T29" fmla="*/ 1 h 317"/>
                  <a:gd name="T30" fmla="*/ 1 w 94"/>
                  <a:gd name="T31" fmla="*/ 1 h 317"/>
                  <a:gd name="T32" fmla="*/ 1 w 94"/>
                  <a:gd name="T33" fmla="*/ 1 h 317"/>
                  <a:gd name="T34" fmla="*/ 1 w 94"/>
                  <a:gd name="T35" fmla="*/ 1 h 317"/>
                  <a:gd name="T36" fmla="*/ 1 w 94"/>
                  <a:gd name="T37" fmla="*/ 1 h 317"/>
                  <a:gd name="T38" fmla="*/ 1 w 94"/>
                  <a:gd name="T39" fmla="*/ 1 h 317"/>
                  <a:gd name="T40" fmla="*/ 1 w 94"/>
                  <a:gd name="T41" fmla="*/ 1 h 317"/>
                  <a:gd name="T42" fmla="*/ 1 w 94"/>
                  <a:gd name="T43" fmla="*/ 1 h 317"/>
                  <a:gd name="T44" fmla="*/ 1 w 94"/>
                  <a:gd name="T45" fmla="*/ 1 h 317"/>
                  <a:gd name="T46" fmla="*/ 1 w 94"/>
                  <a:gd name="T47" fmla="*/ 1 h 317"/>
                  <a:gd name="T48" fmla="*/ 1 w 94"/>
                  <a:gd name="T49" fmla="*/ 1 h 317"/>
                  <a:gd name="T50" fmla="*/ 1 w 94"/>
                  <a:gd name="T51" fmla="*/ 1 h 317"/>
                  <a:gd name="T52" fmla="*/ 1 w 94"/>
                  <a:gd name="T53" fmla="*/ 1 h 317"/>
                  <a:gd name="T54" fmla="*/ 1 w 94"/>
                  <a:gd name="T55" fmla="*/ 1 h 317"/>
                  <a:gd name="T56" fmla="*/ 1 w 94"/>
                  <a:gd name="T57" fmla="*/ 1 h 317"/>
                  <a:gd name="T58" fmla="*/ 1 w 94"/>
                  <a:gd name="T59" fmla="*/ 1 h 317"/>
                  <a:gd name="T60" fmla="*/ 1 w 94"/>
                  <a:gd name="T61" fmla="*/ 1 h 317"/>
                  <a:gd name="T62" fmla="*/ 1 w 94"/>
                  <a:gd name="T63" fmla="*/ 1 h 317"/>
                  <a:gd name="T64" fmla="*/ 1 w 94"/>
                  <a:gd name="T65" fmla="*/ 1 h 317"/>
                  <a:gd name="T66" fmla="*/ 1 w 94"/>
                  <a:gd name="T67" fmla="*/ 1 h 317"/>
                  <a:gd name="T68" fmla="*/ 1 w 94"/>
                  <a:gd name="T69" fmla="*/ 1 h 317"/>
                  <a:gd name="T70" fmla="*/ 1 w 94"/>
                  <a:gd name="T71" fmla="*/ 1 h 317"/>
                  <a:gd name="T72" fmla="*/ 1 w 94"/>
                  <a:gd name="T73" fmla="*/ 1 h 317"/>
                  <a:gd name="T74" fmla="*/ 1 w 94"/>
                  <a:gd name="T75" fmla="*/ 1 h 317"/>
                  <a:gd name="T76" fmla="*/ 1 w 94"/>
                  <a:gd name="T77" fmla="*/ 1 h 317"/>
                  <a:gd name="T78" fmla="*/ 1 w 94"/>
                  <a:gd name="T79" fmla="*/ 1 h 317"/>
                  <a:gd name="T80" fmla="*/ 1 w 94"/>
                  <a:gd name="T81" fmla="*/ 1 h 317"/>
                  <a:gd name="T82" fmla="*/ 1 w 94"/>
                  <a:gd name="T83" fmla="*/ 1 h 317"/>
                  <a:gd name="T84" fmla="*/ 1 w 94"/>
                  <a:gd name="T85" fmla="*/ 1 h 317"/>
                  <a:gd name="T86" fmla="*/ 1 w 94"/>
                  <a:gd name="T87" fmla="*/ 1 h 317"/>
                  <a:gd name="T88" fmla="*/ 1 w 94"/>
                  <a:gd name="T89" fmla="*/ 1 h 317"/>
                  <a:gd name="T90" fmla="*/ 1 w 94"/>
                  <a:gd name="T91" fmla="*/ 1 h 317"/>
                  <a:gd name="T92" fmla="*/ 1 w 94"/>
                  <a:gd name="T93" fmla="*/ 1 h 317"/>
                  <a:gd name="T94" fmla="*/ 1 w 94"/>
                  <a:gd name="T95" fmla="*/ 1 h 317"/>
                  <a:gd name="T96" fmla="*/ 1 w 94"/>
                  <a:gd name="T97" fmla="*/ 1 h 317"/>
                  <a:gd name="T98" fmla="*/ 1 w 94"/>
                  <a:gd name="T99" fmla="*/ 1 h 317"/>
                  <a:gd name="T100" fmla="*/ 1 w 94"/>
                  <a:gd name="T101" fmla="*/ 1 h 317"/>
                  <a:gd name="T102" fmla="*/ 1 w 94"/>
                  <a:gd name="T103" fmla="*/ 1 h 317"/>
                  <a:gd name="T104" fmla="*/ 1 w 94"/>
                  <a:gd name="T105" fmla="*/ 1 h 317"/>
                  <a:gd name="T106" fmla="*/ 1 w 94"/>
                  <a:gd name="T107" fmla="*/ 1 h 317"/>
                  <a:gd name="T108" fmla="*/ 1 w 94"/>
                  <a:gd name="T109" fmla="*/ 1 h 317"/>
                  <a:gd name="T110" fmla="*/ 1 w 94"/>
                  <a:gd name="T111" fmla="*/ 1 h 317"/>
                  <a:gd name="T112" fmla="*/ 1 w 94"/>
                  <a:gd name="T113" fmla="*/ 1 h 31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94"/>
                  <a:gd name="T172" fmla="*/ 0 h 317"/>
                  <a:gd name="T173" fmla="*/ 94 w 94"/>
                  <a:gd name="T174" fmla="*/ 317 h 31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94" h="317">
                    <a:moveTo>
                      <a:pt x="0" y="317"/>
                    </a:moveTo>
                    <a:lnTo>
                      <a:pt x="2" y="313"/>
                    </a:lnTo>
                    <a:lnTo>
                      <a:pt x="4" y="311"/>
                    </a:lnTo>
                    <a:lnTo>
                      <a:pt x="5" y="308"/>
                    </a:lnTo>
                    <a:lnTo>
                      <a:pt x="8" y="305"/>
                    </a:lnTo>
                    <a:lnTo>
                      <a:pt x="9" y="301"/>
                    </a:lnTo>
                    <a:lnTo>
                      <a:pt x="10" y="300"/>
                    </a:lnTo>
                    <a:lnTo>
                      <a:pt x="12" y="297"/>
                    </a:lnTo>
                    <a:lnTo>
                      <a:pt x="13" y="295"/>
                    </a:lnTo>
                    <a:lnTo>
                      <a:pt x="14" y="293"/>
                    </a:lnTo>
                    <a:lnTo>
                      <a:pt x="16" y="291"/>
                    </a:lnTo>
                    <a:lnTo>
                      <a:pt x="16" y="290"/>
                    </a:lnTo>
                    <a:lnTo>
                      <a:pt x="17" y="287"/>
                    </a:lnTo>
                    <a:lnTo>
                      <a:pt x="18" y="286"/>
                    </a:lnTo>
                    <a:lnTo>
                      <a:pt x="18" y="284"/>
                    </a:lnTo>
                    <a:lnTo>
                      <a:pt x="20" y="283"/>
                    </a:lnTo>
                    <a:lnTo>
                      <a:pt x="20" y="282"/>
                    </a:lnTo>
                    <a:lnTo>
                      <a:pt x="21" y="280"/>
                    </a:lnTo>
                    <a:lnTo>
                      <a:pt x="21" y="279"/>
                    </a:lnTo>
                    <a:lnTo>
                      <a:pt x="22" y="278"/>
                    </a:lnTo>
                    <a:lnTo>
                      <a:pt x="22" y="276"/>
                    </a:lnTo>
                    <a:lnTo>
                      <a:pt x="24" y="275"/>
                    </a:lnTo>
                    <a:lnTo>
                      <a:pt x="24" y="274"/>
                    </a:lnTo>
                    <a:lnTo>
                      <a:pt x="25" y="272"/>
                    </a:lnTo>
                    <a:lnTo>
                      <a:pt x="25" y="271"/>
                    </a:lnTo>
                    <a:lnTo>
                      <a:pt x="25" y="270"/>
                    </a:lnTo>
                    <a:lnTo>
                      <a:pt x="26" y="268"/>
                    </a:lnTo>
                    <a:lnTo>
                      <a:pt x="26" y="267"/>
                    </a:lnTo>
                    <a:lnTo>
                      <a:pt x="28" y="266"/>
                    </a:lnTo>
                    <a:lnTo>
                      <a:pt x="28" y="264"/>
                    </a:lnTo>
                    <a:lnTo>
                      <a:pt x="29" y="263"/>
                    </a:lnTo>
                    <a:lnTo>
                      <a:pt x="29" y="262"/>
                    </a:lnTo>
                    <a:lnTo>
                      <a:pt x="30" y="259"/>
                    </a:lnTo>
                    <a:lnTo>
                      <a:pt x="30" y="258"/>
                    </a:lnTo>
                    <a:lnTo>
                      <a:pt x="32" y="256"/>
                    </a:lnTo>
                    <a:lnTo>
                      <a:pt x="32" y="254"/>
                    </a:lnTo>
                    <a:lnTo>
                      <a:pt x="33" y="252"/>
                    </a:lnTo>
                    <a:lnTo>
                      <a:pt x="33" y="251"/>
                    </a:lnTo>
                    <a:lnTo>
                      <a:pt x="34" y="250"/>
                    </a:lnTo>
                    <a:lnTo>
                      <a:pt x="34" y="248"/>
                    </a:lnTo>
                    <a:lnTo>
                      <a:pt x="36" y="247"/>
                    </a:lnTo>
                    <a:lnTo>
                      <a:pt x="36" y="246"/>
                    </a:lnTo>
                    <a:lnTo>
                      <a:pt x="37" y="244"/>
                    </a:lnTo>
                    <a:lnTo>
                      <a:pt x="37" y="243"/>
                    </a:lnTo>
                    <a:lnTo>
                      <a:pt x="37" y="242"/>
                    </a:lnTo>
                    <a:lnTo>
                      <a:pt x="38" y="240"/>
                    </a:lnTo>
                    <a:lnTo>
                      <a:pt x="38" y="239"/>
                    </a:lnTo>
                    <a:lnTo>
                      <a:pt x="38" y="238"/>
                    </a:lnTo>
                    <a:lnTo>
                      <a:pt x="40" y="236"/>
                    </a:lnTo>
                    <a:lnTo>
                      <a:pt x="40" y="235"/>
                    </a:lnTo>
                    <a:lnTo>
                      <a:pt x="41" y="234"/>
                    </a:lnTo>
                    <a:lnTo>
                      <a:pt x="41" y="232"/>
                    </a:lnTo>
                    <a:lnTo>
                      <a:pt x="42" y="231"/>
                    </a:lnTo>
                    <a:lnTo>
                      <a:pt x="42" y="230"/>
                    </a:lnTo>
                    <a:lnTo>
                      <a:pt x="42" y="228"/>
                    </a:lnTo>
                    <a:lnTo>
                      <a:pt x="44" y="227"/>
                    </a:lnTo>
                    <a:lnTo>
                      <a:pt x="44" y="224"/>
                    </a:lnTo>
                    <a:lnTo>
                      <a:pt x="45" y="223"/>
                    </a:lnTo>
                    <a:lnTo>
                      <a:pt x="45" y="222"/>
                    </a:lnTo>
                    <a:lnTo>
                      <a:pt x="46" y="219"/>
                    </a:lnTo>
                    <a:lnTo>
                      <a:pt x="46" y="218"/>
                    </a:lnTo>
                    <a:lnTo>
                      <a:pt x="48" y="215"/>
                    </a:lnTo>
                    <a:lnTo>
                      <a:pt x="49" y="214"/>
                    </a:lnTo>
                    <a:lnTo>
                      <a:pt x="49" y="211"/>
                    </a:lnTo>
                    <a:lnTo>
                      <a:pt x="50" y="210"/>
                    </a:lnTo>
                    <a:lnTo>
                      <a:pt x="50" y="207"/>
                    </a:lnTo>
                    <a:lnTo>
                      <a:pt x="52" y="206"/>
                    </a:lnTo>
                    <a:lnTo>
                      <a:pt x="52" y="204"/>
                    </a:lnTo>
                    <a:lnTo>
                      <a:pt x="53" y="203"/>
                    </a:lnTo>
                    <a:lnTo>
                      <a:pt x="53" y="200"/>
                    </a:lnTo>
                    <a:lnTo>
                      <a:pt x="53" y="199"/>
                    </a:lnTo>
                    <a:lnTo>
                      <a:pt x="54" y="198"/>
                    </a:lnTo>
                    <a:lnTo>
                      <a:pt x="54" y="197"/>
                    </a:lnTo>
                    <a:lnTo>
                      <a:pt x="56" y="197"/>
                    </a:lnTo>
                    <a:lnTo>
                      <a:pt x="56" y="195"/>
                    </a:lnTo>
                    <a:lnTo>
                      <a:pt x="56" y="194"/>
                    </a:lnTo>
                    <a:lnTo>
                      <a:pt x="56" y="193"/>
                    </a:lnTo>
                    <a:lnTo>
                      <a:pt x="57" y="191"/>
                    </a:lnTo>
                    <a:lnTo>
                      <a:pt x="57" y="190"/>
                    </a:lnTo>
                    <a:lnTo>
                      <a:pt x="57" y="189"/>
                    </a:lnTo>
                    <a:lnTo>
                      <a:pt x="58" y="187"/>
                    </a:lnTo>
                    <a:lnTo>
                      <a:pt x="58" y="186"/>
                    </a:lnTo>
                    <a:lnTo>
                      <a:pt x="60" y="185"/>
                    </a:lnTo>
                    <a:lnTo>
                      <a:pt x="60" y="183"/>
                    </a:lnTo>
                    <a:lnTo>
                      <a:pt x="60" y="182"/>
                    </a:lnTo>
                    <a:lnTo>
                      <a:pt x="60" y="181"/>
                    </a:lnTo>
                    <a:lnTo>
                      <a:pt x="61" y="179"/>
                    </a:lnTo>
                    <a:lnTo>
                      <a:pt x="61" y="177"/>
                    </a:lnTo>
                    <a:lnTo>
                      <a:pt x="62" y="175"/>
                    </a:lnTo>
                    <a:lnTo>
                      <a:pt x="62" y="174"/>
                    </a:lnTo>
                    <a:lnTo>
                      <a:pt x="64" y="171"/>
                    </a:lnTo>
                    <a:lnTo>
                      <a:pt x="64" y="170"/>
                    </a:lnTo>
                    <a:lnTo>
                      <a:pt x="64" y="167"/>
                    </a:lnTo>
                    <a:lnTo>
                      <a:pt x="65" y="165"/>
                    </a:lnTo>
                    <a:lnTo>
                      <a:pt x="65" y="163"/>
                    </a:lnTo>
                    <a:lnTo>
                      <a:pt x="66" y="161"/>
                    </a:lnTo>
                    <a:lnTo>
                      <a:pt x="66" y="159"/>
                    </a:lnTo>
                    <a:lnTo>
                      <a:pt x="68" y="158"/>
                    </a:lnTo>
                    <a:lnTo>
                      <a:pt x="68" y="155"/>
                    </a:lnTo>
                    <a:lnTo>
                      <a:pt x="68" y="154"/>
                    </a:lnTo>
                    <a:lnTo>
                      <a:pt x="69" y="153"/>
                    </a:lnTo>
                    <a:lnTo>
                      <a:pt x="69" y="151"/>
                    </a:lnTo>
                    <a:lnTo>
                      <a:pt x="69" y="150"/>
                    </a:lnTo>
                    <a:lnTo>
                      <a:pt x="70" y="149"/>
                    </a:lnTo>
                    <a:lnTo>
                      <a:pt x="70" y="147"/>
                    </a:lnTo>
                    <a:lnTo>
                      <a:pt x="70" y="146"/>
                    </a:lnTo>
                    <a:lnTo>
                      <a:pt x="72" y="146"/>
                    </a:lnTo>
                    <a:lnTo>
                      <a:pt x="72" y="145"/>
                    </a:lnTo>
                    <a:lnTo>
                      <a:pt x="72" y="143"/>
                    </a:lnTo>
                    <a:lnTo>
                      <a:pt x="72" y="142"/>
                    </a:lnTo>
                    <a:lnTo>
                      <a:pt x="73" y="141"/>
                    </a:lnTo>
                    <a:lnTo>
                      <a:pt x="73" y="139"/>
                    </a:lnTo>
                    <a:lnTo>
                      <a:pt x="73" y="138"/>
                    </a:lnTo>
                    <a:lnTo>
                      <a:pt x="73" y="137"/>
                    </a:lnTo>
                    <a:lnTo>
                      <a:pt x="74" y="135"/>
                    </a:lnTo>
                    <a:lnTo>
                      <a:pt x="74" y="134"/>
                    </a:lnTo>
                    <a:lnTo>
                      <a:pt x="74" y="133"/>
                    </a:lnTo>
                    <a:lnTo>
                      <a:pt x="75" y="131"/>
                    </a:lnTo>
                    <a:lnTo>
                      <a:pt x="75" y="130"/>
                    </a:lnTo>
                    <a:lnTo>
                      <a:pt x="75" y="129"/>
                    </a:lnTo>
                    <a:lnTo>
                      <a:pt x="77" y="127"/>
                    </a:lnTo>
                    <a:lnTo>
                      <a:pt x="77" y="125"/>
                    </a:lnTo>
                    <a:lnTo>
                      <a:pt x="78" y="123"/>
                    </a:lnTo>
                    <a:lnTo>
                      <a:pt x="78" y="121"/>
                    </a:lnTo>
                    <a:lnTo>
                      <a:pt x="79" y="119"/>
                    </a:lnTo>
                    <a:lnTo>
                      <a:pt x="79" y="117"/>
                    </a:lnTo>
                    <a:lnTo>
                      <a:pt x="81" y="114"/>
                    </a:lnTo>
                    <a:lnTo>
                      <a:pt x="81" y="113"/>
                    </a:lnTo>
                    <a:lnTo>
                      <a:pt x="82" y="111"/>
                    </a:lnTo>
                    <a:lnTo>
                      <a:pt x="82" y="109"/>
                    </a:lnTo>
                    <a:lnTo>
                      <a:pt x="82" y="107"/>
                    </a:lnTo>
                    <a:lnTo>
                      <a:pt x="83" y="106"/>
                    </a:lnTo>
                    <a:lnTo>
                      <a:pt x="83" y="105"/>
                    </a:lnTo>
                    <a:lnTo>
                      <a:pt x="83" y="104"/>
                    </a:lnTo>
                    <a:lnTo>
                      <a:pt x="85" y="102"/>
                    </a:lnTo>
                    <a:lnTo>
                      <a:pt x="85" y="101"/>
                    </a:lnTo>
                    <a:lnTo>
                      <a:pt x="85" y="100"/>
                    </a:lnTo>
                    <a:lnTo>
                      <a:pt x="85" y="98"/>
                    </a:lnTo>
                    <a:lnTo>
                      <a:pt x="86" y="97"/>
                    </a:lnTo>
                    <a:lnTo>
                      <a:pt x="86" y="96"/>
                    </a:lnTo>
                    <a:lnTo>
                      <a:pt x="86" y="94"/>
                    </a:lnTo>
                    <a:lnTo>
                      <a:pt x="86" y="93"/>
                    </a:lnTo>
                    <a:lnTo>
                      <a:pt x="86" y="92"/>
                    </a:lnTo>
                    <a:lnTo>
                      <a:pt x="86" y="90"/>
                    </a:lnTo>
                    <a:lnTo>
                      <a:pt x="87" y="89"/>
                    </a:lnTo>
                    <a:lnTo>
                      <a:pt x="87" y="88"/>
                    </a:lnTo>
                    <a:lnTo>
                      <a:pt x="87" y="86"/>
                    </a:lnTo>
                    <a:lnTo>
                      <a:pt x="87" y="85"/>
                    </a:lnTo>
                    <a:lnTo>
                      <a:pt x="87" y="84"/>
                    </a:lnTo>
                    <a:lnTo>
                      <a:pt x="87" y="82"/>
                    </a:lnTo>
                    <a:lnTo>
                      <a:pt x="87" y="81"/>
                    </a:lnTo>
                    <a:lnTo>
                      <a:pt x="87" y="80"/>
                    </a:lnTo>
                    <a:lnTo>
                      <a:pt x="87" y="78"/>
                    </a:lnTo>
                    <a:lnTo>
                      <a:pt x="89" y="76"/>
                    </a:lnTo>
                    <a:lnTo>
                      <a:pt x="89" y="74"/>
                    </a:lnTo>
                    <a:lnTo>
                      <a:pt x="89" y="73"/>
                    </a:lnTo>
                    <a:lnTo>
                      <a:pt x="89" y="70"/>
                    </a:lnTo>
                    <a:lnTo>
                      <a:pt x="89" y="69"/>
                    </a:lnTo>
                    <a:lnTo>
                      <a:pt x="89" y="68"/>
                    </a:lnTo>
                    <a:lnTo>
                      <a:pt x="89" y="66"/>
                    </a:lnTo>
                    <a:lnTo>
                      <a:pt x="89" y="65"/>
                    </a:lnTo>
                    <a:lnTo>
                      <a:pt x="89" y="64"/>
                    </a:lnTo>
                    <a:lnTo>
                      <a:pt x="89" y="62"/>
                    </a:lnTo>
                    <a:lnTo>
                      <a:pt x="89" y="61"/>
                    </a:lnTo>
                    <a:lnTo>
                      <a:pt x="90" y="60"/>
                    </a:lnTo>
                    <a:lnTo>
                      <a:pt x="90" y="58"/>
                    </a:lnTo>
                    <a:lnTo>
                      <a:pt x="90" y="57"/>
                    </a:lnTo>
                    <a:lnTo>
                      <a:pt x="90" y="56"/>
                    </a:lnTo>
                    <a:lnTo>
                      <a:pt x="90" y="54"/>
                    </a:lnTo>
                    <a:lnTo>
                      <a:pt x="90" y="53"/>
                    </a:lnTo>
                    <a:lnTo>
                      <a:pt x="90" y="52"/>
                    </a:lnTo>
                    <a:lnTo>
                      <a:pt x="90" y="50"/>
                    </a:lnTo>
                    <a:lnTo>
                      <a:pt x="91" y="49"/>
                    </a:lnTo>
                    <a:lnTo>
                      <a:pt x="91" y="48"/>
                    </a:lnTo>
                    <a:lnTo>
                      <a:pt x="91" y="46"/>
                    </a:lnTo>
                    <a:lnTo>
                      <a:pt x="91" y="45"/>
                    </a:lnTo>
                    <a:lnTo>
                      <a:pt x="91" y="44"/>
                    </a:lnTo>
                    <a:lnTo>
                      <a:pt x="93" y="42"/>
                    </a:lnTo>
                    <a:lnTo>
                      <a:pt x="93" y="41"/>
                    </a:lnTo>
                    <a:lnTo>
                      <a:pt x="93" y="40"/>
                    </a:lnTo>
                    <a:lnTo>
                      <a:pt x="93" y="38"/>
                    </a:lnTo>
                    <a:lnTo>
                      <a:pt x="93" y="37"/>
                    </a:lnTo>
                    <a:lnTo>
                      <a:pt x="93" y="36"/>
                    </a:lnTo>
                    <a:lnTo>
                      <a:pt x="94" y="36"/>
                    </a:lnTo>
                    <a:lnTo>
                      <a:pt x="94" y="34"/>
                    </a:lnTo>
                    <a:lnTo>
                      <a:pt x="94" y="33"/>
                    </a:lnTo>
                    <a:lnTo>
                      <a:pt x="94" y="32"/>
                    </a:lnTo>
                    <a:lnTo>
                      <a:pt x="94" y="30"/>
                    </a:lnTo>
                    <a:lnTo>
                      <a:pt x="94" y="29"/>
                    </a:lnTo>
                    <a:lnTo>
                      <a:pt x="94" y="28"/>
                    </a:lnTo>
                    <a:lnTo>
                      <a:pt x="94" y="26"/>
                    </a:lnTo>
                    <a:lnTo>
                      <a:pt x="94" y="25"/>
                    </a:lnTo>
                    <a:lnTo>
                      <a:pt x="94" y="24"/>
                    </a:lnTo>
                    <a:lnTo>
                      <a:pt x="94" y="22"/>
                    </a:lnTo>
                    <a:lnTo>
                      <a:pt x="94" y="21"/>
                    </a:lnTo>
                    <a:lnTo>
                      <a:pt x="94" y="20"/>
                    </a:lnTo>
                    <a:lnTo>
                      <a:pt x="94" y="18"/>
                    </a:lnTo>
                    <a:lnTo>
                      <a:pt x="94" y="17"/>
                    </a:lnTo>
                    <a:lnTo>
                      <a:pt x="94" y="16"/>
                    </a:lnTo>
                    <a:lnTo>
                      <a:pt x="94" y="13"/>
                    </a:lnTo>
                    <a:lnTo>
                      <a:pt x="94" y="12"/>
                    </a:lnTo>
                    <a:lnTo>
                      <a:pt x="94" y="9"/>
                    </a:lnTo>
                    <a:lnTo>
                      <a:pt x="94" y="8"/>
                    </a:lnTo>
                    <a:lnTo>
                      <a:pt x="94" y="5"/>
                    </a:lnTo>
                    <a:lnTo>
                      <a:pt x="93" y="3"/>
                    </a:lnTo>
                    <a:lnTo>
                      <a:pt x="93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16" name="Freeform 68">
                <a:extLst>
                  <a:ext uri="{FF2B5EF4-FFF2-40B4-BE49-F238E27FC236}">
                    <a16:creationId xmlns:a16="http://schemas.microsoft.com/office/drawing/2014/main" id="{5DE90A62-B0D6-5245-982D-F0B116B943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6" y="1741"/>
                <a:ext cx="47" cy="159"/>
              </a:xfrm>
              <a:custGeom>
                <a:avLst/>
                <a:gdLst>
                  <a:gd name="T0" fmla="*/ 1 w 94"/>
                  <a:gd name="T1" fmla="*/ 1 h 318"/>
                  <a:gd name="T2" fmla="*/ 1 w 94"/>
                  <a:gd name="T3" fmla="*/ 1 h 318"/>
                  <a:gd name="T4" fmla="*/ 1 w 94"/>
                  <a:gd name="T5" fmla="*/ 1 h 318"/>
                  <a:gd name="T6" fmla="*/ 1 w 94"/>
                  <a:gd name="T7" fmla="*/ 1 h 318"/>
                  <a:gd name="T8" fmla="*/ 1 w 94"/>
                  <a:gd name="T9" fmla="*/ 1 h 318"/>
                  <a:gd name="T10" fmla="*/ 1 w 94"/>
                  <a:gd name="T11" fmla="*/ 1 h 318"/>
                  <a:gd name="T12" fmla="*/ 1 w 94"/>
                  <a:gd name="T13" fmla="*/ 1 h 318"/>
                  <a:gd name="T14" fmla="*/ 1 w 94"/>
                  <a:gd name="T15" fmla="*/ 1 h 318"/>
                  <a:gd name="T16" fmla="*/ 1 w 94"/>
                  <a:gd name="T17" fmla="*/ 1 h 318"/>
                  <a:gd name="T18" fmla="*/ 1 w 94"/>
                  <a:gd name="T19" fmla="*/ 1 h 318"/>
                  <a:gd name="T20" fmla="*/ 1 w 94"/>
                  <a:gd name="T21" fmla="*/ 1 h 318"/>
                  <a:gd name="T22" fmla="*/ 1 w 94"/>
                  <a:gd name="T23" fmla="*/ 1 h 318"/>
                  <a:gd name="T24" fmla="*/ 1 w 94"/>
                  <a:gd name="T25" fmla="*/ 1 h 318"/>
                  <a:gd name="T26" fmla="*/ 1 w 94"/>
                  <a:gd name="T27" fmla="*/ 1 h 318"/>
                  <a:gd name="T28" fmla="*/ 1 w 94"/>
                  <a:gd name="T29" fmla="*/ 1 h 318"/>
                  <a:gd name="T30" fmla="*/ 1 w 94"/>
                  <a:gd name="T31" fmla="*/ 1 h 318"/>
                  <a:gd name="T32" fmla="*/ 1 w 94"/>
                  <a:gd name="T33" fmla="*/ 1 h 318"/>
                  <a:gd name="T34" fmla="*/ 1 w 94"/>
                  <a:gd name="T35" fmla="*/ 1 h 318"/>
                  <a:gd name="T36" fmla="*/ 1 w 94"/>
                  <a:gd name="T37" fmla="*/ 1 h 318"/>
                  <a:gd name="T38" fmla="*/ 1 w 94"/>
                  <a:gd name="T39" fmla="*/ 1 h 318"/>
                  <a:gd name="T40" fmla="*/ 1 w 94"/>
                  <a:gd name="T41" fmla="*/ 1 h 318"/>
                  <a:gd name="T42" fmla="*/ 1 w 94"/>
                  <a:gd name="T43" fmla="*/ 1 h 318"/>
                  <a:gd name="T44" fmla="*/ 1 w 94"/>
                  <a:gd name="T45" fmla="*/ 1 h 318"/>
                  <a:gd name="T46" fmla="*/ 1 w 94"/>
                  <a:gd name="T47" fmla="*/ 1 h 318"/>
                  <a:gd name="T48" fmla="*/ 1 w 94"/>
                  <a:gd name="T49" fmla="*/ 1 h 318"/>
                  <a:gd name="T50" fmla="*/ 1 w 94"/>
                  <a:gd name="T51" fmla="*/ 1 h 318"/>
                  <a:gd name="T52" fmla="*/ 1 w 94"/>
                  <a:gd name="T53" fmla="*/ 1 h 318"/>
                  <a:gd name="T54" fmla="*/ 1 w 94"/>
                  <a:gd name="T55" fmla="*/ 1 h 318"/>
                  <a:gd name="T56" fmla="*/ 1 w 94"/>
                  <a:gd name="T57" fmla="*/ 1 h 318"/>
                  <a:gd name="T58" fmla="*/ 1 w 94"/>
                  <a:gd name="T59" fmla="*/ 1 h 318"/>
                  <a:gd name="T60" fmla="*/ 1 w 94"/>
                  <a:gd name="T61" fmla="*/ 1 h 318"/>
                  <a:gd name="T62" fmla="*/ 1 w 94"/>
                  <a:gd name="T63" fmla="*/ 1 h 318"/>
                  <a:gd name="T64" fmla="*/ 1 w 94"/>
                  <a:gd name="T65" fmla="*/ 1 h 318"/>
                  <a:gd name="T66" fmla="*/ 1 w 94"/>
                  <a:gd name="T67" fmla="*/ 1 h 318"/>
                  <a:gd name="T68" fmla="*/ 1 w 94"/>
                  <a:gd name="T69" fmla="*/ 1 h 318"/>
                  <a:gd name="T70" fmla="*/ 1 w 94"/>
                  <a:gd name="T71" fmla="*/ 1 h 318"/>
                  <a:gd name="T72" fmla="*/ 1 w 94"/>
                  <a:gd name="T73" fmla="*/ 1 h 318"/>
                  <a:gd name="T74" fmla="*/ 1 w 94"/>
                  <a:gd name="T75" fmla="*/ 1 h 318"/>
                  <a:gd name="T76" fmla="*/ 1 w 94"/>
                  <a:gd name="T77" fmla="*/ 1 h 318"/>
                  <a:gd name="T78" fmla="*/ 1 w 94"/>
                  <a:gd name="T79" fmla="*/ 1 h 318"/>
                  <a:gd name="T80" fmla="*/ 1 w 94"/>
                  <a:gd name="T81" fmla="*/ 1 h 318"/>
                  <a:gd name="T82" fmla="*/ 1 w 94"/>
                  <a:gd name="T83" fmla="*/ 1 h 318"/>
                  <a:gd name="T84" fmla="*/ 1 w 94"/>
                  <a:gd name="T85" fmla="*/ 1 h 318"/>
                  <a:gd name="T86" fmla="*/ 1 w 94"/>
                  <a:gd name="T87" fmla="*/ 1 h 318"/>
                  <a:gd name="T88" fmla="*/ 1 w 94"/>
                  <a:gd name="T89" fmla="*/ 1 h 318"/>
                  <a:gd name="T90" fmla="*/ 1 w 94"/>
                  <a:gd name="T91" fmla="*/ 1 h 318"/>
                  <a:gd name="T92" fmla="*/ 1 w 94"/>
                  <a:gd name="T93" fmla="*/ 1 h 318"/>
                  <a:gd name="T94" fmla="*/ 1 w 94"/>
                  <a:gd name="T95" fmla="*/ 1 h 318"/>
                  <a:gd name="T96" fmla="*/ 1 w 94"/>
                  <a:gd name="T97" fmla="*/ 1 h 318"/>
                  <a:gd name="T98" fmla="*/ 1 w 94"/>
                  <a:gd name="T99" fmla="*/ 1 h 318"/>
                  <a:gd name="T100" fmla="*/ 1 w 94"/>
                  <a:gd name="T101" fmla="*/ 1 h 318"/>
                  <a:gd name="T102" fmla="*/ 1 w 94"/>
                  <a:gd name="T103" fmla="*/ 1 h 318"/>
                  <a:gd name="T104" fmla="*/ 1 w 94"/>
                  <a:gd name="T105" fmla="*/ 1 h 318"/>
                  <a:gd name="T106" fmla="*/ 1 w 94"/>
                  <a:gd name="T107" fmla="*/ 1 h 318"/>
                  <a:gd name="T108" fmla="*/ 1 w 94"/>
                  <a:gd name="T109" fmla="*/ 1 h 318"/>
                  <a:gd name="T110" fmla="*/ 1 w 94"/>
                  <a:gd name="T111" fmla="*/ 1 h 318"/>
                  <a:gd name="T112" fmla="*/ 1 w 94"/>
                  <a:gd name="T113" fmla="*/ 1 h 31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94"/>
                  <a:gd name="T172" fmla="*/ 0 h 318"/>
                  <a:gd name="T173" fmla="*/ 94 w 94"/>
                  <a:gd name="T174" fmla="*/ 318 h 31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94" h="318">
                    <a:moveTo>
                      <a:pt x="0" y="0"/>
                    </a:moveTo>
                    <a:lnTo>
                      <a:pt x="3" y="3"/>
                    </a:lnTo>
                    <a:lnTo>
                      <a:pt x="4" y="7"/>
                    </a:lnTo>
                    <a:lnTo>
                      <a:pt x="5" y="9"/>
                    </a:lnTo>
                    <a:lnTo>
                      <a:pt x="7" y="12"/>
                    </a:lnTo>
                    <a:lnTo>
                      <a:pt x="9" y="15"/>
                    </a:lnTo>
                    <a:lnTo>
                      <a:pt x="11" y="17"/>
                    </a:lnTo>
                    <a:lnTo>
                      <a:pt x="12" y="20"/>
                    </a:lnTo>
                    <a:lnTo>
                      <a:pt x="13" y="23"/>
                    </a:lnTo>
                    <a:lnTo>
                      <a:pt x="13" y="24"/>
                    </a:lnTo>
                    <a:lnTo>
                      <a:pt x="15" y="27"/>
                    </a:lnTo>
                    <a:lnTo>
                      <a:pt x="16" y="28"/>
                    </a:lnTo>
                    <a:lnTo>
                      <a:pt x="17" y="29"/>
                    </a:lnTo>
                    <a:lnTo>
                      <a:pt x="17" y="32"/>
                    </a:lnTo>
                    <a:lnTo>
                      <a:pt x="19" y="33"/>
                    </a:lnTo>
                    <a:lnTo>
                      <a:pt x="19" y="35"/>
                    </a:lnTo>
                    <a:lnTo>
                      <a:pt x="20" y="36"/>
                    </a:lnTo>
                    <a:lnTo>
                      <a:pt x="21" y="37"/>
                    </a:lnTo>
                    <a:lnTo>
                      <a:pt x="21" y="39"/>
                    </a:lnTo>
                    <a:lnTo>
                      <a:pt x="21" y="40"/>
                    </a:lnTo>
                    <a:lnTo>
                      <a:pt x="23" y="41"/>
                    </a:lnTo>
                    <a:lnTo>
                      <a:pt x="23" y="43"/>
                    </a:lnTo>
                    <a:lnTo>
                      <a:pt x="24" y="44"/>
                    </a:lnTo>
                    <a:lnTo>
                      <a:pt x="24" y="45"/>
                    </a:lnTo>
                    <a:lnTo>
                      <a:pt x="25" y="47"/>
                    </a:lnTo>
                    <a:lnTo>
                      <a:pt x="27" y="48"/>
                    </a:lnTo>
                    <a:lnTo>
                      <a:pt x="27" y="50"/>
                    </a:lnTo>
                    <a:lnTo>
                      <a:pt x="27" y="52"/>
                    </a:lnTo>
                    <a:lnTo>
                      <a:pt x="28" y="53"/>
                    </a:lnTo>
                    <a:lnTo>
                      <a:pt x="28" y="54"/>
                    </a:lnTo>
                    <a:lnTo>
                      <a:pt x="29" y="56"/>
                    </a:lnTo>
                    <a:lnTo>
                      <a:pt x="29" y="58"/>
                    </a:lnTo>
                    <a:lnTo>
                      <a:pt x="31" y="60"/>
                    </a:lnTo>
                    <a:lnTo>
                      <a:pt x="32" y="61"/>
                    </a:lnTo>
                    <a:lnTo>
                      <a:pt x="32" y="62"/>
                    </a:lnTo>
                    <a:lnTo>
                      <a:pt x="33" y="65"/>
                    </a:lnTo>
                    <a:lnTo>
                      <a:pt x="33" y="66"/>
                    </a:lnTo>
                    <a:lnTo>
                      <a:pt x="33" y="68"/>
                    </a:lnTo>
                    <a:lnTo>
                      <a:pt x="35" y="69"/>
                    </a:lnTo>
                    <a:lnTo>
                      <a:pt x="35" y="70"/>
                    </a:lnTo>
                    <a:lnTo>
                      <a:pt x="36" y="70"/>
                    </a:lnTo>
                    <a:lnTo>
                      <a:pt x="36" y="72"/>
                    </a:lnTo>
                    <a:lnTo>
                      <a:pt x="36" y="73"/>
                    </a:lnTo>
                    <a:lnTo>
                      <a:pt x="37" y="74"/>
                    </a:lnTo>
                    <a:lnTo>
                      <a:pt x="37" y="76"/>
                    </a:lnTo>
                    <a:lnTo>
                      <a:pt x="37" y="77"/>
                    </a:lnTo>
                    <a:lnTo>
                      <a:pt x="39" y="78"/>
                    </a:lnTo>
                    <a:lnTo>
                      <a:pt x="39" y="80"/>
                    </a:lnTo>
                    <a:lnTo>
                      <a:pt x="39" y="81"/>
                    </a:lnTo>
                    <a:lnTo>
                      <a:pt x="40" y="81"/>
                    </a:lnTo>
                    <a:lnTo>
                      <a:pt x="40" y="82"/>
                    </a:lnTo>
                    <a:lnTo>
                      <a:pt x="40" y="84"/>
                    </a:lnTo>
                    <a:lnTo>
                      <a:pt x="41" y="85"/>
                    </a:lnTo>
                    <a:lnTo>
                      <a:pt x="41" y="86"/>
                    </a:lnTo>
                    <a:lnTo>
                      <a:pt x="43" y="88"/>
                    </a:lnTo>
                    <a:lnTo>
                      <a:pt x="43" y="89"/>
                    </a:lnTo>
                    <a:lnTo>
                      <a:pt x="43" y="90"/>
                    </a:lnTo>
                    <a:lnTo>
                      <a:pt x="44" y="92"/>
                    </a:lnTo>
                    <a:lnTo>
                      <a:pt x="44" y="94"/>
                    </a:lnTo>
                    <a:lnTo>
                      <a:pt x="45" y="96"/>
                    </a:lnTo>
                    <a:lnTo>
                      <a:pt x="45" y="97"/>
                    </a:lnTo>
                    <a:lnTo>
                      <a:pt x="47" y="100"/>
                    </a:lnTo>
                    <a:lnTo>
                      <a:pt x="48" y="102"/>
                    </a:lnTo>
                    <a:lnTo>
                      <a:pt x="48" y="104"/>
                    </a:lnTo>
                    <a:lnTo>
                      <a:pt x="49" y="106"/>
                    </a:lnTo>
                    <a:lnTo>
                      <a:pt x="49" y="108"/>
                    </a:lnTo>
                    <a:lnTo>
                      <a:pt x="51" y="110"/>
                    </a:lnTo>
                    <a:lnTo>
                      <a:pt x="51" y="112"/>
                    </a:lnTo>
                    <a:lnTo>
                      <a:pt x="52" y="113"/>
                    </a:lnTo>
                    <a:lnTo>
                      <a:pt x="52" y="114"/>
                    </a:lnTo>
                    <a:lnTo>
                      <a:pt x="53" y="116"/>
                    </a:lnTo>
                    <a:lnTo>
                      <a:pt x="53" y="117"/>
                    </a:lnTo>
                    <a:lnTo>
                      <a:pt x="53" y="118"/>
                    </a:lnTo>
                    <a:lnTo>
                      <a:pt x="55" y="120"/>
                    </a:lnTo>
                    <a:lnTo>
                      <a:pt x="55" y="121"/>
                    </a:lnTo>
                    <a:lnTo>
                      <a:pt x="55" y="122"/>
                    </a:lnTo>
                    <a:lnTo>
                      <a:pt x="56" y="124"/>
                    </a:lnTo>
                    <a:lnTo>
                      <a:pt x="56" y="125"/>
                    </a:lnTo>
                    <a:lnTo>
                      <a:pt x="56" y="126"/>
                    </a:lnTo>
                    <a:lnTo>
                      <a:pt x="57" y="128"/>
                    </a:lnTo>
                    <a:lnTo>
                      <a:pt x="57" y="129"/>
                    </a:lnTo>
                    <a:lnTo>
                      <a:pt x="57" y="130"/>
                    </a:lnTo>
                    <a:lnTo>
                      <a:pt x="59" y="132"/>
                    </a:lnTo>
                    <a:lnTo>
                      <a:pt x="59" y="133"/>
                    </a:lnTo>
                    <a:lnTo>
                      <a:pt x="59" y="134"/>
                    </a:lnTo>
                    <a:lnTo>
                      <a:pt x="60" y="136"/>
                    </a:lnTo>
                    <a:lnTo>
                      <a:pt x="60" y="137"/>
                    </a:lnTo>
                    <a:lnTo>
                      <a:pt x="60" y="138"/>
                    </a:lnTo>
                    <a:lnTo>
                      <a:pt x="61" y="141"/>
                    </a:lnTo>
                    <a:lnTo>
                      <a:pt x="61" y="142"/>
                    </a:lnTo>
                    <a:lnTo>
                      <a:pt x="63" y="143"/>
                    </a:lnTo>
                    <a:lnTo>
                      <a:pt x="63" y="146"/>
                    </a:lnTo>
                    <a:lnTo>
                      <a:pt x="64" y="147"/>
                    </a:lnTo>
                    <a:lnTo>
                      <a:pt x="64" y="150"/>
                    </a:lnTo>
                    <a:lnTo>
                      <a:pt x="65" y="153"/>
                    </a:lnTo>
                    <a:lnTo>
                      <a:pt x="65" y="154"/>
                    </a:lnTo>
                    <a:lnTo>
                      <a:pt x="67" y="157"/>
                    </a:lnTo>
                    <a:lnTo>
                      <a:pt x="67" y="158"/>
                    </a:lnTo>
                    <a:lnTo>
                      <a:pt x="67" y="159"/>
                    </a:lnTo>
                    <a:lnTo>
                      <a:pt x="68" y="162"/>
                    </a:lnTo>
                    <a:lnTo>
                      <a:pt x="68" y="163"/>
                    </a:lnTo>
                    <a:lnTo>
                      <a:pt x="68" y="165"/>
                    </a:lnTo>
                    <a:lnTo>
                      <a:pt x="69" y="166"/>
                    </a:lnTo>
                    <a:lnTo>
                      <a:pt x="69" y="167"/>
                    </a:lnTo>
                    <a:lnTo>
                      <a:pt x="69" y="169"/>
                    </a:lnTo>
                    <a:lnTo>
                      <a:pt x="71" y="170"/>
                    </a:lnTo>
                    <a:lnTo>
                      <a:pt x="71" y="171"/>
                    </a:lnTo>
                    <a:lnTo>
                      <a:pt x="71" y="173"/>
                    </a:lnTo>
                    <a:lnTo>
                      <a:pt x="72" y="174"/>
                    </a:lnTo>
                    <a:lnTo>
                      <a:pt x="72" y="175"/>
                    </a:lnTo>
                    <a:lnTo>
                      <a:pt x="72" y="177"/>
                    </a:lnTo>
                    <a:lnTo>
                      <a:pt x="73" y="178"/>
                    </a:lnTo>
                    <a:lnTo>
                      <a:pt x="73" y="179"/>
                    </a:lnTo>
                    <a:lnTo>
                      <a:pt x="73" y="181"/>
                    </a:lnTo>
                    <a:lnTo>
                      <a:pt x="75" y="182"/>
                    </a:lnTo>
                    <a:lnTo>
                      <a:pt x="75" y="183"/>
                    </a:lnTo>
                    <a:lnTo>
                      <a:pt x="75" y="186"/>
                    </a:lnTo>
                    <a:lnTo>
                      <a:pt x="76" y="187"/>
                    </a:lnTo>
                    <a:lnTo>
                      <a:pt x="76" y="189"/>
                    </a:lnTo>
                    <a:lnTo>
                      <a:pt x="77" y="190"/>
                    </a:lnTo>
                    <a:lnTo>
                      <a:pt x="77" y="193"/>
                    </a:lnTo>
                    <a:lnTo>
                      <a:pt x="77" y="194"/>
                    </a:lnTo>
                    <a:lnTo>
                      <a:pt x="79" y="197"/>
                    </a:lnTo>
                    <a:lnTo>
                      <a:pt x="79" y="198"/>
                    </a:lnTo>
                    <a:lnTo>
                      <a:pt x="80" y="201"/>
                    </a:lnTo>
                    <a:lnTo>
                      <a:pt x="80" y="202"/>
                    </a:lnTo>
                    <a:lnTo>
                      <a:pt x="81" y="205"/>
                    </a:lnTo>
                    <a:lnTo>
                      <a:pt x="81" y="206"/>
                    </a:lnTo>
                    <a:lnTo>
                      <a:pt x="83" y="207"/>
                    </a:lnTo>
                    <a:lnTo>
                      <a:pt x="83" y="210"/>
                    </a:lnTo>
                    <a:lnTo>
                      <a:pt x="83" y="211"/>
                    </a:lnTo>
                    <a:lnTo>
                      <a:pt x="84" y="213"/>
                    </a:lnTo>
                    <a:lnTo>
                      <a:pt x="84" y="214"/>
                    </a:lnTo>
                    <a:lnTo>
                      <a:pt x="84" y="215"/>
                    </a:lnTo>
                    <a:lnTo>
                      <a:pt x="85" y="217"/>
                    </a:lnTo>
                    <a:lnTo>
                      <a:pt x="85" y="218"/>
                    </a:lnTo>
                    <a:lnTo>
                      <a:pt x="85" y="219"/>
                    </a:lnTo>
                    <a:lnTo>
                      <a:pt x="85" y="221"/>
                    </a:lnTo>
                    <a:lnTo>
                      <a:pt x="86" y="222"/>
                    </a:lnTo>
                    <a:lnTo>
                      <a:pt x="86" y="223"/>
                    </a:lnTo>
                    <a:lnTo>
                      <a:pt x="86" y="225"/>
                    </a:lnTo>
                    <a:lnTo>
                      <a:pt x="86" y="226"/>
                    </a:lnTo>
                    <a:lnTo>
                      <a:pt x="86" y="227"/>
                    </a:lnTo>
                    <a:lnTo>
                      <a:pt x="86" y="229"/>
                    </a:lnTo>
                    <a:lnTo>
                      <a:pt x="86" y="230"/>
                    </a:lnTo>
                    <a:lnTo>
                      <a:pt x="88" y="231"/>
                    </a:lnTo>
                    <a:lnTo>
                      <a:pt x="88" y="233"/>
                    </a:lnTo>
                    <a:lnTo>
                      <a:pt x="88" y="234"/>
                    </a:lnTo>
                    <a:lnTo>
                      <a:pt x="88" y="235"/>
                    </a:lnTo>
                    <a:lnTo>
                      <a:pt x="88" y="236"/>
                    </a:lnTo>
                    <a:lnTo>
                      <a:pt x="88" y="238"/>
                    </a:lnTo>
                    <a:lnTo>
                      <a:pt x="88" y="239"/>
                    </a:lnTo>
                    <a:lnTo>
                      <a:pt x="88" y="242"/>
                    </a:lnTo>
                    <a:lnTo>
                      <a:pt x="88" y="243"/>
                    </a:lnTo>
                    <a:lnTo>
                      <a:pt x="88" y="244"/>
                    </a:lnTo>
                    <a:lnTo>
                      <a:pt x="88" y="247"/>
                    </a:lnTo>
                    <a:lnTo>
                      <a:pt x="89" y="248"/>
                    </a:lnTo>
                    <a:lnTo>
                      <a:pt x="89" y="250"/>
                    </a:lnTo>
                    <a:lnTo>
                      <a:pt x="89" y="251"/>
                    </a:lnTo>
                    <a:lnTo>
                      <a:pt x="89" y="252"/>
                    </a:lnTo>
                    <a:lnTo>
                      <a:pt x="89" y="254"/>
                    </a:lnTo>
                    <a:lnTo>
                      <a:pt x="89" y="255"/>
                    </a:lnTo>
                    <a:lnTo>
                      <a:pt x="89" y="256"/>
                    </a:lnTo>
                    <a:lnTo>
                      <a:pt x="89" y="258"/>
                    </a:lnTo>
                    <a:lnTo>
                      <a:pt x="89" y="259"/>
                    </a:lnTo>
                    <a:lnTo>
                      <a:pt x="89" y="260"/>
                    </a:lnTo>
                    <a:lnTo>
                      <a:pt x="89" y="262"/>
                    </a:lnTo>
                    <a:lnTo>
                      <a:pt x="90" y="262"/>
                    </a:lnTo>
                    <a:lnTo>
                      <a:pt x="90" y="263"/>
                    </a:lnTo>
                    <a:lnTo>
                      <a:pt x="90" y="264"/>
                    </a:lnTo>
                    <a:lnTo>
                      <a:pt x="90" y="266"/>
                    </a:lnTo>
                    <a:lnTo>
                      <a:pt x="90" y="267"/>
                    </a:lnTo>
                    <a:lnTo>
                      <a:pt x="90" y="268"/>
                    </a:lnTo>
                    <a:lnTo>
                      <a:pt x="90" y="270"/>
                    </a:lnTo>
                    <a:lnTo>
                      <a:pt x="92" y="271"/>
                    </a:lnTo>
                    <a:lnTo>
                      <a:pt x="92" y="272"/>
                    </a:lnTo>
                    <a:lnTo>
                      <a:pt x="92" y="274"/>
                    </a:lnTo>
                    <a:lnTo>
                      <a:pt x="92" y="275"/>
                    </a:lnTo>
                    <a:lnTo>
                      <a:pt x="92" y="276"/>
                    </a:lnTo>
                    <a:lnTo>
                      <a:pt x="93" y="278"/>
                    </a:lnTo>
                    <a:lnTo>
                      <a:pt x="93" y="279"/>
                    </a:lnTo>
                    <a:lnTo>
                      <a:pt x="93" y="280"/>
                    </a:lnTo>
                    <a:lnTo>
                      <a:pt x="93" y="282"/>
                    </a:lnTo>
                    <a:lnTo>
                      <a:pt x="93" y="283"/>
                    </a:lnTo>
                    <a:lnTo>
                      <a:pt x="94" y="284"/>
                    </a:lnTo>
                    <a:lnTo>
                      <a:pt x="94" y="286"/>
                    </a:lnTo>
                    <a:lnTo>
                      <a:pt x="94" y="287"/>
                    </a:lnTo>
                    <a:lnTo>
                      <a:pt x="94" y="288"/>
                    </a:lnTo>
                    <a:lnTo>
                      <a:pt x="94" y="290"/>
                    </a:lnTo>
                    <a:lnTo>
                      <a:pt x="94" y="291"/>
                    </a:lnTo>
                    <a:lnTo>
                      <a:pt x="94" y="292"/>
                    </a:lnTo>
                    <a:lnTo>
                      <a:pt x="94" y="294"/>
                    </a:lnTo>
                    <a:lnTo>
                      <a:pt x="94" y="295"/>
                    </a:lnTo>
                    <a:lnTo>
                      <a:pt x="94" y="296"/>
                    </a:lnTo>
                    <a:lnTo>
                      <a:pt x="94" y="298"/>
                    </a:lnTo>
                    <a:lnTo>
                      <a:pt x="94" y="299"/>
                    </a:lnTo>
                    <a:lnTo>
                      <a:pt x="94" y="300"/>
                    </a:lnTo>
                    <a:lnTo>
                      <a:pt x="94" y="302"/>
                    </a:lnTo>
                    <a:lnTo>
                      <a:pt x="94" y="304"/>
                    </a:lnTo>
                    <a:lnTo>
                      <a:pt x="94" y="306"/>
                    </a:lnTo>
                    <a:lnTo>
                      <a:pt x="93" y="308"/>
                    </a:lnTo>
                    <a:lnTo>
                      <a:pt x="93" y="310"/>
                    </a:lnTo>
                    <a:lnTo>
                      <a:pt x="93" y="312"/>
                    </a:lnTo>
                    <a:lnTo>
                      <a:pt x="93" y="315"/>
                    </a:lnTo>
                    <a:lnTo>
                      <a:pt x="93" y="318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17" name="Freeform 69">
                <a:extLst>
                  <a:ext uri="{FF2B5EF4-FFF2-40B4-BE49-F238E27FC236}">
                    <a16:creationId xmlns:a16="http://schemas.microsoft.com/office/drawing/2014/main" id="{3DB4E579-D209-2346-81BC-A3985FAF85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6" y="1898"/>
                <a:ext cx="47" cy="159"/>
              </a:xfrm>
              <a:custGeom>
                <a:avLst/>
                <a:gdLst>
                  <a:gd name="T0" fmla="*/ 1 w 94"/>
                  <a:gd name="T1" fmla="*/ 1 h 317"/>
                  <a:gd name="T2" fmla="*/ 1 w 94"/>
                  <a:gd name="T3" fmla="*/ 1 h 317"/>
                  <a:gd name="T4" fmla="*/ 1 w 94"/>
                  <a:gd name="T5" fmla="*/ 1 h 317"/>
                  <a:gd name="T6" fmla="*/ 1 w 94"/>
                  <a:gd name="T7" fmla="*/ 1 h 317"/>
                  <a:gd name="T8" fmla="*/ 1 w 94"/>
                  <a:gd name="T9" fmla="*/ 1 h 317"/>
                  <a:gd name="T10" fmla="*/ 1 w 94"/>
                  <a:gd name="T11" fmla="*/ 1 h 317"/>
                  <a:gd name="T12" fmla="*/ 1 w 94"/>
                  <a:gd name="T13" fmla="*/ 1 h 317"/>
                  <a:gd name="T14" fmla="*/ 1 w 94"/>
                  <a:gd name="T15" fmla="*/ 1 h 317"/>
                  <a:gd name="T16" fmla="*/ 1 w 94"/>
                  <a:gd name="T17" fmla="*/ 1 h 317"/>
                  <a:gd name="T18" fmla="*/ 1 w 94"/>
                  <a:gd name="T19" fmla="*/ 1 h 317"/>
                  <a:gd name="T20" fmla="*/ 1 w 94"/>
                  <a:gd name="T21" fmla="*/ 1 h 317"/>
                  <a:gd name="T22" fmla="*/ 1 w 94"/>
                  <a:gd name="T23" fmla="*/ 1 h 317"/>
                  <a:gd name="T24" fmla="*/ 1 w 94"/>
                  <a:gd name="T25" fmla="*/ 1 h 317"/>
                  <a:gd name="T26" fmla="*/ 1 w 94"/>
                  <a:gd name="T27" fmla="*/ 1 h 317"/>
                  <a:gd name="T28" fmla="*/ 1 w 94"/>
                  <a:gd name="T29" fmla="*/ 1 h 317"/>
                  <a:gd name="T30" fmla="*/ 1 w 94"/>
                  <a:gd name="T31" fmla="*/ 1 h 317"/>
                  <a:gd name="T32" fmla="*/ 1 w 94"/>
                  <a:gd name="T33" fmla="*/ 1 h 317"/>
                  <a:gd name="T34" fmla="*/ 1 w 94"/>
                  <a:gd name="T35" fmla="*/ 1 h 317"/>
                  <a:gd name="T36" fmla="*/ 1 w 94"/>
                  <a:gd name="T37" fmla="*/ 1 h 317"/>
                  <a:gd name="T38" fmla="*/ 1 w 94"/>
                  <a:gd name="T39" fmla="*/ 1 h 317"/>
                  <a:gd name="T40" fmla="*/ 1 w 94"/>
                  <a:gd name="T41" fmla="*/ 1 h 317"/>
                  <a:gd name="T42" fmla="*/ 1 w 94"/>
                  <a:gd name="T43" fmla="*/ 1 h 317"/>
                  <a:gd name="T44" fmla="*/ 1 w 94"/>
                  <a:gd name="T45" fmla="*/ 1 h 317"/>
                  <a:gd name="T46" fmla="*/ 1 w 94"/>
                  <a:gd name="T47" fmla="*/ 1 h 317"/>
                  <a:gd name="T48" fmla="*/ 1 w 94"/>
                  <a:gd name="T49" fmla="*/ 1 h 317"/>
                  <a:gd name="T50" fmla="*/ 1 w 94"/>
                  <a:gd name="T51" fmla="*/ 1 h 317"/>
                  <a:gd name="T52" fmla="*/ 1 w 94"/>
                  <a:gd name="T53" fmla="*/ 1 h 317"/>
                  <a:gd name="T54" fmla="*/ 1 w 94"/>
                  <a:gd name="T55" fmla="*/ 1 h 317"/>
                  <a:gd name="T56" fmla="*/ 1 w 94"/>
                  <a:gd name="T57" fmla="*/ 1 h 317"/>
                  <a:gd name="T58" fmla="*/ 1 w 94"/>
                  <a:gd name="T59" fmla="*/ 1 h 317"/>
                  <a:gd name="T60" fmla="*/ 1 w 94"/>
                  <a:gd name="T61" fmla="*/ 1 h 317"/>
                  <a:gd name="T62" fmla="*/ 1 w 94"/>
                  <a:gd name="T63" fmla="*/ 1 h 317"/>
                  <a:gd name="T64" fmla="*/ 1 w 94"/>
                  <a:gd name="T65" fmla="*/ 1 h 317"/>
                  <a:gd name="T66" fmla="*/ 1 w 94"/>
                  <a:gd name="T67" fmla="*/ 1 h 317"/>
                  <a:gd name="T68" fmla="*/ 1 w 94"/>
                  <a:gd name="T69" fmla="*/ 1 h 317"/>
                  <a:gd name="T70" fmla="*/ 1 w 94"/>
                  <a:gd name="T71" fmla="*/ 1 h 317"/>
                  <a:gd name="T72" fmla="*/ 1 w 94"/>
                  <a:gd name="T73" fmla="*/ 1 h 317"/>
                  <a:gd name="T74" fmla="*/ 1 w 94"/>
                  <a:gd name="T75" fmla="*/ 1 h 317"/>
                  <a:gd name="T76" fmla="*/ 1 w 94"/>
                  <a:gd name="T77" fmla="*/ 1 h 317"/>
                  <a:gd name="T78" fmla="*/ 1 w 94"/>
                  <a:gd name="T79" fmla="*/ 1 h 317"/>
                  <a:gd name="T80" fmla="*/ 1 w 94"/>
                  <a:gd name="T81" fmla="*/ 1 h 317"/>
                  <a:gd name="T82" fmla="*/ 1 w 94"/>
                  <a:gd name="T83" fmla="*/ 1 h 317"/>
                  <a:gd name="T84" fmla="*/ 1 w 94"/>
                  <a:gd name="T85" fmla="*/ 1 h 317"/>
                  <a:gd name="T86" fmla="*/ 1 w 94"/>
                  <a:gd name="T87" fmla="*/ 1 h 317"/>
                  <a:gd name="T88" fmla="*/ 1 w 94"/>
                  <a:gd name="T89" fmla="*/ 1 h 317"/>
                  <a:gd name="T90" fmla="*/ 1 w 94"/>
                  <a:gd name="T91" fmla="*/ 1 h 317"/>
                  <a:gd name="T92" fmla="*/ 1 w 94"/>
                  <a:gd name="T93" fmla="*/ 1 h 317"/>
                  <a:gd name="T94" fmla="*/ 1 w 94"/>
                  <a:gd name="T95" fmla="*/ 1 h 317"/>
                  <a:gd name="T96" fmla="*/ 1 w 94"/>
                  <a:gd name="T97" fmla="*/ 1 h 317"/>
                  <a:gd name="T98" fmla="*/ 1 w 94"/>
                  <a:gd name="T99" fmla="*/ 1 h 317"/>
                  <a:gd name="T100" fmla="*/ 1 w 94"/>
                  <a:gd name="T101" fmla="*/ 1 h 317"/>
                  <a:gd name="T102" fmla="*/ 1 w 94"/>
                  <a:gd name="T103" fmla="*/ 1 h 317"/>
                  <a:gd name="T104" fmla="*/ 1 w 94"/>
                  <a:gd name="T105" fmla="*/ 1 h 317"/>
                  <a:gd name="T106" fmla="*/ 1 w 94"/>
                  <a:gd name="T107" fmla="*/ 1 h 317"/>
                  <a:gd name="T108" fmla="*/ 1 w 94"/>
                  <a:gd name="T109" fmla="*/ 1 h 317"/>
                  <a:gd name="T110" fmla="*/ 1 w 94"/>
                  <a:gd name="T111" fmla="*/ 1 h 317"/>
                  <a:gd name="T112" fmla="*/ 1 w 94"/>
                  <a:gd name="T113" fmla="*/ 1 h 31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94"/>
                  <a:gd name="T172" fmla="*/ 0 h 317"/>
                  <a:gd name="T173" fmla="*/ 94 w 94"/>
                  <a:gd name="T174" fmla="*/ 317 h 31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94" h="317">
                    <a:moveTo>
                      <a:pt x="0" y="317"/>
                    </a:moveTo>
                    <a:lnTo>
                      <a:pt x="3" y="313"/>
                    </a:lnTo>
                    <a:lnTo>
                      <a:pt x="4" y="311"/>
                    </a:lnTo>
                    <a:lnTo>
                      <a:pt x="5" y="308"/>
                    </a:lnTo>
                    <a:lnTo>
                      <a:pt x="7" y="305"/>
                    </a:lnTo>
                    <a:lnTo>
                      <a:pt x="9" y="301"/>
                    </a:lnTo>
                    <a:lnTo>
                      <a:pt x="11" y="300"/>
                    </a:lnTo>
                    <a:lnTo>
                      <a:pt x="12" y="297"/>
                    </a:lnTo>
                    <a:lnTo>
                      <a:pt x="13" y="295"/>
                    </a:lnTo>
                    <a:lnTo>
                      <a:pt x="13" y="293"/>
                    </a:lnTo>
                    <a:lnTo>
                      <a:pt x="15" y="291"/>
                    </a:lnTo>
                    <a:lnTo>
                      <a:pt x="16" y="290"/>
                    </a:lnTo>
                    <a:lnTo>
                      <a:pt x="17" y="287"/>
                    </a:lnTo>
                    <a:lnTo>
                      <a:pt x="17" y="286"/>
                    </a:lnTo>
                    <a:lnTo>
                      <a:pt x="19" y="284"/>
                    </a:lnTo>
                    <a:lnTo>
                      <a:pt x="19" y="283"/>
                    </a:lnTo>
                    <a:lnTo>
                      <a:pt x="20" y="282"/>
                    </a:lnTo>
                    <a:lnTo>
                      <a:pt x="21" y="280"/>
                    </a:lnTo>
                    <a:lnTo>
                      <a:pt x="21" y="279"/>
                    </a:lnTo>
                    <a:lnTo>
                      <a:pt x="21" y="278"/>
                    </a:lnTo>
                    <a:lnTo>
                      <a:pt x="23" y="276"/>
                    </a:lnTo>
                    <a:lnTo>
                      <a:pt x="23" y="275"/>
                    </a:lnTo>
                    <a:lnTo>
                      <a:pt x="24" y="274"/>
                    </a:lnTo>
                    <a:lnTo>
                      <a:pt x="24" y="272"/>
                    </a:lnTo>
                    <a:lnTo>
                      <a:pt x="25" y="271"/>
                    </a:lnTo>
                    <a:lnTo>
                      <a:pt x="25" y="270"/>
                    </a:lnTo>
                    <a:lnTo>
                      <a:pt x="27" y="268"/>
                    </a:lnTo>
                    <a:lnTo>
                      <a:pt x="27" y="267"/>
                    </a:lnTo>
                    <a:lnTo>
                      <a:pt x="27" y="266"/>
                    </a:lnTo>
                    <a:lnTo>
                      <a:pt x="28" y="264"/>
                    </a:lnTo>
                    <a:lnTo>
                      <a:pt x="28" y="263"/>
                    </a:lnTo>
                    <a:lnTo>
                      <a:pt x="29" y="262"/>
                    </a:lnTo>
                    <a:lnTo>
                      <a:pt x="29" y="259"/>
                    </a:lnTo>
                    <a:lnTo>
                      <a:pt x="31" y="258"/>
                    </a:lnTo>
                    <a:lnTo>
                      <a:pt x="32" y="256"/>
                    </a:lnTo>
                    <a:lnTo>
                      <a:pt x="32" y="254"/>
                    </a:lnTo>
                    <a:lnTo>
                      <a:pt x="33" y="252"/>
                    </a:lnTo>
                    <a:lnTo>
                      <a:pt x="33" y="251"/>
                    </a:lnTo>
                    <a:lnTo>
                      <a:pt x="33" y="250"/>
                    </a:lnTo>
                    <a:lnTo>
                      <a:pt x="35" y="248"/>
                    </a:lnTo>
                    <a:lnTo>
                      <a:pt x="35" y="247"/>
                    </a:lnTo>
                    <a:lnTo>
                      <a:pt x="36" y="246"/>
                    </a:lnTo>
                    <a:lnTo>
                      <a:pt x="36" y="244"/>
                    </a:lnTo>
                    <a:lnTo>
                      <a:pt x="37" y="243"/>
                    </a:lnTo>
                    <a:lnTo>
                      <a:pt x="37" y="242"/>
                    </a:lnTo>
                    <a:lnTo>
                      <a:pt x="37" y="240"/>
                    </a:lnTo>
                    <a:lnTo>
                      <a:pt x="39" y="239"/>
                    </a:lnTo>
                    <a:lnTo>
                      <a:pt x="39" y="238"/>
                    </a:lnTo>
                    <a:lnTo>
                      <a:pt x="39" y="236"/>
                    </a:lnTo>
                    <a:lnTo>
                      <a:pt x="40" y="235"/>
                    </a:lnTo>
                    <a:lnTo>
                      <a:pt x="40" y="234"/>
                    </a:lnTo>
                    <a:lnTo>
                      <a:pt x="41" y="232"/>
                    </a:lnTo>
                    <a:lnTo>
                      <a:pt x="41" y="231"/>
                    </a:lnTo>
                    <a:lnTo>
                      <a:pt x="43" y="230"/>
                    </a:lnTo>
                    <a:lnTo>
                      <a:pt x="43" y="228"/>
                    </a:lnTo>
                    <a:lnTo>
                      <a:pt x="43" y="227"/>
                    </a:lnTo>
                    <a:lnTo>
                      <a:pt x="44" y="224"/>
                    </a:lnTo>
                    <a:lnTo>
                      <a:pt x="44" y="223"/>
                    </a:lnTo>
                    <a:lnTo>
                      <a:pt x="45" y="222"/>
                    </a:lnTo>
                    <a:lnTo>
                      <a:pt x="45" y="219"/>
                    </a:lnTo>
                    <a:lnTo>
                      <a:pt x="47" y="218"/>
                    </a:lnTo>
                    <a:lnTo>
                      <a:pt x="48" y="215"/>
                    </a:lnTo>
                    <a:lnTo>
                      <a:pt x="48" y="214"/>
                    </a:lnTo>
                    <a:lnTo>
                      <a:pt x="49" y="211"/>
                    </a:lnTo>
                    <a:lnTo>
                      <a:pt x="49" y="210"/>
                    </a:lnTo>
                    <a:lnTo>
                      <a:pt x="51" y="207"/>
                    </a:lnTo>
                    <a:lnTo>
                      <a:pt x="51" y="206"/>
                    </a:lnTo>
                    <a:lnTo>
                      <a:pt x="52" y="204"/>
                    </a:lnTo>
                    <a:lnTo>
                      <a:pt x="52" y="203"/>
                    </a:lnTo>
                    <a:lnTo>
                      <a:pt x="53" y="200"/>
                    </a:lnTo>
                    <a:lnTo>
                      <a:pt x="53" y="199"/>
                    </a:lnTo>
                    <a:lnTo>
                      <a:pt x="53" y="198"/>
                    </a:lnTo>
                    <a:lnTo>
                      <a:pt x="55" y="197"/>
                    </a:lnTo>
                    <a:lnTo>
                      <a:pt x="55" y="195"/>
                    </a:lnTo>
                    <a:lnTo>
                      <a:pt x="56" y="194"/>
                    </a:lnTo>
                    <a:lnTo>
                      <a:pt x="56" y="193"/>
                    </a:lnTo>
                    <a:lnTo>
                      <a:pt x="56" y="191"/>
                    </a:lnTo>
                    <a:lnTo>
                      <a:pt x="57" y="190"/>
                    </a:lnTo>
                    <a:lnTo>
                      <a:pt x="57" y="189"/>
                    </a:lnTo>
                    <a:lnTo>
                      <a:pt x="57" y="187"/>
                    </a:lnTo>
                    <a:lnTo>
                      <a:pt x="59" y="186"/>
                    </a:lnTo>
                    <a:lnTo>
                      <a:pt x="59" y="185"/>
                    </a:lnTo>
                    <a:lnTo>
                      <a:pt x="59" y="183"/>
                    </a:lnTo>
                    <a:lnTo>
                      <a:pt x="60" y="182"/>
                    </a:lnTo>
                    <a:lnTo>
                      <a:pt x="60" y="181"/>
                    </a:lnTo>
                    <a:lnTo>
                      <a:pt x="60" y="179"/>
                    </a:lnTo>
                    <a:lnTo>
                      <a:pt x="61" y="177"/>
                    </a:lnTo>
                    <a:lnTo>
                      <a:pt x="61" y="175"/>
                    </a:lnTo>
                    <a:lnTo>
                      <a:pt x="63" y="174"/>
                    </a:lnTo>
                    <a:lnTo>
                      <a:pt x="63" y="171"/>
                    </a:lnTo>
                    <a:lnTo>
                      <a:pt x="64" y="170"/>
                    </a:lnTo>
                    <a:lnTo>
                      <a:pt x="64" y="167"/>
                    </a:lnTo>
                    <a:lnTo>
                      <a:pt x="65" y="165"/>
                    </a:lnTo>
                    <a:lnTo>
                      <a:pt x="65" y="163"/>
                    </a:lnTo>
                    <a:lnTo>
                      <a:pt x="67" y="161"/>
                    </a:lnTo>
                    <a:lnTo>
                      <a:pt x="67" y="159"/>
                    </a:lnTo>
                    <a:lnTo>
                      <a:pt x="67" y="158"/>
                    </a:lnTo>
                    <a:lnTo>
                      <a:pt x="68" y="155"/>
                    </a:lnTo>
                    <a:lnTo>
                      <a:pt x="68" y="154"/>
                    </a:lnTo>
                    <a:lnTo>
                      <a:pt x="68" y="153"/>
                    </a:lnTo>
                    <a:lnTo>
                      <a:pt x="69" y="151"/>
                    </a:lnTo>
                    <a:lnTo>
                      <a:pt x="69" y="150"/>
                    </a:lnTo>
                    <a:lnTo>
                      <a:pt x="69" y="149"/>
                    </a:lnTo>
                    <a:lnTo>
                      <a:pt x="71" y="147"/>
                    </a:lnTo>
                    <a:lnTo>
                      <a:pt x="71" y="146"/>
                    </a:lnTo>
                    <a:lnTo>
                      <a:pt x="71" y="145"/>
                    </a:lnTo>
                    <a:lnTo>
                      <a:pt x="72" y="143"/>
                    </a:lnTo>
                    <a:lnTo>
                      <a:pt x="72" y="142"/>
                    </a:lnTo>
                    <a:lnTo>
                      <a:pt x="72" y="141"/>
                    </a:lnTo>
                    <a:lnTo>
                      <a:pt x="73" y="139"/>
                    </a:lnTo>
                    <a:lnTo>
                      <a:pt x="73" y="138"/>
                    </a:lnTo>
                    <a:lnTo>
                      <a:pt x="73" y="137"/>
                    </a:lnTo>
                    <a:lnTo>
                      <a:pt x="73" y="135"/>
                    </a:lnTo>
                    <a:lnTo>
                      <a:pt x="75" y="134"/>
                    </a:lnTo>
                    <a:lnTo>
                      <a:pt x="75" y="133"/>
                    </a:lnTo>
                    <a:lnTo>
                      <a:pt x="75" y="131"/>
                    </a:lnTo>
                    <a:lnTo>
                      <a:pt x="76" y="130"/>
                    </a:lnTo>
                    <a:lnTo>
                      <a:pt x="76" y="129"/>
                    </a:lnTo>
                    <a:lnTo>
                      <a:pt x="77" y="127"/>
                    </a:lnTo>
                    <a:lnTo>
                      <a:pt x="77" y="125"/>
                    </a:lnTo>
                    <a:lnTo>
                      <a:pt x="77" y="123"/>
                    </a:lnTo>
                    <a:lnTo>
                      <a:pt x="79" y="121"/>
                    </a:lnTo>
                    <a:lnTo>
                      <a:pt x="79" y="119"/>
                    </a:lnTo>
                    <a:lnTo>
                      <a:pt x="80" y="117"/>
                    </a:lnTo>
                    <a:lnTo>
                      <a:pt x="80" y="114"/>
                    </a:lnTo>
                    <a:lnTo>
                      <a:pt x="81" y="113"/>
                    </a:lnTo>
                    <a:lnTo>
                      <a:pt x="81" y="111"/>
                    </a:lnTo>
                    <a:lnTo>
                      <a:pt x="83" y="109"/>
                    </a:lnTo>
                    <a:lnTo>
                      <a:pt x="83" y="107"/>
                    </a:lnTo>
                    <a:lnTo>
                      <a:pt x="83" y="106"/>
                    </a:lnTo>
                    <a:lnTo>
                      <a:pt x="84" y="105"/>
                    </a:lnTo>
                    <a:lnTo>
                      <a:pt x="84" y="104"/>
                    </a:lnTo>
                    <a:lnTo>
                      <a:pt x="84" y="102"/>
                    </a:lnTo>
                    <a:lnTo>
                      <a:pt x="85" y="101"/>
                    </a:lnTo>
                    <a:lnTo>
                      <a:pt x="85" y="100"/>
                    </a:lnTo>
                    <a:lnTo>
                      <a:pt x="85" y="98"/>
                    </a:lnTo>
                    <a:lnTo>
                      <a:pt x="85" y="97"/>
                    </a:lnTo>
                    <a:lnTo>
                      <a:pt x="86" y="96"/>
                    </a:lnTo>
                    <a:lnTo>
                      <a:pt x="86" y="94"/>
                    </a:lnTo>
                    <a:lnTo>
                      <a:pt x="86" y="93"/>
                    </a:lnTo>
                    <a:lnTo>
                      <a:pt x="86" y="92"/>
                    </a:lnTo>
                    <a:lnTo>
                      <a:pt x="86" y="90"/>
                    </a:lnTo>
                    <a:lnTo>
                      <a:pt x="86" y="89"/>
                    </a:lnTo>
                    <a:lnTo>
                      <a:pt x="86" y="88"/>
                    </a:lnTo>
                    <a:lnTo>
                      <a:pt x="88" y="86"/>
                    </a:lnTo>
                    <a:lnTo>
                      <a:pt x="88" y="85"/>
                    </a:lnTo>
                    <a:lnTo>
                      <a:pt x="88" y="84"/>
                    </a:lnTo>
                    <a:lnTo>
                      <a:pt x="88" y="82"/>
                    </a:lnTo>
                    <a:lnTo>
                      <a:pt x="88" y="81"/>
                    </a:lnTo>
                    <a:lnTo>
                      <a:pt x="88" y="80"/>
                    </a:lnTo>
                    <a:lnTo>
                      <a:pt x="88" y="78"/>
                    </a:lnTo>
                    <a:lnTo>
                      <a:pt x="88" y="76"/>
                    </a:lnTo>
                    <a:lnTo>
                      <a:pt x="88" y="74"/>
                    </a:lnTo>
                    <a:lnTo>
                      <a:pt x="88" y="73"/>
                    </a:lnTo>
                    <a:lnTo>
                      <a:pt x="88" y="70"/>
                    </a:lnTo>
                    <a:lnTo>
                      <a:pt x="89" y="69"/>
                    </a:lnTo>
                    <a:lnTo>
                      <a:pt x="89" y="68"/>
                    </a:lnTo>
                    <a:lnTo>
                      <a:pt x="89" y="66"/>
                    </a:lnTo>
                    <a:lnTo>
                      <a:pt x="89" y="65"/>
                    </a:lnTo>
                    <a:lnTo>
                      <a:pt x="89" y="64"/>
                    </a:lnTo>
                    <a:lnTo>
                      <a:pt x="89" y="62"/>
                    </a:lnTo>
                    <a:lnTo>
                      <a:pt x="89" y="61"/>
                    </a:lnTo>
                    <a:lnTo>
                      <a:pt x="89" y="60"/>
                    </a:lnTo>
                    <a:lnTo>
                      <a:pt x="89" y="58"/>
                    </a:lnTo>
                    <a:lnTo>
                      <a:pt x="89" y="57"/>
                    </a:lnTo>
                    <a:lnTo>
                      <a:pt x="89" y="56"/>
                    </a:lnTo>
                    <a:lnTo>
                      <a:pt x="90" y="56"/>
                    </a:lnTo>
                    <a:lnTo>
                      <a:pt x="90" y="54"/>
                    </a:lnTo>
                    <a:lnTo>
                      <a:pt x="90" y="53"/>
                    </a:lnTo>
                    <a:lnTo>
                      <a:pt x="90" y="52"/>
                    </a:lnTo>
                    <a:lnTo>
                      <a:pt x="90" y="50"/>
                    </a:lnTo>
                    <a:lnTo>
                      <a:pt x="90" y="49"/>
                    </a:lnTo>
                    <a:lnTo>
                      <a:pt x="90" y="48"/>
                    </a:lnTo>
                    <a:lnTo>
                      <a:pt x="92" y="46"/>
                    </a:lnTo>
                    <a:lnTo>
                      <a:pt x="92" y="45"/>
                    </a:lnTo>
                    <a:lnTo>
                      <a:pt x="92" y="44"/>
                    </a:lnTo>
                    <a:lnTo>
                      <a:pt x="92" y="42"/>
                    </a:lnTo>
                    <a:lnTo>
                      <a:pt x="92" y="41"/>
                    </a:lnTo>
                    <a:lnTo>
                      <a:pt x="93" y="40"/>
                    </a:lnTo>
                    <a:lnTo>
                      <a:pt x="93" y="38"/>
                    </a:lnTo>
                    <a:lnTo>
                      <a:pt x="93" y="37"/>
                    </a:lnTo>
                    <a:lnTo>
                      <a:pt x="93" y="36"/>
                    </a:lnTo>
                    <a:lnTo>
                      <a:pt x="93" y="34"/>
                    </a:lnTo>
                    <a:lnTo>
                      <a:pt x="94" y="33"/>
                    </a:lnTo>
                    <a:lnTo>
                      <a:pt x="94" y="32"/>
                    </a:lnTo>
                    <a:lnTo>
                      <a:pt x="94" y="30"/>
                    </a:lnTo>
                    <a:lnTo>
                      <a:pt x="94" y="29"/>
                    </a:lnTo>
                    <a:lnTo>
                      <a:pt x="94" y="28"/>
                    </a:lnTo>
                    <a:lnTo>
                      <a:pt x="94" y="26"/>
                    </a:lnTo>
                    <a:lnTo>
                      <a:pt x="94" y="25"/>
                    </a:lnTo>
                    <a:lnTo>
                      <a:pt x="94" y="24"/>
                    </a:lnTo>
                    <a:lnTo>
                      <a:pt x="94" y="22"/>
                    </a:lnTo>
                    <a:lnTo>
                      <a:pt x="94" y="21"/>
                    </a:lnTo>
                    <a:lnTo>
                      <a:pt x="94" y="20"/>
                    </a:lnTo>
                    <a:lnTo>
                      <a:pt x="94" y="18"/>
                    </a:lnTo>
                    <a:lnTo>
                      <a:pt x="94" y="17"/>
                    </a:lnTo>
                    <a:lnTo>
                      <a:pt x="94" y="16"/>
                    </a:lnTo>
                    <a:lnTo>
                      <a:pt x="94" y="13"/>
                    </a:lnTo>
                    <a:lnTo>
                      <a:pt x="94" y="12"/>
                    </a:lnTo>
                    <a:lnTo>
                      <a:pt x="93" y="9"/>
                    </a:lnTo>
                    <a:lnTo>
                      <a:pt x="93" y="8"/>
                    </a:lnTo>
                    <a:lnTo>
                      <a:pt x="93" y="5"/>
                    </a:lnTo>
                    <a:lnTo>
                      <a:pt x="93" y="3"/>
                    </a:lnTo>
                    <a:lnTo>
                      <a:pt x="93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4395" name="Freeform 72">
              <a:extLst>
                <a:ext uri="{FF2B5EF4-FFF2-40B4-BE49-F238E27FC236}">
                  <a16:creationId xmlns:a16="http://schemas.microsoft.com/office/drawing/2014/main" id="{D6D58308-4334-0940-99DC-A4AB6B0B9A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6812" y="2516188"/>
              <a:ext cx="147638" cy="880155"/>
            </a:xfrm>
            <a:custGeom>
              <a:avLst/>
              <a:gdLst>
                <a:gd name="T0" fmla="*/ 2147483646 w 186"/>
                <a:gd name="T1" fmla="*/ 2147483646 h 1116"/>
                <a:gd name="T2" fmla="*/ 0 w 186"/>
                <a:gd name="T3" fmla="*/ 2147483646 h 1116"/>
                <a:gd name="T4" fmla="*/ 0 w 186"/>
                <a:gd name="T5" fmla="*/ 0 h 1116"/>
                <a:gd name="T6" fmla="*/ 0 60000 65536"/>
                <a:gd name="T7" fmla="*/ 0 60000 65536"/>
                <a:gd name="T8" fmla="*/ 0 60000 65536"/>
                <a:gd name="T9" fmla="*/ 0 w 186"/>
                <a:gd name="T10" fmla="*/ 0 h 1116"/>
                <a:gd name="T11" fmla="*/ 186 w 186"/>
                <a:gd name="T12" fmla="*/ 1116 h 11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6" h="1116">
                  <a:moveTo>
                    <a:pt x="186" y="1116"/>
                  </a:moveTo>
                  <a:lnTo>
                    <a:pt x="0" y="111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96" name="Line 82">
              <a:extLst>
                <a:ext uri="{FF2B5EF4-FFF2-40B4-BE49-F238E27FC236}">
                  <a16:creationId xmlns:a16="http://schemas.microsoft.com/office/drawing/2014/main" id="{FBF2F11B-9D0C-FC4F-B596-176BD8EF65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98987" y="3538306"/>
              <a:ext cx="2236788" cy="34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97" name="Line 90">
              <a:extLst>
                <a:ext uri="{FF2B5EF4-FFF2-40B4-BE49-F238E27FC236}">
                  <a16:creationId xmlns:a16="http://schemas.microsoft.com/office/drawing/2014/main" id="{9CD98598-B82B-FC43-9B18-7F68DA4F74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04618" y="2647720"/>
              <a:ext cx="2236788" cy="158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98" name="Line 93">
              <a:extLst>
                <a:ext uri="{FF2B5EF4-FFF2-40B4-BE49-F238E27FC236}">
                  <a16:creationId xmlns:a16="http://schemas.microsoft.com/office/drawing/2014/main" id="{3B4587EE-5E5E-934C-89EF-5A105BB39B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00200" y="2804672"/>
              <a:ext cx="2322660" cy="6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99" name="Rectangle 97">
              <a:extLst>
                <a:ext uri="{FF2B5EF4-FFF2-40B4-BE49-F238E27FC236}">
                  <a16:creationId xmlns:a16="http://schemas.microsoft.com/office/drawing/2014/main" id="{A8218737-98BE-B247-A3C7-34EB45F7EF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0" y="2362200"/>
              <a:ext cx="13305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c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44400" name="Rectangle 98">
              <a:extLst>
                <a:ext uri="{FF2B5EF4-FFF2-40B4-BE49-F238E27FC236}">
                  <a16:creationId xmlns:a16="http://schemas.microsoft.com/office/drawing/2014/main" id="{5248D5A8-969F-EC45-A065-6662B406E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3675" y="2459038"/>
              <a:ext cx="8175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i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44401" name="Rectangle 101">
              <a:extLst>
                <a:ext uri="{FF2B5EF4-FFF2-40B4-BE49-F238E27FC236}">
                  <a16:creationId xmlns:a16="http://schemas.microsoft.com/office/drawing/2014/main" id="{7F90B30E-BA52-BE4C-8EAA-F854B3909F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4775" y="2741613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y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44402" name="Rectangle 103">
              <a:extLst>
                <a:ext uri="{FF2B5EF4-FFF2-40B4-BE49-F238E27FC236}">
                  <a16:creationId xmlns:a16="http://schemas.microsoft.com/office/drawing/2014/main" id="{46322CE7-D84E-D64F-BFAD-2FED4DC5FD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262" y="2836863"/>
              <a:ext cx="8175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i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44403" name="Rectangle 104">
              <a:extLst>
                <a:ext uri="{FF2B5EF4-FFF2-40B4-BE49-F238E27FC236}">
                  <a16:creationId xmlns:a16="http://schemas.microsoft.com/office/drawing/2014/main" id="{B52F6C98-EE1B-5E4D-AD5D-3FE589F4B6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9625" y="3429000"/>
              <a:ext cx="13305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c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44404" name="Rectangle 105">
              <a:extLst>
                <a:ext uri="{FF2B5EF4-FFF2-40B4-BE49-F238E27FC236}">
                  <a16:creationId xmlns:a16="http://schemas.microsoft.com/office/drawing/2014/main" id="{51120041-B8EC-044F-BC6A-EC6D7D9968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1700" y="3525838"/>
              <a:ext cx="8175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i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44405" name="Rectangle 106">
              <a:extLst>
                <a:ext uri="{FF2B5EF4-FFF2-40B4-BE49-F238E27FC236}">
                  <a16:creationId xmlns:a16="http://schemas.microsoft.com/office/drawing/2014/main" id="{AE66F709-2B1C-7942-B1B3-06BD9C28B2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8550" y="3525838"/>
              <a:ext cx="11541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44406" name="Rectangle 107">
              <a:extLst>
                <a:ext uri="{FF2B5EF4-FFF2-40B4-BE49-F238E27FC236}">
                  <a16:creationId xmlns:a16="http://schemas.microsoft.com/office/drawing/2014/main" id="{73310F12-32C7-624E-816F-F7C2CF5E7A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7900" y="3525838"/>
              <a:ext cx="12503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+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44407" name="Rectangle 108">
              <a:extLst>
                <a:ext uri="{FF2B5EF4-FFF2-40B4-BE49-F238E27FC236}">
                  <a16:creationId xmlns:a16="http://schemas.microsoft.com/office/drawing/2014/main" id="{A0B05634-30C1-1F4B-81EF-FEA620AFB2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9625" y="2532063"/>
              <a:ext cx="123432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s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44408" name="Rectangle 109">
              <a:extLst>
                <a:ext uri="{FF2B5EF4-FFF2-40B4-BE49-F238E27FC236}">
                  <a16:creationId xmlns:a16="http://schemas.microsoft.com/office/drawing/2014/main" id="{E37F8D42-6128-9848-B0D2-3C85CD3479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0587" y="2627313"/>
              <a:ext cx="8175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 i="1">
                  <a:solidFill>
                    <a:srgbClr val="000000"/>
                  </a:solidFill>
                  <a:latin typeface="Times-Roman" pitchFamily="2" charset="0"/>
                </a:rPr>
                <a:t>i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44409" name="Freeform 111">
              <a:extLst>
                <a:ext uri="{FF2B5EF4-FFF2-40B4-BE49-F238E27FC236}">
                  <a16:creationId xmlns:a16="http://schemas.microsoft.com/office/drawing/2014/main" id="{D7193E15-4563-9746-996A-08FBBCE2C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175" y="2482850"/>
              <a:ext cx="41275" cy="42863"/>
            </a:xfrm>
            <a:custGeom>
              <a:avLst/>
              <a:gdLst>
                <a:gd name="T0" fmla="*/ 0 w 54"/>
                <a:gd name="T1" fmla="*/ 2147483646 h 53"/>
                <a:gd name="T2" fmla="*/ 2147483646 w 54"/>
                <a:gd name="T3" fmla="*/ 2147483646 h 53"/>
                <a:gd name="T4" fmla="*/ 2147483646 w 54"/>
                <a:gd name="T5" fmla="*/ 2147483646 h 53"/>
                <a:gd name="T6" fmla="*/ 2147483646 w 54"/>
                <a:gd name="T7" fmla="*/ 2147483646 h 53"/>
                <a:gd name="T8" fmla="*/ 2147483646 w 54"/>
                <a:gd name="T9" fmla="*/ 2147483646 h 53"/>
                <a:gd name="T10" fmla="*/ 2147483646 w 54"/>
                <a:gd name="T11" fmla="*/ 2147483646 h 53"/>
                <a:gd name="T12" fmla="*/ 2147483646 w 54"/>
                <a:gd name="T13" fmla="*/ 2147483646 h 53"/>
                <a:gd name="T14" fmla="*/ 2147483646 w 54"/>
                <a:gd name="T15" fmla="*/ 2147483646 h 53"/>
                <a:gd name="T16" fmla="*/ 2147483646 w 54"/>
                <a:gd name="T17" fmla="*/ 2147483646 h 53"/>
                <a:gd name="T18" fmla="*/ 2147483646 w 54"/>
                <a:gd name="T19" fmla="*/ 2147483646 h 53"/>
                <a:gd name="T20" fmla="*/ 2147483646 w 54"/>
                <a:gd name="T21" fmla="*/ 0 h 53"/>
                <a:gd name="T22" fmla="*/ 2147483646 w 54"/>
                <a:gd name="T23" fmla="*/ 0 h 53"/>
                <a:gd name="T24" fmla="*/ 2147483646 w 54"/>
                <a:gd name="T25" fmla="*/ 0 h 53"/>
                <a:gd name="T26" fmla="*/ 2147483646 w 54"/>
                <a:gd name="T27" fmla="*/ 2147483646 h 53"/>
                <a:gd name="T28" fmla="*/ 2147483646 w 54"/>
                <a:gd name="T29" fmla="*/ 2147483646 h 53"/>
                <a:gd name="T30" fmla="*/ 2147483646 w 54"/>
                <a:gd name="T31" fmla="*/ 2147483646 h 53"/>
                <a:gd name="T32" fmla="*/ 2147483646 w 54"/>
                <a:gd name="T33" fmla="*/ 2147483646 h 53"/>
                <a:gd name="T34" fmla="*/ 2147483646 w 54"/>
                <a:gd name="T35" fmla="*/ 2147483646 h 53"/>
                <a:gd name="T36" fmla="*/ 2147483646 w 54"/>
                <a:gd name="T37" fmla="*/ 2147483646 h 53"/>
                <a:gd name="T38" fmla="*/ 2147483646 w 54"/>
                <a:gd name="T39" fmla="*/ 2147483646 h 53"/>
                <a:gd name="T40" fmla="*/ 2147483646 w 54"/>
                <a:gd name="T41" fmla="*/ 2147483646 h 53"/>
                <a:gd name="T42" fmla="*/ 2147483646 w 54"/>
                <a:gd name="T43" fmla="*/ 2147483646 h 53"/>
                <a:gd name="T44" fmla="*/ 2147483646 w 54"/>
                <a:gd name="T45" fmla="*/ 2147483646 h 53"/>
                <a:gd name="T46" fmla="*/ 2147483646 w 54"/>
                <a:gd name="T47" fmla="*/ 2147483646 h 53"/>
                <a:gd name="T48" fmla="*/ 2147483646 w 54"/>
                <a:gd name="T49" fmla="*/ 2147483646 h 53"/>
                <a:gd name="T50" fmla="*/ 2147483646 w 54"/>
                <a:gd name="T51" fmla="*/ 2147483646 h 53"/>
                <a:gd name="T52" fmla="*/ 2147483646 w 54"/>
                <a:gd name="T53" fmla="*/ 2147483646 h 53"/>
                <a:gd name="T54" fmla="*/ 2147483646 w 54"/>
                <a:gd name="T55" fmla="*/ 2147483646 h 53"/>
                <a:gd name="T56" fmla="*/ 2147483646 w 54"/>
                <a:gd name="T57" fmla="*/ 2147483646 h 53"/>
                <a:gd name="T58" fmla="*/ 2147483646 w 54"/>
                <a:gd name="T59" fmla="*/ 2147483646 h 53"/>
                <a:gd name="T60" fmla="*/ 2147483646 w 54"/>
                <a:gd name="T61" fmla="*/ 2147483646 h 53"/>
                <a:gd name="T62" fmla="*/ 2147483646 w 54"/>
                <a:gd name="T63" fmla="*/ 2147483646 h 53"/>
                <a:gd name="T64" fmla="*/ 2147483646 w 54"/>
                <a:gd name="T65" fmla="*/ 2147483646 h 53"/>
                <a:gd name="T66" fmla="*/ 2147483646 w 54"/>
                <a:gd name="T67" fmla="*/ 2147483646 h 53"/>
                <a:gd name="T68" fmla="*/ 2147483646 w 54"/>
                <a:gd name="T69" fmla="*/ 2147483646 h 53"/>
                <a:gd name="T70" fmla="*/ 2147483646 w 54"/>
                <a:gd name="T71" fmla="*/ 2147483646 h 53"/>
                <a:gd name="T72" fmla="*/ 2147483646 w 54"/>
                <a:gd name="T73" fmla="*/ 2147483646 h 53"/>
                <a:gd name="T74" fmla="*/ 2147483646 w 54"/>
                <a:gd name="T75" fmla="*/ 2147483646 h 53"/>
                <a:gd name="T76" fmla="*/ 2147483646 w 54"/>
                <a:gd name="T77" fmla="*/ 2147483646 h 53"/>
                <a:gd name="T78" fmla="*/ 2147483646 w 54"/>
                <a:gd name="T79" fmla="*/ 2147483646 h 53"/>
                <a:gd name="T80" fmla="*/ 2147483646 w 54"/>
                <a:gd name="T81" fmla="*/ 2147483646 h 53"/>
                <a:gd name="T82" fmla="*/ 2147483646 w 54"/>
                <a:gd name="T83" fmla="*/ 2147483646 h 53"/>
                <a:gd name="T84" fmla="*/ 2147483646 w 54"/>
                <a:gd name="T85" fmla="*/ 2147483646 h 53"/>
                <a:gd name="T86" fmla="*/ 2147483646 w 54"/>
                <a:gd name="T87" fmla="*/ 2147483646 h 53"/>
                <a:gd name="T88" fmla="*/ 2147483646 w 54"/>
                <a:gd name="T89" fmla="*/ 2147483646 h 53"/>
                <a:gd name="T90" fmla="*/ 2147483646 w 54"/>
                <a:gd name="T91" fmla="*/ 2147483646 h 53"/>
                <a:gd name="T92" fmla="*/ 2147483646 w 54"/>
                <a:gd name="T93" fmla="*/ 2147483646 h 53"/>
                <a:gd name="T94" fmla="*/ 2147483646 w 54"/>
                <a:gd name="T95" fmla="*/ 2147483646 h 53"/>
                <a:gd name="T96" fmla="*/ 2147483646 w 54"/>
                <a:gd name="T97" fmla="*/ 2147483646 h 53"/>
                <a:gd name="T98" fmla="*/ 2147483646 w 54"/>
                <a:gd name="T99" fmla="*/ 2147483646 h 53"/>
                <a:gd name="T100" fmla="*/ 2147483646 w 54"/>
                <a:gd name="T101" fmla="*/ 2147483646 h 53"/>
                <a:gd name="T102" fmla="*/ 2147483646 w 54"/>
                <a:gd name="T103" fmla="*/ 2147483646 h 53"/>
                <a:gd name="T104" fmla="*/ 2147483646 w 54"/>
                <a:gd name="T105" fmla="*/ 2147483646 h 53"/>
                <a:gd name="T106" fmla="*/ 2147483646 w 54"/>
                <a:gd name="T107" fmla="*/ 2147483646 h 53"/>
                <a:gd name="T108" fmla="*/ 2147483646 w 54"/>
                <a:gd name="T109" fmla="*/ 2147483646 h 53"/>
                <a:gd name="T110" fmla="*/ 0 w 54"/>
                <a:gd name="T111" fmla="*/ 2147483646 h 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"/>
                <a:gd name="T169" fmla="*/ 0 h 53"/>
                <a:gd name="T170" fmla="*/ 54 w 54"/>
                <a:gd name="T171" fmla="*/ 53 h 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" h="53">
                  <a:moveTo>
                    <a:pt x="0" y="21"/>
                  </a:moveTo>
                  <a:lnTo>
                    <a:pt x="0" y="32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4" y="17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4" y="7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8" y="4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6" y="1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6" y="4"/>
                  </a:lnTo>
                  <a:lnTo>
                    <a:pt x="38" y="5"/>
                  </a:lnTo>
                  <a:lnTo>
                    <a:pt x="39" y="5"/>
                  </a:lnTo>
                  <a:lnTo>
                    <a:pt x="40" y="7"/>
                  </a:lnTo>
                  <a:lnTo>
                    <a:pt x="42" y="8"/>
                  </a:lnTo>
                  <a:lnTo>
                    <a:pt x="43" y="8"/>
                  </a:lnTo>
                  <a:lnTo>
                    <a:pt x="44" y="9"/>
                  </a:lnTo>
                  <a:lnTo>
                    <a:pt x="46" y="11"/>
                  </a:lnTo>
                  <a:lnTo>
                    <a:pt x="47" y="12"/>
                  </a:lnTo>
                  <a:lnTo>
                    <a:pt x="47" y="13"/>
                  </a:lnTo>
                  <a:lnTo>
                    <a:pt x="48" y="15"/>
                  </a:lnTo>
                  <a:lnTo>
                    <a:pt x="50" y="16"/>
                  </a:lnTo>
                  <a:lnTo>
                    <a:pt x="50" y="17"/>
                  </a:lnTo>
                  <a:lnTo>
                    <a:pt x="51" y="19"/>
                  </a:lnTo>
                  <a:lnTo>
                    <a:pt x="51" y="20"/>
                  </a:lnTo>
                  <a:lnTo>
                    <a:pt x="52" y="21"/>
                  </a:lnTo>
                  <a:lnTo>
                    <a:pt x="52" y="23"/>
                  </a:lnTo>
                  <a:lnTo>
                    <a:pt x="52" y="24"/>
                  </a:lnTo>
                  <a:lnTo>
                    <a:pt x="54" y="25"/>
                  </a:lnTo>
                  <a:lnTo>
                    <a:pt x="54" y="28"/>
                  </a:lnTo>
                  <a:lnTo>
                    <a:pt x="54" y="29"/>
                  </a:lnTo>
                  <a:lnTo>
                    <a:pt x="54" y="31"/>
                  </a:lnTo>
                  <a:lnTo>
                    <a:pt x="54" y="32"/>
                  </a:lnTo>
                  <a:lnTo>
                    <a:pt x="54" y="21"/>
                  </a:lnTo>
                  <a:lnTo>
                    <a:pt x="54" y="23"/>
                  </a:lnTo>
                  <a:lnTo>
                    <a:pt x="54" y="24"/>
                  </a:lnTo>
                  <a:lnTo>
                    <a:pt x="54" y="27"/>
                  </a:lnTo>
                  <a:lnTo>
                    <a:pt x="54" y="28"/>
                  </a:lnTo>
                  <a:lnTo>
                    <a:pt x="52" y="29"/>
                  </a:lnTo>
                  <a:lnTo>
                    <a:pt x="52" y="31"/>
                  </a:lnTo>
                  <a:lnTo>
                    <a:pt x="52" y="32"/>
                  </a:lnTo>
                  <a:lnTo>
                    <a:pt x="51" y="33"/>
                  </a:lnTo>
                  <a:lnTo>
                    <a:pt x="51" y="35"/>
                  </a:lnTo>
                  <a:lnTo>
                    <a:pt x="50" y="36"/>
                  </a:lnTo>
                  <a:lnTo>
                    <a:pt x="50" y="37"/>
                  </a:lnTo>
                  <a:lnTo>
                    <a:pt x="48" y="38"/>
                  </a:lnTo>
                  <a:lnTo>
                    <a:pt x="47" y="40"/>
                  </a:lnTo>
                  <a:lnTo>
                    <a:pt x="47" y="41"/>
                  </a:lnTo>
                  <a:lnTo>
                    <a:pt x="46" y="42"/>
                  </a:lnTo>
                  <a:lnTo>
                    <a:pt x="44" y="44"/>
                  </a:lnTo>
                  <a:lnTo>
                    <a:pt x="43" y="45"/>
                  </a:lnTo>
                  <a:lnTo>
                    <a:pt x="42" y="46"/>
                  </a:lnTo>
                  <a:lnTo>
                    <a:pt x="40" y="46"/>
                  </a:lnTo>
                  <a:lnTo>
                    <a:pt x="39" y="48"/>
                  </a:lnTo>
                  <a:lnTo>
                    <a:pt x="38" y="49"/>
                  </a:lnTo>
                  <a:lnTo>
                    <a:pt x="36" y="49"/>
                  </a:lnTo>
                  <a:lnTo>
                    <a:pt x="35" y="50"/>
                  </a:lnTo>
                  <a:lnTo>
                    <a:pt x="34" y="50"/>
                  </a:lnTo>
                  <a:lnTo>
                    <a:pt x="32" y="52"/>
                  </a:lnTo>
                  <a:lnTo>
                    <a:pt x="31" y="52"/>
                  </a:lnTo>
                  <a:lnTo>
                    <a:pt x="30" y="52"/>
                  </a:lnTo>
                  <a:lnTo>
                    <a:pt x="28" y="53"/>
                  </a:lnTo>
                  <a:lnTo>
                    <a:pt x="27" y="53"/>
                  </a:lnTo>
                  <a:lnTo>
                    <a:pt x="24" y="53"/>
                  </a:lnTo>
                  <a:lnTo>
                    <a:pt x="23" y="53"/>
                  </a:lnTo>
                  <a:lnTo>
                    <a:pt x="22" y="53"/>
                  </a:lnTo>
                  <a:lnTo>
                    <a:pt x="32" y="53"/>
                  </a:lnTo>
                  <a:lnTo>
                    <a:pt x="31" y="53"/>
                  </a:lnTo>
                  <a:lnTo>
                    <a:pt x="30" y="53"/>
                  </a:lnTo>
                  <a:lnTo>
                    <a:pt x="28" y="53"/>
                  </a:lnTo>
                  <a:lnTo>
                    <a:pt x="26" y="53"/>
                  </a:lnTo>
                  <a:lnTo>
                    <a:pt x="24" y="52"/>
                  </a:lnTo>
                  <a:lnTo>
                    <a:pt x="23" y="52"/>
                  </a:lnTo>
                  <a:lnTo>
                    <a:pt x="22" y="52"/>
                  </a:lnTo>
                  <a:lnTo>
                    <a:pt x="20" y="50"/>
                  </a:lnTo>
                  <a:lnTo>
                    <a:pt x="19" y="50"/>
                  </a:lnTo>
                  <a:lnTo>
                    <a:pt x="18" y="49"/>
                  </a:lnTo>
                  <a:lnTo>
                    <a:pt x="16" y="49"/>
                  </a:lnTo>
                  <a:lnTo>
                    <a:pt x="15" y="48"/>
                  </a:lnTo>
                  <a:lnTo>
                    <a:pt x="14" y="46"/>
                  </a:lnTo>
                  <a:lnTo>
                    <a:pt x="12" y="46"/>
                  </a:lnTo>
                  <a:lnTo>
                    <a:pt x="11" y="45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8" y="41"/>
                  </a:lnTo>
                  <a:lnTo>
                    <a:pt x="7" y="40"/>
                  </a:lnTo>
                  <a:lnTo>
                    <a:pt x="6" y="38"/>
                  </a:lnTo>
                  <a:lnTo>
                    <a:pt x="6" y="37"/>
                  </a:lnTo>
                  <a:lnTo>
                    <a:pt x="4" y="36"/>
                  </a:lnTo>
                  <a:lnTo>
                    <a:pt x="3" y="35"/>
                  </a:lnTo>
                  <a:lnTo>
                    <a:pt x="3" y="33"/>
                  </a:lnTo>
                  <a:lnTo>
                    <a:pt x="3" y="32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10" name="Freeform 114">
              <a:extLst>
                <a:ext uri="{FF2B5EF4-FFF2-40B4-BE49-F238E27FC236}">
                  <a16:creationId xmlns:a16="http://schemas.microsoft.com/office/drawing/2014/main" id="{B7E97814-9A5A-304D-90F0-08822D370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7725" y="2776537"/>
              <a:ext cx="41275" cy="42863"/>
            </a:xfrm>
            <a:custGeom>
              <a:avLst/>
              <a:gdLst>
                <a:gd name="T0" fmla="*/ 0 w 54"/>
                <a:gd name="T1" fmla="*/ 2147483646 h 53"/>
                <a:gd name="T2" fmla="*/ 2147483646 w 54"/>
                <a:gd name="T3" fmla="*/ 2147483646 h 53"/>
                <a:gd name="T4" fmla="*/ 2147483646 w 54"/>
                <a:gd name="T5" fmla="*/ 2147483646 h 53"/>
                <a:gd name="T6" fmla="*/ 2147483646 w 54"/>
                <a:gd name="T7" fmla="*/ 2147483646 h 53"/>
                <a:gd name="T8" fmla="*/ 2147483646 w 54"/>
                <a:gd name="T9" fmla="*/ 2147483646 h 53"/>
                <a:gd name="T10" fmla="*/ 2147483646 w 54"/>
                <a:gd name="T11" fmla="*/ 2147483646 h 53"/>
                <a:gd name="T12" fmla="*/ 2147483646 w 54"/>
                <a:gd name="T13" fmla="*/ 2147483646 h 53"/>
                <a:gd name="T14" fmla="*/ 2147483646 w 54"/>
                <a:gd name="T15" fmla="*/ 2147483646 h 53"/>
                <a:gd name="T16" fmla="*/ 2147483646 w 54"/>
                <a:gd name="T17" fmla="*/ 2147483646 h 53"/>
                <a:gd name="T18" fmla="*/ 2147483646 w 54"/>
                <a:gd name="T19" fmla="*/ 2147483646 h 53"/>
                <a:gd name="T20" fmla="*/ 2147483646 w 54"/>
                <a:gd name="T21" fmla="*/ 0 h 53"/>
                <a:gd name="T22" fmla="*/ 2147483646 w 54"/>
                <a:gd name="T23" fmla="*/ 0 h 53"/>
                <a:gd name="T24" fmla="*/ 2147483646 w 54"/>
                <a:gd name="T25" fmla="*/ 0 h 53"/>
                <a:gd name="T26" fmla="*/ 2147483646 w 54"/>
                <a:gd name="T27" fmla="*/ 2147483646 h 53"/>
                <a:gd name="T28" fmla="*/ 2147483646 w 54"/>
                <a:gd name="T29" fmla="*/ 2147483646 h 53"/>
                <a:gd name="T30" fmla="*/ 2147483646 w 54"/>
                <a:gd name="T31" fmla="*/ 2147483646 h 53"/>
                <a:gd name="T32" fmla="*/ 2147483646 w 54"/>
                <a:gd name="T33" fmla="*/ 2147483646 h 53"/>
                <a:gd name="T34" fmla="*/ 2147483646 w 54"/>
                <a:gd name="T35" fmla="*/ 2147483646 h 53"/>
                <a:gd name="T36" fmla="*/ 2147483646 w 54"/>
                <a:gd name="T37" fmla="*/ 2147483646 h 53"/>
                <a:gd name="T38" fmla="*/ 2147483646 w 54"/>
                <a:gd name="T39" fmla="*/ 2147483646 h 53"/>
                <a:gd name="T40" fmla="*/ 2147483646 w 54"/>
                <a:gd name="T41" fmla="*/ 2147483646 h 53"/>
                <a:gd name="T42" fmla="*/ 2147483646 w 54"/>
                <a:gd name="T43" fmla="*/ 2147483646 h 53"/>
                <a:gd name="T44" fmla="*/ 2147483646 w 54"/>
                <a:gd name="T45" fmla="*/ 2147483646 h 53"/>
                <a:gd name="T46" fmla="*/ 2147483646 w 54"/>
                <a:gd name="T47" fmla="*/ 2147483646 h 53"/>
                <a:gd name="T48" fmla="*/ 2147483646 w 54"/>
                <a:gd name="T49" fmla="*/ 2147483646 h 53"/>
                <a:gd name="T50" fmla="*/ 2147483646 w 54"/>
                <a:gd name="T51" fmla="*/ 2147483646 h 53"/>
                <a:gd name="T52" fmla="*/ 2147483646 w 54"/>
                <a:gd name="T53" fmla="*/ 2147483646 h 53"/>
                <a:gd name="T54" fmla="*/ 2147483646 w 54"/>
                <a:gd name="T55" fmla="*/ 2147483646 h 53"/>
                <a:gd name="T56" fmla="*/ 2147483646 w 54"/>
                <a:gd name="T57" fmla="*/ 2147483646 h 53"/>
                <a:gd name="T58" fmla="*/ 2147483646 w 54"/>
                <a:gd name="T59" fmla="*/ 2147483646 h 53"/>
                <a:gd name="T60" fmla="*/ 2147483646 w 54"/>
                <a:gd name="T61" fmla="*/ 2147483646 h 53"/>
                <a:gd name="T62" fmla="*/ 2147483646 w 54"/>
                <a:gd name="T63" fmla="*/ 2147483646 h 53"/>
                <a:gd name="T64" fmla="*/ 2147483646 w 54"/>
                <a:gd name="T65" fmla="*/ 2147483646 h 53"/>
                <a:gd name="T66" fmla="*/ 2147483646 w 54"/>
                <a:gd name="T67" fmla="*/ 2147483646 h 53"/>
                <a:gd name="T68" fmla="*/ 2147483646 w 54"/>
                <a:gd name="T69" fmla="*/ 2147483646 h 53"/>
                <a:gd name="T70" fmla="*/ 2147483646 w 54"/>
                <a:gd name="T71" fmla="*/ 2147483646 h 53"/>
                <a:gd name="T72" fmla="*/ 2147483646 w 54"/>
                <a:gd name="T73" fmla="*/ 2147483646 h 53"/>
                <a:gd name="T74" fmla="*/ 2147483646 w 54"/>
                <a:gd name="T75" fmla="*/ 2147483646 h 53"/>
                <a:gd name="T76" fmla="*/ 2147483646 w 54"/>
                <a:gd name="T77" fmla="*/ 2147483646 h 53"/>
                <a:gd name="T78" fmla="*/ 2147483646 w 54"/>
                <a:gd name="T79" fmla="*/ 2147483646 h 53"/>
                <a:gd name="T80" fmla="*/ 2147483646 w 54"/>
                <a:gd name="T81" fmla="*/ 2147483646 h 53"/>
                <a:gd name="T82" fmla="*/ 2147483646 w 54"/>
                <a:gd name="T83" fmla="*/ 2147483646 h 53"/>
                <a:gd name="T84" fmla="*/ 2147483646 w 54"/>
                <a:gd name="T85" fmla="*/ 2147483646 h 53"/>
                <a:gd name="T86" fmla="*/ 2147483646 w 54"/>
                <a:gd name="T87" fmla="*/ 2147483646 h 53"/>
                <a:gd name="T88" fmla="*/ 2147483646 w 54"/>
                <a:gd name="T89" fmla="*/ 2147483646 h 53"/>
                <a:gd name="T90" fmla="*/ 2147483646 w 54"/>
                <a:gd name="T91" fmla="*/ 2147483646 h 53"/>
                <a:gd name="T92" fmla="*/ 2147483646 w 54"/>
                <a:gd name="T93" fmla="*/ 2147483646 h 53"/>
                <a:gd name="T94" fmla="*/ 2147483646 w 54"/>
                <a:gd name="T95" fmla="*/ 2147483646 h 53"/>
                <a:gd name="T96" fmla="*/ 2147483646 w 54"/>
                <a:gd name="T97" fmla="*/ 2147483646 h 53"/>
                <a:gd name="T98" fmla="*/ 2147483646 w 54"/>
                <a:gd name="T99" fmla="*/ 2147483646 h 53"/>
                <a:gd name="T100" fmla="*/ 2147483646 w 54"/>
                <a:gd name="T101" fmla="*/ 2147483646 h 53"/>
                <a:gd name="T102" fmla="*/ 2147483646 w 54"/>
                <a:gd name="T103" fmla="*/ 2147483646 h 53"/>
                <a:gd name="T104" fmla="*/ 2147483646 w 54"/>
                <a:gd name="T105" fmla="*/ 2147483646 h 53"/>
                <a:gd name="T106" fmla="*/ 2147483646 w 54"/>
                <a:gd name="T107" fmla="*/ 2147483646 h 53"/>
                <a:gd name="T108" fmla="*/ 2147483646 w 54"/>
                <a:gd name="T109" fmla="*/ 2147483646 h 53"/>
                <a:gd name="T110" fmla="*/ 0 w 54"/>
                <a:gd name="T111" fmla="*/ 2147483646 h 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"/>
                <a:gd name="T169" fmla="*/ 0 h 53"/>
                <a:gd name="T170" fmla="*/ 54 w 54"/>
                <a:gd name="T171" fmla="*/ 53 h 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" h="53">
                  <a:moveTo>
                    <a:pt x="0" y="21"/>
                  </a:moveTo>
                  <a:lnTo>
                    <a:pt x="0" y="32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4" y="17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4" y="7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8" y="4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6" y="1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6" y="4"/>
                  </a:lnTo>
                  <a:lnTo>
                    <a:pt x="38" y="5"/>
                  </a:lnTo>
                  <a:lnTo>
                    <a:pt x="39" y="5"/>
                  </a:lnTo>
                  <a:lnTo>
                    <a:pt x="40" y="7"/>
                  </a:lnTo>
                  <a:lnTo>
                    <a:pt x="42" y="8"/>
                  </a:lnTo>
                  <a:lnTo>
                    <a:pt x="43" y="8"/>
                  </a:lnTo>
                  <a:lnTo>
                    <a:pt x="44" y="9"/>
                  </a:lnTo>
                  <a:lnTo>
                    <a:pt x="46" y="11"/>
                  </a:lnTo>
                  <a:lnTo>
                    <a:pt x="47" y="12"/>
                  </a:lnTo>
                  <a:lnTo>
                    <a:pt x="47" y="13"/>
                  </a:lnTo>
                  <a:lnTo>
                    <a:pt x="48" y="15"/>
                  </a:lnTo>
                  <a:lnTo>
                    <a:pt x="50" y="16"/>
                  </a:lnTo>
                  <a:lnTo>
                    <a:pt x="50" y="17"/>
                  </a:lnTo>
                  <a:lnTo>
                    <a:pt x="51" y="19"/>
                  </a:lnTo>
                  <a:lnTo>
                    <a:pt x="51" y="20"/>
                  </a:lnTo>
                  <a:lnTo>
                    <a:pt x="52" y="21"/>
                  </a:lnTo>
                  <a:lnTo>
                    <a:pt x="52" y="23"/>
                  </a:lnTo>
                  <a:lnTo>
                    <a:pt x="52" y="24"/>
                  </a:lnTo>
                  <a:lnTo>
                    <a:pt x="54" y="25"/>
                  </a:lnTo>
                  <a:lnTo>
                    <a:pt x="54" y="28"/>
                  </a:lnTo>
                  <a:lnTo>
                    <a:pt x="54" y="29"/>
                  </a:lnTo>
                  <a:lnTo>
                    <a:pt x="54" y="31"/>
                  </a:lnTo>
                  <a:lnTo>
                    <a:pt x="54" y="32"/>
                  </a:lnTo>
                  <a:lnTo>
                    <a:pt x="54" y="21"/>
                  </a:lnTo>
                  <a:lnTo>
                    <a:pt x="54" y="23"/>
                  </a:lnTo>
                  <a:lnTo>
                    <a:pt x="54" y="24"/>
                  </a:lnTo>
                  <a:lnTo>
                    <a:pt x="54" y="27"/>
                  </a:lnTo>
                  <a:lnTo>
                    <a:pt x="54" y="28"/>
                  </a:lnTo>
                  <a:lnTo>
                    <a:pt x="52" y="29"/>
                  </a:lnTo>
                  <a:lnTo>
                    <a:pt x="52" y="31"/>
                  </a:lnTo>
                  <a:lnTo>
                    <a:pt x="52" y="32"/>
                  </a:lnTo>
                  <a:lnTo>
                    <a:pt x="51" y="33"/>
                  </a:lnTo>
                  <a:lnTo>
                    <a:pt x="51" y="35"/>
                  </a:lnTo>
                  <a:lnTo>
                    <a:pt x="50" y="36"/>
                  </a:lnTo>
                  <a:lnTo>
                    <a:pt x="50" y="37"/>
                  </a:lnTo>
                  <a:lnTo>
                    <a:pt x="48" y="38"/>
                  </a:lnTo>
                  <a:lnTo>
                    <a:pt x="47" y="40"/>
                  </a:lnTo>
                  <a:lnTo>
                    <a:pt x="47" y="41"/>
                  </a:lnTo>
                  <a:lnTo>
                    <a:pt x="46" y="42"/>
                  </a:lnTo>
                  <a:lnTo>
                    <a:pt x="44" y="44"/>
                  </a:lnTo>
                  <a:lnTo>
                    <a:pt x="43" y="45"/>
                  </a:lnTo>
                  <a:lnTo>
                    <a:pt x="42" y="46"/>
                  </a:lnTo>
                  <a:lnTo>
                    <a:pt x="40" y="46"/>
                  </a:lnTo>
                  <a:lnTo>
                    <a:pt x="39" y="48"/>
                  </a:lnTo>
                  <a:lnTo>
                    <a:pt x="38" y="49"/>
                  </a:lnTo>
                  <a:lnTo>
                    <a:pt x="36" y="49"/>
                  </a:lnTo>
                  <a:lnTo>
                    <a:pt x="35" y="50"/>
                  </a:lnTo>
                  <a:lnTo>
                    <a:pt x="34" y="50"/>
                  </a:lnTo>
                  <a:lnTo>
                    <a:pt x="32" y="52"/>
                  </a:lnTo>
                  <a:lnTo>
                    <a:pt x="31" y="52"/>
                  </a:lnTo>
                  <a:lnTo>
                    <a:pt x="30" y="52"/>
                  </a:lnTo>
                  <a:lnTo>
                    <a:pt x="28" y="53"/>
                  </a:lnTo>
                  <a:lnTo>
                    <a:pt x="27" y="53"/>
                  </a:lnTo>
                  <a:lnTo>
                    <a:pt x="24" y="53"/>
                  </a:lnTo>
                  <a:lnTo>
                    <a:pt x="23" y="53"/>
                  </a:lnTo>
                  <a:lnTo>
                    <a:pt x="22" y="53"/>
                  </a:lnTo>
                  <a:lnTo>
                    <a:pt x="32" y="53"/>
                  </a:lnTo>
                  <a:lnTo>
                    <a:pt x="31" y="53"/>
                  </a:lnTo>
                  <a:lnTo>
                    <a:pt x="30" y="53"/>
                  </a:lnTo>
                  <a:lnTo>
                    <a:pt x="28" y="53"/>
                  </a:lnTo>
                  <a:lnTo>
                    <a:pt x="26" y="53"/>
                  </a:lnTo>
                  <a:lnTo>
                    <a:pt x="24" y="52"/>
                  </a:lnTo>
                  <a:lnTo>
                    <a:pt x="23" y="52"/>
                  </a:lnTo>
                  <a:lnTo>
                    <a:pt x="22" y="52"/>
                  </a:lnTo>
                  <a:lnTo>
                    <a:pt x="20" y="50"/>
                  </a:lnTo>
                  <a:lnTo>
                    <a:pt x="19" y="50"/>
                  </a:lnTo>
                  <a:lnTo>
                    <a:pt x="18" y="49"/>
                  </a:lnTo>
                  <a:lnTo>
                    <a:pt x="16" y="49"/>
                  </a:lnTo>
                  <a:lnTo>
                    <a:pt x="15" y="48"/>
                  </a:lnTo>
                  <a:lnTo>
                    <a:pt x="14" y="46"/>
                  </a:lnTo>
                  <a:lnTo>
                    <a:pt x="12" y="46"/>
                  </a:lnTo>
                  <a:lnTo>
                    <a:pt x="11" y="45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8" y="41"/>
                  </a:lnTo>
                  <a:lnTo>
                    <a:pt x="7" y="40"/>
                  </a:lnTo>
                  <a:lnTo>
                    <a:pt x="6" y="38"/>
                  </a:lnTo>
                  <a:lnTo>
                    <a:pt x="6" y="37"/>
                  </a:lnTo>
                  <a:lnTo>
                    <a:pt x="4" y="36"/>
                  </a:lnTo>
                  <a:lnTo>
                    <a:pt x="3" y="35"/>
                  </a:lnTo>
                  <a:lnTo>
                    <a:pt x="3" y="33"/>
                  </a:lnTo>
                  <a:lnTo>
                    <a:pt x="3" y="32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11" name="AutoShape 121">
              <a:extLst>
                <a:ext uri="{FF2B5EF4-FFF2-40B4-BE49-F238E27FC236}">
                  <a16:creationId xmlns:a16="http://schemas.microsoft.com/office/drawing/2014/main" id="{150B444D-2D1A-5B4F-A881-520B49827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5737" y="3306763"/>
              <a:ext cx="596900" cy="496887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</p:grpSp>
      <p:sp>
        <p:nvSpPr>
          <p:cNvPr id="144387" name="TextBox 2">
            <a:extLst>
              <a:ext uri="{FF2B5EF4-FFF2-40B4-BE49-F238E27FC236}">
                <a16:creationId xmlns:a16="http://schemas.microsoft.com/office/drawing/2014/main" id="{E449A58F-9667-CE49-906E-141F93E58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3425" y="4484688"/>
            <a:ext cx="4514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But if we only need the sum bit …</a:t>
            </a:r>
          </a:p>
        </p:txBody>
      </p:sp>
    </p:spTree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Title 1">
            <a:extLst>
              <a:ext uri="{FF2B5EF4-FFF2-40B4-BE49-F238E27FC236}">
                <a16:creationId xmlns:a16="http://schemas.microsoft.com/office/drawing/2014/main" id="{0969E8A2-D7FB-A749-B4DD-59696D799215}"/>
              </a:ext>
            </a:extLst>
          </p:cNvPr>
          <p:cNvSpPr txBox="1">
            <a:spLocks/>
          </p:cNvSpPr>
          <p:nvPr/>
        </p:nvSpPr>
        <p:spPr bwMode="auto">
          <a:xfrm>
            <a:off x="914400" y="20638"/>
            <a:ext cx="9144000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Simplification of the Full-Adder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circuit when x</a:t>
            </a:r>
            <a:r>
              <a:rPr lang="en-US" altLang="en-US" sz="3600" baseline="-25000">
                <a:solidFill>
                  <a:schemeClr val="tx2"/>
                </a:solidFill>
              </a:rPr>
              <a:t>i</a:t>
            </a:r>
            <a:r>
              <a:rPr lang="en-US" altLang="en-US" sz="3600">
                <a:solidFill>
                  <a:schemeClr val="tx2"/>
                </a:solidFill>
              </a:rPr>
              <a:t>=0</a:t>
            </a:r>
          </a:p>
        </p:txBody>
      </p:sp>
      <p:sp>
        <p:nvSpPr>
          <p:cNvPr id="145410" name="Line 4">
            <a:extLst>
              <a:ext uri="{FF2B5EF4-FFF2-40B4-BE49-F238E27FC236}">
                <a16:creationId xmlns:a16="http://schemas.microsoft.com/office/drawing/2014/main" id="{0D578D3C-E351-764E-B254-8778F39F50C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33650" y="2505075"/>
            <a:ext cx="2319338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11" name="Freeform 5">
            <a:extLst>
              <a:ext uri="{FF2B5EF4-FFF2-40B4-BE49-F238E27FC236}">
                <a16:creationId xmlns:a16="http://schemas.microsoft.com/office/drawing/2014/main" id="{AA1BCF3B-6903-A349-AB02-1EE51B15D7F6}"/>
              </a:ext>
            </a:extLst>
          </p:cNvPr>
          <p:cNvSpPr>
            <a:spLocks/>
          </p:cNvSpPr>
          <p:nvPr/>
        </p:nvSpPr>
        <p:spPr bwMode="auto">
          <a:xfrm>
            <a:off x="5507039" y="3538539"/>
            <a:ext cx="168275" cy="1587"/>
          </a:xfrm>
          <a:custGeom>
            <a:avLst/>
            <a:gdLst>
              <a:gd name="T0" fmla="*/ 2147483646 w 213"/>
              <a:gd name="T1" fmla="*/ 0 h 1588"/>
              <a:gd name="T2" fmla="*/ 0 w 213"/>
              <a:gd name="T3" fmla="*/ 0 h 1588"/>
              <a:gd name="T4" fmla="*/ 2147483646 w 213"/>
              <a:gd name="T5" fmla="*/ 0 h 1588"/>
              <a:gd name="T6" fmla="*/ 0 60000 65536"/>
              <a:gd name="T7" fmla="*/ 0 60000 65536"/>
              <a:gd name="T8" fmla="*/ 0 60000 65536"/>
              <a:gd name="T9" fmla="*/ 0 w 213"/>
              <a:gd name="T10" fmla="*/ 0 h 1588"/>
              <a:gd name="T11" fmla="*/ 213 w 213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" h="1588">
                <a:moveTo>
                  <a:pt x="213" y="0"/>
                </a:moveTo>
                <a:lnTo>
                  <a:pt x="0" y="0"/>
                </a:lnTo>
                <a:lnTo>
                  <a:pt x="21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12" name="Freeform 8">
            <a:extLst>
              <a:ext uri="{FF2B5EF4-FFF2-40B4-BE49-F238E27FC236}">
                <a16:creationId xmlns:a16="http://schemas.microsoft.com/office/drawing/2014/main" id="{9DF28CF7-8722-7044-B6B3-9C80CAE407DA}"/>
              </a:ext>
            </a:extLst>
          </p:cNvPr>
          <p:cNvSpPr>
            <a:spLocks/>
          </p:cNvSpPr>
          <p:nvPr/>
        </p:nvSpPr>
        <p:spPr bwMode="auto">
          <a:xfrm>
            <a:off x="4621214" y="3706814"/>
            <a:ext cx="295275" cy="1587"/>
          </a:xfrm>
          <a:custGeom>
            <a:avLst/>
            <a:gdLst>
              <a:gd name="T0" fmla="*/ 2147483646 w 372"/>
              <a:gd name="T1" fmla="*/ 0 h 1588"/>
              <a:gd name="T2" fmla="*/ 0 w 372"/>
              <a:gd name="T3" fmla="*/ 0 h 1588"/>
              <a:gd name="T4" fmla="*/ 2147483646 w 372"/>
              <a:gd name="T5" fmla="*/ 0 h 1588"/>
              <a:gd name="T6" fmla="*/ 0 60000 65536"/>
              <a:gd name="T7" fmla="*/ 0 60000 65536"/>
              <a:gd name="T8" fmla="*/ 0 60000 65536"/>
              <a:gd name="T9" fmla="*/ 0 w 372"/>
              <a:gd name="T10" fmla="*/ 0 h 1588"/>
              <a:gd name="T11" fmla="*/ 372 w 372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2" h="1588">
                <a:moveTo>
                  <a:pt x="372" y="0"/>
                </a:moveTo>
                <a:lnTo>
                  <a:pt x="0" y="0"/>
                </a:lnTo>
                <a:lnTo>
                  <a:pt x="3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13" name="Freeform 10">
            <a:extLst>
              <a:ext uri="{FF2B5EF4-FFF2-40B4-BE49-F238E27FC236}">
                <a16:creationId xmlns:a16="http://schemas.microsoft.com/office/drawing/2014/main" id="{24E2EB94-AA65-5042-A47D-AC45722DD24D}"/>
              </a:ext>
            </a:extLst>
          </p:cNvPr>
          <p:cNvSpPr>
            <a:spLocks/>
          </p:cNvSpPr>
          <p:nvPr/>
        </p:nvSpPr>
        <p:spPr bwMode="auto">
          <a:xfrm>
            <a:off x="4621214" y="3390900"/>
            <a:ext cx="295275" cy="1588"/>
          </a:xfrm>
          <a:custGeom>
            <a:avLst/>
            <a:gdLst>
              <a:gd name="T0" fmla="*/ 2147483646 w 372"/>
              <a:gd name="T1" fmla="*/ 0 h 1587"/>
              <a:gd name="T2" fmla="*/ 0 w 372"/>
              <a:gd name="T3" fmla="*/ 0 h 1587"/>
              <a:gd name="T4" fmla="*/ 2147483646 w 372"/>
              <a:gd name="T5" fmla="*/ 0 h 1587"/>
              <a:gd name="T6" fmla="*/ 0 60000 65536"/>
              <a:gd name="T7" fmla="*/ 0 60000 65536"/>
              <a:gd name="T8" fmla="*/ 0 60000 65536"/>
              <a:gd name="T9" fmla="*/ 0 w 372"/>
              <a:gd name="T10" fmla="*/ 0 h 1587"/>
              <a:gd name="T11" fmla="*/ 372 w 372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2" h="1587">
                <a:moveTo>
                  <a:pt x="372" y="0"/>
                </a:moveTo>
                <a:lnTo>
                  <a:pt x="0" y="0"/>
                </a:lnTo>
                <a:lnTo>
                  <a:pt x="3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5414" name="Group 122">
            <a:extLst>
              <a:ext uri="{FF2B5EF4-FFF2-40B4-BE49-F238E27FC236}">
                <a16:creationId xmlns:a16="http://schemas.microsoft.com/office/drawing/2014/main" id="{85A91D5C-46C8-2E44-BF09-3C4A5C62C010}"/>
              </a:ext>
            </a:extLst>
          </p:cNvPr>
          <p:cNvGrpSpPr>
            <a:grpSpLocks/>
          </p:cNvGrpSpPr>
          <p:nvPr/>
        </p:nvGrpSpPr>
        <p:grpSpPr bwMode="auto">
          <a:xfrm>
            <a:off x="4811714" y="2400300"/>
            <a:ext cx="719137" cy="501650"/>
            <a:chOff x="2526" y="1741"/>
            <a:chExt cx="453" cy="316"/>
          </a:xfrm>
        </p:grpSpPr>
        <p:sp>
          <p:nvSpPr>
            <p:cNvPr id="145424" name="Freeform 64">
              <a:extLst>
                <a:ext uri="{FF2B5EF4-FFF2-40B4-BE49-F238E27FC236}">
                  <a16:creationId xmlns:a16="http://schemas.microsoft.com/office/drawing/2014/main" id="{F6961BA8-15F6-EB42-9B2B-B85ABD910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" y="1741"/>
              <a:ext cx="397" cy="157"/>
            </a:xfrm>
            <a:custGeom>
              <a:avLst/>
              <a:gdLst>
                <a:gd name="T0" fmla="*/ 1 w 793"/>
                <a:gd name="T1" fmla="*/ 0 h 315"/>
                <a:gd name="T2" fmla="*/ 1 w 793"/>
                <a:gd name="T3" fmla="*/ 0 h 315"/>
                <a:gd name="T4" fmla="*/ 1 w 793"/>
                <a:gd name="T5" fmla="*/ 0 h 315"/>
                <a:gd name="T6" fmla="*/ 1 w 793"/>
                <a:gd name="T7" fmla="*/ 0 h 315"/>
                <a:gd name="T8" fmla="*/ 1 w 793"/>
                <a:gd name="T9" fmla="*/ 0 h 315"/>
                <a:gd name="T10" fmla="*/ 1 w 793"/>
                <a:gd name="T11" fmla="*/ 0 h 315"/>
                <a:gd name="T12" fmla="*/ 1 w 793"/>
                <a:gd name="T13" fmla="*/ 0 h 315"/>
                <a:gd name="T14" fmla="*/ 1 w 793"/>
                <a:gd name="T15" fmla="*/ 0 h 315"/>
                <a:gd name="T16" fmla="*/ 1 w 793"/>
                <a:gd name="T17" fmla="*/ 0 h 315"/>
                <a:gd name="T18" fmla="*/ 1 w 793"/>
                <a:gd name="T19" fmla="*/ 0 h 315"/>
                <a:gd name="T20" fmla="*/ 1 w 793"/>
                <a:gd name="T21" fmla="*/ 0 h 315"/>
                <a:gd name="T22" fmla="*/ 1 w 793"/>
                <a:gd name="T23" fmla="*/ 0 h 315"/>
                <a:gd name="T24" fmla="*/ 1 w 793"/>
                <a:gd name="T25" fmla="*/ 0 h 315"/>
                <a:gd name="T26" fmla="*/ 1 w 793"/>
                <a:gd name="T27" fmla="*/ 0 h 315"/>
                <a:gd name="T28" fmla="*/ 1 w 793"/>
                <a:gd name="T29" fmla="*/ 0 h 315"/>
                <a:gd name="T30" fmla="*/ 1 w 793"/>
                <a:gd name="T31" fmla="*/ 0 h 315"/>
                <a:gd name="T32" fmla="*/ 1 w 793"/>
                <a:gd name="T33" fmla="*/ 0 h 315"/>
                <a:gd name="T34" fmla="*/ 1 w 793"/>
                <a:gd name="T35" fmla="*/ 0 h 315"/>
                <a:gd name="T36" fmla="*/ 1 w 793"/>
                <a:gd name="T37" fmla="*/ 0 h 315"/>
                <a:gd name="T38" fmla="*/ 1 w 793"/>
                <a:gd name="T39" fmla="*/ 0 h 315"/>
                <a:gd name="T40" fmla="*/ 1 w 793"/>
                <a:gd name="T41" fmla="*/ 0 h 315"/>
                <a:gd name="T42" fmla="*/ 1 w 793"/>
                <a:gd name="T43" fmla="*/ 0 h 315"/>
                <a:gd name="T44" fmla="*/ 1 w 793"/>
                <a:gd name="T45" fmla="*/ 0 h 315"/>
                <a:gd name="T46" fmla="*/ 1 w 793"/>
                <a:gd name="T47" fmla="*/ 0 h 315"/>
                <a:gd name="T48" fmla="*/ 1 w 793"/>
                <a:gd name="T49" fmla="*/ 0 h 315"/>
                <a:gd name="T50" fmla="*/ 1 w 793"/>
                <a:gd name="T51" fmla="*/ 0 h 315"/>
                <a:gd name="T52" fmla="*/ 1 w 793"/>
                <a:gd name="T53" fmla="*/ 0 h 315"/>
                <a:gd name="T54" fmla="*/ 1 w 793"/>
                <a:gd name="T55" fmla="*/ 0 h 315"/>
                <a:gd name="T56" fmla="*/ 1 w 793"/>
                <a:gd name="T57" fmla="*/ 0 h 315"/>
                <a:gd name="T58" fmla="*/ 1 w 793"/>
                <a:gd name="T59" fmla="*/ 0 h 315"/>
                <a:gd name="T60" fmla="*/ 1 w 793"/>
                <a:gd name="T61" fmla="*/ 0 h 315"/>
                <a:gd name="T62" fmla="*/ 1 w 793"/>
                <a:gd name="T63" fmla="*/ 0 h 315"/>
                <a:gd name="T64" fmla="*/ 1 w 793"/>
                <a:gd name="T65" fmla="*/ 0 h 315"/>
                <a:gd name="T66" fmla="*/ 1 w 793"/>
                <a:gd name="T67" fmla="*/ 0 h 315"/>
                <a:gd name="T68" fmla="*/ 1 w 793"/>
                <a:gd name="T69" fmla="*/ 0 h 315"/>
                <a:gd name="T70" fmla="*/ 1 w 793"/>
                <a:gd name="T71" fmla="*/ 0 h 315"/>
                <a:gd name="T72" fmla="*/ 1 w 793"/>
                <a:gd name="T73" fmla="*/ 0 h 315"/>
                <a:gd name="T74" fmla="*/ 1 w 793"/>
                <a:gd name="T75" fmla="*/ 0 h 315"/>
                <a:gd name="T76" fmla="*/ 1 w 793"/>
                <a:gd name="T77" fmla="*/ 0 h 315"/>
                <a:gd name="T78" fmla="*/ 1 w 793"/>
                <a:gd name="T79" fmla="*/ 0 h 315"/>
                <a:gd name="T80" fmla="*/ 1 w 793"/>
                <a:gd name="T81" fmla="*/ 0 h 315"/>
                <a:gd name="T82" fmla="*/ 1 w 793"/>
                <a:gd name="T83" fmla="*/ 0 h 315"/>
                <a:gd name="T84" fmla="*/ 1 w 793"/>
                <a:gd name="T85" fmla="*/ 0 h 315"/>
                <a:gd name="T86" fmla="*/ 1 w 793"/>
                <a:gd name="T87" fmla="*/ 0 h 315"/>
                <a:gd name="T88" fmla="*/ 1 w 793"/>
                <a:gd name="T89" fmla="*/ 0 h 315"/>
                <a:gd name="T90" fmla="*/ 1 w 793"/>
                <a:gd name="T91" fmla="*/ 0 h 315"/>
                <a:gd name="T92" fmla="*/ 1 w 793"/>
                <a:gd name="T93" fmla="*/ 0 h 315"/>
                <a:gd name="T94" fmla="*/ 1 w 793"/>
                <a:gd name="T95" fmla="*/ 0 h 315"/>
                <a:gd name="T96" fmla="*/ 1 w 793"/>
                <a:gd name="T97" fmla="*/ 0 h 315"/>
                <a:gd name="T98" fmla="*/ 1 w 793"/>
                <a:gd name="T99" fmla="*/ 0 h 315"/>
                <a:gd name="T100" fmla="*/ 1 w 793"/>
                <a:gd name="T101" fmla="*/ 0 h 315"/>
                <a:gd name="T102" fmla="*/ 1 w 793"/>
                <a:gd name="T103" fmla="*/ 0 h 315"/>
                <a:gd name="T104" fmla="*/ 1 w 793"/>
                <a:gd name="T105" fmla="*/ 0 h 315"/>
                <a:gd name="T106" fmla="*/ 1 w 793"/>
                <a:gd name="T107" fmla="*/ 0 h 315"/>
                <a:gd name="T108" fmla="*/ 1 w 793"/>
                <a:gd name="T109" fmla="*/ 0 h 315"/>
                <a:gd name="T110" fmla="*/ 1 w 793"/>
                <a:gd name="T111" fmla="*/ 0 h 315"/>
                <a:gd name="T112" fmla="*/ 1 w 793"/>
                <a:gd name="T113" fmla="*/ 0 h 315"/>
                <a:gd name="T114" fmla="*/ 1 w 793"/>
                <a:gd name="T115" fmla="*/ 0 h 315"/>
                <a:gd name="T116" fmla="*/ 1 w 793"/>
                <a:gd name="T117" fmla="*/ 0 h 315"/>
                <a:gd name="T118" fmla="*/ 1 w 793"/>
                <a:gd name="T119" fmla="*/ 0 h 315"/>
                <a:gd name="T120" fmla="*/ 1 w 793"/>
                <a:gd name="T121" fmla="*/ 0 h 3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93"/>
                <a:gd name="T184" fmla="*/ 0 h 315"/>
                <a:gd name="T185" fmla="*/ 793 w 793"/>
                <a:gd name="T186" fmla="*/ 315 h 31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93" h="315">
                  <a:moveTo>
                    <a:pt x="0" y="0"/>
                  </a:moveTo>
                  <a:lnTo>
                    <a:pt x="31" y="0"/>
                  </a:lnTo>
                  <a:lnTo>
                    <a:pt x="59" y="0"/>
                  </a:lnTo>
                  <a:lnTo>
                    <a:pt x="85" y="0"/>
                  </a:lnTo>
                  <a:lnTo>
                    <a:pt x="110" y="0"/>
                  </a:lnTo>
                  <a:lnTo>
                    <a:pt x="133" y="0"/>
                  </a:lnTo>
                  <a:lnTo>
                    <a:pt x="154" y="0"/>
                  </a:lnTo>
                  <a:lnTo>
                    <a:pt x="174" y="0"/>
                  </a:lnTo>
                  <a:lnTo>
                    <a:pt x="193" y="0"/>
                  </a:lnTo>
                  <a:lnTo>
                    <a:pt x="210" y="0"/>
                  </a:lnTo>
                  <a:lnTo>
                    <a:pt x="226" y="0"/>
                  </a:lnTo>
                  <a:lnTo>
                    <a:pt x="241" y="0"/>
                  </a:lnTo>
                  <a:lnTo>
                    <a:pt x="254" y="0"/>
                  </a:lnTo>
                  <a:lnTo>
                    <a:pt x="266" y="0"/>
                  </a:lnTo>
                  <a:lnTo>
                    <a:pt x="276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3" y="0"/>
                  </a:lnTo>
                  <a:lnTo>
                    <a:pt x="310" y="0"/>
                  </a:lnTo>
                  <a:lnTo>
                    <a:pt x="316" y="0"/>
                  </a:lnTo>
                  <a:lnTo>
                    <a:pt x="322" y="0"/>
                  </a:lnTo>
                  <a:lnTo>
                    <a:pt x="327" y="0"/>
                  </a:lnTo>
                  <a:lnTo>
                    <a:pt x="331" y="0"/>
                  </a:lnTo>
                  <a:lnTo>
                    <a:pt x="335" y="0"/>
                  </a:lnTo>
                  <a:lnTo>
                    <a:pt x="339" y="0"/>
                  </a:lnTo>
                  <a:lnTo>
                    <a:pt x="342" y="0"/>
                  </a:lnTo>
                  <a:lnTo>
                    <a:pt x="344" y="0"/>
                  </a:lnTo>
                  <a:lnTo>
                    <a:pt x="347" y="1"/>
                  </a:lnTo>
                  <a:lnTo>
                    <a:pt x="349" y="1"/>
                  </a:lnTo>
                  <a:lnTo>
                    <a:pt x="351" y="1"/>
                  </a:lnTo>
                  <a:lnTo>
                    <a:pt x="353" y="1"/>
                  </a:lnTo>
                  <a:lnTo>
                    <a:pt x="355" y="1"/>
                  </a:lnTo>
                  <a:lnTo>
                    <a:pt x="357" y="1"/>
                  </a:lnTo>
                  <a:lnTo>
                    <a:pt x="360" y="1"/>
                  </a:lnTo>
                  <a:lnTo>
                    <a:pt x="361" y="1"/>
                  </a:lnTo>
                  <a:lnTo>
                    <a:pt x="364" y="1"/>
                  </a:lnTo>
                  <a:lnTo>
                    <a:pt x="365" y="1"/>
                  </a:lnTo>
                  <a:lnTo>
                    <a:pt x="367" y="3"/>
                  </a:lnTo>
                  <a:lnTo>
                    <a:pt x="369" y="3"/>
                  </a:lnTo>
                  <a:lnTo>
                    <a:pt x="371" y="3"/>
                  </a:lnTo>
                  <a:lnTo>
                    <a:pt x="372" y="3"/>
                  </a:lnTo>
                  <a:lnTo>
                    <a:pt x="373" y="3"/>
                  </a:lnTo>
                  <a:lnTo>
                    <a:pt x="375" y="3"/>
                  </a:lnTo>
                  <a:lnTo>
                    <a:pt x="376" y="3"/>
                  </a:lnTo>
                  <a:lnTo>
                    <a:pt x="377" y="3"/>
                  </a:lnTo>
                  <a:lnTo>
                    <a:pt x="379" y="3"/>
                  </a:lnTo>
                  <a:lnTo>
                    <a:pt x="380" y="3"/>
                  </a:lnTo>
                  <a:lnTo>
                    <a:pt x="381" y="3"/>
                  </a:lnTo>
                  <a:lnTo>
                    <a:pt x="383" y="4"/>
                  </a:lnTo>
                  <a:lnTo>
                    <a:pt x="384" y="4"/>
                  </a:lnTo>
                  <a:lnTo>
                    <a:pt x="385" y="4"/>
                  </a:lnTo>
                  <a:lnTo>
                    <a:pt x="387" y="4"/>
                  </a:lnTo>
                  <a:lnTo>
                    <a:pt x="388" y="4"/>
                  </a:lnTo>
                  <a:lnTo>
                    <a:pt x="389" y="4"/>
                  </a:lnTo>
                  <a:lnTo>
                    <a:pt x="391" y="4"/>
                  </a:lnTo>
                  <a:lnTo>
                    <a:pt x="392" y="4"/>
                  </a:lnTo>
                  <a:lnTo>
                    <a:pt x="393" y="5"/>
                  </a:lnTo>
                  <a:lnTo>
                    <a:pt x="396" y="5"/>
                  </a:lnTo>
                  <a:lnTo>
                    <a:pt x="397" y="5"/>
                  </a:lnTo>
                  <a:lnTo>
                    <a:pt x="399" y="5"/>
                  </a:lnTo>
                  <a:lnTo>
                    <a:pt x="401" y="5"/>
                  </a:lnTo>
                  <a:lnTo>
                    <a:pt x="403" y="7"/>
                  </a:lnTo>
                  <a:lnTo>
                    <a:pt x="405" y="7"/>
                  </a:lnTo>
                  <a:lnTo>
                    <a:pt x="407" y="7"/>
                  </a:lnTo>
                  <a:lnTo>
                    <a:pt x="409" y="7"/>
                  </a:lnTo>
                  <a:lnTo>
                    <a:pt x="411" y="7"/>
                  </a:lnTo>
                  <a:lnTo>
                    <a:pt x="412" y="8"/>
                  </a:lnTo>
                  <a:lnTo>
                    <a:pt x="415" y="8"/>
                  </a:lnTo>
                  <a:lnTo>
                    <a:pt x="416" y="8"/>
                  </a:lnTo>
                  <a:lnTo>
                    <a:pt x="417" y="8"/>
                  </a:lnTo>
                  <a:lnTo>
                    <a:pt x="419" y="8"/>
                  </a:lnTo>
                  <a:lnTo>
                    <a:pt x="420" y="8"/>
                  </a:lnTo>
                  <a:lnTo>
                    <a:pt x="421" y="9"/>
                  </a:lnTo>
                  <a:lnTo>
                    <a:pt x="423" y="9"/>
                  </a:lnTo>
                  <a:lnTo>
                    <a:pt x="424" y="9"/>
                  </a:lnTo>
                  <a:lnTo>
                    <a:pt x="425" y="9"/>
                  </a:lnTo>
                  <a:lnTo>
                    <a:pt x="427" y="9"/>
                  </a:lnTo>
                  <a:lnTo>
                    <a:pt x="428" y="11"/>
                  </a:lnTo>
                  <a:lnTo>
                    <a:pt x="429" y="11"/>
                  </a:lnTo>
                  <a:lnTo>
                    <a:pt x="431" y="11"/>
                  </a:lnTo>
                  <a:lnTo>
                    <a:pt x="432" y="11"/>
                  </a:lnTo>
                  <a:lnTo>
                    <a:pt x="433" y="12"/>
                  </a:lnTo>
                  <a:lnTo>
                    <a:pt x="435" y="12"/>
                  </a:lnTo>
                  <a:lnTo>
                    <a:pt x="436" y="12"/>
                  </a:lnTo>
                  <a:lnTo>
                    <a:pt x="437" y="13"/>
                  </a:lnTo>
                  <a:lnTo>
                    <a:pt x="438" y="13"/>
                  </a:lnTo>
                  <a:lnTo>
                    <a:pt x="440" y="13"/>
                  </a:lnTo>
                  <a:lnTo>
                    <a:pt x="442" y="15"/>
                  </a:lnTo>
                  <a:lnTo>
                    <a:pt x="444" y="15"/>
                  </a:lnTo>
                  <a:lnTo>
                    <a:pt x="445" y="16"/>
                  </a:lnTo>
                  <a:lnTo>
                    <a:pt x="448" y="16"/>
                  </a:lnTo>
                  <a:lnTo>
                    <a:pt x="450" y="17"/>
                  </a:lnTo>
                  <a:lnTo>
                    <a:pt x="452" y="17"/>
                  </a:lnTo>
                  <a:lnTo>
                    <a:pt x="454" y="19"/>
                  </a:lnTo>
                  <a:lnTo>
                    <a:pt x="457" y="19"/>
                  </a:lnTo>
                  <a:lnTo>
                    <a:pt x="460" y="20"/>
                  </a:lnTo>
                  <a:lnTo>
                    <a:pt x="461" y="20"/>
                  </a:lnTo>
                  <a:lnTo>
                    <a:pt x="464" y="21"/>
                  </a:lnTo>
                  <a:lnTo>
                    <a:pt x="465" y="21"/>
                  </a:lnTo>
                  <a:lnTo>
                    <a:pt x="466" y="23"/>
                  </a:lnTo>
                  <a:lnTo>
                    <a:pt x="469" y="23"/>
                  </a:lnTo>
                  <a:lnTo>
                    <a:pt x="470" y="23"/>
                  </a:lnTo>
                  <a:lnTo>
                    <a:pt x="472" y="24"/>
                  </a:lnTo>
                  <a:lnTo>
                    <a:pt x="473" y="24"/>
                  </a:lnTo>
                  <a:lnTo>
                    <a:pt x="474" y="24"/>
                  </a:lnTo>
                  <a:lnTo>
                    <a:pt x="476" y="25"/>
                  </a:lnTo>
                  <a:lnTo>
                    <a:pt x="477" y="25"/>
                  </a:lnTo>
                  <a:lnTo>
                    <a:pt x="478" y="25"/>
                  </a:lnTo>
                  <a:lnTo>
                    <a:pt x="480" y="27"/>
                  </a:lnTo>
                  <a:lnTo>
                    <a:pt x="481" y="27"/>
                  </a:lnTo>
                  <a:lnTo>
                    <a:pt x="482" y="28"/>
                  </a:lnTo>
                  <a:lnTo>
                    <a:pt x="484" y="28"/>
                  </a:lnTo>
                  <a:lnTo>
                    <a:pt x="485" y="29"/>
                  </a:lnTo>
                  <a:lnTo>
                    <a:pt x="486" y="29"/>
                  </a:lnTo>
                  <a:lnTo>
                    <a:pt x="488" y="31"/>
                  </a:lnTo>
                  <a:lnTo>
                    <a:pt x="489" y="31"/>
                  </a:lnTo>
                  <a:lnTo>
                    <a:pt x="490" y="31"/>
                  </a:lnTo>
                  <a:lnTo>
                    <a:pt x="492" y="32"/>
                  </a:lnTo>
                  <a:lnTo>
                    <a:pt x="493" y="33"/>
                  </a:lnTo>
                  <a:lnTo>
                    <a:pt x="496" y="33"/>
                  </a:lnTo>
                  <a:lnTo>
                    <a:pt x="497" y="35"/>
                  </a:lnTo>
                  <a:lnTo>
                    <a:pt x="498" y="35"/>
                  </a:lnTo>
                  <a:lnTo>
                    <a:pt x="501" y="36"/>
                  </a:lnTo>
                  <a:lnTo>
                    <a:pt x="502" y="37"/>
                  </a:lnTo>
                  <a:lnTo>
                    <a:pt x="505" y="39"/>
                  </a:lnTo>
                  <a:lnTo>
                    <a:pt x="506" y="39"/>
                  </a:lnTo>
                  <a:lnTo>
                    <a:pt x="509" y="40"/>
                  </a:lnTo>
                  <a:lnTo>
                    <a:pt x="510" y="41"/>
                  </a:lnTo>
                  <a:lnTo>
                    <a:pt x="512" y="41"/>
                  </a:lnTo>
                  <a:lnTo>
                    <a:pt x="514" y="43"/>
                  </a:lnTo>
                  <a:lnTo>
                    <a:pt x="516" y="44"/>
                  </a:lnTo>
                  <a:lnTo>
                    <a:pt x="517" y="44"/>
                  </a:lnTo>
                  <a:lnTo>
                    <a:pt x="518" y="45"/>
                  </a:lnTo>
                  <a:lnTo>
                    <a:pt x="520" y="45"/>
                  </a:lnTo>
                  <a:lnTo>
                    <a:pt x="521" y="47"/>
                  </a:lnTo>
                  <a:lnTo>
                    <a:pt x="522" y="47"/>
                  </a:lnTo>
                  <a:lnTo>
                    <a:pt x="524" y="48"/>
                  </a:lnTo>
                  <a:lnTo>
                    <a:pt x="525" y="48"/>
                  </a:lnTo>
                  <a:lnTo>
                    <a:pt x="526" y="49"/>
                  </a:lnTo>
                  <a:lnTo>
                    <a:pt x="528" y="49"/>
                  </a:lnTo>
                  <a:lnTo>
                    <a:pt x="529" y="50"/>
                  </a:lnTo>
                  <a:lnTo>
                    <a:pt x="530" y="52"/>
                  </a:lnTo>
                  <a:lnTo>
                    <a:pt x="531" y="52"/>
                  </a:lnTo>
                  <a:lnTo>
                    <a:pt x="533" y="52"/>
                  </a:lnTo>
                  <a:lnTo>
                    <a:pt x="534" y="53"/>
                  </a:lnTo>
                  <a:lnTo>
                    <a:pt x="535" y="54"/>
                  </a:lnTo>
                  <a:lnTo>
                    <a:pt x="537" y="54"/>
                  </a:lnTo>
                  <a:lnTo>
                    <a:pt x="538" y="56"/>
                  </a:lnTo>
                  <a:lnTo>
                    <a:pt x="539" y="56"/>
                  </a:lnTo>
                  <a:lnTo>
                    <a:pt x="542" y="57"/>
                  </a:lnTo>
                  <a:lnTo>
                    <a:pt x="543" y="58"/>
                  </a:lnTo>
                  <a:lnTo>
                    <a:pt x="545" y="58"/>
                  </a:lnTo>
                  <a:lnTo>
                    <a:pt x="546" y="60"/>
                  </a:lnTo>
                  <a:lnTo>
                    <a:pt x="549" y="61"/>
                  </a:lnTo>
                  <a:lnTo>
                    <a:pt x="550" y="62"/>
                  </a:lnTo>
                  <a:lnTo>
                    <a:pt x="551" y="64"/>
                  </a:lnTo>
                  <a:lnTo>
                    <a:pt x="554" y="64"/>
                  </a:lnTo>
                  <a:lnTo>
                    <a:pt x="555" y="65"/>
                  </a:lnTo>
                  <a:lnTo>
                    <a:pt x="557" y="66"/>
                  </a:lnTo>
                  <a:lnTo>
                    <a:pt x="558" y="66"/>
                  </a:lnTo>
                  <a:lnTo>
                    <a:pt x="559" y="68"/>
                  </a:lnTo>
                  <a:lnTo>
                    <a:pt x="561" y="68"/>
                  </a:lnTo>
                  <a:lnTo>
                    <a:pt x="562" y="69"/>
                  </a:lnTo>
                  <a:lnTo>
                    <a:pt x="563" y="69"/>
                  </a:lnTo>
                  <a:lnTo>
                    <a:pt x="563" y="70"/>
                  </a:lnTo>
                  <a:lnTo>
                    <a:pt x="565" y="70"/>
                  </a:lnTo>
                  <a:lnTo>
                    <a:pt x="566" y="72"/>
                  </a:lnTo>
                  <a:lnTo>
                    <a:pt x="567" y="72"/>
                  </a:lnTo>
                  <a:lnTo>
                    <a:pt x="569" y="73"/>
                  </a:lnTo>
                  <a:lnTo>
                    <a:pt x="570" y="73"/>
                  </a:lnTo>
                  <a:lnTo>
                    <a:pt x="570" y="74"/>
                  </a:lnTo>
                  <a:lnTo>
                    <a:pt x="571" y="74"/>
                  </a:lnTo>
                  <a:lnTo>
                    <a:pt x="573" y="74"/>
                  </a:lnTo>
                  <a:lnTo>
                    <a:pt x="573" y="76"/>
                  </a:lnTo>
                  <a:lnTo>
                    <a:pt x="574" y="76"/>
                  </a:lnTo>
                  <a:lnTo>
                    <a:pt x="575" y="77"/>
                  </a:lnTo>
                  <a:lnTo>
                    <a:pt x="577" y="78"/>
                  </a:lnTo>
                  <a:lnTo>
                    <a:pt x="578" y="78"/>
                  </a:lnTo>
                  <a:lnTo>
                    <a:pt x="579" y="80"/>
                  </a:lnTo>
                  <a:lnTo>
                    <a:pt x="581" y="80"/>
                  </a:lnTo>
                  <a:lnTo>
                    <a:pt x="582" y="81"/>
                  </a:lnTo>
                  <a:lnTo>
                    <a:pt x="583" y="82"/>
                  </a:lnTo>
                  <a:lnTo>
                    <a:pt x="585" y="82"/>
                  </a:lnTo>
                  <a:lnTo>
                    <a:pt x="586" y="84"/>
                  </a:lnTo>
                  <a:lnTo>
                    <a:pt x="587" y="85"/>
                  </a:lnTo>
                  <a:lnTo>
                    <a:pt x="589" y="85"/>
                  </a:lnTo>
                  <a:lnTo>
                    <a:pt x="590" y="86"/>
                  </a:lnTo>
                  <a:lnTo>
                    <a:pt x="591" y="88"/>
                  </a:lnTo>
                  <a:lnTo>
                    <a:pt x="593" y="88"/>
                  </a:lnTo>
                  <a:lnTo>
                    <a:pt x="594" y="89"/>
                  </a:lnTo>
                  <a:lnTo>
                    <a:pt x="595" y="90"/>
                  </a:lnTo>
                  <a:lnTo>
                    <a:pt x="597" y="90"/>
                  </a:lnTo>
                  <a:lnTo>
                    <a:pt x="598" y="92"/>
                  </a:lnTo>
                  <a:lnTo>
                    <a:pt x="599" y="92"/>
                  </a:lnTo>
                  <a:lnTo>
                    <a:pt x="599" y="93"/>
                  </a:lnTo>
                  <a:lnTo>
                    <a:pt x="601" y="93"/>
                  </a:lnTo>
                  <a:lnTo>
                    <a:pt x="601" y="94"/>
                  </a:lnTo>
                  <a:lnTo>
                    <a:pt x="602" y="94"/>
                  </a:lnTo>
                  <a:lnTo>
                    <a:pt x="603" y="96"/>
                  </a:lnTo>
                  <a:lnTo>
                    <a:pt x="605" y="96"/>
                  </a:lnTo>
                  <a:lnTo>
                    <a:pt x="605" y="97"/>
                  </a:lnTo>
                  <a:lnTo>
                    <a:pt x="606" y="97"/>
                  </a:lnTo>
                  <a:lnTo>
                    <a:pt x="607" y="98"/>
                  </a:lnTo>
                  <a:lnTo>
                    <a:pt x="609" y="100"/>
                  </a:lnTo>
                  <a:lnTo>
                    <a:pt x="610" y="100"/>
                  </a:lnTo>
                  <a:lnTo>
                    <a:pt x="610" y="101"/>
                  </a:lnTo>
                  <a:lnTo>
                    <a:pt x="611" y="101"/>
                  </a:lnTo>
                  <a:lnTo>
                    <a:pt x="613" y="102"/>
                  </a:lnTo>
                  <a:lnTo>
                    <a:pt x="614" y="104"/>
                  </a:lnTo>
                  <a:lnTo>
                    <a:pt x="615" y="105"/>
                  </a:lnTo>
                  <a:lnTo>
                    <a:pt x="617" y="105"/>
                  </a:lnTo>
                  <a:lnTo>
                    <a:pt x="617" y="106"/>
                  </a:lnTo>
                  <a:lnTo>
                    <a:pt x="618" y="106"/>
                  </a:lnTo>
                  <a:lnTo>
                    <a:pt x="619" y="108"/>
                  </a:lnTo>
                  <a:lnTo>
                    <a:pt x="621" y="109"/>
                  </a:lnTo>
                  <a:lnTo>
                    <a:pt x="622" y="109"/>
                  </a:lnTo>
                  <a:lnTo>
                    <a:pt x="622" y="110"/>
                  </a:lnTo>
                  <a:lnTo>
                    <a:pt x="623" y="110"/>
                  </a:lnTo>
                  <a:lnTo>
                    <a:pt x="623" y="112"/>
                  </a:lnTo>
                  <a:lnTo>
                    <a:pt x="624" y="112"/>
                  </a:lnTo>
                  <a:lnTo>
                    <a:pt x="626" y="113"/>
                  </a:lnTo>
                  <a:lnTo>
                    <a:pt x="627" y="113"/>
                  </a:lnTo>
                  <a:lnTo>
                    <a:pt x="627" y="114"/>
                  </a:lnTo>
                  <a:lnTo>
                    <a:pt x="628" y="114"/>
                  </a:lnTo>
                  <a:lnTo>
                    <a:pt x="630" y="116"/>
                  </a:lnTo>
                  <a:lnTo>
                    <a:pt x="631" y="117"/>
                  </a:lnTo>
                  <a:lnTo>
                    <a:pt x="632" y="117"/>
                  </a:lnTo>
                  <a:lnTo>
                    <a:pt x="634" y="118"/>
                  </a:lnTo>
                  <a:lnTo>
                    <a:pt x="635" y="118"/>
                  </a:lnTo>
                  <a:lnTo>
                    <a:pt x="635" y="120"/>
                  </a:lnTo>
                  <a:lnTo>
                    <a:pt x="636" y="120"/>
                  </a:lnTo>
                  <a:lnTo>
                    <a:pt x="638" y="121"/>
                  </a:lnTo>
                  <a:lnTo>
                    <a:pt x="639" y="122"/>
                  </a:lnTo>
                  <a:lnTo>
                    <a:pt x="640" y="122"/>
                  </a:lnTo>
                  <a:lnTo>
                    <a:pt x="642" y="124"/>
                  </a:lnTo>
                  <a:lnTo>
                    <a:pt x="643" y="125"/>
                  </a:lnTo>
                  <a:lnTo>
                    <a:pt x="644" y="125"/>
                  </a:lnTo>
                  <a:lnTo>
                    <a:pt x="646" y="126"/>
                  </a:lnTo>
                  <a:lnTo>
                    <a:pt x="647" y="128"/>
                  </a:lnTo>
                  <a:lnTo>
                    <a:pt x="648" y="129"/>
                  </a:lnTo>
                  <a:lnTo>
                    <a:pt x="650" y="130"/>
                  </a:lnTo>
                  <a:lnTo>
                    <a:pt x="651" y="130"/>
                  </a:lnTo>
                  <a:lnTo>
                    <a:pt x="651" y="132"/>
                  </a:lnTo>
                  <a:lnTo>
                    <a:pt x="652" y="132"/>
                  </a:lnTo>
                  <a:lnTo>
                    <a:pt x="652" y="133"/>
                  </a:lnTo>
                  <a:lnTo>
                    <a:pt x="654" y="133"/>
                  </a:lnTo>
                  <a:lnTo>
                    <a:pt x="654" y="134"/>
                  </a:lnTo>
                  <a:lnTo>
                    <a:pt x="655" y="134"/>
                  </a:lnTo>
                  <a:lnTo>
                    <a:pt x="655" y="136"/>
                  </a:lnTo>
                  <a:lnTo>
                    <a:pt x="656" y="136"/>
                  </a:lnTo>
                  <a:lnTo>
                    <a:pt x="658" y="137"/>
                  </a:lnTo>
                  <a:lnTo>
                    <a:pt x="659" y="138"/>
                  </a:lnTo>
                  <a:lnTo>
                    <a:pt x="660" y="140"/>
                  </a:lnTo>
                  <a:lnTo>
                    <a:pt x="662" y="141"/>
                  </a:lnTo>
                  <a:lnTo>
                    <a:pt x="663" y="142"/>
                  </a:lnTo>
                  <a:lnTo>
                    <a:pt x="664" y="143"/>
                  </a:lnTo>
                  <a:lnTo>
                    <a:pt x="666" y="145"/>
                  </a:lnTo>
                  <a:lnTo>
                    <a:pt x="666" y="146"/>
                  </a:lnTo>
                  <a:lnTo>
                    <a:pt x="667" y="147"/>
                  </a:lnTo>
                  <a:lnTo>
                    <a:pt x="668" y="149"/>
                  </a:lnTo>
                  <a:lnTo>
                    <a:pt x="670" y="150"/>
                  </a:lnTo>
                  <a:lnTo>
                    <a:pt x="671" y="151"/>
                  </a:lnTo>
                  <a:lnTo>
                    <a:pt x="672" y="151"/>
                  </a:lnTo>
                  <a:lnTo>
                    <a:pt x="672" y="153"/>
                  </a:lnTo>
                  <a:lnTo>
                    <a:pt x="674" y="154"/>
                  </a:lnTo>
                  <a:lnTo>
                    <a:pt x="675" y="155"/>
                  </a:lnTo>
                  <a:lnTo>
                    <a:pt x="676" y="157"/>
                  </a:lnTo>
                  <a:lnTo>
                    <a:pt x="678" y="157"/>
                  </a:lnTo>
                  <a:lnTo>
                    <a:pt x="678" y="158"/>
                  </a:lnTo>
                  <a:lnTo>
                    <a:pt x="679" y="159"/>
                  </a:lnTo>
                  <a:lnTo>
                    <a:pt x="680" y="161"/>
                  </a:lnTo>
                  <a:lnTo>
                    <a:pt x="680" y="162"/>
                  </a:lnTo>
                  <a:lnTo>
                    <a:pt x="682" y="162"/>
                  </a:lnTo>
                  <a:lnTo>
                    <a:pt x="682" y="163"/>
                  </a:lnTo>
                  <a:lnTo>
                    <a:pt x="683" y="163"/>
                  </a:lnTo>
                  <a:lnTo>
                    <a:pt x="684" y="165"/>
                  </a:lnTo>
                  <a:lnTo>
                    <a:pt x="684" y="166"/>
                  </a:lnTo>
                  <a:lnTo>
                    <a:pt x="686" y="167"/>
                  </a:lnTo>
                  <a:lnTo>
                    <a:pt x="687" y="167"/>
                  </a:lnTo>
                  <a:lnTo>
                    <a:pt x="687" y="169"/>
                  </a:lnTo>
                  <a:lnTo>
                    <a:pt x="688" y="170"/>
                  </a:lnTo>
                  <a:lnTo>
                    <a:pt x="690" y="171"/>
                  </a:lnTo>
                  <a:lnTo>
                    <a:pt x="691" y="173"/>
                  </a:lnTo>
                  <a:lnTo>
                    <a:pt x="692" y="174"/>
                  </a:lnTo>
                  <a:lnTo>
                    <a:pt x="692" y="175"/>
                  </a:lnTo>
                  <a:lnTo>
                    <a:pt x="694" y="177"/>
                  </a:lnTo>
                  <a:lnTo>
                    <a:pt x="696" y="179"/>
                  </a:lnTo>
                  <a:lnTo>
                    <a:pt x="698" y="181"/>
                  </a:lnTo>
                  <a:lnTo>
                    <a:pt x="699" y="182"/>
                  </a:lnTo>
                  <a:lnTo>
                    <a:pt x="700" y="185"/>
                  </a:lnTo>
                  <a:lnTo>
                    <a:pt x="702" y="186"/>
                  </a:lnTo>
                  <a:lnTo>
                    <a:pt x="703" y="187"/>
                  </a:lnTo>
                  <a:lnTo>
                    <a:pt x="704" y="189"/>
                  </a:lnTo>
                  <a:lnTo>
                    <a:pt x="706" y="190"/>
                  </a:lnTo>
                  <a:lnTo>
                    <a:pt x="706" y="191"/>
                  </a:lnTo>
                  <a:lnTo>
                    <a:pt x="707" y="193"/>
                  </a:lnTo>
                  <a:lnTo>
                    <a:pt x="708" y="194"/>
                  </a:lnTo>
                  <a:lnTo>
                    <a:pt x="708" y="195"/>
                  </a:lnTo>
                  <a:lnTo>
                    <a:pt x="710" y="197"/>
                  </a:lnTo>
                  <a:lnTo>
                    <a:pt x="711" y="197"/>
                  </a:lnTo>
                  <a:lnTo>
                    <a:pt x="711" y="198"/>
                  </a:lnTo>
                  <a:lnTo>
                    <a:pt x="712" y="199"/>
                  </a:lnTo>
                  <a:lnTo>
                    <a:pt x="714" y="201"/>
                  </a:lnTo>
                  <a:lnTo>
                    <a:pt x="715" y="202"/>
                  </a:lnTo>
                  <a:lnTo>
                    <a:pt x="715" y="203"/>
                  </a:lnTo>
                  <a:lnTo>
                    <a:pt x="716" y="205"/>
                  </a:lnTo>
                  <a:lnTo>
                    <a:pt x="717" y="206"/>
                  </a:lnTo>
                  <a:lnTo>
                    <a:pt x="719" y="207"/>
                  </a:lnTo>
                  <a:lnTo>
                    <a:pt x="719" y="209"/>
                  </a:lnTo>
                  <a:lnTo>
                    <a:pt x="720" y="210"/>
                  </a:lnTo>
                  <a:lnTo>
                    <a:pt x="721" y="211"/>
                  </a:lnTo>
                  <a:lnTo>
                    <a:pt x="723" y="213"/>
                  </a:lnTo>
                  <a:lnTo>
                    <a:pt x="724" y="215"/>
                  </a:lnTo>
                  <a:lnTo>
                    <a:pt x="725" y="217"/>
                  </a:lnTo>
                  <a:lnTo>
                    <a:pt x="725" y="218"/>
                  </a:lnTo>
                  <a:lnTo>
                    <a:pt x="727" y="221"/>
                  </a:lnTo>
                  <a:lnTo>
                    <a:pt x="729" y="222"/>
                  </a:lnTo>
                  <a:lnTo>
                    <a:pt x="731" y="225"/>
                  </a:lnTo>
                  <a:lnTo>
                    <a:pt x="732" y="226"/>
                  </a:lnTo>
                  <a:lnTo>
                    <a:pt x="733" y="229"/>
                  </a:lnTo>
                  <a:lnTo>
                    <a:pt x="735" y="230"/>
                  </a:lnTo>
                  <a:lnTo>
                    <a:pt x="736" y="231"/>
                  </a:lnTo>
                  <a:lnTo>
                    <a:pt x="737" y="234"/>
                  </a:lnTo>
                  <a:lnTo>
                    <a:pt x="739" y="235"/>
                  </a:lnTo>
                  <a:lnTo>
                    <a:pt x="739" y="236"/>
                  </a:lnTo>
                  <a:lnTo>
                    <a:pt x="740" y="238"/>
                  </a:lnTo>
                  <a:lnTo>
                    <a:pt x="741" y="239"/>
                  </a:lnTo>
                  <a:lnTo>
                    <a:pt x="741" y="240"/>
                  </a:lnTo>
                  <a:lnTo>
                    <a:pt x="743" y="242"/>
                  </a:lnTo>
                  <a:lnTo>
                    <a:pt x="744" y="243"/>
                  </a:lnTo>
                  <a:lnTo>
                    <a:pt x="744" y="244"/>
                  </a:lnTo>
                  <a:lnTo>
                    <a:pt x="745" y="244"/>
                  </a:lnTo>
                  <a:lnTo>
                    <a:pt x="747" y="246"/>
                  </a:lnTo>
                  <a:lnTo>
                    <a:pt x="747" y="247"/>
                  </a:lnTo>
                  <a:lnTo>
                    <a:pt x="748" y="248"/>
                  </a:lnTo>
                  <a:lnTo>
                    <a:pt x="748" y="250"/>
                  </a:lnTo>
                  <a:lnTo>
                    <a:pt x="749" y="251"/>
                  </a:lnTo>
                  <a:lnTo>
                    <a:pt x="751" y="252"/>
                  </a:lnTo>
                  <a:lnTo>
                    <a:pt x="752" y="254"/>
                  </a:lnTo>
                  <a:lnTo>
                    <a:pt x="753" y="255"/>
                  </a:lnTo>
                  <a:lnTo>
                    <a:pt x="753" y="256"/>
                  </a:lnTo>
                  <a:lnTo>
                    <a:pt x="755" y="259"/>
                  </a:lnTo>
                  <a:lnTo>
                    <a:pt x="756" y="260"/>
                  </a:lnTo>
                  <a:lnTo>
                    <a:pt x="757" y="262"/>
                  </a:lnTo>
                  <a:lnTo>
                    <a:pt x="759" y="263"/>
                  </a:lnTo>
                  <a:lnTo>
                    <a:pt x="760" y="266"/>
                  </a:lnTo>
                  <a:lnTo>
                    <a:pt x="761" y="267"/>
                  </a:lnTo>
                  <a:lnTo>
                    <a:pt x="763" y="270"/>
                  </a:lnTo>
                  <a:lnTo>
                    <a:pt x="764" y="271"/>
                  </a:lnTo>
                  <a:lnTo>
                    <a:pt x="765" y="274"/>
                  </a:lnTo>
                  <a:lnTo>
                    <a:pt x="768" y="275"/>
                  </a:lnTo>
                  <a:lnTo>
                    <a:pt x="769" y="278"/>
                  </a:lnTo>
                  <a:lnTo>
                    <a:pt x="771" y="279"/>
                  </a:lnTo>
                  <a:lnTo>
                    <a:pt x="772" y="280"/>
                  </a:lnTo>
                  <a:lnTo>
                    <a:pt x="772" y="283"/>
                  </a:lnTo>
                  <a:lnTo>
                    <a:pt x="773" y="284"/>
                  </a:lnTo>
                  <a:lnTo>
                    <a:pt x="775" y="286"/>
                  </a:lnTo>
                  <a:lnTo>
                    <a:pt x="776" y="287"/>
                  </a:lnTo>
                  <a:lnTo>
                    <a:pt x="776" y="288"/>
                  </a:lnTo>
                  <a:lnTo>
                    <a:pt x="777" y="290"/>
                  </a:lnTo>
                  <a:lnTo>
                    <a:pt x="779" y="291"/>
                  </a:lnTo>
                  <a:lnTo>
                    <a:pt x="780" y="292"/>
                  </a:lnTo>
                  <a:lnTo>
                    <a:pt x="780" y="294"/>
                  </a:lnTo>
                  <a:lnTo>
                    <a:pt x="781" y="295"/>
                  </a:lnTo>
                  <a:lnTo>
                    <a:pt x="781" y="296"/>
                  </a:lnTo>
                  <a:lnTo>
                    <a:pt x="783" y="296"/>
                  </a:lnTo>
                  <a:lnTo>
                    <a:pt x="783" y="298"/>
                  </a:lnTo>
                  <a:lnTo>
                    <a:pt x="784" y="299"/>
                  </a:lnTo>
                  <a:lnTo>
                    <a:pt x="784" y="300"/>
                  </a:lnTo>
                  <a:lnTo>
                    <a:pt x="785" y="302"/>
                  </a:lnTo>
                  <a:lnTo>
                    <a:pt x="787" y="303"/>
                  </a:lnTo>
                  <a:lnTo>
                    <a:pt x="787" y="304"/>
                  </a:lnTo>
                  <a:lnTo>
                    <a:pt x="788" y="306"/>
                  </a:lnTo>
                  <a:lnTo>
                    <a:pt x="789" y="307"/>
                  </a:lnTo>
                  <a:lnTo>
                    <a:pt x="789" y="308"/>
                  </a:lnTo>
                  <a:lnTo>
                    <a:pt x="791" y="310"/>
                  </a:lnTo>
                  <a:lnTo>
                    <a:pt x="792" y="312"/>
                  </a:lnTo>
                  <a:lnTo>
                    <a:pt x="792" y="314"/>
                  </a:lnTo>
                  <a:lnTo>
                    <a:pt x="793" y="31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25" name="Freeform 65">
              <a:extLst>
                <a:ext uri="{FF2B5EF4-FFF2-40B4-BE49-F238E27FC236}">
                  <a16:creationId xmlns:a16="http://schemas.microsoft.com/office/drawing/2014/main" id="{604B4D47-3B31-CA46-B1A4-7884A4B32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" y="1900"/>
              <a:ext cx="397" cy="157"/>
            </a:xfrm>
            <a:custGeom>
              <a:avLst/>
              <a:gdLst>
                <a:gd name="T0" fmla="*/ 1 w 793"/>
                <a:gd name="T1" fmla="*/ 1 h 314"/>
                <a:gd name="T2" fmla="*/ 1 w 793"/>
                <a:gd name="T3" fmla="*/ 1 h 314"/>
                <a:gd name="T4" fmla="*/ 1 w 793"/>
                <a:gd name="T5" fmla="*/ 1 h 314"/>
                <a:gd name="T6" fmla="*/ 1 w 793"/>
                <a:gd name="T7" fmla="*/ 1 h 314"/>
                <a:gd name="T8" fmla="*/ 1 w 793"/>
                <a:gd name="T9" fmla="*/ 1 h 314"/>
                <a:gd name="T10" fmla="*/ 1 w 793"/>
                <a:gd name="T11" fmla="*/ 1 h 314"/>
                <a:gd name="T12" fmla="*/ 1 w 793"/>
                <a:gd name="T13" fmla="*/ 1 h 314"/>
                <a:gd name="T14" fmla="*/ 1 w 793"/>
                <a:gd name="T15" fmla="*/ 1 h 314"/>
                <a:gd name="T16" fmla="*/ 1 w 793"/>
                <a:gd name="T17" fmla="*/ 1 h 314"/>
                <a:gd name="T18" fmla="*/ 1 w 793"/>
                <a:gd name="T19" fmla="*/ 1 h 314"/>
                <a:gd name="T20" fmla="*/ 1 w 793"/>
                <a:gd name="T21" fmla="*/ 1 h 314"/>
                <a:gd name="T22" fmla="*/ 1 w 793"/>
                <a:gd name="T23" fmla="*/ 1 h 314"/>
                <a:gd name="T24" fmla="*/ 1 w 793"/>
                <a:gd name="T25" fmla="*/ 1 h 314"/>
                <a:gd name="T26" fmla="*/ 1 w 793"/>
                <a:gd name="T27" fmla="*/ 1 h 314"/>
                <a:gd name="T28" fmla="*/ 1 w 793"/>
                <a:gd name="T29" fmla="*/ 1 h 314"/>
                <a:gd name="T30" fmla="*/ 1 w 793"/>
                <a:gd name="T31" fmla="*/ 1 h 314"/>
                <a:gd name="T32" fmla="*/ 1 w 793"/>
                <a:gd name="T33" fmla="*/ 1 h 314"/>
                <a:gd name="T34" fmla="*/ 1 w 793"/>
                <a:gd name="T35" fmla="*/ 1 h 314"/>
                <a:gd name="T36" fmla="*/ 1 w 793"/>
                <a:gd name="T37" fmla="*/ 1 h 314"/>
                <a:gd name="T38" fmla="*/ 1 w 793"/>
                <a:gd name="T39" fmla="*/ 1 h 314"/>
                <a:gd name="T40" fmla="*/ 1 w 793"/>
                <a:gd name="T41" fmla="*/ 1 h 314"/>
                <a:gd name="T42" fmla="*/ 1 w 793"/>
                <a:gd name="T43" fmla="*/ 1 h 314"/>
                <a:gd name="T44" fmla="*/ 1 w 793"/>
                <a:gd name="T45" fmla="*/ 1 h 314"/>
                <a:gd name="T46" fmla="*/ 1 w 793"/>
                <a:gd name="T47" fmla="*/ 1 h 314"/>
                <a:gd name="T48" fmla="*/ 1 w 793"/>
                <a:gd name="T49" fmla="*/ 1 h 314"/>
                <a:gd name="T50" fmla="*/ 1 w 793"/>
                <a:gd name="T51" fmla="*/ 1 h 314"/>
                <a:gd name="T52" fmla="*/ 1 w 793"/>
                <a:gd name="T53" fmla="*/ 1 h 314"/>
                <a:gd name="T54" fmla="*/ 1 w 793"/>
                <a:gd name="T55" fmla="*/ 1 h 314"/>
                <a:gd name="T56" fmla="*/ 1 w 793"/>
                <a:gd name="T57" fmla="*/ 1 h 314"/>
                <a:gd name="T58" fmla="*/ 1 w 793"/>
                <a:gd name="T59" fmla="*/ 1 h 314"/>
                <a:gd name="T60" fmla="*/ 1 w 793"/>
                <a:gd name="T61" fmla="*/ 1 h 314"/>
                <a:gd name="T62" fmla="*/ 1 w 793"/>
                <a:gd name="T63" fmla="*/ 1 h 314"/>
                <a:gd name="T64" fmla="*/ 1 w 793"/>
                <a:gd name="T65" fmla="*/ 1 h 314"/>
                <a:gd name="T66" fmla="*/ 1 w 793"/>
                <a:gd name="T67" fmla="*/ 1 h 314"/>
                <a:gd name="T68" fmla="*/ 1 w 793"/>
                <a:gd name="T69" fmla="*/ 1 h 314"/>
                <a:gd name="T70" fmla="*/ 1 w 793"/>
                <a:gd name="T71" fmla="*/ 1 h 314"/>
                <a:gd name="T72" fmla="*/ 1 w 793"/>
                <a:gd name="T73" fmla="*/ 1 h 314"/>
                <a:gd name="T74" fmla="*/ 1 w 793"/>
                <a:gd name="T75" fmla="*/ 1 h 314"/>
                <a:gd name="T76" fmla="*/ 1 w 793"/>
                <a:gd name="T77" fmla="*/ 1 h 314"/>
                <a:gd name="T78" fmla="*/ 1 w 793"/>
                <a:gd name="T79" fmla="*/ 1 h 314"/>
                <a:gd name="T80" fmla="*/ 1 w 793"/>
                <a:gd name="T81" fmla="*/ 1 h 314"/>
                <a:gd name="T82" fmla="*/ 1 w 793"/>
                <a:gd name="T83" fmla="*/ 1 h 314"/>
                <a:gd name="T84" fmla="*/ 1 w 793"/>
                <a:gd name="T85" fmla="*/ 1 h 314"/>
                <a:gd name="T86" fmla="*/ 1 w 793"/>
                <a:gd name="T87" fmla="*/ 1 h 314"/>
                <a:gd name="T88" fmla="*/ 1 w 793"/>
                <a:gd name="T89" fmla="*/ 1 h 314"/>
                <a:gd name="T90" fmla="*/ 1 w 793"/>
                <a:gd name="T91" fmla="*/ 1 h 314"/>
                <a:gd name="T92" fmla="*/ 1 w 793"/>
                <a:gd name="T93" fmla="*/ 1 h 314"/>
                <a:gd name="T94" fmla="*/ 1 w 793"/>
                <a:gd name="T95" fmla="*/ 1 h 314"/>
                <a:gd name="T96" fmla="*/ 1 w 793"/>
                <a:gd name="T97" fmla="*/ 1 h 314"/>
                <a:gd name="T98" fmla="*/ 1 w 793"/>
                <a:gd name="T99" fmla="*/ 1 h 314"/>
                <a:gd name="T100" fmla="*/ 1 w 793"/>
                <a:gd name="T101" fmla="*/ 1 h 314"/>
                <a:gd name="T102" fmla="*/ 1 w 793"/>
                <a:gd name="T103" fmla="*/ 1 h 314"/>
                <a:gd name="T104" fmla="*/ 1 w 793"/>
                <a:gd name="T105" fmla="*/ 1 h 314"/>
                <a:gd name="T106" fmla="*/ 1 w 793"/>
                <a:gd name="T107" fmla="*/ 1 h 314"/>
                <a:gd name="T108" fmla="*/ 1 w 793"/>
                <a:gd name="T109" fmla="*/ 1 h 314"/>
                <a:gd name="T110" fmla="*/ 1 w 793"/>
                <a:gd name="T111" fmla="*/ 1 h 314"/>
                <a:gd name="T112" fmla="*/ 1 w 793"/>
                <a:gd name="T113" fmla="*/ 1 h 314"/>
                <a:gd name="T114" fmla="*/ 1 w 793"/>
                <a:gd name="T115" fmla="*/ 1 h 314"/>
                <a:gd name="T116" fmla="*/ 1 w 793"/>
                <a:gd name="T117" fmla="*/ 1 h 314"/>
                <a:gd name="T118" fmla="*/ 1 w 793"/>
                <a:gd name="T119" fmla="*/ 1 h 314"/>
                <a:gd name="T120" fmla="*/ 1 w 793"/>
                <a:gd name="T121" fmla="*/ 1 h 31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93"/>
                <a:gd name="T184" fmla="*/ 0 h 314"/>
                <a:gd name="T185" fmla="*/ 793 w 793"/>
                <a:gd name="T186" fmla="*/ 314 h 31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93" h="314">
                  <a:moveTo>
                    <a:pt x="0" y="314"/>
                  </a:moveTo>
                  <a:lnTo>
                    <a:pt x="31" y="314"/>
                  </a:lnTo>
                  <a:lnTo>
                    <a:pt x="59" y="314"/>
                  </a:lnTo>
                  <a:lnTo>
                    <a:pt x="85" y="314"/>
                  </a:lnTo>
                  <a:lnTo>
                    <a:pt x="110" y="314"/>
                  </a:lnTo>
                  <a:lnTo>
                    <a:pt x="133" y="314"/>
                  </a:lnTo>
                  <a:lnTo>
                    <a:pt x="154" y="314"/>
                  </a:lnTo>
                  <a:lnTo>
                    <a:pt x="174" y="314"/>
                  </a:lnTo>
                  <a:lnTo>
                    <a:pt x="193" y="314"/>
                  </a:lnTo>
                  <a:lnTo>
                    <a:pt x="210" y="314"/>
                  </a:lnTo>
                  <a:lnTo>
                    <a:pt x="226" y="314"/>
                  </a:lnTo>
                  <a:lnTo>
                    <a:pt x="241" y="314"/>
                  </a:lnTo>
                  <a:lnTo>
                    <a:pt x="254" y="314"/>
                  </a:lnTo>
                  <a:lnTo>
                    <a:pt x="266" y="314"/>
                  </a:lnTo>
                  <a:lnTo>
                    <a:pt x="276" y="314"/>
                  </a:lnTo>
                  <a:lnTo>
                    <a:pt x="286" y="314"/>
                  </a:lnTo>
                  <a:lnTo>
                    <a:pt x="295" y="314"/>
                  </a:lnTo>
                  <a:lnTo>
                    <a:pt x="303" y="314"/>
                  </a:lnTo>
                  <a:lnTo>
                    <a:pt x="310" y="314"/>
                  </a:lnTo>
                  <a:lnTo>
                    <a:pt x="316" y="314"/>
                  </a:lnTo>
                  <a:lnTo>
                    <a:pt x="322" y="314"/>
                  </a:lnTo>
                  <a:lnTo>
                    <a:pt x="327" y="314"/>
                  </a:lnTo>
                  <a:lnTo>
                    <a:pt x="331" y="314"/>
                  </a:lnTo>
                  <a:lnTo>
                    <a:pt x="335" y="314"/>
                  </a:lnTo>
                  <a:lnTo>
                    <a:pt x="339" y="314"/>
                  </a:lnTo>
                  <a:lnTo>
                    <a:pt x="342" y="313"/>
                  </a:lnTo>
                  <a:lnTo>
                    <a:pt x="344" y="313"/>
                  </a:lnTo>
                  <a:lnTo>
                    <a:pt x="347" y="313"/>
                  </a:lnTo>
                  <a:lnTo>
                    <a:pt x="349" y="313"/>
                  </a:lnTo>
                  <a:lnTo>
                    <a:pt x="351" y="313"/>
                  </a:lnTo>
                  <a:lnTo>
                    <a:pt x="353" y="313"/>
                  </a:lnTo>
                  <a:lnTo>
                    <a:pt x="355" y="313"/>
                  </a:lnTo>
                  <a:lnTo>
                    <a:pt x="357" y="313"/>
                  </a:lnTo>
                  <a:lnTo>
                    <a:pt x="360" y="313"/>
                  </a:lnTo>
                  <a:lnTo>
                    <a:pt x="361" y="313"/>
                  </a:lnTo>
                  <a:lnTo>
                    <a:pt x="364" y="313"/>
                  </a:lnTo>
                  <a:lnTo>
                    <a:pt x="365" y="312"/>
                  </a:lnTo>
                  <a:lnTo>
                    <a:pt x="367" y="312"/>
                  </a:lnTo>
                  <a:lnTo>
                    <a:pt x="369" y="312"/>
                  </a:lnTo>
                  <a:lnTo>
                    <a:pt x="371" y="312"/>
                  </a:lnTo>
                  <a:lnTo>
                    <a:pt x="372" y="312"/>
                  </a:lnTo>
                  <a:lnTo>
                    <a:pt x="373" y="312"/>
                  </a:lnTo>
                  <a:lnTo>
                    <a:pt x="375" y="312"/>
                  </a:lnTo>
                  <a:lnTo>
                    <a:pt x="376" y="312"/>
                  </a:lnTo>
                  <a:lnTo>
                    <a:pt x="377" y="312"/>
                  </a:lnTo>
                  <a:lnTo>
                    <a:pt x="379" y="312"/>
                  </a:lnTo>
                  <a:lnTo>
                    <a:pt x="380" y="312"/>
                  </a:lnTo>
                  <a:lnTo>
                    <a:pt x="381" y="310"/>
                  </a:lnTo>
                  <a:lnTo>
                    <a:pt x="383" y="310"/>
                  </a:lnTo>
                  <a:lnTo>
                    <a:pt x="384" y="310"/>
                  </a:lnTo>
                  <a:lnTo>
                    <a:pt x="385" y="310"/>
                  </a:lnTo>
                  <a:lnTo>
                    <a:pt x="387" y="310"/>
                  </a:lnTo>
                  <a:lnTo>
                    <a:pt x="388" y="310"/>
                  </a:lnTo>
                  <a:lnTo>
                    <a:pt x="389" y="310"/>
                  </a:lnTo>
                  <a:lnTo>
                    <a:pt x="391" y="310"/>
                  </a:lnTo>
                  <a:lnTo>
                    <a:pt x="392" y="309"/>
                  </a:lnTo>
                  <a:lnTo>
                    <a:pt x="393" y="309"/>
                  </a:lnTo>
                  <a:lnTo>
                    <a:pt x="396" y="309"/>
                  </a:lnTo>
                  <a:lnTo>
                    <a:pt x="397" y="309"/>
                  </a:lnTo>
                  <a:lnTo>
                    <a:pt x="399" y="309"/>
                  </a:lnTo>
                  <a:lnTo>
                    <a:pt x="401" y="308"/>
                  </a:lnTo>
                  <a:lnTo>
                    <a:pt x="403" y="308"/>
                  </a:lnTo>
                  <a:lnTo>
                    <a:pt x="405" y="308"/>
                  </a:lnTo>
                  <a:lnTo>
                    <a:pt x="407" y="308"/>
                  </a:lnTo>
                  <a:lnTo>
                    <a:pt x="409" y="308"/>
                  </a:lnTo>
                  <a:lnTo>
                    <a:pt x="411" y="306"/>
                  </a:lnTo>
                  <a:lnTo>
                    <a:pt x="412" y="306"/>
                  </a:lnTo>
                  <a:lnTo>
                    <a:pt x="415" y="306"/>
                  </a:lnTo>
                  <a:lnTo>
                    <a:pt x="416" y="306"/>
                  </a:lnTo>
                  <a:lnTo>
                    <a:pt x="417" y="306"/>
                  </a:lnTo>
                  <a:lnTo>
                    <a:pt x="419" y="306"/>
                  </a:lnTo>
                  <a:lnTo>
                    <a:pt x="420" y="305"/>
                  </a:lnTo>
                  <a:lnTo>
                    <a:pt x="421" y="305"/>
                  </a:lnTo>
                  <a:lnTo>
                    <a:pt x="423" y="305"/>
                  </a:lnTo>
                  <a:lnTo>
                    <a:pt x="424" y="305"/>
                  </a:lnTo>
                  <a:lnTo>
                    <a:pt x="425" y="305"/>
                  </a:lnTo>
                  <a:lnTo>
                    <a:pt x="427" y="305"/>
                  </a:lnTo>
                  <a:lnTo>
                    <a:pt x="428" y="304"/>
                  </a:lnTo>
                  <a:lnTo>
                    <a:pt x="429" y="304"/>
                  </a:lnTo>
                  <a:lnTo>
                    <a:pt x="431" y="304"/>
                  </a:lnTo>
                  <a:lnTo>
                    <a:pt x="432" y="302"/>
                  </a:lnTo>
                  <a:lnTo>
                    <a:pt x="433" y="302"/>
                  </a:lnTo>
                  <a:lnTo>
                    <a:pt x="435" y="302"/>
                  </a:lnTo>
                  <a:lnTo>
                    <a:pt x="436" y="302"/>
                  </a:lnTo>
                  <a:lnTo>
                    <a:pt x="437" y="301"/>
                  </a:lnTo>
                  <a:lnTo>
                    <a:pt x="438" y="301"/>
                  </a:lnTo>
                  <a:lnTo>
                    <a:pt x="440" y="301"/>
                  </a:lnTo>
                  <a:lnTo>
                    <a:pt x="442" y="300"/>
                  </a:lnTo>
                  <a:lnTo>
                    <a:pt x="444" y="300"/>
                  </a:lnTo>
                  <a:lnTo>
                    <a:pt x="445" y="298"/>
                  </a:lnTo>
                  <a:lnTo>
                    <a:pt x="448" y="298"/>
                  </a:lnTo>
                  <a:lnTo>
                    <a:pt x="450" y="297"/>
                  </a:lnTo>
                  <a:lnTo>
                    <a:pt x="452" y="297"/>
                  </a:lnTo>
                  <a:lnTo>
                    <a:pt x="454" y="296"/>
                  </a:lnTo>
                  <a:lnTo>
                    <a:pt x="457" y="296"/>
                  </a:lnTo>
                  <a:lnTo>
                    <a:pt x="460" y="294"/>
                  </a:lnTo>
                  <a:lnTo>
                    <a:pt x="461" y="294"/>
                  </a:lnTo>
                  <a:lnTo>
                    <a:pt x="464" y="293"/>
                  </a:lnTo>
                  <a:lnTo>
                    <a:pt x="465" y="293"/>
                  </a:lnTo>
                  <a:lnTo>
                    <a:pt x="466" y="292"/>
                  </a:lnTo>
                  <a:lnTo>
                    <a:pt x="469" y="292"/>
                  </a:lnTo>
                  <a:lnTo>
                    <a:pt x="470" y="292"/>
                  </a:lnTo>
                  <a:lnTo>
                    <a:pt x="472" y="290"/>
                  </a:lnTo>
                  <a:lnTo>
                    <a:pt x="473" y="290"/>
                  </a:lnTo>
                  <a:lnTo>
                    <a:pt x="474" y="289"/>
                  </a:lnTo>
                  <a:lnTo>
                    <a:pt x="476" y="289"/>
                  </a:lnTo>
                  <a:lnTo>
                    <a:pt x="477" y="289"/>
                  </a:lnTo>
                  <a:lnTo>
                    <a:pt x="478" y="288"/>
                  </a:lnTo>
                  <a:lnTo>
                    <a:pt x="480" y="288"/>
                  </a:lnTo>
                  <a:lnTo>
                    <a:pt x="481" y="288"/>
                  </a:lnTo>
                  <a:lnTo>
                    <a:pt x="482" y="287"/>
                  </a:lnTo>
                  <a:lnTo>
                    <a:pt x="484" y="287"/>
                  </a:lnTo>
                  <a:lnTo>
                    <a:pt x="485" y="285"/>
                  </a:lnTo>
                  <a:lnTo>
                    <a:pt x="486" y="285"/>
                  </a:lnTo>
                  <a:lnTo>
                    <a:pt x="488" y="284"/>
                  </a:lnTo>
                  <a:lnTo>
                    <a:pt x="489" y="284"/>
                  </a:lnTo>
                  <a:lnTo>
                    <a:pt x="490" y="283"/>
                  </a:lnTo>
                  <a:lnTo>
                    <a:pt x="492" y="283"/>
                  </a:lnTo>
                  <a:lnTo>
                    <a:pt x="493" y="281"/>
                  </a:lnTo>
                  <a:lnTo>
                    <a:pt x="496" y="281"/>
                  </a:lnTo>
                  <a:lnTo>
                    <a:pt x="497" y="280"/>
                  </a:lnTo>
                  <a:lnTo>
                    <a:pt x="498" y="279"/>
                  </a:lnTo>
                  <a:lnTo>
                    <a:pt x="501" y="279"/>
                  </a:lnTo>
                  <a:lnTo>
                    <a:pt x="502" y="277"/>
                  </a:lnTo>
                  <a:lnTo>
                    <a:pt x="505" y="276"/>
                  </a:lnTo>
                  <a:lnTo>
                    <a:pt x="506" y="275"/>
                  </a:lnTo>
                  <a:lnTo>
                    <a:pt x="509" y="275"/>
                  </a:lnTo>
                  <a:lnTo>
                    <a:pt x="510" y="273"/>
                  </a:lnTo>
                  <a:lnTo>
                    <a:pt x="512" y="272"/>
                  </a:lnTo>
                  <a:lnTo>
                    <a:pt x="514" y="272"/>
                  </a:lnTo>
                  <a:lnTo>
                    <a:pt x="516" y="271"/>
                  </a:lnTo>
                  <a:lnTo>
                    <a:pt x="517" y="271"/>
                  </a:lnTo>
                  <a:lnTo>
                    <a:pt x="518" y="269"/>
                  </a:lnTo>
                  <a:lnTo>
                    <a:pt x="520" y="269"/>
                  </a:lnTo>
                  <a:lnTo>
                    <a:pt x="521" y="268"/>
                  </a:lnTo>
                  <a:lnTo>
                    <a:pt x="522" y="268"/>
                  </a:lnTo>
                  <a:lnTo>
                    <a:pt x="524" y="267"/>
                  </a:lnTo>
                  <a:lnTo>
                    <a:pt x="525" y="265"/>
                  </a:lnTo>
                  <a:lnTo>
                    <a:pt x="526" y="265"/>
                  </a:lnTo>
                  <a:lnTo>
                    <a:pt x="528" y="265"/>
                  </a:lnTo>
                  <a:lnTo>
                    <a:pt x="529" y="264"/>
                  </a:lnTo>
                  <a:lnTo>
                    <a:pt x="530" y="263"/>
                  </a:lnTo>
                  <a:lnTo>
                    <a:pt x="531" y="263"/>
                  </a:lnTo>
                  <a:lnTo>
                    <a:pt x="533" y="261"/>
                  </a:lnTo>
                  <a:lnTo>
                    <a:pt x="534" y="261"/>
                  </a:lnTo>
                  <a:lnTo>
                    <a:pt x="535" y="260"/>
                  </a:lnTo>
                  <a:lnTo>
                    <a:pt x="537" y="260"/>
                  </a:lnTo>
                  <a:lnTo>
                    <a:pt x="538" y="259"/>
                  </a:lnTo>
                  <a:lnTo>
                    <a:pt x="539" y="257"/>
                  </a:lnTo>
                  <a:lnTo>
                    <a:pt x="542" y="257"/>
                  </a:lnTo>
                  <a:lnTo>
                    <a:pt x="543" y="256"/>
                  </a:lnTo>
                  <a:lnTo>
                    <a:pt x="545" y="255"/>
                  </a:lnTo>
                  <a:lnTo>
                    <a:pt x="546" y="255"/>
                  </a:lnTo>
                  <a:lnTo>
                    <a:pt x="549" y="253"/>
                  </a:lnTo>
                  <a:lnTo>
                    <a:pt x="550" y="252"/>
                  </a:lnTo>
                  <a:lnTo>
                    <a:pt x="551" y="251"/>
                  </a:lnTo>
                  <a:lnTo>
                    <a:pt x="554" y="251"/>
                  </a:lnTo>
                  <a:lnTo>
                    <a:pt x="555" y="249"/>
                  </a:lnTo>
                  <a:lnTo>
                    <a:pt x="557" y="248"/>
                  </a:lnTo>
                  <a:lnTo>
                    <a:pt x="558" y="248"/>
                  </a:lnTo>
                  <a:lnTo>
                    <a:pt x="559" y="247"/>
                  </a:lnTo>
                  <a:lnTo>
                    <a:pt x="561" y="247"/>
                  </a:lnTo>
                  <a:lnTo>
                    <a:pt x="562" y="245"/>
                  </a:lnTo>
                  <a:lnTo>
                    <a:pt x="563" y="245"/>
                  </a:lnTo>
                  <a:lnTo>
                    <a:pt x="563" y="244"/>
                  </a:lnTo>
                  <a:lnTo>
                    <a:pt x="565" y="244"/>
                  </a:lnTo>
                  <a:lnTo>
                    <a:pt x="566" y="243"/>
                  </a:lnTo>
                  <a:lnTo>
                    <a:pt x="567" y="243"/>
                  </a:lnTo>
                  <a:lnTo>
                    <a:pt x="569" y="241"/>
                  </a:lnTo>
                  <a:lnTo>
                    <a:pt x="570" y="241"/>
                  </a:lnTo>
                  <a:lnTo>
                    <a:pt x="570" y="240"/>
                  </a:lnTo>
                  <a:lnTo>
                    <a:pt x="571" y="240"/>
                  </a:lnTo>
                  <a:lnTo>
                    <a:pt x="573" y="240"/>
                  </a:lnTo>
                  <a:lnTo>
                    <a:pt x="573" y="239"/>
                  </a:lnTo>
                  <a:lnTo>
                    <a:pt x="574" y="239"/>
                  </a:lnTo>
                  <a:lnTo>
                    <a:pt x="575" y="237"/>
                  </a:lnTo>
                  <a:lnTo>
                    <a:pt x="577" y="236"/>
                  </a:lnTo>
                  <a:lnTo>
                    <a:pt x="578" y="236"/>
                  </a:lnTo>
                  <a:lnTo>
                    <a:pt x="579" y="235"/>
                  </a:lnTo>
                  <a:lnTo>
                    <a:pt x="581" y="235"/>
                  </a:lnTo>
                  <a:lnTo>
                    <a:pt x="582" y="233"/>
                  </a:lnTo>
                  <a:lnTo>
                    <a:pt x="583" y="232"/>
                  </a:lnTo>
                  <a:lnTo>
                    <a:pt x="585" y="232"/>
                  </a:lnTo>
                  <a:lnTo>
                    <a:pt x="586" y="231"/>
                  </a:lnTo>
                  <a:lnTo>
                    <a:pt x="587" y="229"/>
                  </a:lnTo>
                  <a:lnTo>
                    <a:pt x="589" y="229"/>
                  </a:lnTo>
                  <a:lnTo>
                    <a:pt x="590" y="228"/>
                  </a:lnTo>
                  <a:lnTo>
                    <a:pt x="591" y="227"/>
                  </a:lnTo>
                  <a:lnTo>
                    <a:pt x="593" y="227"/>
                  </a:lnTo>
                  <a:lnTo>
                    <a:pt x="594" y="225"/>
                  </a:lnTo>
                  <a:lnTo>
                    <a:pt x="595" y="224"/>
                  </a:lnTo>
                  <a:lnTo>
                    <a:pt x="597" y="224"/>
                  </a:lnTo>
                  <a:lnTo>
                    <a:pt x="598" y="223"/>
                  </a:lnTo>
                  <a:lnTo>
                    <a:pt x="599" y="221"/>
                  </a:lnTo>
                  <a:lnTo>
                    <a:pt x="601" y="221"/>
                  </a:lnTo>
                  <a:lnTo>
                    <a:pt x="601" y="220"/>
                  </a:lnTo>
                  <a:lnTo>
                    <a:pt x="602" y="220"/>
                  </a:lnTo>
                  <a:lnTo>
                    <a:pt x="603" y="219"/>
                  </a:lnTo>
                  <a:lnTo>
                    <a:pt x="605" y="219"/>
                  </a:lnTo>
                  <a:lnTo>
                    <a:pt x="605" y="217"/>
                  </a:lnTo>
                  <a:lnTo>
                    <a:pt x="606" y="217"/>
                  </a:lnTo>
                  <a:lnTo>
                    <a:pt x="606" y="216"/>
                  </a:lnTo>
                  <a:lnTo>
                    <a:pt x="607" y="216"/>
                  </a:lnTo>
                  <a:lnTo>
                    <a:pt x="609" y="215"/>
                  </a:lnTo>
                  <a:lnTo>
                    <a:pt x="610" y="215"/>
                  </a:lnTo>
                  <a:lnTo>
                    <a:pt x="610" y="213"/>
                  </a:lnTo>
                  <a:lnTo>
                    <a:pt x="611" y="213"/>
                  </a:lnTo>
                  <a:lnTo>
                    <a:pt x="613" y="212"/>
                  </a:lnTo>
                  <a:lnTo>
                    <a:pt x="614" y="211"/>
                  </a:lnTo>
                  <a:lnTo>
                    <a:pt x="615" y="209"/>
                  </a:lnTo>
                  <a:lnTo>
                    <a:pt x="617" y="209"/>
                  </a:lnTo>
                  <a:lnTo>
                    <a:pt x="617" y="208"/>
                  </a:lnTo>
                  <a:lnTo>
                    <a:pt x="618" y="208"/>
                  </a:lnTo>
                  <a:lnTo>
                    <a:pt x="619" y="207"/>
                  </a:lnTo>
                  <a:lnTo>
                    <a:pt x="621" y="205"/>
                  </a:lnTo>
                  <a:lnTo>
                    <a:pt x="622" y="204"/>
                  </a:lnTo>
                  <a:lnTo>
                    <a:pt x="623" y="204"/>
                  </a:lnTo>
                  <a:lnTo>
                    <a:pt x="623" y="203"/>
                  </a:lnTo>
                  <a:lnTo>
                    <a:pt x="624" y="203"/>
                  </a:lnTo>
                  <a:lnTo>
                    <a:pt x="626" y="201"/>
                  </a:lnTo>
                  <a:lnTo>
                    <a:pt x="627" y="200"/>
                  </a:lnTo>
                  <a:lnTo>
                    <a:pt x="628" y="200"/>
                  </a:lnTo>
                  <a:lnTo>
                    <a:pt x="628" y="199"/>
                  </a:lnTo>
                  <a:lnTo>
                    <a:pt x="630" y="199"/>
                  </a:lnTo>
                  <a:lnTo>
                    <a:pt x="631" y="197"/>
                  </a:lnTo>
                  <a:lnTo>
                    <a:pt x="632" y="197"/>
                  </a:lnTo>
                  <a:lnTo>
                    <a:pt x="632" y="196"/>
                  </a:lnTo>
                  <a:lnTo>
                    <a:pt x="634" y="196"/>
                  </a:lnTo>
                  <a:lnTo>
                    <a:pt x="635" y="195"/>
                  </a:lnTo>
                  <a:lnTo>
                    <a:pt x="636" y="194"/>
                  </a:lnTo>
                  <a:lnTo>
                    <a:pt x="638" y="194"/>
                  </a:lnTo>
                  <a:lnTo>
                    <a:pt x="639" y="192"/>
                  </a:lnTo>
                  <a:lnTo>
                    <a:pt x="640" y="192"/>
                  </a:lnTo>
                  <a:lnTo>
                    <a:pt x="642" y="191"/>
                  </a:lnTo>
                  <a:lnTo>
                    <a:pt x="642" y="190"/>
                  </a:lnTo>
                  <a:lnTo>
                    <a:pt x="643" y="190"/>
                  </a:lnTo>
                  <a:lnTo>
                    <a:pt x="644" y="188"/>
                  </a:lnTo>
                  <a:lnTo>
                    <a:pt x="646" y="188"/>
                  </a:lnTo>
                  <a:lnTo>
                    <a:pt x="646" y="187"/>
                  </a:lnTo>
                  <a:lnTo>
                    <a:pt x="647" y="187"/>
                  </a:lnTo>
                  <a:lnTo>
                    <a:pt x="648" y="186"/>
                  </a:lnTo>
                  <a:lnTo>
                    <a:pt x="650" y="184"/>
                  </a:lnTo>
                  <a:lnTo>
                    <a:pt x="651" y="184"/>
                  </a:lnTo>
                  <a:lnTo>
                    <a:pt x="651" y="183"/>
                  </a:lnTo>
                  <a:lnTo>
                    <a:pt x="652" y="183"/>
                  </a:lnTo>
                  <a:lnTo>
                    <a:pt x="652" y="182"/>
                  </a:lnTo>
                  <a:lnTo>
                    <a:pt x="654" y="182"/>
                  </a:lnTo>
                  <a:lnTo>
                    <a:pt x="654" y="180"/>
                  </a:lnTo>
                  <a:lnTo>
                    <a:pt x="655" y="180"/>
                  </a:lnTo>
                  <a:lnTo>
                    <a:pt x="655" y="179"/>
                  </a:lnTo>
                  <a:lnTo>
                    <a:pt x="656" y="179"/>
                  </a:lnTo>
                  <a:lnTo>
                    <a:pt x="658" y="178"/>
                  </a:lnTo>
                  <a:lnTo>
                    <a:pt x="659" y="176"/>
                  </a:lnTo>
                  <a:lnTo>
                    <a:pt x="660" y="175"/>
                  </a:lnTo>
                  <a:lnTo>
                    <a:pt x="662" y="174"/>
                  </a:lnTo>
                  <a:lnTo>
                    <a:pt x="663" y="172"/>
                  </a:lnTo>
                  <a:lnTo>
                    <a:pt x="664" y="171"/>
                  </a:lnTo>
                  <a:lnTo>
                    <a:pt x="666" y="170"/>
                  </a:lnTo>
                  <a:lnTo>
                    <a:pt x="666" y="168"/>
                  </a:lnTo>
                  <a:lnTo>
                    <a:pt x="667" y="167"/>
                  </a:lnTo>
                  <a:lnTo>
                    <a:pt x="668" y="166"/>
                  </a:lnTo>
                  <a:lnTo>
                    <a:pt x="670" y="164"/>
                  </a:lnTo>
                  <a:lnTo>
                    <a:pt x="671" y="163"/>
                  </a:lnTo>
                  <a:lnTo>
                    <a:pt x="672" y="163"/>
                  </a:lnTo>
                  <a:lnTo>
                    <a:pt x="672" y="162"/>
                  </a:lnTo>
                  <a:lnTo>
                    <a:pt x="674" y="160"/>
                  </a:lnTo>
                  <a:lnTo>
                    <a:pt x="675" y="159"/>
                  </a:lnTo>
                  <a:lnTo>
                    <a:pt x="676" y="158"/>
                  </a:lnTo>
                  <a:lnTo>
                    <a:pt x="678" y="156"/>
                  </a:lnTo>
                  <a:lnTo>
                    <a:pt x="679" y="155"/>
                  </a:lnTo>
                  <a:lnTo>
                    <a:pt x="680" y="154"/>
                  </a:lnTo>
                  <a:lnTo>
                    <a:pt x="680" y="152"/>
                  </a:lnTo>
                  <a:lnTo>
                    <a:pt x="682" y="152"/>
                  </a:lnTo>
                  <a:lnTo>
                    <a:pt x="682" y="151"/>
                  </a:lnTo>
                  <a:lnTo>
                    <a:pt x="683" y="150"/>
                  </a:lnTo>
                  <a:lnTo>
                    <a:pt x="684" y="150"/>
                  </a:lnTo>
                  <a:lnTo>
                    <a:pt x="684" y="148"/>
                  </a:lnTo>
                  <a:lnTo>
                    <a:pt x="686" y="147"/>
                  </a:lnTo>
                  <a:lnTo>
                    <a:pt x="687" y="147"/>
                  </a:lnTo>
                  <a:lnTo>
                    <a:pt x="687" y="146"/>
                  </a:lnTo>
                  <a:lnTo>
                    <a:pt x="688" y="144"/>
                  </a:lnTo>
                  <a:lnTo>
                    <a:pt x="690" y="143"/>
                  </a:lnTo>
                  <a:lnTo>
                    <a:pt x="691" y="142"/>
                  </a:lnTo>
                  <a:lnTo>
                    <a:pt x="692" y="140"/>
                  </a:lnTo>
                  <a:lnTo>
                    <a:pt x="692" y="139"/>
                  </a:lnTo>
                  <a:lnTo>
                    <a:pt x="694" y="136"/>
                  </a:lnTo>
                  <a:lnTo>
                    <a:pt x="696" y="135"/>
                  </a:lnTo>
                  <a:lnTo>
                    <a:pt x="698" y="134"/>
                  </a:lnTo>
                  <a:lnTo>
                    <a:pt x="699" y="131"/>
                  </a:lnTo>
                  <a:lnTo>
                    <a:pt x="700" y="130"/>
                  </a:lnTo>
                  <a:lnTo>
                    <a:pt x="702" y="128"/>
                  </a:lnTo>
                  <a:lnTo>
                    <a:pt x="703" y="127"/>
                  </a:lnTo>
                  <a:lnTo>
                    <a:pt x="704" y="126"/>
                  </a:lnTo>
                  <a:lnTo>
                    <a:pt x="706" y="124"/>
                  </a:lnTo>
                  <a:lnTo>
                    <a:pt x="706" y="123"/>
                  </a:lnTo>
                  <a:lnTo>
                    <a:pt x="707" y="122"/>
                  </a:lnTo>
                  <a:lnTo>
                    <a:pt x="708" y="120"/>
                  </a:lnTo>
                  <a:lnTo>
                    <a:pt x="708" y="119"/>
                  </a:lnTo>
                  <a:lnTo>
                    <a:pt x="710" y="118"/>
                  </a:lnTo>
                  <a:lnTo>
                    <a:pt x="711" y="118"/>
                  </a:lnTo>
                  <a:lnTo>
                    <a:pt x="711" y="116"/>
                  </a:lnTo>
                  <a:lnTo>
                    <a:pt x="712" y="115"/>
                  </a:lnTo>
                  <a:lnTo>
                    <a:pt x="714" y="114"/>
                  </a:lnTo>
                  <a:lnTo>
                    <a:pt x="715" y="112"/>
                  </a:lnTo>
                  <a:lnTo>
                    <a:pt x="715" y="111"/>
                  </a:lnTo>
                  <a:lnTo>
                    <a:pt x="716" y="110"/>
                  </a:lnTo>
                  <a:lnTo>
                    <a:pt x="717" y="108"/>
                  </a:lnTo>
                  <a:lnTo>
                    <a:pt x="717" y="107"/>
                  </a:lnTo>
                  <a:lnTo>
                    <a:pt x="719" y="107"/>
                  </a:lnTo>
                  <a:lnTo>
                    <a:pt x="719" y="106"/>
                  </a:lnTo>
                  <a:lnTo>
                    <a:pt x="720" y="104"/>
                  </a:lnTo>
                  <a:lnTo>
                    <a:pt x="721" y="103"/>
                  </a:lnTo>
                  <a:lnTo>
                    <a:pt x="723" y="101"/>
                  </a:lnTo>
                  <a:lnTo>
                    <a:pt x="724" y="99"/>
                  </a:lnTo>
                  <a:lnTo>
                    <a:pt x="725" y="98"/>
                  </a:lnTo>
                  <a:lnTo>
                    <a:pt x="725" y="97"/>
                  </a:lnTo>
                  <a:lnTo>
                    <a:pt x="727" y="94"/>
                  </a:lnTo>
                  <a:lnTo>
                    <a:pt x="729" y="93"/>
                  </a:lnTo>
                  <a:lnTo>
                    <a:pt x="731" y="90"/>
                  </a:lnTo>
                  <a:lnTo>
                    <a:pt x="732" y="89"/>
                  </a:lnTo>
                  <a:lnTo>
                    <a:pt x="733" y="86"/>
                  </a:lnTo>
                  <a:lnTo>
                    <a:pt x="735" y="85"/>
                  </a:lnTo>
                  <a:lnTo>
                    <a:pt x="736" y="82"/>
                  </a:lnTo>
                  <a:lnTo>
                    <a:pt x="737" y="81"/>
                  </a:lnTo>
                  <a:lnTo>
                    <a:pt x="739" y="79"/>
                  </a:lnTo>
                  <a:lnTo>
                    <a:pt x="739" y="78"/>
                  </a:lnTo>
                  <a:lnTo>
                    <a:pt x="740" y="77"/>
                  </a:lnTo>
                  <a:lnTo>
                    <a:pt x="741" y="75"/>
                  </a:lnTo>
                  <a:lnTo>
                    <a:pt x="741" y="74"/>
                  </a:lnTo>
                  <a:lnTo>
                    <a:pt x="743" y="73"/>
                  </a:lnTo>
                  <a:lnTo>
                    <a:pt x="744" y="71"/>
                  </a:lnTo>
                  <a:lnTo>
                    <a:pt x="744" y="70"/>
                  </a:lnTo>
                  <a:lnTo>
                    <a:pt x="745" y="69"/>
                  </a:lnTo>
                  <a:lnTo>
                    <a:pt x="747" y="69"/>
                  </a:lnTo>
                  <a:lnTo>
                    <a:pt x="747" y="67"/>
                  </a:lnTo>
                  <a:lnTo>
                    <a:pt x="748" y="66"/>
                  </a:lnTo>
                  <a:lnTo>
                    <a:pt x="748" y="65"/>
                  </a:lnTo>
                  <a:lnTo>
                    <a:pt x="749" y="63"/>
                  </a:lnTo>
                  <a:lnTo>
                    <a:pt x="751" y="62"/>
                  </a:lnTo>
                  <a:lnTo>
                    <a:pt x="751" y="61"/>
                  </a:lnTo>
                  <a:lnTo>
                    <a:pt x="752" y="59"/>
                  </a:lnTo>
                  <a:lnTo>
                    <a:pt x="753" y="58"/>
                  </a:lnTo>
                  <a:lnTo>
                    <a:pt x="753" y="57"/>
                  </a:lnTo>
                  <a:lnTo>
                    <a:pt x="755" y="55"/>
                  </a:lnTo>
                  <a:lnTo>
                    <a:pt x="756" y="54"/>
                  </a:lnTo>
                  <a:lnTo>
                    <a:pt x="757" y="53"/>
                  </a:lnTo>
                  <a:lnTo>
                    <a:pt x="759" y="51"/>
                  </a:lnTo>
                  <a:lnTo>
                    <a:pt x="760" y="49"/>
                  </a:lnTo>
                  <a:lnTo>
                    <a:pt x="761" y="47"/>
                  </a:lnTo>
                  <a:lnTo>
                    <a:pt x="763" y="45"/>
                  </a:lnTo>
                  <a:lnTo>
                    <a:pt x="764" y="43"/>
                  </a:lnTo>
                  <a:lnTo>
                    <a:pt x="765" y="41"/>
                  </a:lnTo>
                  <a:lnTo>
                    <a:pt x="768" y="38"/>
                  </a:lnTo>
                  <a:lnTo>
                    <a:pt x="769" y="37"/>
                  </a:lnTo>
                  <a:lnTo>
                    <a:pt x="771" y="35"/>
                  </a:lnTo>
                  <a:lnTo>
                    <a:pt x="772" y="33"/>
                  </a:lnTo>
                  <a:lnTo>
                    <a:pt x="772" y="31"/>
                  </a:lnTo>
                  <a:lnTo>
                    <a:pt x="773" y="30"/>
                  </a:lnTo>
                  <a:lnTo>
                    <a:pt x="775" y="29"/>
                  </a:lnTo>
                  <a:lnTo>
                    <a:pt x="776" y="27"/>
                  </a:lnTo>
                  <a:lnTo>
                    <a:pt x="776" y="26"/>
                  </a:lnTo>
                  <a:lnTo>
                    <a:pt x="777" y="25"/>
                  </a:lnTo>
                  <a:lnTo>
                    <a:pt x="779" y="23"/>
                  </a:lnTo>
                  <a:lnTo>
                    <a:pt x="779" y="22"/>
                  </a:lnTo>
                  <a:lnTo>
                    <a:pt x="780" y="22"/>
                  </a:lnTo>
                  <a:lnTo>
                    <a:pt x="780" y="21"/>
                  </a:lnTo>
                  <a:lnTo>
                    <a:pt x="781" y="19"/>
                  </a:lnTo>
                  <a:lnTo>
                    <a:pt x="781" y="18"/>
                  </a:lnTo>
                  <a:lnTo>
                    <a:pt x="783" y="17"/>
                  </a:lnTo>
                  <a:lnTo>
                    <a:pt x="784" y="15"/>
                  </a:lnTo>
                  <a:lnTo>
                    <a:pt x="784" y="14"/>
                  </a:lnTo>
                  <a:lnTo>
                    <a:pt x="785" y="13"/>
                  </a:lnTo>
                  <a:lnTo>
                    <a:pt x="785" y="11"/>
                  </a:lnTo>
                  <a:lnTo>
                    <a:pt x="787" y="11"/>
                  </a:lnTo>
                  <a:lnTo>
                    <a:pt x="787" y="10"/>
                  </a:lnTo>
                  <a:lnTo>
                    <a:pt x="788" y="9"/>
                  </a:lnTo>
                  <a:lnTo>
                    <a:pt x="789" y="8"/>
                  </a:lnTo>
                  <a:lnTo>
                    <a:pt x="789" y="6"/>
                  </a:lnTo>
                  <a:lnTo>
                    <a:pt x="791" y="4"/>
                  </a:lnTo>
                  <a:lnTo>
                    <a:pt x="792" y="2"/>
                  </a:lnTo>
                  <a:lnTo>
                    <a:pt x="792" y="1"/>
                  </a:lnTo>
                  <a:lnTo>
                    <a:pt x="793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26" name="Freeform 66">
              <a:extLst>
                <a:ext uri="{FF2B5EF4-FFF2-40B4-BE49-F238E27FC236}">
                  <a16:creationId xmlns:a16="http://schemas.microsoft.com/office/drawing/2014/main" id="{881D9EF4-AA42-1E43-9042-94E7DB22A4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1741"/>
              <a:ext cx="48" cy="159"/>
            </a:xfrm>
            <a:custGeom>
              <a:avLst/>
              <a:gdLst>
                <a:gd name="T0" fmla="*/ 1 w 94"/>
                <a:gd name="T1" fmla="*/ 1 h 318"/>
                <a:gd name="T2" fmla="*/ 1 w 94"/>
                <a:gd name="T3" fmla="*/ 1 h 318"/>
                <a:gd name="T4" fmla="*/ 1 w 94"/>
                <a:gd name="T5" fmla="*/ 1 h 318"/>
                <a:gd name="T6" fmla="*/ 1 w 94"/>
                <a:gd name="T7" fmla="*/ 1 h 318"/>
                <a:gd name="T8" fmla="*/ 1 w 94"/>
                <a:gd name="T9" fmla="*/ 1 h 318"/>
                <a:gd name="T10" fmla="*/ 1 w 94"/>
                <a:gd name="T11" fmla="*/ 1 h 318"/>
                <a:gd name="T12" fmla="*/ 1 w 94"/>
                <a:gd name="T13" fmla="*/ 1 h 318"/>
                <a:gd name="T14" fmla="*/ 1 w 94"/>
                <a:gd name="T15" fmla="*/ 1 h 318"/>
                <a:gd name="T16" fmla="*/ 1 w 94"/>
                <a:gd name="T17" fmla="*/ 1 h 318"/>
                <a:gd name="T18" fmla="*/ 1 w 94"/>
                <a:gd name="T19" fmla="*/ 1 h 318"/>
                <a:gd name="T20" fmla="*/ 1 w 94"/>
                <a:gd name="T21" fmla="*/ 1 h 318"/>
                <a:gd name="T22" fmla="*/ 1 w 94"/>
                <a:gd name="T23" fmla="*/ 1 h 318"/>
                <a:gd name="T24" fmla="*/ 1 w 94"/>
                <a:gd name="T25" fmla="*/ 1 h 318"/>
                <a:gd name="T26" fmla="*/ 1 w 94"/>
                <a:gd name="T27" fmla="*/ 1 h 318"/>
                <a:gd name="T28" fmla="*/ 1 w 94"/>
                <a:gd name="T29" fmla="*/ 1 h 318"/>
                <a:gd name="T30" fmla="*/ 1 w 94"/>
                <a:gd name="T31" fmla="*/ 1 h 318"/>
                <a:gd name="T32" fmla="*/ 1 w 94"/>
                <a:gd name="T33" fmla="*/ 1 h 318"/>
                <a:gd name="T34" fmla="*/ 1 w 94"/>
                <a:gd name="T35" fmla="*/ 1 h 318"/>
                <a:gd name="T36" fmla="*/ 1 w 94"/>
                <a:gd name="T37" fmla="*/ 1 h 318"/>
                <a:gd name="T38" fmla="*/ 1 w 94"/>
                <a:gd name="T39" fmla="*/ 1 h 318"/>
                <a:gd name="T40" fmla="*/ 1 w 94"/>
                <a:gd name="T41" fmla="*/ 1 h 318"/>
                <a:gd name="T42" fmla="*/ 1 w 94"/>
                <a:gd name="T43" fmla="*/ 1 h 318"/>
                <a:gd name="T44" fmla="*/ 1 w 94"/>
                <a:gd name="T45" fmla="*/ 1 h 318"/>
                <a:gd name="T46" fmla="*/ 1 w 94"/>
                <a:gd name="T47" fmla="*/ 1 h 318"/>
                <a:gd name="T48" fmla="*/ 1 w 94"/>
                <a:gd name="T49" fmla="*/ 1 h 318"/>
                <a:gd name="T50" fmla="*/ 1 w 94"/>
                <a:gd name="T51" fmla="*/ 1 h 318"/>
                <a:gd name="T52" fmla="*/ 1 w 94"/>
                <a:gd name="T53" fmla="*/ 1 h 318"/>
                <a:gd name="T54" fmla="*/ 1 w 94"/>
                <a:gd name="T55" fmla="*/ 1 h 318"/>
                <a:gd name="T56" fmla="*/ 1 w 94"/>
                <a:gd name="T57" fmla="*/ 1 h 318"/>
                <a:gd name="T58" fmla="*/ 1 w 94"/>
                <a:gd name="T59" fmla="*/ 1 h 318"/>
                <a:gd name="T60" fmla="*/ 1 w 94"/>
                <a:gd name="T61" fmla="*/ 1 h 318"/>
                <a:gd name="T62" fmla="*/ 1 w 94"/>
                <a:gd name="T63" fmla="*/ 1 h 318"/>
                <a:gd name="T64" fmla="*/ 1 w 94"/>
                <a:gd name="T65" fmla="*/ 1 h 318"/>
                <a:gd name="T66" fmla="*/ 1 w 94"/>
                <a:gd name="T67" fmla="*/ 1 h 318"/>
                <a:gd name="T68" fmla="*/ 1 w 94"/>
                <a:gd name="T69" fmla="*/ 1 h 318"/>
                <a:gd name="T70" fmla="*/ 1 w 94"/>
                <a:gd name="T71" fmla="*/ 1 h 318"/>
                <a:gd name="T72" fmla="*/ 1 w 94"/>
                <a:gd name="T73" fmla="*/ 1 h 318"/>
                <a:gd name="T74" fmla="*/ 1 w 94"/>
                <a:gd name="T75" fmla="*/ 1 h 318"/>
                <a:gd name="T76" fmla="*/ 1 w 94"/>
                <a:gd name="T77" fmla="*/ 1 h 318"/>
                <a:gd name="T78" fmla="*/ 1 w 94"/>
                <a:gd name="T79" fmla="*/ 1 h 318"/>
                <a:gd name="T80" fmla="*/ 1 w 94"/>
                <a:gd name="T81" fmla="*/ 1 h 318"/>
                <a:gd name="T82" fmla="*/ 1 w 94"/>
                <a:gd name="T83" fmla="*/ 1 h 318"/>
                <a:gd name="T84" fmla="*/ 1 w 94"/>
                <a:gd name="T85" fmla="*/ 1 h 318"/>
                <a:gd name="T86" fmla="*/ 1 w 94"/>
                <a:gd name="T87" fmla="*/ 1 h 318"/>
                <a:gd name="T88" fmla="*/ 1 w 94"/>
                <a:gd name="T89" fmla="*/ 1 h 318"/>
                <a:gd name="T90" fmla="*/ 1 w 94"/>
                <a:gd name="T91" fmla="*/ 1 h 318"/>
                <a:gd name="T92" fmla="*/ 1 w 94"/>
                <a:gd name="T93" fmla="*/ 1 h 318"/>
                <a:gd name="T94" fmla="*/ 1 w 94"/>
                <a:gd name="T95" fmla="*/ 1 h 318"/>
                <a:gd name="T96" fmla="*/ 1 w 94"/>
                <a:gd name="T97" fmla="*/ 1 h 318"/>
                <a:gd name="T98" fmla="*/ 1 w 94"/>
                <a:gd name="T99" fmla="*/ 1 h 318"/>
                <a:gd name="T100" fmla="*/ 1 w 94"/>
                <a:gd name="T101" fmla="*/ 1 h 318"/>
                <a:gd name="T102" fmla="*/ 1 w 94"/>
                <a:gd name="T103" fmla="*/ 1 h 318"/>
                <a:gd name="T104" fmla="*/ 1 w 94"/>
                <a:gd name="T105" fmla="*/ 1 h 318"/>
                <a:gd name="T106" fmla="*/ 1 w 94"/>
                <a:gd name="T107" fmla="*/ 1 h 318"/>
                <a:gd name="T108" fmla="*/ 1 w 94"/>
                <a:gd name="T109" fmla="*/ 1 h 318"/>
                <a:gd name="T110" fmla="*/ 1 w 94"/>
                <a:gd name="T111" fmla="*/ 1 h 318"/>
                <a:gd name="T112" fmla="*/ 1 w 94"/>
                <a:gd name="T113" fmla="*/ 1 h 31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4"/>
                <a:gd name="T172" fmla="*/ 0 h 318"/>
                <a:gd name="T173" fmla="*/ 94 w 94"/>
                <a:gd name="T174" fmla="*/ 318 h 31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4" h="318">
                  <a:moveTo>
                    <a:pt x="0" y="0"/>
                  </a:moveTo>
                  <a:lnTo>
                    <a:pt x="2" y="3"/>
                  </a:lnTo>
                  <a:lnTo>
                    <a:pt x="4" y="7"/>
                  </a:lnTo>
                  <a:lnTo>
                    <a:pt x="5" y="9"/>
                  </a:lnTo>
                  <a:lnTo>
                    <a:pt x="8" y="12"/>
                  </a:lnTo>
                  <a:lnTo>
                    <a:pt x="9" y="15"/>
                  </a:lnTo>
                  <a:lnTo>
                    <a:pt x="10" y="17"/>
                  </a:lnTo>
                  <a:lnTo>
                    <a:pt x="12" y="20"/>
                  </a:lnTo>
                  <a:lnTo>
                    <a:pt x="13" y="23"/>
                  </a:lnTo>
                  <a:lnTo>
                    <a:pt x="14" y="24"/>
                  </a:lnTo>
                  <a:lnTo>
                    <a:pt x="16" y="27"/>
                  </a:lnTo>
                  <a:lnTo>
                    <a:pt x="16" y="28"/>
                  </a:lnTo>
                  <a:lnTo>
                    <a:pt x="17" y="29"/>
                  </a:lnTo>
                  <a:lnTo>
                    <a:pt x="18" y="32"/>
                  </a:lnTo>
                  <a:lnTo>
                    <a:pt x="18" y="33"/>
                  </a:lnTo>
                  <a:lnTo>
                    <a:pt x="20" y="35"/>
                  </a:lnTo>
                  <a:lnTo>
                    <a:pt x="20" y="36"/>
                  </a:lnTo>
                  <a:lnTo>
                    <a:pt x="21" y="37"/>
                  </a:lnTo>
                  <a:lnTo>
                    <a:pt x="21" y="39"/>
                  </a:lnTo>
                  <a:lnTo>
                    <a:pt x="22" y="40"/>
                  </a:lnTo>
                  <a:lnTo>
                    <a:pt x="22" y="41"/>
                  </a:lnTo>
                  <a:lnTo>
                    <a:pt x="24" y="43"/>
                  </a:lnTo>
                  <a:lnTo>
                    <a:pt x="24" y="44"/>
                  </a:lnTo>
                  <a:lnTo>
                    <a:pt x="25" y="45"/>
                  </a:lnTo>
                  <a:lnTo>
                    <a:pt x="25" y="47"/>
                  </a:lnTo>
                  <a:lnTo>
                    <a:pt x="26" y="48"/>
                  </a:lnTo>
                  <a:lnTo>
                    <a:pt x="26" y="50"/>
                  </a:lnTo>
                  <a:lnTo>
                    <a:pt x="28" y="52"/>
                  </a:lnTo>
                  <a:lnTo>
                    <a:pt x="28" y="53"/>
                  </a:lnTo>
                  <a:lnTo>
                    <a:pt x="29" y="54"/>
                  </a:lnTo>
                  <a:lnTo>
                    <a:pt x="29" y="56"/>
                  </a:lnTo>
                  <a:lnTo>
                    <a:pt x="30" y="58"/>
                  </a:lnTo>
                  <a:lnTo>
                    <a:pt x="30" y="60"/>
                  </a:lnTo>
                  <a:lnTo>
                    <a:pt x="32" y="61"/>
                  </a:lnTo>
                  <a:lnTo>
                    <a:pt x="32" y="62"/>
                  </a:lnTo>
                  <a:lnTo>
                    <a:pt x="33" y="65"/>
                  </a:lnTo>
                  <a:lnTo>
                    <a:pt x="33" y="66"/>
                  </a:lnTo>
                  <a:lnTo>
                    <a:pt x="34" y="68"/>
                  </a:lnTo>
                  <a:lnTo>
                    <a:pt x="34" y="69"/>
                  </a:lnTo>
                  <a:lnTo>
                    <a:pt x="36" y="70"/>
                  </a:lnTo>
                  <a:lnTo>
                    <a:pt x="36" y="72"/>
                  </a:lnTo>
                  <a:lnTo>
                    <a:pt x="37" y="73"/>
                  </a:lnTo>
                  <a:lnTo>
                    <a:pt x="37" y="74"/>
                  </a:lnTo>
                  <a:lnTo>
                    <a:pt x="37" y="76"/>
                  </a:lnTo>
                  <a:lnTo>
                    <a:pt x="38" y="76"/>
                  </a:lnTo>
                  <a:lnTo>
                    <a:pt x="38" y="77"/>
                  </a:lnTo>
                  <a:lnTo>
                    <a:pt x="38" y="78"/>
                  </a:lnTo>
                  <a:lnTo>
                    <a:pt x="38" y="80"/>
                  </a:lnTo>
                  <a:lnTo>
                    <a:pt x="40" y="81"/>
                  </a:lnTo>
                  <a:lnTo>
                    <a:pt x="40" y="82"/>
                  </a:lnTo>
                  <a:lnTo>
                    <a:pt x="41" y="84"/>
                  </a:lnTo>
                  <a:lnTo>
                    <a:pt x="41" y="85"/>
                  </a:lnTo>
                  <a:lnTo>
                    <a:pt x="42" y="86"/>
                  </a:lnTo>
                  <a:lnTo>
                    <a:pt x="42" y="88"/>
                  </a:lnTo>
                  <a:lnTo>
                    <a:pt x="42" y="89"/>
                  </a:lnTo>
                  <a:lnTo>
                    <a:pt x="44" y="90"/>
                  </a:lnTo>
                  <a:lnTo>
                    <a:pt x="44" y="92"/>
                  </a:lnTo>
                  <a:lnTo>
                    <a:pt x="45" y="94"/>
                  </a:lnTo>
                  <a:lnTo>
                    <a:pt x="45" y="96"/>
                  </a:lnTo>
                  <a:lnTo>
                    <a:pt x="46" y="97"/>
                  </a:lnTo>
                  <a:lnTo>
                    <a:pt x="46" y="100"/>
                  </a:lnTo>
                  <a:lnTo>
                    <a:pt x="48" y="102"/>
                  </a:lnTo>
                  <a:lnTo>
                    <a:pt x="49" y="104"/>
                  </a:lnTo>
                  <a:lnTo>
                    <a:pt x="49" y="106"/>
                  </a:lnTo>
                  <a:lnTo>
                    <a:pt x="50" y="108"/>
                  </a:lnTo>
                  <a:lnTo>
                    <a:pt x="50" y="110"/>
                  </a:lnTo>
                  <a:lnTo>
                    <a:pt x="52" y="112"/>
                  </a:lnTo>
                  <a:lnTo>
                    <a:pt x="52" y="113"/>
                  </a:lnTo>
                  <a:lnTo>
                    <a:pt x="53" y="114"/>
                  </a:lnTo>
                  <a:lnTo>
                    <a:pt x="53" y="116"/>
                  </a:lnTo>
                  <a:lnTo>
                    <a:pt x="53" y="117"/>
                  </a:lnTo>
                  <a:lnTo>
                    <a:pt x="54" y="118"/>
                  </a:lnTo>
                  <a:lnTo>
                    <a:pt x="54" y="120"/>
                  </a:lnTo>
                  <a:lnTo>
                    <a:pt x="56" y="121"/>
                  </a:lnTo>
                  <a:lnTo>
                    <a:pt x="56" y="122"/>
                  </a:lnTo>
                  <a:lnTo>
                    <a:pt x="56" y="124"/>
                  </a:lnTo>
                  <a:lnTo>
                    <a:pt x="56" y="125"/>
                  </a:lnTo>
                  <a:lnTo>
                    <a:pt x="57" y="126"/>
                  </a:lnTo>
                  <a:lnTo>
                    <a:pt x="57" y="128"/>
                  </a:lnTo>
                  <a:lnTo>
                    <a:pt x="57" y="129"/>
                  </a:lnTo>
                  <a:lnTo>
                    <a:pt x="58" y="129"/>
                  </a:lnTo>
                  <a:lnTo>
                    <a:pt x="58" y="130"/>
                  </a:lnTo>
                  <a:lnTo>
                    <a:pt x="58" y="132"/>
                  </a:lnTo>
                  <a:lnTo>
                    <a:pt x="60" y="133"/>
                  </a:lnTo>
                  <a:lnTo>
                    <a:pt x="60" y="134"/>
                  </a:lnTo>
                  <a:lnTo>
                    <a:pt x="60" y="136"/>
                  </a:lnTo>
                  <a:lnTo>
                    <a:pt x="60" y="137"/>
                  </a:lnTo>
                  <a:lnTo>
                    <a:pt x="61" y="138"/>
                  </a:lnTo>
                  <a:lnTo>
                    <a:pt x="61" y="141"/>
                  </a:lnTo>
                  <a:lnTo>
                    <a:pt x="62" y="142"/>
                  </a:lnTo>
                  <a:lnTo>
                    <a:pt x="62" y="143"/>
                  </a:lnTo>
                  <a:lnTo>
                    <a:pt x="64" y="146"/>
                  </a:lnTo>
                  <a:lnTo>
                    <a:pt x="64" y="147"/>
                  </a:lnTo>
                  <a:lnTo>
                    <a:pt x="64" y="150"/>
                  </a:lnTo>
                  <a:lnTo>
                    <a:pt x="65" y="153"/>
                  </a:lnTo>
                  <a:lnTo>
                    <a:pt x="65" y="154"/>
                  </a:lnTo>
                  <a:lnTo>
                    <a:pt x="66" y="157"/>
                  </a:lnTo>
                  <a:lnTo>
                    <a:pt x="66" y="158"/>
                  </a:lnTo>
                  <a:lnTo>
                    <a:pt x="68" y="159"/>
                  </a:lnTo>
                  <a:lnTo>
                    <a:pt x="68" y="162"/>
                  </a:lnTo>
                  <a:lnTo>
                    <a:pt x="68" y="163"/>
                  </a:lnTo>
                  <a:lnTo>
                    <a:pt x="69" y="165"/>
                  </a:lnTo>
                  <a:lnTo>
                    <a:pt x="69" y="166"/>
                  </a:lnTo>
                  <a:lnTo>
                    <a:pt x="69" y="167"/>
                  </a:lnTo>
                  <a:lnTo>
                    <a:pt x="70" y="169"/>
                  </a:lnTo>
                  <a:lnTo>
                    <a:pt x="70" y="170"/>
                  </a:lnTo>
                  <a:lnTo>
                    <a:pt x="72" y="171"/>
                  </a:lnTo>
                  <a:lnTo>
                    <a:pt x="72" y="173"/>
                  </a:lnTo>
                  <a:lnTo>
                    <a:pt x="72" y="174"/>
                  </a:lnTo>
                  <a:lnTo>
                    <a:pt x="72" y="175"/>
                  </a:lnTo>
                  <a:lnTo>
                    <a:pt x="73" y="177"/>
                  </a:lnTo>
                  <a:lnTo>
                    <a:pt x="73" y="178"/>
                  </a:lnTo>
                  <a:lnTo>
                    <a:pt x="73" y="179"/>
                  </a:lnTo>
                  <a:lnTo>
                    <a:pt x="74" y="181"/>
                  </a:lnTo>
                  <a:lnTo>
                    <a:pt x="74" y="182"/>
                  </a:lnTo>
                  <a:lnTo>
                    <a:pt x="74" y="183"/>
                  </a:lnTo>
                  <a:lnTo>
                    <a:pt x="75" y="186"/>
                  </a:lnTo>
                  <a:lnTo>
                    <a:pt x="75" y="187"/>
                  </a:lnTo>
                  <a:lnTo>
                    <a:pt x="75" y="189"/>
                  </a:lnTo>
                  <a:lnTo>
                    <a:pt x="77" y="190"/>
                  </a:lnTo>
                  <a:lnTo>
                    <a:pt x="77" y="193"/>
                  </a:lnTo>
                  <a:lnTo>
                    <a:pt x="78" y="194"/>
                  </a:lnTo>
                  <a:lnTo>
                    <a:pt x="78" y="197"/>
                  </a:lnTo>
                  <a:lnTo>
                    <a:pt x="79" y="198"/>
                  </a:lnTo>
                  <a:lnTo>
                    <a:pt x="79" y="201"/>
                  </a:lnTo>
                  <a:lnTo>
                    <a:pt x="81" y="202"/>
                  </a:lnTo>
                  <a:lnTo>
                    <a:pt x="81" y="205"/>
                  </a:lnTo>
                  <a:lnTo>
                    <a:pt x="82" y="206"/>
                  </a:lnTo>
                  <a:lnTo>
                    <a:pt x="82" y="207"/>
                  </a:lnTo>
                  <a:lnTo>
                    <a:pt x="82" y="210"/>
                  </a:lnTo>
                  <a:lnTo>
                    <a:pt x="83" y="211"/>
                  </a:lnTo>
                  <a:lnTo>
                    <a:pt x="83" y="213"/>
                  </a:lnTo>
                  <a:lnTo>
                    <a:pt x="83" y="214"/>
                  </a:lnTo>
                  <a:lnTo>
                    <a:pt x="85" y="215"/>
                  </a:lnTo>
                  <a:lnTo>
                    <a:pt x="85" y="217"/>
                  </a:lnTo>
                  <a:lnTo>
                    <a:pt x="85" y="218"/>
                  </a:lnTo>
                  <a:lnTo>
                    <a:pt x="85" y="219"/>
                  </a:lnTo>
                  <a:lnTo>
                    <a:pt x="86" y="221"/>
                  </a:lnTo>
                  <a:lnTo>
                    <a:pt x="86" y="222"/>
                  </a:lnTo>
                  <a:lnTo>
                    <a:pt x="86" y="223"/>
                  </a:lnTo>
                  <a:lnTo>
                    <a:pt x="86" y="225"/>
                  </a:lnTo>
                  <a:lnTo>
                    <a:pt x="86" y="226"/>
                  </a:lnTo>
                  <a:lnTo>
                    <a:pt x="86" y="227"/>
                  </a:lnTo>
                  <a:lnTo>
                    <a:pt x="87" y="229"/>
                  </a:lnTo>
                  <a:lnTo>
                    <a:pt x="87" y="230"/>
                  </a:lnTo>
                  <a:lnTo>
                    <a:pt x="87" y="231"/>
                  </a:lnTo>
                  <a:lnTo>
                    <a:pt x="87" y="233"/>
                  </a:lnTo>
                  <a:lnTo>
                    <a:pt x="87" y="234"/>
                  </a:lnTo>
                  <a:lnTo>
                    <a:pt x="87" y="235"/>
                  </a:lnTo>
                  <a:lnTo>
                    <a:pt x="87" y="236"/>
                  </a:lnTo>
                  <a:lnTo>
                    <a:pt x="87" y="238"/>
                  </a:lnTo>
                  <a:lnTo>
                    <a:pt x="87" y="239"/>
                  </a:lnTo>
                  <a:lnTo>
                    <a:pt x="89" y="242"/>
                  </a:lnTo>
                  <a:lnTo>
                    <a:pt x="89" y="243"/>
                  </a:lnTo>
                  <a:lnTo>
                    <a:pt x="89" y="244"/>
                  </a:lnTo>
                  <a:lnTo>
                    <a:pt x="89" y="247"/>
                  </a:lnTo>
                  <a:lnTo>
                    <a:pt x="89" y="248"/>
                  </a:lnTo>
                  <a:lnTo>
                    <a:pt x="89" y="250"/>
                  </a:lnTo>
                  <a:lnTo>
                    <a:pt x="89" y="251"/>
                  </a:lnTo>
                  <a:lnTo>
                    <a:pt x="89" y="252"/>
                  </a:lnTo>
                  <a:lnTo>
                    <a:pt x="89" y="254"/>
                  </a:lnTo>
                  <a:lnTo>
                    <a:pt x="89" y="255"/>
                  </a:lnTo>
                  <a:lnTo>
                    <a:pt x="89" y="256"/>
                  </a:lnTo>
                  <a:lnTo>
                    <a:pt x="90" y="258"/>
                  </a:lnTo>
                  <a:lnTo>
                    <a:pt x="90" y="259"/>
                  </a:lnTo>
                  <a:lnTo>
                    <a:pt x="90" y="260"/>
                  </a:lnTo>
                  <a:lnTo>
                    <a:pt x="90" y="262"/>
                  </a:lnTo>
                  <a:lnTo>
                    <a:pt x="90" y="263"/>
                  </a:lnTo>
                  <a:lnTo>
                    <a:pt x="90" y="264"/>
                  </a:lnTo>
                  <a:lnTo>
                    <a:pt x="90" y="266"/>
                  </a:lnTo>
                  <a:lnTo>
                    <a:pt x="90" y="267"/>
                  </a:lnTo>
                  <a:lnTo>
                    <a:pt x="91" y="268"/>
                  </a:lnTo>
                  <a:lnTo>
                    <a:pt x="91" y="270"/>
                  </a:lnTo>
                  <a:lnTo>
                    <a:pt x="91" y="271"/>
                  </a:lnTo>
                  <a:lnTo>
                    <a:pt x="91" y="272"/>
                  </a:lnTo>
                  <a:lnTo>
                    <a:pt x="91" y="274"/>
                  </a:lnTo>
                  <a:lnTo>
                    <a:pt x="93" y="275"/>
                  </a:lnTo>
                  <a:lnTo>
                    <a:pt x="93" y="276"/>
                  </a:lnTo>
                  <a:lnTo>
                    <a:pt x="93" y="278"/>
                  </a:lnTo>
                  <a:lnTo>
                    <a:pt x="93" y="279"/>
                  </a:lnTo>
                  <a:lnTo>
                    <a:pt x="93" y="280"/>
                  </a:lnTo>
                  <a:lnTo>
                    <a:pt x="93" y="282"/>
                  </a:lnTo>
                  <a:lnTo>
                    <a:pt x="94" y="282"/>
                  </a:lnTo>
                  <a:lnTo>
                    <a:pt x="94" y="283"/>
                  </a:lnTo>
                  <a:lnTo>
                    <a:pt x="94" y="284"/>
                  </a:lnTo>
                  <a:lnTo>
                    <a:pt x="94" y="286"/>
                  </a:lnTo>
                  <a:lnTo>
                    <a:pt x="94" y="287"/>
                  </a:lnTo>
                  <a:lnTo>
                    <a:pt x="94" y="288"/>
                  </a:lnTo>
                  <a:lnTo>
                    <a:pt x="94" y="290"/>
                  </a:lnTo>
                  <a:lnTo>
                    <a:pt x="94" y="291"/>
                  </a:lnTo>
                  <a:lnTo>
                    <a:pt x="94" y="292"/>
                  </a:lnTo>
                  <a:lnTo>
                    <a:pt x="94" y="294"/>
                  </a:lnTo>
                  <a:lnTo>
                    <a:pt x="94" y="295"/>
                  </a:lnTo>
                  <a:lnTo>
                    <a:pt x="94" y="296"/>
                  </a:lnTo>
                  <a:lnTo>
                    <a:pt x="94" y="298"/>
                  </a:lnTo>
                  <a:lnTo>
                    <a:pt x="94" y="299"/>
                  </a:lnTo>
                  <a:lnTo>
                    <a:pt x="94" y="300"/>
                  </a:lnTo>
                  <a:lnTo>
                    <a:pt x="94" y="302"/>
                  </a:lnTo>
                  <a:lnTo>
                    <a:pt x="94" y="304"/>
                  </a:lnTo>
                  <a:lnTo>
                    <a:pt x="94" y="306"/>
                  </a:lnTo>
                  <a:lnTo>
                    <a:pt x="94" y="308"/>
                  </a:lnTo>
                  <a:lnTo>
                    <a:pt x="94" y="310"/>
                  </a:lnTo>
                  <a:lnTo>
                    <a:pt x="94" y="312"/>
                  </a:lnTo>
                  <a:lnTo>
                    <a:pt x="93" y="315"/>
                  </a:lnTo>
                  <a:lnTo>
                    <a:pt x="93" y="31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27" name="Freeform 67">
              <a:extLst>
                <a:ext uri="{FF2B5EF4-FFF2-40B4-BE49-F238E27FC236}">
                  <a16:creationId xmlns:a16="http://schemas.microsoft.com/office/drawing/2014/main" id="{4AAD2C49-DCDC-1146-82DF-2D2B16E50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1898"/>
              <a:ext cx="48" cy="159"/>
            </a:xfrm>
            <a:custGeom>
              <a:avLst/>
              <a:gdLst>
                <a:gd name="T0" fmla="*/ 1 w 94"/>
                <a:gd name="T1" fmla="*/ 1 h 317"/>
                <a:gd name="T2" fmla="*/ 1 w 94"/>
                <a:gd name="T3" fmla="*/ 1 h 317"/>
                <a:gd name="T4" fmla="*/ 1 w 94"/>
                <a:gd name="T5" fmla="*/ 1 h 317"/>
                <a:gd name="T6" fmla="*/ 1 w 94"/>
                <a:gd name="T7" fmla="*/ 1 h 317"/>
                <a:gd name="T8" fmla="*/ 1 w 94"/>
                <a:gd name="T9" fmla="*/ 1 h 317"/>
                <a:gd name="T10" fmla="*/ 1 w 94"/>
                <a:gd name="T11" fmla="*/ 1 h 317"/>
                <a:gd name="T12" fmla="*/ 1 w 94"/>
                <a:gd name="T13" fmla="*/ 1 h 317"/>
                <a:gd name="T14" fmla="*/ 1 w 94"/>
                <a:gd name="T15" fmla="*/ 1 h 317"/>
                <a:gd name="T16" fmla="*/ 1 w 94"/>
                <a:gd name="T17" fmla="*/ 1 h 317"/>
                <a:gd name="T18" fmla="*/ 1 w 94"/>
                <a:gd name="T19" fmla="*/ 1 h 317"/>
                <a:gd name="T20" fmla="*/ 1 w 94"/>
                <a:gd name="T21" fmla="*/ 1 h 317"/>
                <a:gd name="T22" fmla="*/ 1 w 94"/>
                <a:gd name="T23" fmla="*/ 1 h 317"/>
                <a:gd name="T24" fmla="*/ 1 w 94"/>
                <a:gd name="T25" fmla="*/ 1 h 317"/>
                <a:gd name="T26" fmla="*/ 1 w 94"/>
                <a:gd name="T27" fmla="*/ 1 h 317"/>
                <a:gd name="T28" fmla="*/ 1 w 94"/>
                <a:gd name="T29" fmla="*/ 1 h 317"/>
                <a:gd name="T30" fmla="*/ 1 w 94"/>
                <a:gd name="T31" fmla="*/ 1 h 317"/>
                <a:gd name="T32" fmla="*/ 1 w 94"/>
                <a:gd name="T33" fmla="*/ 1 h 317"/>
                <a:gd name="T34" fmla="*/ 1 w 94"/>
                <a:gd name="T35" fmla="*/ 1 h 317"/>
                <a:gd name="T36" fmla="*/ 1 w 94"/>
                <a:gd name="T37" fmla="*/ 1 h 317"/>
                <a:gd name="T38" fmla="*/ 1 w 94"/>
                <a:gd name="T39" fmla="*/ 1 h 317"/>
                <a:gd name="T40" fmla="*/ 1 w 94"/>
                <a:gd name="T41" fmla="*/ 1 h 317"/>
                <a:gd name="T42" fmla="*/ 1 w 94"/>
                <a:gd name="T43" fmla="*/ 1 h 317"/>
                <a:gd name="T44" fmla="*/ 1 w 94"/>
                <a:gd name="T45" fmla="*/ 1 h 317"/>
                <a:gd name="T46" fmla="*/ 1 w 94"/>
                <a:gd name="T47" fmla="*/ 1 h 317"/>
                <a:gd name="T48" fmla="*/ 1 w 94"/>
                <a:gd name="T49" fmla="*/ 1 h 317"/>
                <a:gd name="T50" fmla="*/ 1 w 94"/>
                <a:gd name="T51" fmla="*/ 1 h 317"/>
                <a:gd name="T52" fmla="*/ 1 w 94"/>
                <a:gd name="T53" fmla="*/ 1 h 317"/>
                <a:gd name="T54" fmla="*/ 1 w 94"/>
                <a:gd name="T55" fmla="*/ 1 h 317"/>
                <a:gd name="T56" fmla="*/ 1 w 94"/>
                <a:gd name="T57" fmla="*/ 1 h 317"/>
                <a:gd name="T58" fmla="*/ 1 w 94"/>
                <a:gd name="T59" fmla="*/ 1 h 317"/>
                <a:gd name="T60" fmla="*/ 1 w 94"/>
                <a:gd name="T61" fmla="*/ 1 h 317"/>
                <a:gd name="T62" fmla="*/ 1 w 94"/>
                <a:gd name="T63" fmla="*/ 1 h 317"/>
                <a:gd name="T64" fmla="*/ 1 w 94"/>
                <a:gd name="T65" fmla="*/ 1 h 317"/>
                <a:gd name="T66" fmla="*/ 1 w 94"/>
                <a:gd name="T67" fmla="*/ 1 h 317"/>
                <a:gd name="T68" fmla="*/ 1 w 94"/>
                <a:gd name="T69" fmla="*/ 1 h 317"/>
                <a:gd name="T70" fmla="*/ 1 w 94"/>
                <a:gd name="T71" fmla="*/ 1 h 317"/>
                <a:gd name="T72" fmla="*/ 1 w 94"/>
                <a:gd name="T73" fmla="*/ 1 h 317"/>
                <a:gd name="T74" fmla="*/ 1 w 94"/>
                <a:gd name="T75" fmla="*/ 1 h 317"/>
                <a:gd name="T76" fmla="*/ 1 w 94"/>
                <a:gd name="T77" fmla="*/ 1 h 317"/>
                <a:gd name="T78" fmla="*/ 1 w 94"/>
                <a:gd name="T79" fmla="*/ 1 h 317"/>
                <a:gd name="T80" fmla="*/ 1 w 94"/>
                <a:gd name="T81" fmla="*/ 1 h 317"/>
                <a:gd name="T82" fmla="*/ 1 w 94"/>
                <a:gd name="T83" fmla="*/ 1 h 317"/>
                <a:gd name="T84" fmla="*/ 1 w 94"/>
                <a:gd name="T85" fmla="*/ 1 h 317"/>
                <a:gd name="T86" fmla="*/ 1 w 94"/>
                <a:gd name="T87" fmla="*/ 1 h 317"/>
                <a:gd name="T88" fmla="*/ 1 w 94"/>
                <a:gd name="T89" fmla="*/ 1 h 317"/>
                <a:gd name="T90" fmla="*/ 1 w 94"/>
                <a:gd name="T91" fmla="*/ 1 h 317"/>
                <a:gd name="T92" fmla="*/ 1 w 94"/>
                <a:gd name="T93" fmla="*/ 1 h 317"/>
                <a:gd name="T94" fmla="*/ 1 w 94"/>
                <a:gd name="T95" fmla="*/ 1 h 317"/>
                <a:gd name="T96" fmla="*/ 1 w 94"/>
                <a:gd name="T97" fmla="*/ 1 h 317"/>
                <a:gd name="T98" fmla="*/ 1 w 94"/>
                <a:gd name="T99" fmla="*/ 1 h 317"/>
                <a:gd name="T100" fmla="*/ 1 w 94"/>
                <a:gd name="T101" fmla="*/ 1 h 317"/>
                <a:gd name="T102" fmla="*/ 1 w 94"/>
                <a:gd name="T103" fmla="*/ 1 h 317"/>
                <a:gd name="T104" fmla="*/ 1 w 94"/>
                <a:gd name="T105" fmla="*/ 1 h 317"/>
                <a:gd name="T106" fmla="*/ 1 w 94"/>
                <a:gd name="T107" fmla="*/ 1 h 317"/>
                <a:gd name="T108" fmla="*/ 1 w 94"/>
                <a:gd name="T109" fmla="*/ 1 h 317"/>
                <a:gd name="T110" fmla="*/ 1 w 94"/>
                <a:gd name="T111" fmla="*/ 1 h 317"/>
                <a:gd name="T112" fmla="*/ 1 w 94"/>
                <a:gd name="T113" fmla="*/ 1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4"/>
                <a:gd name="T172" fmla="*/ 0 h 317"/>
                <a:gd name="T173" fmla="*/ 94 w 94"/>
                <a:gd name="T174" fmla="*/ 317 h 31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4" h="317">
                  <a:moveTo>
                    <a:pt x="0" y="317"/>
                  </a:moveTo>
                  <a:lnTo>
                    <a:pt x="2" y="313"/>
                  </a:lnTo>
                  <a:lnTo>
                    <a:pt x="4" y="311"/>
                  </a:lnTo>
                  <a:lnTo>
                    <a:pt x="5" y="308"/>
                  </a:lnTo>
                  <a:lnTo>
                    <a:pt x="8" y="305"/>
                  </a:lnTo>
                  <a:lnTo>
                    <a:pt x="9" y="301"/>
                  </a:lnTo>
                  <a:lnTo>
                    <a:pt x="10" y="300"/>
                  </a:lnTo>
                  <a:lnTo>
                    <a:pt x="12" y="297"/>
                  </a:lnTo>
                  <a:lnTo>
                    <a:pt x="13" y="295"/>
                  </a:lnTo>
                  <a:lnTo>
                    <a:pt x="14" y="293"/>
                  </a:lnTo>
                  <a:lnTo>
                    <a:pt x="16" y="291"/>
                  </a:lnTo>
                  <a:lnTo>
                    <a:pt x="16" y="290"/>
                  </a:lnTo>
                  <a:lnTo>
                    <a:pt x="17" y="287"/>
                  </a:lnTo>
                  <a:lnTo>
                    <a:pt x="18" y="286"/>
                  </a:lnTo>
                  <a:lnTo>
                    <a:pt x="18" y="284"/>
                  </a:lnTo>
                  <a:lnTo>
                    <a:pt x="20" y="283"/>
                  </a:lnTo>
                  <a:lnTo>
                    <a:pt x="20" y="282"/>
                  </a:lnTo>
                  <a:lnTo>
                    <a:pt x="21" y="280"/>
                  </a:lnTo>
                  <a:lnTo>
                    <a:pt x="21" y="279"/>
                  </a:lnTo>
                  <a:lnTo>
                    <a:pt x="22" y="278"/>
                  </a:lnTo>
                  <a:lnTo>
                    <a:pt x="22" y="276"/>
                  </a:lnTo>
                  <a:lnTo>
                    <a:pt x="24" y="275"/>
                  </a:lnTo>
                  <a:lnTo>
                    <a:pt x="24" y="274"/>
                  </a:lnTo>
                  <a:lnTo>
                    <a:pt x="25" y="272"/>
                  </a:lnTo>
                  <a:lnTo>
                    <a:pt x="25" y="271"/>
                  </a:lnTo>
                  <a:lnTo>
                    <a:pt x="25" y="270"/>
                  </a:lnTo>
                  <a:lnTo>
                    <a:pt x="26" y="268"/>
                  </a:lnTo>
                  <a:lnTo>
                    <a:pt x="26" y="267"/>
                  </a:lnTo>
                  <a:lnTo>
                    <a:pt x="28" y="266"/>
                  </a:lnTo>
                  <a:lnTo>
                    <a:pt x="28" y="264"/>
                  </a:lnTo>
                  <a:lnTo>
                    <a:pt x="29" y="263"/>
                  </a:lnTo>
                  <a:lnTo>
                    <a:pt x="29" y="262"/>
                  </a:lnTo>
                  <a:lnTo>
                    <a:pt x="30" y="259"/>
                  </a:lnTo>
                  <a:lnTo>
                    <a:pt x="30" y="258"/>
                  </a:lnTo>
                  <a:lnTo>
                    <a:pt x="32" y="256"/>
                  </a:lnTo>
                  <a:lnTo>
                    <a:pt x="32" y="254"/>
                  </a:lnTo>
                  <a:lnTo>
                    <a:pt x="33" y="252"/>
                  </a:lnTo>
                  <a:lnTo>
                    <a:pt x="33" y="251"/>
                  </a:lnTo>
                  <a:lnTo>
                    <a:pt x="34" y="250"/>
                  </a:lnTo>
                  <a:lnTo>
                    <a:pt x="34" y="248"/>
                  </a:lnTo>
                  <a:lnTo>
                    <a:pt x="36" y="247"/>
                  </a:lnTo>
                  <a:lnTo>
                    <a:pt x="36" y="246"/>
                  </a:lnTo>
                  <a:lnTo>
                    <a:pt x="37" y="244"/>
                  </a:lnTo>
                  <a:lnTo>
                    <a:pt x="37" y="243"/>
                  </a:lnTo>
                  <a:lnTo>
                    <a:pt x="37" y="242"/>
                  </a:lnTo>
                  <a:lnTo>
                    <a:pt x="38" y="240"/>
                  </a:lnTo>
                  <a:lnTo>
                    <a:pt x="38" y="239"/>
                  </a:lnTo>
                  <a:lnTo>
                    <a:pt x="38" y="238"/>
                  </a:lnTo>
                  <a:lnTo>
                    <a:pt x="40" y="236"/>
                  </a:lnTo>
                  <a:lnTo>
                    <a:pt x="40" y="235"/>
                  </a:lnTo>
                  <a:lnTo>
                    <a:pt x="41" y="234"/>
                  </a:lnTo>
                  <a:lnTo>
                    <a:pt x="41" y="232"/>
                  </a:lnTo>
                  <a:lnTo>
                    <a:pt x="42" y="231"/>
                  </a:lnTo>
                  <a:lnTo>
                    <a:pt x="42" y="230"/>
                  </a:lnTo>
                  <a:lnTo>
                    <a:pt x="42" y="228"/>
                  </a:lnTo>
                  <a:lnTo>
                    <a:pt x="44" y="227"/>
                  </a:lnTo>
                  <a:lnTo>
                    <a:pt x="44" y="224"/>
                  </a:lnTo>
                  <a:lnTo>
                    <a:pt x="45" y="223"/>
                  </a:lnTo>
                  <a:lnTo>
                    <a:pt x="45" y="222"/>
                  </a:lnTo>
                  <a:lnTo>
                    <a:pt x="46" y="219"/>
                  </a:lnTo>
                  <a:lnTo>
                    <a:pt x="46" y="218"/>
                  </a:lnTo>
                  <a:lnTo>
                    <a:pt x="48" y="215"/>
                  </a:lnTo>
                  <a:lnTo>
                    <a:pt x="49" y="214"/>
                  </a:lnTo>
                  <a:lnTo>
                    <a:pt x="49" y="211"/>
                  </a:lnTo>
                  <a:lnTo>
                    <a:pt x="50" y="210"/>
                  </a:lnTo>
                  <a:lnTo>
                    <a:pt x="50" y="207"/>
                  </a:lnTo>
                  <a:lnTo>
                    <a:pt x="52" y="206"/>
                  </a:lnTo>
                  <a:lnTo>
                    <a:pt x="52" y="204"/>
                  </a:lnTo>
                  <a:lnTo>
                    <a:pt x="53" y="203"/>
                  </a:lnTo>
                  <a:lnTo>
                    <a:pt x="53" y="200"/>
                  </a:lnTo>
                  <a:lnTo>
                    <a:pt x="53" y="199"/>
                  </a:lnTo>
                  <a:lnTo>
                    <a:pt x="54" y="198"/>
                  </a:lnTo>
                  <a:lnTo>
                    <a:pt x="54" y="197"/>
                  </a:lnTo>
                  <a:lnTo>
                    <a:pt x="56" y="197"/>
                  </a:lnTo>
                  <a:lnTo>
                    <a:pt x="56" y="195"/>
                  </a:lnTo>
                  <a:lnTo>
                    <a:pt x="56" y="194"/>
                  </a:lnTo>
                  <a:lnTo>
                    <a:pt x="56" y="193"/>
                  </a:lnTo>
                  <a:lnTo>
                    <a:pt x="57" y="191"/>
                  </a:lnTo>
                  <a:lnTo>
                    <a:pt x="57" y="190"/>
                  </a:lnTo>
                  <a:lnTo>
                    <a:pt x="57" y="189"/>
                  </a:lnTo>
                  <a:lnTo>
                    <a:pt x="58" y="187"/>
                  </a:lnTo>
                  <a:lnTo>
                    <a:pt x="58" y="186"/>
                  </a:lnTo>
                  <a:lnTo>
                    <a:pt x="60" y="185"/>
                  </a:lnTo>
                  <a:lnTo>
                    <a:pt x="60" y="183"/>
                  </a:lnTo>
                  <a:lnTo>
                    <a:pt x="60" y="182"/>
                  </a:lnTo>
                  <a:lnTo>
                    <a:pt x="60" y="181"/>
                  </a:lnTo>
                  <a:lnTo>
                    <a:pt x="61" y="179"/>
                  </a:lnTo>
                  <a:lnTo>
                    <a:pt x="61" y="177"/>
                  </a:lnTo>
                  <a:lnTo>
                    <a:pt x="62" y="175"/>
                  </a:lnTo>
                  <a:lnTo>
                    <a:pt x="62" y="174"/>
                  </a:lnTo>
                  <a:lnTo>
                    <a:pt x="64" y="171"/>
                  </a:lnTo>
                  <a:lnTo>
                    <a:pt x="64" y="170"/>
                  </a:lnTo>
                  <a:lnTo>
                    <a:pt x="64" y="167"/>
                  </a:lnTo>
                  <a:lnTo>
                    <a:pt x="65" y="165"/>
                  </a:lnTo>
                  <a:lnTo>
                    <a:pt x="65" y="163"/>
                  </a:lnTo>
                  <a:lnTo>
                    <a:pt x="66" y="161"/>
                  </a:lnTo>
                  <a:lnTo>
                    <a:pt x="66" y="159"/>
                  </a:lnTo>
                  <a:lnTo>
                    <a:pt x="68" y="158"/>
                  </a:lnTo>
                  <a:lnTo>
                    <a:pt x="68" y="155"/>
                  </a:lnTo>
                  <a:lnTo>
                    <a:pt x="68" y="154"/>
                  </a:lnTo>
                  <a:lnTo>
                    <a:pt x="69" y="153"/>
                  </a:lnTo>
                  <a:lnTo>
                    <a:pt x="69" y="151"/>
                  </a:lnTo>
                  <a:lnTo>
                    <a:pt x="69" y="150"/>
                  </a:lnTo>
                  <a:lnTo>
                    <a:pt x="70" y="149"/>
                  </a:lnTo>
                  <a:lnTo>
                    <a:pt x="70" y="147"/>
                  </a:lnTo>
                  <a:lnTo>
                    <a:pt x="70" y="146"/>
                  </a:lnTo>
                  <a:lnTo>
                    <a:pt x="72" y="146"/>
                  </a:lnTo>
                  <a:lnTo>
                    <a:pt x="72" y="145"/>
                  </a:lnTo>
                  <a:lnTo>
                    <a:pt x="72" y="143"/>
                  </a:lnTo>
                  <a:lnTo>
                    <a:pt x="72" y="142"/>
                  </a:lnTo>
                  <a:lnTo>
                    <a:pt x="73" y="141"/>
                  </a:lnTo>
                  <a:lnTo>
                    <a:pt x="73" y="139"/>
                  </a:lnTo>
                  <a:lnTo>
                    <a:pt x="73" y="138"/>
                  </a:lnTo>
                  <a:lnTo>
                    <a:pt x="73" y="137"/>
                  </a:lnTo>
                  <a:lnTo>
                    <a:pt x="74" y="135"/>
                  </a:lnTo>
                  <a:lnTo>
                    <a:pt x="74" y="134"/>
                  </a:lnTo>
                  <a:lnTo>
                    <a:pt x="74" y="133"/>
                  </a:lnTo>
                  <a:lnTo>
                    <a:pt x="75" y="131"/>
                  </a:lnTo>
                  <a:lnTo>
                    <a:pt x="75" y="130"/>
                  </a:lnTo>
                  <a:lnTo>
                    <a:pt x="75" y="129"/>
                  </a:lnTo>
                  <a:lnTo>
                    <a:pt x="77" y="127"/>
                  </a:lnTo>
                  <a:lnTo>
                    <a:pt x="77" y="125"/>
                  </a:lnTo>
                  <a:lnTo>
                    <a:pt x="78" y="123"/>
                  </a:lnTo>
                  <a:lnTo>
                    <a:pt x="78" y="121"/>
                  </a:lnTo>
                  <a:lnTo>
                    <a:pt x="79" y="119"/>
                  </a:lnTo>
                  <a:lnTo>
                    <a:pt x="79" y="117"/>
                  </a:lnTo>
                  <a:lnTo>
                    <a:pt x="81" y="114"/>
                  </a:lnTo>
                  <a:lnTo>
                    <a:pt x="81" y="113"/>
                  </a:lnTo>
                  <a:lnTo>
                    <a:pt x="82" y="111"/>
                  </a:lnTo>
                  <a:lnTo>
                    <a:pt x="82" y="109"/>
                  </a:lnTo>
                  <a:lnTo>
                    <a:pt x="82" y="107"/>
                  </a:lnTo>
                  <a:lnTo>
                    <a:pt x="83" y="106"/>
                  </a:lnTo>
                  <a:lnTo>
                    <a:pt x="83" y="105"/>
                  </a:lnTo>
                  <a:lnTo>
                    <a:pt x="83" y="104"/>
                  </a:lnTo>
                  <a:lnTo>
                    <a:pt x="85" y="102"/>
                  </a:lnTo>
                  <a:lnTo>
                    <a:pt x="85" y="101"/>
                  </a:lnTo>
                  <a:lnTo>
                    <a:pt x="85" y="100"/>
                  </a:lnTo>
                  <a:lnTo>
                    <a:pt x="85" y="98"/>
                  </a:lnTo>
                  <a:lnTo>
                    <a:pt x="86" y="97"/>
                  </a:lnTo>
                  <a:lnTo>
                    <a:pt x="86" y="96"/>
                  </a:lnTo>
                  <a:lnTo>
                    <a:pt x="86" y="94"/>
                  </a:lnTo>
                  <a:lnTo>
                    <a:pt x="86" y="93"/>
                  </a:lnTo>
                  <a:lnTo>
                    <a:pt x="86" y="92"/>
                  </a:lnTo>
                  <a:lnTo>
                    <a:pt x="86" y="90"/>
                  </a:lnTo>
                  <a:lnTo>
                    <a:pt x="87" y="89"/>
                  </a:lnTo>
                  <a:lnTo>
                    <a:pt x="87" y="88"/>
                  </a:lnTo>
                  <a:lnTo>
                    <a:pt x="87" y="86"/>
                  </a:lnTo>
                  <a:lnTo>
                    <a:pt x="87" y="85"/>
                  </a:lnTo>
                  <a:lnTo>
                    <a:pt x="87" y="84"/>
                  </a:lnTo>
                  <a:lnTo>
                    <a:pt x="87" y="82"/>
                  </a:lnTo>
                  <a:lnTo>
                    <a:pt x="87" y="81"/>
                  </a:lnTo>
                  <a:lnTo>
                    <a:pt x="87" y="80"/>
                  </a:lnTo>
                  <a:lnTo>
                    <a:pt x="87" y="78"/>
                  </a:lnTo>
                  <a:lnTo>
                    <a:pt x="89" y="76"/>
                  </a:lnTo>
                  <a:lnTo>
                    <a:pt x="89" y="74"/>
                  </a:lnTo>
                  <a:lnTo>
                    <a:pt x="89" y="73"/>
                  </a:lnTo>
                  <a:lnTo>
                    <a:pt x="89" y="70"/>
                  </a:lnTo>
                  <a:lnTo>
                    <a:pt x="89" y="69"/>
                  </a:lnTo>
                  <a:lnTo>
                    <a:pt x="89" y="68"/>
                  </a:lnTo>
                  <a:lnTo>
                    <a:pt x="89" y="66"/>
                  </a:lnTo>
                  <a:lnTo>
                    <a:pt x="89" y="65"/>
                  </a:lnTo>
                  <a:lnTo>
                    <a:pt x="89" y="64"/>
                  </a:lnTo>
                  <a:lnTo>
                    <a:pt x="89" y="62"/>
                  </a:lnTo>
                  <a:lnTo>
                    <a:pt x="89" y="61"/>
                  </a:lnTo>
                  <a:lnTo>
                    <a:pt x="90" y="60"/>
                  </a:lnTo>
                  <a:lnTo>
                    <a:pt x="90" y="58"/>
                  </a:lnTo>
                  <a:lnTo>
                    <a:pt x="90" y="57"/>
                  </a:lnTo>
                  <a:lnTo>
                    <a:pt x="90" y="56"/>
                  </a:lnTo>
                  <a:lnTo>
                    <a:pt x="90" y="54"/>
                  </a:lnTo>
                  <a:lnTo>
                    <a:pt x="90" y="53"/>
                  </a:lnTo>
                  <a:lnTo>
                    <a:pt x="90" y="52"/>
                  </a:lnTo>
                  <a:lnTo>
                    <a:pt x="90" y="50"/>
                  </a:lnTo>
                  <a:lnTo>
                    <a:pt x="91" y="49"/>
                  </a:lnTo>
                  <a:lnTo>
                    <a:pt x="91" y="48"/>
                  </a:lnTo>
                  <a:lnTo>
                    <a:pt x="91" y="46"/>
                  </a:lnTo>
                  <a:lnTo>
                    <a:pt x="91" y="45"/>
                  </a:lnTo>
                  <a:lnTo>
                    <a:pt x="91" y="44"/>
                  </a:lnTo>
                  <a:lnTo>
                    <a:pt x="93" y="42"/>
                  </a:lnTo>
                  <a:lnTo>
                    <a:pt x="93" y="41"/>
                  </a:lnTo>
                  <a:lnTo>
                    <a:pt x="93" y="40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3" y="36"/>
                  </a:lnTo>
                  <a:lnTo>
                    <a:pt x="94" y="36"/>
                  </a:lnTo>
                  <a:lnTo>
                    <a:pt x="94" y="34"/>
                  </a:lnTo>
                  <a:lnTo>
                    <a:pt x="94" y="33"/>
                  </a:lnTo>
                  <a:lnTo>
                    <a:pt x="94" y="32"/>
                  </a:lnTo>
                  <a:lnTo>
                    <a:pt x="94" y="30"/>
                  </a:lnTo>
                  <a:lnTo>
                    <a:pt x="94" y="29"/>
                  </a:lnTo>
                  <a:lnTo>
                    <a:pt x="94" y="28"/>
                  </a:lnTo>
                  <a:lnTo>
                    <a:pt x="94" y="26"/>
                  </a:lnTo>
                  <a:lnTo>
                    <a:pt x="94" y="25"/>
                  </a:lnTo>
                  <a:lnTo>
                    <a:pt x="94" y="24"/>
                  </a:lnTo>
                  <a:lnTo>
                    <a:pt x="94" y="22"/>
                  </a:lnTo>
                  <a:lnTo>
                    <a:pt x="94" y="21"/>
                  </a:lnTo>
                  <a:lnTo>
                    <a:pt x="94" y="20"/>
                  </a:lnTo>
                  <a:lnTo>
                    <a:pt x="94" y="18"/>
                  </a:lnTo>
                  <a:lnTo>
                    <a:pt x="94" y="17"/>
                  </a:lnTo>
                  <a:lnTo>
                    <a:pt x="94" y="16"/>
                  </a:lnTo>
                  <a:lnTo>
                    <a:pt x="94" y="13"/>
                  </a:lnTo>
                  <a:lnTo>
                    <a:pt x="94" y="12"/>
                  </a:lnTo>
                  <a:lnTo>
                    <a:pt x="94" y="9"/>
                  </a:lnTo>
                  <a:lnTo>
                    <a:pt x="94" y="8"/>
                  </a:lnTo>
                  <a:lnTo>
                    <a:pt x="94" y="5"/>
                  </a:lnTo>
                  <a:lnTo>
                    <a:pt x="93" y="3"/>
                  </a:lnTo>
                  <a:lnTo>
                    <a:pt x="93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28" name="Freeform 68">
              <a:extLst>
                <a:ext uri="{FF2B5EF4-FFF2-40B4-BE49-F238E27FC236}">
                  <a16:creationId xmlns:a16="http://schemas.microsoft.com/office/drawing/2014/main" id="{0685F6A1-59FF-A04A-ADC6-9B2DE6098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6" y="1741"/>
              <a:ext cx="47" cy="159"/>
            </a:xfrm>
            <a:custGeom>
              <a:avLst/>
              <a:gdLst>
                <a:gd name="T0" fmla="*/ 1 w 94"/>
                <a:gd name="T1" fmla="*/ 1 h 318"/>
                <a:gd name="T2" fmla="*/ 1 w 94"/>
                <a:gd name="T3" fmla="*/ 1 h 318"/>
                <a:gd name="T4" fmla="*/ 1 w 94"/>
                <a:gd name="T5" fmla="*/ 1 h 318"/>
                <a:gd name="T6" fmla="*/ 1 w 94"/>
                <a:gd name="T7" fmla="*/ 1 h 318"/>
                <a:gd name="T8" fmla="*/ 1 w 94"/>
                <a:gd name="T9" fmla="*/ 1 h 318"/>
                <a:gd name="T10" fmla="*/ 1 w 94"/>
                <a:gd name="T11" fmla="*/ 1 h 318"/>
                <a:gd name="T12" fmla="*/ 1 w 94"/>
                <a:gd name="T13" fmla="*/ 1 h 318"/>
                <a:gd name="T14" fmla="*/ 1 w 94"/>
                <a:gd name="T15" fmla="*/ 1 h 318"/>
                <a:gd name="T16" fmla="*/ 1 w 94"/>
                <a:gd name="T17" fmla="*/ 1 h 318"/>
                <a:gd name="T18" fmla="*/ 1 w 94"/>
                <a:gd name="T19" fmla="*/ 1 h 318"/>
                <a:gd name="T20" fmla="*/ 1 w 94"/>
                <a:gd name="T21" fmla="*/ 1 h 318"/>
                <a:gd name="T22" fmla="*/ 1 w 94"/>
                <a:gd name="T23" fmla="*/ 1 h 318"/>
                <a:gd name="T24" fmla="*/ 1 w 94"/>
                <a:gd name="T25" fmla="*/ 1 h 318"/>
                <a:gd name="T26" fmla="*/ 1 w 94"/>
                <a:gd name="T27" fmla="*/ 1 h 318"/>
                <a:gd name="T28" fmla="*/ 1 w 94"/>
                <a:gd name="T29" fmla="*/ 1 h 318"/>
                <a:gd name="T30" fmla="*/ 1 w 94"/>
                <a:gd name="T31" fmla="*/ 1 h 318"/>
                <a:gd name="T32" fmla="*/ 1 w 94"/>
                <a:gd name="T33" fmla="*/ 1 h 318"/>
                <a:gd name="T34" fmla="*/ 1 w 94"/>
                <a:gd name="T35" fmla="*/ 1 h 318"/>
                <a:gd name="T36" fmla="*/ 1 w 94"/>
                <a:gd name="T37" fmla="*/ 1 h 318"/>
                <a:gd name="T38" fmla="*/ 1 w 94"/>
                <a:gd name="T39" fmla="*/ 1 h 318"/>
                <a:gd name="T40" fmla="*/ 1 w 94"/>
                <a:gd name="T41" fmla="*/ 1 h 318"/>
                <a:gd name="T42" fmla="*/ 1 w 94"/>
                <a:gd name="T43" fmla="*/ 1 h 318"/>
                <a:gd name="T44" fmla="*/ 1 w 94"/>
                <a:gd name="T45" fmla="*/ 1 h 318"/>
                <a:gd name="T46" fmla="*/ 1 w 94"/>
                <a:gd name="T47" fmla="*/ 1 h 318"/>
                <a:gd name="T48" fmla="*/ 1 w 94"/>
                <a:gd name="T49" fmla="*/ 1 h 318"/>
                <a:gd name="T50" fmla="*/ 1 w 94"/>
                <a:gd name="T51" fmla="*/ 1 h 318"/>
                <a:gd name="T52" fmla="*/ 1 w 94"/>
                <a:gd name="T53" fmla="*/ 1 h 318"/>
                <a:gd name="T54" fmla="*/ 1 w 94"/>
                <a:gd name="T55" fmla="*/ 1 h 318"/>
                <a:gd name="T56" fmla="*/ 1 w 94"/>
                <a:gd name="T57" fmla="*/ 1 h 318"/>
                <a:gd name="T58" fmla="*/ 1 w 94"/>
                <a:gd name="T59" fmla="*/ 1 h 318"/>
                <a:gd name="T60" fmla="*/ 1 w 94"/>
                <a:gd name="T61" fmla="*/ 1 h 318"/>
                <a:gd name="T62" fmla="*/ 1 w 94"/>
                <a:gd name="T63" fmla="*/ 1 h 318"/>
                <a:gd name="T64" fmla="*/ 1 w 94"/>
                <a:gd name="T65" fmla="*/ 1 h 318"/>
                <a:gd name="T66" fmla="*/ 1 w 94"/>
                <a:gd name="T67" fmla="*/ 1 h 318"/>
                <a:gd name="T68" fmla="*/ 1 w 94"/>
                <a:gd name="T69" fmla="*/ 1 h 318"/>
                <a:gd name="T70" fmla="*/ 1 w 94"/>
                <a:gd name="T71" fmla="*/ 1 h 318"/>
                <a:gd name="T72" fmla="*/ 1 w 94"/>
                <a:gd name="T73" fmla="*/ 1 h 318"/>
                <a:gd name="T74" fmla="*/ 1 w 94"/>
                <a:gd name="T75" fmla="*/ 1 h 318"/>
                <a:gd name="T76" fmla="*/ 1 w 94"/>
                <a:gd name="T77" fmla="*/ 1 h 318"/>
                <a:gd name="T78" fmla="*/ 1 w 94"/>
                <a:gd name="T79" fmla="*/ 1 h 318"/>
                <a:gd name="T80" fmla="*/ 1 w 94"/>
                <a:gd name="T81" fmla="*/ 1 h 318"/>
                <a:gd name="T82" fmla="*/ 1 w 94"/>
                <a:gd name="T83" fmla="*/ 1 h 318"/>
                <a:gd name="T84" fmla="*/ 1 w 94"/>
                <a:gd name="T85" fmla="*/ 1 h 318"/>
                <a:gd name="T86" fmla="*/ 1 w 94"/>
                <a:gd name="T87" fmla="*/ 1 h 318"/>
                <a:gd name="T88" fmla="*/ 1 w 94"/>
                <a:gd name="T89" fmla="*/ 1 h 318"/>
                <a:gd name="T90" fmla="*/ 1 w 94"/>
                <a:gd name="T91" fmla="*/ 1 h 318"/>
                <a:gd name="T92" fmla="*/ 1 w 94"/>
                <a:gd name="T93" fmla="*/ 1 h 318"/>
                <a:gd name="T94" fmla="*/ 1 w 94"/>
                <a:gd name="T95" fmla="*/ 1 h 318"/>
                <a:gd name="T96" fmla="*/ 1 w 94"/>
                <a:gd name="T97" fmla="*/ 1 h 318"/>
                <a:gd name="T98" fmla="*/ 1 w 94"/>
                <a:gd name="T99" fmla="*/ 1 h 318"/>
                <a:gd name="T100" fmla="*/ 1 w 94"/>
                <a:gd name="T101" fmla="*/ 1 h 318"/>
                <a:gd name="T102" fmla="*/ 1 w 94"/>
                <a:gd name="T103" fmla="*/ 1 h 318"/>
                <a:gd name="T104" fmla="*/ 1 w 94"/>
                <a:gd name="T105" fmla="*/ 1 h 318"/>
                <a:gd name="T106" fmla="*/ 1 w 94"/>
                <a:gd name="T107" fmla="*/ 1 h 318"/>
                <a:gd name="T108" fmla="*/ 1 w 94"/>
                <a:gd name="T109" fmla="*/ 1 h 318"/>
                <a:gd name="T110" fmla="*/ 1 w 94"/>
                <a:gd name="T111" fmla="*/ 1 h 318"/>
                <a:gd name="T112" fmla="*/ 1 w 94"/>
                <a:gd name="T113" fmla="*/ 1 h 31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4"/>
                <a:gd name="T172" fmla="*/ 0 h 318"/>
                <a:gd name="T173" fmla="*/ 94 w 94"/>
                <a:gd name="T174" fmla="*/ 318 h 31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4" h="318">
                  <a:moveTo>
                    <a:pt x="0" y="0"/>
                  </a:moveTo>
                  <a:lnTo>
                    <a:pt x="3" y="3"/>
                  </a:lnTo>
                  <a:lnTo>
                    <a:pt x="4" y="7"/>
                  </a:lnTo>
                  <a:lnTo>
                    <a:pt x="5" y="9"/>
                  </a:lnTo>
                  <a:lnTo>
                    <a:pt x="7" y="12"/>
                  </a:lnTo>
                  <a:lnTo>
                    <a:pt x="9" y="15"/>
                  </a:lnTo>
                  <a:lnTo>
                    <a:pt x="11" y="17"/>
                  </a:lnTo>
                  <a:lnTo>
                    <a:pt x="12" y="20"/>
                  </a:lnTo>
                  <a:lnTo>
                    <a:pt x="13" y="23"/>
                  </a:lnTo>
                  <a:lnTo>
                    <a:pt x="13" y="24"/>
                  </a:lnTo>
                  <a:lnTo>
                    <a:pt x="15" y="27"/>
                  </a:lnTo>
                  <a:lnTo>
                    <a:pt x="16" y="28"/>
                  </a:lnTo>
                  <a:lnTo>
                    <a:pt x="17" y="29"/>
                  </a:lnTo>
                  <a:lnTo>
                    <a:pt x="17" y="32"/>
                  </a:lnTo>
                  <a:lnTo>
                    <a:pt x="19" y="33"/>
                  </a:lnTo>
                  <a:lnTo>
                    <a:pt x="19" y="35"/>
                  </a:lnTo>
                  <a:lnTo>
                    <a:pt x="20" y="36"/>
                  </a:lnTo>
                  <a:lnTo>
                    <a:pt x="21" y="37"/>
                  </a:lnTo>
                  <a:lnTo>
                    <a:pt x="21" y="39"/>
                  </a:lnTo>
                  <a:lnTo>
                    <a:pt x="21" y="40"/>
                  </a:lnTo>
                  <a:lnTo>
                    <a:pt x="23" y="41"/>
                  </a:lnTo>
                  <a:lnTo>
                    <a:pt x="23" y="43"/>
                  </a:lnTo>
                  <a:lnTo>
                    <a:pt x="24" y="44"/>
                  </a:lnTo>
                  <a:lnTo>
                    <a:pt x="24" y="45"/>
                  </a:lnTo>
                  <a:lnTo>
                    <a:pt x="25" y="47"/>
                  </a:lnTo>
                  <a:lnTo>
                    <a:pt x="27" y="48"/>
                  </a:lnTo>
                  <a:lnTo>
                    <a:pt x="27" y="50"/>
                  </a:lnTo>
                  <a:lnTo>
                    <a:pt x="27" y="52"/>
                  </a:lnTo>
                  <a:lnTo>
                    <a:pt x="28" y="53"/>
                  </a:lnTo>
                  <a:lnTo>
                    <a:pt x="28" y="54"/>
                  </a:lnTo>
                  <a:lnTo>
                    <a:pt x="29" y="56"/>
                  </a:lnTo>
                  <a:lnTo>
                    <a:pt x="29" y="58"/>
                  </a:lnTo>
                  <a:lnTo>
                    <a:pt x="31" y="60"/>
                  </a:lnTo>
                  <a:lnTo>
                    <a:pt x="32" y="61"/>
                  </a:lnTo>
                  <a:lnTo>
                    <a:pt x="32" y="62"/>
                  </a:lnTo>
                  <a:lnTo>
                    <a:pt x="33" y="65"/>
                  </a:lnTo>
                  <a:lnTo>
                    <a:pt x="33" y="66"/>
                  </a:lnTo>
                  <a:lnTo>
                    <a:pt x="33" y="68"/>
                  </a:lnTo>
                  <a:lnTo>
                    <a:pt x="35" y="69"/>
                  </a:lnTo>
                  <a:lnTo>
                    <a:pt x="35" y="70"/>
                  </a:lnTo>
                  <a:lnTo>
                    <a:pt x="36" y="70"/>
                  </a:lnTo>
                  <a:lnTo>
                    <a:pt x="36" y="72"/>
                  </a:lnTo>
                  <a:lnTo>
                    <a:pt x="36" y="73"/>
                  </a:lnTo>
                  <a:lnTo>
                    <a:pt x="37" y="74"/>
                  </a:lnTo>
                  <a:lnTo>
                    <a:pt x="37" y="76"/>
                  </a:lnTo>
                  <a:lnTo>
                    <a:pt x="37" y="77"/>
                  </a:lnTo>
                  <a:lnTo>
                    <a:pt x="39" y="78"/>
                  </a:lnTo>
                  <a:lnTo>
                    <a:pt x="39" y="80"/>
                  </a:lnTo>
                  <a:lnTo>
                    <a:pt x="39" y="81"/>
                  </a:lnTo>
                  <a:lnTo>
                    <a:pt x="40" y="81"/>
                  </a:lnTo>
                  <a:lnTo>
                    <a:pt x="40" y="82"/>
                  </a:lnTo>
                  <a:lnTo>
                    <a:pt x="40" y="84"/>
                  </a:lnTo>
                  <a:lnTo>
                    <a:pt x="41" y="85"/>
                  </a:lnTo>
                  <a:lnTo>
                    <a:pt x="41" y="86"/>
                  </a:lnTo>
                  <a:lnTo>
                    <a:pt x="43" y="88"/>
                  </a:lnTo>
                  <a:lnTo>
                    <a:pt x="43" y="89"/>
                  </a:lnTo>
                  <a:lnTo>
                    <a:pt x="43" y="90"/>
                  </a:lnTo>
                  <a:lnTo>
                    <a:pt x="44" y="92"/>
                  </a:lnTo>
                  <a:lnTo>
                    <a:pt x="44" y="94"/>
                  </a:lnTo>
                  <a:lnTo>
                    <a:pt x="45" y="96"/>
                  </a:lnTo>
                  <a:lnTo>
                    <a:pt x="45" y="97"/>
                  </a:lnTo>
                  <a:lnTo>
                    <a:pt x="47" y="100"/>
                  </a:lnTo>
                  <a:lnTo>
                    <a:pt x="48" y="102"/>
                  </a:lnTo>
                  <a:lnTo>
                    <a:pt x="48" y="104"/>
                  </a:lnTo>
                  <a:lnTo>
                    <a:pt x="49" y="106"/>
                  </a:lnTo>
                  <a:lnTo>
                    <a:pt x="49" y="108"/>
                  </a:lnTo>
                  <a:lnTo>
                    <a:pt x="51" y="110"/>
                  </a:lnTo>
                  <a:lnTo>
                    <a:pt x="51" y="112"/>
                  </a:lnTo>
                  <a:lnTo>
                    <a:pt x="52" y="113"/>
                  </a:lnTo>
                  <a:lnTo>
                    <a:pt x="52" y="114"/>
                  </a:lnTo>
                  <a:lnTo>
                    <a:pt x="53" y="116"/>
                  </a:lnTo>
                  <a:lnTo>
                    <a:pt x="53" y="117"/>
                  </a:lnTo>
                  <a:lnTo>
                    <a:pt x="53" y="118"/>
                  </a:lnTo>
                  <a:lnTo>
                    <a:pt x="55" y="120"/>
                  </a:lnTo>
                  <a:lnTo>
                    <a:pt x="55" y="121"/>
                  </a:lnTo>
                  <a:lnTo>
                    <a:pt x="55" y="122"/>
                  </a:lnTo>
                  <a:lnTo>
                    <a:pt x="56" y="124"/>
                  </a:lnTo>
                  <a:lnTo>
                    <a:pt x="56" y="125"/>
                  </a:lnTo>
                  <a:lnTo>
                    <a:pt x="56" y="126"/>
                  </a:lnTo>
                  <a:lnTo>
                    <a:pt x="57" y="128"/>
                  </a:lnTo>
                  <a:lnTo>
                    <a:pt x="57" y="129"/>
                  </a:lnTo>
                  <a:lnTo>
                    <a:pt x="57" y="130"/>
                  </a:lnTo>
                  <a:lnTo>
                    <a:pt x="59" y="132"/>
                  </a:lnTo>
                  <a:lnTo>
                    <a:pt x="59" y="133"/>
                  </a:lnTo>
                  <a:lnTo>
                    <a:pt x="59" y="134"/>
                  </a:lnTo>
                  <a:lnTo>
                    <a:pt x="60" y="136"/>
                  </a:lnTo>
                  <a:lnTo>
                    <a:pt x="60" y="137"/>
                  </a:lnTo>
                  <a:lnTo>
                    <a:pt x="60" y="138"/>
                  </a:lnTo>
                  <a:lnTo>
                    <a:pt x="61" y="141"/>
                  </a:lnTo>
                  <a:lnTo>
                    <a:pt x="61" y="142"/>
                  </a:lnTo>
                  <a:lnTo>
                    <a:pt x="63" y="143"/>
                  </a:lnTo>
                  <a:lnTo>
                    <a:pt x="63" y="146"/>
                  </a:lnTo>
                  <a:lnTo>
                    <a:pt x="64" y="147"/>
                  </a:lnTo>
                  <a:lnTo>
                    <a:pt x="64" y="150"/>
                  </a:lnTo>
                  <a:lnTo>
                    <a:pt x="65" y="153"/>
                  </a:lnTo>
                  <a:lnTo>
                    <a:pt x="65" y="154"/>
                  </a:lnTo>
                  <a:lnTo>
                    <a:pt x="67" y="157"/>
                  </a:lnTo>
                  <a:lnTo>
                    <a:pt x="67" y="158"/>
                  </a:lnTo>
                  <a:lnTo>
                    <a:pt x="67" y="159"/>
                  </a:lnTo>
                  <a:lnTo>
                    <a:pt x="68" y="162"/>
                  </a:lnTo>
                  <a:lnTo>
                    <a:pt x="68" y="163"/>
                  </a:lnTo>
                  <a:lnTo>
                    <a:pt x="68" y="165"/>
                  </a:lnTo>
                  <a:lnTo>
                    <a:pt x="69" y="166"/>
                  </a:lnTo>
                  <a:lnTo>
                    <a:pt x="69" y="167"/>
                  </a:lnTo>
                  <a:lnTo>
                    <a:pt x="69" y="169"/>
                  </a:lnTo>
                  <a:lnTo>
                    <a:pt x="71" y="170"/>
                  </a:lnTo>
                  <a:lnTo>
                    <a:pt x="71" y="171"/>
                  </a:lnTo>
                  <a:lnTo>
                    <a:pt x="71" y="173"/>
                  </a:lnTo>
                  <a:lnTo>
                    <a:pt x="72" y="174"/>
                  </a:lnTo>
                  <a:lnTo>
                    <a:pt x="72" y="175"/>
                  </a:lnTo>
                  <a:lnTo>
                    <a:pt x="72" y="177"/>
                  </a:lnTo>
                  <a:lnTo>
                    <a:pt x="73" y="178"/>
                  </a:lnTo>
                  <a:lnTo>
                    <a:pt x="73" y="179"/>
                  </a:lnTo>
                  <a:lnTo>
                    <a:pt x="73" y="181"/>
                  </a:lnTo>
                  <a:lnTo>
                    <a:pt x="75" y="182"/>
                  </a:lnTo>
                  <a:lnTo>
                    <a:pt x="75" y="183"/>
                  </a:lnTo>
                  <a:lnTo>
                    <a:pt x="75" y="186"/>
                  </a:lnTo>
                  <a:lnTo>
                    <a:pt x="76" y="187"/>
                  </a:lnTo>
                  <a:lnTo>
                    <a:pt x="76" y="189"/>
                  </a:lnTo>
                  <a:lnTo>
                    <a:pt x="77" y="190"/>
                  </a:lnTo>
                  <a:lnTo>
                    <a:pt x="77" y="193"/>
                  </a:lnTo>
                  <a:lnTo>
                    <a:pt x="77" y="194"/>
                  </a:lnTo>
                  <a:lnTo>
                    <a:pt x="79" y="197"/>
                  </a:lnTo>
                  <a:lnTo>
                    <a:pt x="79" y="198"/>
                  </a:lnTo>
                  <a:lnTo>
                    <a:pt x="80" y="201"/>
                  </a:lnTo>
                  <a:lnTo>
                    <a:pt x="80" y="202"/>
                  </a:lnTo>
                  <a:lnTo>
                    <a:pt x="81" y="205"/>
                  </a:lnTo>
                  <a:lnTo>
                    <a:pt x="81" y="206"/>
                  </a:lnTo>
                  <a:lnTo>
                    <a:pt x="83" y="207"/>
                  </a:lnTo>
                  <a:lnTo>
                    <a:pt x="83" y="210"/>
                  </a:lnTo>
                  <a:lnTo>
                    <a:pt x="83" y="211"/>
                  </a:lnTo>
                  <a:lnTo>
                    <a:pt x="84" y="213"/>
                  </a:lnTo>
                  <a:lnTo>
                    <a:pt x="84" y="214"/>
                  </a:lnTo>
                  <a:lnTo>
                    <a:pt x="84" y="215"/>
                  </a:lnTo>
                  <a:lnTo>
                    <a:pt x="85" y="217"/>
                  </a:lnTo>
                  <a:lnTo>
                    <a:pt x="85" y="218"/>
                  </a:lnTo>
                  <a:lnTo>
                    <a:pt x="85" y="219"/>
                  </a:lnTo>
                  <a:lnTo>
                    <a:pt x="85" y="221"/>
                  </a:lnTo>
                  <a:lnTo>
                    <a:pt x="86" y="222"/>
                  </a:lnTo>
                  <a:lnTo>
                    <a:pt x="86" y="223"/>
                  </a:lnTo>
                  <a:lnTo>
                    <a:pt x="86" y="225"/>
                  </a:lnTo>
                  <a:lnTo>
                    <a:pt x="86" y="226"/>
                  </a:lnTo>
                  <a:lnTo>
                    <a:pt x="86" y="227"/>
                  </a:lnTo>
                  <a:lnTo>
                    <a:pt x="86" y="229"/>
                  </a:lnTo>
                  <a:lnTo>
                    <a:pt x="86" y="230"/>
                  </a:lnTo>
                  <a:lnTo>
                    <a:pt x="88" y="231"/>
                  </a:lnTo>
                  <a:lnTo>
                    <a:pt x="88" y="233"/>
                  </a:lnTo>
                  <a:lnTo>
                    <a:pt x="88" y="234"/>
                  </a:lnTo>
                  <a:lnTo>
                    <a:pt x="88" y="235"/>
                  </a:lnTo>
                  <a:lnTo>
                    <a:pt x="88" y="236"/>
                  </a:lnTo>
                  <a:lnTo>
                    <a:pt x="88" y="238"/>
                  </a:lnTo>
                  <a:lnTo>
                    <a:pt x="88" y="239"/>
                  </a:lnTo>
                  <a:lnTo>
                    <a:pt x="88" y="242"/>
                  </a:lnTo>
                  <a:lnTo>
                    <a:pt x="88" y="243"/>
                  </a:lnTo>
                  <a:lnTo>
                    <a:pt x="88" y="244"/>
                  </a:lnTo>
                  <a:lnTo>
                    <a:pt x="88" y="247"/>
                  </a:lnTo>
                  <a:lnTo>
                    <a:pt x="89" y="248"/>
                  </a:lnTo>
                  <a:lnTo>
                    <a:pt x="89" y="250"/>
                  </a:lnTo>
                  <a:lnTo>
                    <a:pt x="89" y="251"/>
                  </a:lnTo>
                  <a:lnTo>
                    <a:pt x="89" y="252"/>
                  </a:lnTo>
                  <a:lnTo>
                    <a:pt x="89" y="254"/>
                  </a:lnTo>
                  <a:lnTo>
                    <a:pt x="89" y="255"/>
                  </a:lnTo>
                  <a:lnTo>
                    <a:pt x="89" y="256"/>
                  </a:lnTo>
                  <a:lnTo>
                    <a:pt x="89" y="258"/>
                  </a:lnTo>
                  <a:lnTo>
                    <a:pt x="89" y="259"/>
                  </a:lnTo>
                  <a:lnTo>
                    <a:pt x="89" y="260"/>
                  </a:lnTo>
                  <a:lnTo>
                    <a:pt x="89" y="262"/>
                  </a:lnTo>
                  <a:lnTo>
                    <a:pt x="90" y="262"/>
                  </a:lnTo>
                  <a:lnTo>
                    <a:pt x="90" y="263"/>
                  </a:lnTo>
                  <a:lnTo>
                    <a:pt x="90" y="264"/>
                  </a:lnTo>
                  <a:lnTo>
                    <a:pt x="90" y="266"/>
                  </a:lnTo>
                  <a:lnTo>
                    <a:pt x="90" y="267"/>
                  </a:lnTo>
                  <a:lnTo>
                    <a:pt x="90" y="268"/>
                  </a:lnTo>
                  <a:lnTo>
                    <a:pt x="90" y="270"/>
                  </a:lnTo>
                  <a:lnTo>
                    <a:pt x="92" y="271"/>
                  </a:lnTo>
                  <a:lnTo>
                    <a:pt x="92" y="272"/>
                  </a:lnTo>
                  <a:lnTo>
                    <a:pt x="92" y="274"/>
                  </a:lnTo>
                  <a:lnTo>
                    <a:pt x="92" y="275"/>
                  </a:lnTo>
                  <a:lnTo>
                    <a:pt x="92" y="276"/>
                  </a:lnTo>
                  <a:lnTo>
                    <a:pt x="93" y="278"/>
                  </a:lnTo>
                  <a:lnTo>
                    <a:pt x="93" y="279"/>
                  </a:lnTo>
                  <a:lnTo>
                    <a:pt x="93" y="280"/>
                  </a:lnTo>
                  <a:lnTo>
                    <a:pt x="93" y="282"/>
                  </a:lnTo>
                  <a:lnTo>
                    <a:pt x="93" y="283"/>
                  </a:lnTo>
                  <a:lnTo>
                    <a:pt x="94" y="284"/>
                  </a:lnTo>
                  <a:lnTo>
                    <a:pt x="94" y="286"/>
                  </a:lnTo>
                  <a:lnTo>
                    <a:pt x="94" y="287"/>
                  </a:lnTo>
                  <a:lnTo>
                    <a:pt x="94" y="288"/>
                  </a:lnTo>
                  <a:lnTo>
                    <a:pt x="94" y="290"/>
                  </a:lnTo>
                  <a:lnTo>
                    <a:pt x="94" y="291"/>
                  </a:lnTo>
                  <a:lnTo>
                    <a:pt x="94" y="292"/>
                  </a:lnTo>
                  <a:lnTo>
                    <a:pt x="94" y="294"/>
                  </a:lnTo>
                  <a:lnTo>
                    <a:pt x="94" y="295"/>
                  </a:lnTo>
                  <a:lnTo>
                    <a:pt x="94" y="296"/>
                  </a:lnTo>
                  <a:lnTo>
                    <a:pt x="94" y="298"/>
                  </a:lnTo>
                  <a:lnTo>
                    <a:pt x="94" y="299"/>
                  </a:lnTo>
                  <a:lnTo>
                    <a:pt x="94" y="300"/>
                  </a:lnTo>
                  <a:lnTo>
                    <a:pt x="94" y="302"/>
                  </a:lnTo>
                  <a:lnTo>
                    <a:pt x="94" y="304"/>
                  </a:lnTo>
                  <a:lnTo>
                    <a:pt x="94" y="306"/>
                  </a:lnTo>
                  <a:lnTo>
                    <a:pt x="93" y="308"/>
                  </a:lnTo>
                  <a:lnTo>
                    <a:pt x="93" y="310"/>
                  </a:lnTo>
                  <a:lnTo>
                    <a:pt x="93" y="312"/>
                  </a:lnTo>
                  <a:lnTo>
                    <a:pt x="93" y="315"/>
                  </a:lnTo>
                  <a:lnTo>
                    <a:pt x="93" y="31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29" name="Freeform 69">
              <a:extLst>
                <a:ext uri="{FF2B5EF4-FFF2-40B4-BE49-F238E27FC236}">
                  <a16:creationId xmlns:a16="http://schemas.microsoft.com/office/drawing/2014/main" id="{AD7807B9-4D91-EF40-B6A5-55B6A4714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6" y="1898"/>
              <a:ext cx="47" cy="159"/>
            </a:xfrm>
            <a:custGeom>
              <a:avLst/>
              <a:gdLst>
                <a:gd name="T0" fmla="*/ 1 w 94"/>
                <a:gd name="T1" fmla="*/ 1 h 317"/>
                <a:gd name="T2" fmla="*/ 1 w 94"/>
                <a:gd name="T3" fmla="*/ 1 h 317"/>
                <a:gd name="T4" fmla="*/ 1 w 94"/>
                <a:gd name="T5" fmla="*/ 1 h 317"/>
                <a:gd name="T6" fmla="*/ 1 w 94"/>
                <a:gd name="T7" fmla="*/ 1 h 317"/>
                <a:gd name="T8" fmla="*/ 1 w 94"/>
                <a:gd name="T9" fmla="*/ 1 h 317"/>
                <a:gd name="T10" fmla="*/ 1 w 94"/>
                <a:gd name="T11" fmla="*/ 1 h 317"/>
                <a:gd name="T12" fmla="*/ 1 w 94"/>
                <a:gd name="T13" fmla="*/ 1 h 317"/>
                <a:gd name="T14" fmla="*/ 1 w 94"/>
                <a:gd name="T15" fmla="*/ 1 h 317"/>
                <a:gd name="T16" fmla="*/ 1 w 94"/>
                <a:gd name="T17" fmla="*/ 1 h 317"/>
                <a:gd name="T18" fmla="*/ 1 w 94"/>
                <a:gd name="T19" fmla="*/ 1 h 317"/>
                <a:gd name="T20" fmla="*/ 1 w 94"/>
                <a:gd name="T21" fmla="*/ 1 h 317"/>
                <a:gd name="T22" fmla="*/ 1 w 94"/>
                <a:gd name="T23" fmla="*/ 1 h 317"/>
                <a:gd name="T24" fmla="*/ 1 w 94"/>
                <a:gd name="T25" fmla="*/ 1 h 317"/>
                <a:gd name="T26" fmla="*/ 1 w 94"/>
                <a:gd name="T27" fmla="*/ 1 h 317"/>
                <a:gd name="T28" fmla="*/ 1 w 94"/>
                <a:gd name="T29" fmla="*/ 1 h 317"/>
                <a:gd name="T30" fmla="*/ 1 w 94"/>
                <a:gd name="T31" fmla="*/ 1 h 317"/>
                <a:gd name="T32" fmla="*/ 1 w 94"/>
                <a:gd name="T33" fmla="*/ 1 h 317"/>
                <a:gd name="T34" fmla="*/ 1 w 94"/>
                <a:gd name="T35" fmla="*/ 1 h 317"/>
                <a:gd name="T36" fmla="*/ 1 w 94"/>
                <a:gd name="T37" fmla="*/ 1 h 317"/>
                <a:gd name="T38" fmla="*/ 1 w 94"/>
                <a:gd name="T39" fmla="*/ 1 h 317"/>
                <a:gd name="T40" fmla="*/ 1 w 94"/>
                <a:gd name="T41" fmla="*/ 1 h 317"/>
                <a:gd name="T42" fmla="*/ 1 w 94"/>
                <a:gd name="T43" fmla="*/ 1 h 317"/>
                <a:gd name="T44" fmla="*/ 1 w 94"/>
                <a:gd name="T45" fmla="*/ 1 h 317"/>
                <a:gd name="T46" fmla="*/ 1 w 94"/>
                <a:gd name="T47" fmla="*/ 1 h 317"/>
                <a:gd name="T48" fmla="*/ 1 w 94"/>
                <a:gd name="T49" fmla="*/ 1 h 317"/>
                <a:gd name="T50" fmla="*/ 1 w 94"/>
                <a:gd name="T51" fmla="*/ 1 h 317"/>
                <a:gd name="T52" fmla="*/ 1 w 94"/>
                <a:gd name="T53" fmla="*/ 1 h 317"/>
                <a:gd name="T54" fmla="*/ 1 w 94"/>
                <a:gd name="T55" fmla="*/ 1 h 317"/>
                <a:gd name="T56" fmla="*/ 1 w 94"/>
                <a:gd name="T57" fmla="*/ 1 h 317"/>
                <a:gd name="T58" fmla="*/ 1 w 94"/>
                <a:gd name="T59" fmla="*/ 1 h 317"/>
                <a:gd name="T60" fmla="*/ 1 w 94"/>
                <a:gd name="T61" fmla="*/ 1 h 317"/>
                <a:gd name="T62" fmla="*/ 1 w 94"/>
                <a:gd name="T63" fmla="*/ 1 h 317"/>
                <a:gd name="T64" fmla="*/ 1 w 94"/>
                <a:gd name="T65" fmla="*/ 1 h 317"/>
                <a:gd name="T66" fmla="*/ 1 w 94"/>
                <a:gd name="T67" fmla="*/ 1 h 317"/>
                <a:gd name="T68" fmla="*/ 1 w 94"/>
                <a:gd name="T69" fmla="*/ 1 h 317"/>
                <a:gd name="T70" fmla="*/ 1 w 94"/>
                <a:gd name="T71" fmla="*/ 1 h 317"/>
                <a:gd name="T72" fmla="*/ 1 w 94"/>
                <a:gd name="T73" fmla="*/ 1 h 317"/>
                <a:gd name="T74" fmla="*/ 1 w 94"/>
                <a:gd name="T75" fmla="*/ 1 h 317"/>
                <a:gd name="T76" fmla="*/ 1 w 94"/>
                <a:gd name="T77" fmla="*/ 1 h 317"/>
                <a:gd name="T78" fmla="*/ 1 w 94"/>
                <a:gd name="T79" fmla="*/ 1 h 317"/>
                <a:gd name="T80" fmla="*/ 1 w 94"/>
                <a:gd name="T81" fmla="*/ 1 h 317"/>
                <a:gd name="T82" fmla="*/ 1 w 94"/>
                <a:gd name="T83" fmla="*/ 1 h 317"/>
                <a:gd name="T84" fmla="*/ 1 w 94"/>
                <a:gd name="T85" fmla="*/ 1 h 317"/>
                <a:gd name="T86" fmla="*/ 1 w 94"/>
                <a:gd name="T87" fmla="*/ 1 h 317"/>
                <a:gd name="T88" fmla="*/ 1 w 94"/>
                <a:gd name="T89" fmla="*/ 1 h 317"/>
                <a:gd name="T90" fmla="*/ 1 w 94"/>
                <a:gd name="T91" fmla="*/ 1 h 317"/>
                <a:gd name="T92" fmla="*/ 1 w 94"/>
                <a:gd name="T93" fmla="*/ 1 h 317"/>
                <a:gd name="T94" fmla="*/ 1 w 94"/>
                <a:gd name="T95" fmla="*/ 1 h 317"/>
                <a:gd name="T96" fmla="*/ 1 w 94"/>
                <a:gd name="T97" fmla="*/ 1 h 317"/>
                <a:gd name="T98" fmla="*/ 1 w 94"/>
                <a:gd name="T99" fmla="*/ 1 h 317"/>
                <a:gd name="T100" fmla="*/ 1 w 94"/>
                <a:gd name="T101" fmla="*/ 1 h 317"/>
                <a:gd name="T102" fmla="*/ 1 w 94"/>
                <a:gd name="T103" fmla="*/ 1 h 317"/>
                <a:gd name="T104" fmla="*/ 1 w 94"/>
                <a:gd name="T105" fmla="*/ 1 h 317"/>
                <a:gd name="T106" fmla="*/ 1 w 94"/>
                <a:gd name="T107" fmla="*/ 1 h 317"/>
                <a:gd name="T108" fmla="*/ 1 w 94"/>
                <a:gd name="T109" fmla="*/ 1 h 317"/>
                <a:gd name="T110" fmla="*/ 1 w 94"/>
                <a:gd name="T111" fmla="*/ 1 h 317"/>
                <a:gd name="T112" fmla="*/ 1 w 94"/>
                <a:gd name="T113" fmla="*/ 1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4"/>
                <a:gd name="T172" fmla="*/ 0 h 317"/>
                <a:gd name="T173" fmla="*/ 94 w 94"/>
                <a:gd name="T174" fmla="*/ 317 h 31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4" h="317">
                  <a:moveTo>
                    <a:pt x="0" y="317"/>
                  </a:moveTo>
                  <a:lnTo>
                    <a:pt x="3" y="313"/>
                  </a:lnTo>
                  <a:lnTo>
                    <a:pt x="4" y="311"/>
                  </a:lnTo>
                  <a:lnTo>
                    <a:pt x="5" y="308"/>
                  </a:lnTo>
                  <a:lnTo>
                    <a:pt x="7" y="305"/>
                  </a:lnTo>
                  <a:lnTo>
                    <a:pt x="9" y="301"/>
                  </a:lnTo>
                  <a:lnTo>
                    <a:pt x="11" y="300"/>
                  </a:lnTo>
                  <a:lnTo>
                    <a:pt x="12" y="297"/>
                  </a:lnTo>
                  <a:lnTo>
                    <a:pt x="13" y="295"/>
                  </a:lnTo>
                  <a:lnTo>
                    <a:pt x="13" y="293"/>
                  </a:lnTo>
                  <a:lnTo>
                    <a:pt x="15" y="291"/>
                  </a:lnTo>
                  <a:lnTo>
                    <a:pt x="16" y="290"/>
                  </a:lnTo>
                  <a:lnTo>
                    <a:pt x="17" y="287"/>
                  </a:lnTo>
                  <a:lnTo>
                    <a:pt x="17" y="286"/>
                  </a:lnTo>
                  <a:lnTo>
                    <a:pt x="19" y="284"/>
                  </a:lnTo>
                  <a:lnTo>
                    <a:pt x="19" y="283"/>
                  </a:lnTo>
                  <a:lnTo>
                    <a:pt x="20" y="282"/>
                  </a:lnTo>
                  <a:lnTo>
                    <a:pt x="21" y="280"/>
                  </a:lnTo>
                  <a:lnTo>
                    <a:pt x="21" y="279"/>
                  </a:lnTo>
                  <a:lnTo>
                    <a:pt x="21" y="278"/>
                  </a:lnTo>
                  <a:lnTo>
                    <a:pt x="23" y="276"/>
                  </a:lnTo>
                  <a:lnTo>
                    <a:pt x="23" y="275"/>
                  </a:lnTo>
                  <a:lnTo>
                    <a:pt x="24" y="274"/>
                  </a:lnTo>
                  <a:lnTo>
                    <a:pt x="24" y="272"/>
                  </a:lnTo>
                  <a:lnTo>
                    <a:pt x="25" y="271"/>
                  </a:lnTo>
                  <a:lnTo>
                    <a:pt x="25" y="270"/>
                  </a:lnTo>
                  <a:lnTo>
                    <a:pt x="27" y="268"/>
                  </a:lnTo>
                  <a:lnTo>
                    <a:pt x="27" y="267"/>
                  </a:lnTo>
                  <a:lnTo>
                    <a:pt x="27" y="266"/>
                  </a:lnTo>
                  <a:lnTo>
                    <a:pt x="28" y="264"/>
                  </a:lnTo>
                  <a:lnTo>
                    <a:pt x="28" y="263"/>
                  </a:lnTo>
                  <a:lnTo>
                    <a:pt x="29" y="262"/>
                  </a:lnTo>
                  <a:lnTo>
                    <a:pt x="29" y="259"/>
                  </a:lnTo>
                  <a:lnTo>
                    <a:pt x="31" y="258"/>
                  </a:lnTo>
                  <a:lnTo>
                    <a:pt x="32" y="256"/>
                  </a:lnTo>
                  <a:lnTo>
                    <a:pt x="32" y="254"/>
                  </a:lnTo>
                  <a:lnTo>
                    <a:pt x="33" y="252"/>
                  </a:lnTo>
                  <a:lnTo>
                    <a:pt x="33" y="251"/>
                  </a:lnTo>
                  <a:lnTo>
                    <a:pt x="33" y="250"/>
                  </a:lnTo>
                  <a:lnTo>
                    <a:pt x="35" y="248"/>
                  </a:lnTo>
                  <a:lnTo>
                    <a:pt x="35" y="247"/>
                  </a:lnTo>
                  <a:lnTo>
                    <a:pt x="36" y="246"/>
                  </a:lnTo>
                  <a:lnTo>
                    <a:pt x="36" y="244"/>
                  </a:lnTo>
                  <a:lnTo>
                    <a:pt x="37" y="243"/>
                  </a:lnTo>
                  <a:lnTo>
                    <a:pt x="37" y="242"/>
                  </a:lnTo>
                  <a:lnTo>
                    <a:pt x="37" y="240"/>
                  </a:lnTo>
                  <a:lnTo>
                    <a:pt x="39" y="239"/>
                  </a:lnTo>
                  <a:lnTo>
                    <a:pt x="39" y="238"/>
                  </a:lnTo>
                  <a:lnTo>
                    <a:pt x="39" y="236"/>
                  </a:lnTo>
                  <a:lnTo>
                    <a:pt x="40" y="235"/>
                  </a:lnTo>
                  <a:lnTo>
                    <a:pt x="40" y="234"/>
                  </a:lnTo>
                  <a:lnTo>
                    <a:pt x="41" y="232"/>
                  </a:lnTo>
                  <a:lnTo>
                    <a:pt x="41" y="231"/>
                  </a:lnTo>
                  <a:lnTo>
                    <a:pt x="43" y="230"/>
                  </a:lnTo>
                  <a:lnTo>
                    <a:pt x="43" y="228"/>
                  </a:lnTo>
                  <a:lnTo>
                    <a:pt x="43" y="227"/>
                  </a:lnTo>
                  <a:lnTo>
                    <a:pt x="44" y="224"/>
                  </a:lnTo>
                  <a:lnTo>
                    <a:pt x="44" y="223"/>
                  </a:lnTo>
                  <a:lnTo>
                    <a:pt x="45" y="222"/>
                  </a:lnTo>
                  <a:lnTo>
                    <a:pt x="45" y="219"/>
                  </a:lnTo>
                  <a:lnTo>
                    <a:pt x="47" y="218"/>
                  </a:lnTo>
                  <a:lnTo>
                    <a:pt x="48" y="215"/>
                  </a:lnTo>
                  <a:lnTo>
                    <a:pt x="48" y="214"/>
                  </a:lnTo>
                  <a:lnTo>
                    <a:pt x="49" y="211"/>
                  </a:lnTo>
                  <a:lnTo>
                    <a:pt x="49" y="210"/>
                  </a:lnTo>
                  <a:lnTo>
                    <a:pt x="51" y="207"/>
                  </a:lnTo>
                  <a:lnTo>
                    <a:pt x="51" y="206"/>
                  </a:lnTo>
                  <a:lnTo>
                    <a:pt x="52" y="204"/>
                  </a:lnTo>
                  <a:lnTo>
                    <a:pt x="52" y="203"/>
                  </a:lnTo>
                  <a:lnTo>
                    <a:pt x="53" y="200"/>
                  </a:lnTo>
                  <a:lnTo>
                    <a:pt x="53" y="199"/>
                  </a:lnTo>
                  <a:lnTo>
                    <a:pt x="53" y="198"/>
                  </a:lnTo>
                  <a:lnTo>
                    <a:pt x="55" y="197"/>
                  </a:lnTo>
                  <a:lnTo>
                    <a:pt x="55" y="195"/>
                  </a:lnTo>
                  <a:lnTo>
                    <a:pt x="56" y="194"/>
                  </a:lnTo>
                  <a:lnTo>
                    <a:pt x="56" y="193"/>
                  </a:lnTo>
                  <a:lnTo>
                    <a:pt x="56" y="191"/>
                  </a:lnTo>
                  <a:lnTo>
                    <a:pt x="57" y="190"/>
                  </a:lnTo>
                  <a:lnTo>
                    <a:pt x="57" y="189"/>
                  </a:lnTo>
                  <a:lnTo>
                    <a:pt x="57" y="187"/>
                  </a:lnTo>
                  <a:lnTo>
                    <a:pt x="59" y="186"/>
                  </a:lnTo>
                  <a:lnTo>
                    <a:pt x="59" y="185"/>
                  </a:lnTo>
                  <a:lnTo>
                    <a:pt x="59" y="183"/>
                  </a:lnTo>
                  <a:lnTo>
                    <a:pt x="60" y="182"/>
                  </a:lnTo>
                  <a:lnTo>
                    <a:pt x="60" y="181"/>
                  </a:lnTo>
                  <a:lnTo>
                    <a:pt x="60" y="179"/>
                  </a:lnTo>
                  <a:lnTo>
                    <a:pt x="61" y="177"/>
                  </a:lnTo>
                  <a:lnTo>
                    <a:pt x="61" y="175"/>
                  </a:lnTo>
                  <a:lnTo>
                    <a:pt x="63" y="174"/>
                  </a:lnTo>
                  <a:lnTo>
                    <a:pt x="63" y="171"/>
                  </a:lnTo>
                  <a:lnTo>
                    <a:pt x="64" y="170"/>
                  </a:lnTo>
                  <a:lnTo>
                    <a:pt x="64" y="167"/>
                  </a:lnTo>
                  <a:lnTo>
                    <a:pt x="65" y="165"/>
                  </a:lnTo>
                  <a:lnTo>
                    <a:pt x="65" y="163"/>
                  </a:lnTo>
                  <a:lnTo>
                    <a:pt x="67" y="161"/>
                  </a:lnTo>
                  <a:lnTo>
                    <a:pt x="67" y="159"/>
                  </a:lnTo>
                  <a:lnTo>
                    <a:pt x="67" y="158"/>
                  </a:lnTo>
                  <a:lnTo>
                    <a:pt x="68" y="155"/>
                  </a:lnTo>
                  <a:lnTo>
                    <a:pt x="68" y="154"/>
                  </a:lnTo>
                  <a:lnTo>
                    <a:pt x="68" y="153"/>
                  </a:lnTo>
                  <a:lnTo>
                    <a:pt x="69" y="151"/>
                  </a:lnTo>
                  <a:lnTo>
                    <a:pt x="69" y="150"/>
                  </a:lnTo>
                  <a:lnTo>
                    <a:pt x="69" y="149"/>
                  </a:lnTo>
                  <a:lnTo>
                    <a:pt x="71" y="147"/>
                  </a:lnTo>
                  <a:lnTo>
                    <a:pt x="71" y="146"/>
                  </a:lnTo>
                  <a:lnTo>
                    <a:pt x="71" y="145"/>
                  </a:lnTo>
                  <a:lnTo>
                    <a:pt x="72" y="143"/>
                  </a:lnTo>
                  <a:lnTo>
                    <a:pt x="72" y="142"/>
                  </a:lnTo>
                  <a:lnTo>
                    <a:pt x="72" y="141"/>
                  </a:lnTo>
                  <a:lnTo>
                    <a:pt x="73" y="139"/>
                  </a:lnTo>
                  <a:lnTo>
                    <a:pt x="73" y="138"/>
                  </a:lnTo>
                  <a:lnTo>
                    <a:pt x="73" y="137"/>
                  </a:lnTo>
                  <a:lnTo>
                    <a:pt x="73" y="135"/>
                  </a:lnTo>
                  <a:lnTo>
                    <a:pt x="75" y="134"/>
                  </a:lnTo>
                  <a:lnTo>
                    <a:pt x="75" y="133"/>
                  </a:lnTo>
                  <a:lnTo>
                    <a:pt x="75" y="131"/>
                  </a:lnTo>
                  <a:lnTo>
                    <a:pt x="76" y="130"/>
                  </a:lnTo>
                  <a:lnTo>
                    <a:pt x="76" y="129"/>
                  </a:lnTo>
                  <a:lnTo>
                    <a:pt x="77" y="127"/>
                  </a:lnTo>
                  <a:lnTo>
                    <a:pt x="77" y="125"/>
                  </a:lnTo>
                  <a:lnTo>
                    <a:pt x="77" y="123"/>
                  </a:lnTo>
                  <a:lnTo>
                    <a:pt x="79" y="121"/>
                  </a:lnTo>
                  <a:lnTo>
                    <a:pt x="79" y="119"/>
                  </a:lnTo>
                  <a:lnTo>
                    <a:pt x="80" y="117"/>
                  </a:lnTo>
                  <a:lnTo>
                    <a:pt x="80" y="114"/>
                  </a:lnTo>
                  <a:lnTo>
                    <a:pt x="81" y="113"/>
                  </a:lnTo>
                  <a:lnTo>
                    <a:pt x="81" y="111"/>
                  </a:lnTo>
                  <a:lnTo>
                    <a:pt x="83" y="109"/>
                  </a:lnTo>
                  <a:lnTo>
                    <a:pt x="83" y="107"/>
                  </a:lnTo>
                  <a:lnTo>
                    <a:pt x="83" y="106"/>
                  </a:lnTo>
                  <a:lnTo>
                    <a:pt x="84" y="105"/>
                  </a:lnTo>
                  <a:lnTo>
                    <a:pt x="84" y="104"/>
                  </a:lnTo>
                  <a:lnTo>
                    <a:pt x="84" y="102"/>
                  </a:lnTo>
                  <a:lnTo>
                    <a:pt x="85" y="101"/>
                  </a:lnTo>
                  <a:lnTo>
                    <a:pt x="85" y="100"/>
                  </a:lnTo>
                  <a:lnTo>
                    <a:pt x="85" y="98"/>
                  </a:lnTo>
                  <a:lnTo>
                    <a:pt x="85" y="97"/>
                  </a:lnTo>
                  <a:lnTo>
                    <a:pt x="86" y="96"/>
                  </a:lnTo>
                  <a:lnTo>
                    <a:pt x="86" y="94"/>
                  </a:lnTo>
                  <a:lnTo>
                    <a:pt x="86" y="93"/>
                  </a:lnTo>
                  <a:lnTo>
                    <a:pt x="86" y="92"/>
                  </a:lnTo>
                  <a:lnTo>
                    <a:pt x="86" y="90"/>
                  </a:lnTo>
                  <a:lnTo>
                    <a:pt x="86" y="89"/>
                  </a:lnTo>
                  <a:lnTo>
                    <a:pt x="86" y="88"/>
                  </a:lnTo>
                  <a:lnTo>
                    <a:pt x="88" y="86"/>
                  </a:lnTo>
                  <a:lnTo>
                    <a:pt x="88" y="85"/>
                  </a:lnTo>
                  <a:lnTo>
                    <a:pt x="88" y="84"/>
                  </a:lnTo>
                  <a:lnTo>
                    <a:pt x="88" y="82"/>
                  </a:lnTo>
                  <a:lnTo>
                    <a:pt x="88" y="81"/>
                  </a:lnTo>
                  <a:lnTo>
                    <a:pt x="88" y="80"/>
                  </a:lnTo>
                  <a:lnTo>
                    <a:pt x="88" y="78"/>
                  </a:lnTo>
                  <a:lnTo>
                    <a:pt x="88" y="76"/>
                  </a:lnTo>
                  <a:lnTo>
                    <a:pt x="88" y="74"/>
                  </a:lnTo>
                  <a:lnTo>
                    <a:pt x="88" y="73"/>
                  </a:lnTo>
                  <a:lnTo>
                    <a:pt x="88" y="70"/>
                  </a:lnTo>
                  <a:lnTo>
                    <a:pt x="89" y="69"/>
                  </a:lnTo>
                  <a:lnTo>
                    <a:pt x="89" y="68"/>
                  </a:lnTo>
                  <a:lnTo>
                    <a:pt x="89" y="66"/>
                  </a:lnTo>
                  <a:lnTo>
                    <a:pt x="89" y="65"/>
                  </a:lnTo>
                  <a:lnTo>
                    <a:pt x="89" y="64"/>
                  </a:lnTo>
                  <a:lnTo>
                    <a:pt x="89" y="62"/>
                  </a:lnTo>
                  <a:lnTo>
                    <a:pt x="89" y="61"/>
                  </a:lnTo>
                  <a:lnTo>
                    <a:pt x="89" y="60"/>
                  </a:lnTo>
                  <a:lnTo>
                    <a:pt x="89" y="58"/>
                  </a:lnTo>
                  <a:lnTo>
                    <a:pt x="89" y="57"/>
                  </a:lnTo>
                  <a:lnTo>
                    <a:pt x="89" y="56"/>
                  </a:lnTo>
                  <a:lnTo>
                    <a:pt x="90" y="56"/>
                  </a:lnTo>
                  <a:lnTo>
                    <a:pt x="90" y="54"/>
                  </a:lnTo>
                  <a:lnTo>
                    <a:pt x="90" y="53"/>
                  </a:lnTo>
                  <a:lnTo>
                    <a:pt x="90" y="52"/>
                  </a:lnTo>
                  <a:lnTo>
                    <a:pt x="90" y="50"/>
                  </a:lnTo>
                  <a:lnTo>
                    <a:pt x="90" y="49"/>
                  </a:lnTo>
                  <a:lnTo>
                    <a:pt x="90" y="48"/>
                  </a:lnTo>
                  <a:lnTo>
                    <a:pt x="92" y="46"/>
                  </a:lnTo>
                  <a:lnTo>
                    <a:pt x="92" y="45"/>
                  </a:lnTo>
                  <a:lnTo>
                    <a:pt x="92" y="44"/>
                  </a:lnTo>
                  <a:lnTo>
                    <a:pt x="92" y="42"/>
                  </a:lnTo>
                  <a:lnTo>
                    <a:pt x="92" y="41"/>
                  </a:lnTo>
                  <a:lnTo>
                    <a:pt x="93" y="40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3" y="36"/>
                  </a:lnTo>
                  <a:lnTo>
                    <a:pt x="93" y="34"/>
                  </a:lnTo>
                  <a:lnTo>
                    <a:pt x="94" y="33"/>
                  </a:lnTo>
                  <a:lnTo>
                    <a:pt x="94" y="32"/>
                  </a:lnTo>
                  <a:lnTo>
                    <a:pt x="94" y="30"/>
                  </a:lnTo>
                  <a:lnTo>
                    <a:pt x="94" y="29"/>
                  </a:lnTo>
                  <a:lnTo>
                    <a:pt x="94" y="28"/>
                  </a:lnTo>
                  <a:lnTo>
                    <a:pt x="94" y="26"/>
                  </a:lnTo>
                  <a:lnTo>
                    <a:pt x="94" y="25"/>
                  </a:lnTo>
                  <a:lnTo>
                    <a:pt x="94" y="24"/>
                  </a:lnTo>
                  <a:lnTo>
                    <a:pt x="94" y="22"/>
                  </a:lnTo>
                  <a:lnTo>
                    <a:pt x="94" y="21"/>
                  </a:lnTo>
                  <a:lnTo>
                    <a:pt x="94" y="20"/>
                  </a:lnTo>
                  <a:lnTo>
                    <a:pt x="94" y="18"/>
                  </a:lnTo>
                  <a:lnTo>
                    <a:pt x="94" y="17"/>
                  </a:lnTo>
                  <a:lnTo>
                    <a:pt x="94" y="16"/>
                  </a:lnTo>
                  <a:lnTo>
                    <a:pt x="94" y="13"/>
                  </a:lnTo>
                  <a:lnTo>
                    <a:pt x="94" y="12"/>
                  </a:lnTo>
                  <a:lnTo>
                    <a:pt x="93" y="9"/>
                  </a:lnTo>
                  <a:lnTo>
                    <a:pt x="93" y="8"/>
                  </a:lnTo>
                  <a:lnTo>
                    <a:pt x="93" y="5"/>
                  </a:lnTo>
                  <a:lnTo>
                    <a:pt x="93" y="3"/>
                  </a:lnTo>
                  <a:lnTo>
                    <a:pt x="93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5415" name="Line 90">
            <a:extLst>
              <a:ext uri="{FF2B5EF4-FFF2-40B4-BE49-F238E27FC236}">
                <a16:creationId xmlns:a16="http://schemas.microsoft.com/office/drawing/2014/main" id="{F68C81E6-F060-2740-86AD-9F097B8E0A0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19739" y="2647950"/>
            <a:ext cx="2236787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16" name="Line 93">
            <a:extLst>
              <a:ext uri="{FF2B5EF4-FFF2-40B4-BE49-F238E27FC236}">
                <a16:creationId xmlns:a16="http://schemas.microsoft.com/office/drawing/2014/main" id="{206B372B-F224-B441-B094-FE35C91DDE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1" y="2805113"/>
            <a:ext cx="2322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17" name="Rectangle 97">
            <a:extLst>
              <a:ext uri="{FF2B5EF4-FFF2-40B4-BE49-F238E27FC236}">
                <a16:creationId xmlns:a16="http://schemas.microsoft.com/office/drawing/2014/main" id="{699B37FC-7C7B-0F4A-A94F-9CF6FBA12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362200"/>
            <a:ext cx="1330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c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5418" name="Rectangle 98">
            <a:extLst>
              <a:ext uri="{FF2B5EF4-FFF2-40B4-BE49-F238E27FC236}">
                <a16:creationId xmlns:a16="http://schemas.microsoft.com/office/drawing/2014/main" id="{927625DB-E620-684D-9715-09047E30F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8075" y="2459038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5419" name="Rectangle 101">
            <a:extLst>
              <a:ext uri="{FF2B5EF4-FFF2-40B4-BE49-F238E27FC236}">
                <a16:creationId xmlns:a16="http://schemas.microsoft.com/office/drawing/2014/main" id="{5ABA56F7-9595-5B4B-AD12-6C553A8E2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9175" y="2741613"/>
            <a:ext cx="1442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y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5420" name="Rectangle 103">
            <a:extLst>
              <a:ext uri="{FF2B5EF4-FFF2-40B4-BE49-F238E27FC236}">
                <a16:creationId xmlns:a16="http://schemas.microsoft.com/office/drawing/2014/main" id="{EC16E77B-95E9-2149-9E36-0DB05840E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9663" y="2836863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5421" name="Rectangle 108">
            <a:extLst>
              <a:ext uri="{FF2B5EF4-FFF2-40B4-BE49-F238E27FC236}">
                <a16:creationId xmlns:a16="http://schemas.microsoft.com/office/drawing/2014/main" id="{6DF5FB2D-E92A-374E-A231-35B0F0B72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4025" y="2532063"/>
            <a:ext cx="12343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s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5422" name="Rectangle 109">
            <a:extLst>
              <a:ext uri="{FF2B5EF4-FFF2-40B4-BE49-F238E27FC236}">
                <a16:creationId xmlns:a16="http://schemas.microsoft.com/office/drawing/2014/main" id="{55F772AD-C893-924E-B9A8-DB780DF44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4988" y="2627313"/>
            <a:ext cx="81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Times-Roman" pitchFamily="2" charset="0"/>
              </a:rPr>
              <a:t>i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45423" name="TextBox 33">
            <a:extLst>
              <a:ext uri="{FF2B5EF4-FFF2-40B4-BE49-F238E27FC236}">
                <a16:creationId xmlns:a16="http://schemas.microsoft.com/office/drawing/2014/main" id="{7D8065D3-BF5A-3B4B-8C58-1D91C0AF9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1" y="4486276"/>
            <a:ext cx="3243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… it reduces to an XOR.</a:t>
            </a:r>
          </a:p>
        </p:txBody>
      </p:sp>
    </p:spTree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3" name="Picture 6">
            <a:extLst>
              <a:ext uri="{FF2B5EF4-FFF2-40B4-BE49-F238E27FC236}">
                <a16:creationId xmlns:a16="http://schemas.microsoft.com/office/drawing/2014/main" id="{C3CE3C5E-D9CB-2B4A-B33D-E62460F83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64" y="990601"/>
            <a:ext cx="6086475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4" name="TextBox 2">
            <a:extLst>
              <a:ext uri="{FF2B5EF4-FFF2-40B4-BE49-F238E27FC236}">
                <a16:creationId xmlns:a16="http://schemas.microsoft.com/office/drawing/2014/main" id="{8B49814A-7081-7F4B-8D97-9A7617D56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2676" y="6519864"/>
            <a:ext cx="25495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latin typeface="Times" pitchFamily="2" charset="0"/>
              </a:rPr>
              <a:t>[Figure 3.41 in the textbook]</a:t>
            </a:r>
          </a:p>
        </p:txBody>
      </p:sp>
      <p:sp>
        <p:nvSpPr>
          <p:cNvPr id="146435" name="Rectangle 2">
            <a:extLst>
              <a:ext uri="{FF2B5EF4-FFF2-40B4-BE49-F238E27FC236}">
                <a16:creationId xmlns:a16="http://schemas.microsoft.com/office/drawing/2014/main" id="{5560D0D9-3D14-B741-92D2-A3BD7F527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35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Circuit for a one-digit BCD adder</a:t>
            </a:r>
            <a:endParaRPr lang="en-US" altLang="en-US" sz="3200"/>
          </a:p>
        </p:txBody>
      </p:sp>
      <p:sp>
        <p:nvSpPr>
          <p:cNvPr id="146436" name="TextBox 1">
            <a:extLst>
              <a:ext uri="{FF2B5EF4-FFF2-40B4-BE49-F238E27FC236}">
                <a16:creationId xmlns:a16="http://schemas.microsoft.com/office/drawing/2014/main" id="{4E9F14D5-945B-7041-B8E6-68893ABB7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43840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146437" name="TextBox 5">
            <a:extLst>
              <a:ext uri="{FF2B5EF4-FFF2-40B4-BE49-F238E27FC236}">
                <a16:creationId xmlns:a16="http://schemas.microsoft.com/office/drawing/2014/main" id="{929596A1-FAF8-3448-8D07-3779EDC37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41020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146438" name="TextBox 6">
            <a:extLst>
              <a:ext uri="{FF2B5EF4-FFF2-40B4-BE49-F238E27FC236}">
                <a16:creationId xmlns:a16="http://schemas.microsoft.com/office/drawing/2014/main" id="{AE00C2A8-B150-5742-B91A-C97C5C2EC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426720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146439" name="TextBox 7">
            <a:extLst>
              <a:ext uri="{FF2B5EF4-FFF2-40B4-BE49-F238E27FC236}">
                <a16:creationId xmlns:a16="http://schemas.microsoft.com/office/drawing/2014/main" id="{7E051E49-C9D2-6445-BC47-73490A983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8864" y="4262438"/>
            <a:ext cx="338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146440" name="TextBox 8">
            <a:extLst>
              <a:ext uri="{FF2B5EF4-FFF2-40B4-BE49-F238E27FC236}">
                <a16:creationId xmlns:a16="http://schemas.microsoft.com/office/drawing/2014/main" id="{692A747A-E838-9F4A-9931-FA474995D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26720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146441" name="TextBox 10">
            <a:extLst>
              <a:ext uri="{FF2B5EF4-FFF2-40B4-BE49-F238E27FC236}">
                <a16:creationId xmlns:a16="http://schemas.microsoft.com/office/drawing/2014/main" id="{A8927F88-2742-B04D-A7A1-AD247BB00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9401" y="4614863"/>
            <a:ext cx="390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Times" pitchFamily="2" charset="0"/>
              </a:rPr>
              <a:t>?</a:t>
            </a:r>
          </a:p>
        </p:txBody>
      </p:sp>
      <p:sp>
        <p:nvSpPr>
          <p:cNvPr id="146442" name="Oval 1">
            <a:extLst>
              <a:ext uri="{FF2B5EF4-FFF2-40B4-BE49-F238E27FC236}">
                <a16:creationId xmlns:a16="http://schemas.microsoft.com/office/drawing/2014/main" id="{89D57276-3B41-6D4F-8ED9-6EB435AEE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0864" y="4897439"/>
            <a:ext cx="1520825" cy="148748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46443" name="TextBox 16">
            <a:extLst>
              <a:ext uri="{FF2B5EF4-FFF2-40B4-BE49-F238E27FC236}">
                <a16:creationId xmlns:a16="http://schemas.microsoft.com/office/drawing/2014/main" id="{67383BB6-3078-834E-AB9E-C3D9ACE8D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1" y="3716338"/>
            <a:ext cx="2352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70C0"/>
                </a:solidFill>
                <a:latin typeface="Times" pitchFamily="2" charset="0"/>
              </a:rPr>
              <a:t>z</a:t>
            </a:r>
            <a:r>
              <a:rPr lang="en-US" altLang="en-US" b="0" baseline="-25000">
                <a:solidFill>
                  <a:srgbClr val="0070C0"/>
                </a:solidFill>
                <a:latin typeface="Times" pitchFamily="2" charset="0"/>
              </a:rPr>
              <a:t>3             </a:t>
            </a:r>
            <a:r>
              <a:rPr lang="en-US" altLang="en-US" b="0">
                <a:solidFill>
                  <a:srgbClr val="0070C0"/>
                </a:solidFill>
                <a:latin typeface="Times" pitchFamily="2" charset="0"/>
              </a:rPr>
              <a:t>z</a:t>
            </a:r>
            <a:r>
              <a:rPr lang="en-US" altLang="en-US" b="0" baseline="-25000">
                <a:solidFill>
                  <a:srgbClr val="0070C0"/>
                </a:solidFill>
                <a:latin typeface="Times" pitchFamily="2" charset="0"/>
              </a:rPr>
              <a:t>2     </a:t>
            </a:r>
            <a:r>
              <a:rPr lang="en-US" altLang="en-US" b="0">
                <a:solidFill>
                  <a:srgbClr val="0070C0"/>
                </a:solidFill>
                <a:latin typeface="Times" pitchFamily="2" charset="0"/>
              </a:rPr>
              <a:t>z</a:t>
            </a:r>
            <a:r>
              <a:rPr lang="en-US" altLang="en-US" b="0" baseline="-25000">
                <a:solidFill>
                  <a:srgbClr val="0070C0"/>
                </a:solidFill>
                <a:latin typeface="Times" pitchFamily="2" charset="0"/>
              </a:rPr>
              <a:t>1     </a:t>
            </a:r>
            <a:r>
              <a:rPr lang="en-US" altLang="en-US" b="0">
                <a:solidFill>
                  <a:srgbClr val="0070C0"/>
                </a:solidFill>
                <a:latin typeface="Times" pitchFamily="2" charset="0"/>
              </a:rPr>
              <a:t>z</a:t>
            </a:r>
            <a:r>
              <a:rPr lang="en-US" altLang="en-US" b="0" baseline="-25000">
                <a:solidFill>
                  <a:srgbClr val="0070C0"/>
                </a:solidFill>
                <a:latin typeface="Times" pitchFamily="2" charset="0"/>
              </a:rPr>
              <a:t>0 </a:t>
            </a:r>
          </a:p>
        </p:txBody>
      </p:sp>
    </p:spTree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7" name="Picture 6">
            <a:extLst>
              <a:ext uri="{FF2B5EF4-FFF2-40B4-BE49-F238E27FC236}">
                <a16:creationId xmlns:a16="http://schemas.microsoft.com/office/drawing/2014/main" id="{C7848848-DFB6-AD4B-B8A1-34D1D9E5B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64" y="990601"/>
            <a:ext cx="6086475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58" name="TextBox 2">
            <a:extLst>
              <a:ext uri="{FF2B5EF4-FFF2-40B4-BE49-F238E27FC236}">
                <a16:creationId xmlns:a16="http://schemas.microsoft.com/office/drawing/2014/main" id="{47C1D0FF-8419-E948-AB00-BABF9B8F8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2676" y="6519864"/>
            <a:ext cx="25495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latin typeface="Times" pitchFamily="2" charset="0"/>
              </a:rPr>
              <a:t>[Figure 3.41 in the textbook]</a:t>
            </a:r>
          </a:p>
        </p:txBody>
      </p:sp>
      <p:sp>
        <p:nvSpPr>
          <p:cNvPr id="147459" name="Rectangle 2">
            <a:extLst>
              <a:ext uri="{FF2B5EF4-FFF2-40B4-BE49-F238E27FC236}">
                <a16:creationId xmlns:a16="http://schemas.microsoft.com/office/drawing/2014/main" id="{677C2212-D06F-F546-8EB8-B91819C5C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35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Circuit for a one-digit BCD adder</a:t>
            </a:r>
            <a:endParaRPr lang="en-US" altLang="en-US" sz="3200"/>
          </a:p>
        </p:txBody>
      </p:sp>
      <p:sp>
        <p:nvSpPr>
          <p:cNvPr id="147460" name="TextBox 1">
            <a:extLst>
              <a:ext uri="{FF2B5EF4-FFF2-40B4-BE49-F238E27FC236}">
                <a16:creationId xmlns:a16="http://schemas.microsoft.com/office/drawing/2014/main" id="{07358D56-CB45-FB49-B698-1EC00C091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43840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147461" name="TextBox 5">
            <a:extLst>
              <a:ext uri="{FF2B5EF4-FFF2-40B4-BE49-F238E27FC236}">
                <a16:creationId xmlns:a16="http://schemas.microsoft.com/office/drawing/2014/main" id="{92AFF9CA-C61B-714F-B64E-856810975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41020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147462" name="TextBox 6">
            <a:extLst>
              <a:ext uri="{FF2B5EF4-FFF2-40B4-BE49-F238E27FC236}">
                <a16:creationId xmlns:a16="http://schemas.microsoft.com/office/drawing/2014/main" id="{B128B398-4C59-AF4F-94D9-588CCF62A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426720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147463" name="TextBox 7">
            <a:extLst>
              <a:ext uri="{FF2B5EF4-FFF2-40B4-BE49-F238E27FC236}">
                <a16:creationId xmlns:a16="http://schemas.microsoft.com/office/drawing/2014/main" id="{588748DA-E20A-1145-81A2-D66DD5CAF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8864" y="4262438"/>
            <a:ext cx="338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147464" name="TextBox 8">
            <a:extLst>
              <a:ext uri="{FF2B5EF4-FFF2-40B4-BE49-F238E27FC236}">
                <a16:creationId xmlns:a16="http://schemas.microsoft.com/office/drawing/2014/main" id="{3788AFEC-9B31-5B47-8CF7-8CFD3C2C1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26720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147465" name="TextBox 10">
            <a:extLst>
              <a:ext uri="{FF2B5EF4-FFF2-40B4-BE49-F238E27FC236}">
                <a16:creationId xmlns:a16="http://schemas.microsoft.com/office/drawing/2014/main" id="{175F3AC1-D4D1-564A-8044-490450107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9401" y="4614863"/>
            <a:ext cx="390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Times" pitchFamily="2" charset="0"/>
              </a:rPr>
              <a:t>?</a:t>
            </a:r>
          </a:p>
        </p:txBody>
      </p:sp>
      <p:sp>
        <p:nvSpPr>
          <p:cNvPr id="147466" name="Oval 1">
            <a:extLst>
              <a:ext uri="{FF2B5EF4-FFF2-40B4-BE49-F238E27FC236}">
                <a16:creationId xmlns:a16="http://schemas.microsoft.com/office/drawing/2014/main" id="{7B01D0AB-F2E1-4E42-BE36-952E60726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0864" y="4897439"/>
            <a:ext cx="1520825" cy="148748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grpSp>
        <p:nvGrpSpPr>
          <p:cNvPr id="147467" name="Group 5">
            <a:extLst>
              <a:ext uri="{FF2B5EF4-FFF2-40B4-BE49-F238E27FC236}">
                <a16:creationId xmlns:a16="http://schemas.microsoft.com/office/drawing/2014/main" id="{D2136F16-0D68-ED4E-A68C-ED16C071DD66}"/>
              </a:ext>
            </a:extLst>
          </p:cNvPr>
          <p:cNvGrpSpPr>
            <a:grpSpLocks/>
          </p:cNvGrpSpPr>
          <p:nvPr/>
        </p:nvGrpSpPr>
        <p:grpSpPr bwMode="auto">
          <a:xfrm>
            <a:off x="8024814" y="3846513"/>
            <a:ext cx="1806575" cy="831850"/>
            <a:chOff x="7110813" y="3846939"/>
            <a:chExt cx="1805622" cy="830997"/>
          </a:xfrm>
        </p:grpSpPr>
        <p:sp>
          <p:nvSpPr>
            <p:cNvPr id="147469" name="TextBox 1">
              <a:extLst>
                <a:ext uri="{FF2B5EF4-FFF2-40B4-BE49-F238E27FC236}">
                  <a16:creationId xmlns:a16="http://schemas.microsoft.com/office/drawing/2014/main" id="{42D1F2E8-E09E-E64C-B0A4-2A456D34F2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68603" y="3846939"/>
              <a:ext cx="144783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    1  1   0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0070C0"/>
                  </a:solidFill>
                  <a:latin typeface="Times" pitchFamily="2" charset="0"/>
                </a:rPr>
                <a:t>z</a:t>
              </a:r>
              <a:r>
                <a:rPr lang="en-US" altLang="en-US" b="0" baseline="-25000">
                  <a:solidFill>
                    <a:srgbClr val="0070C0"/>
                  </a:solidFill>
                  <a:latin typeface="Times" pitchFamily="2" charset="0"/>
                </a:rPr>
                <a:t>3  </a:t>
              </a:r>
              <a:r>
                <a:rPr lang="en-US" altLang="en-US" b="0">
                  <a:solidFill>
                    <a:srgbClr val="0070C0"/>
                  </a:solidFill>
                  <a:latin typeface="Times" pitchFamily="2" charset="0"/>
                </a:rPr>
                <a:t>z</a:t>
              </a:r>
              <a:r>
                <a:rPr lang="en-US" altLang="en-US" b="0" baseline="-25000">
                  <a:solidFill>
                    <a:srgbClr val="0070C0"/>
                  </a:solidFill>
                  <a:latin typeface="Times" pitchFamily="2" charset="0"/>
                </a:rPr>
                <a:t>2  </a:t>
              </a:r>
              <a:r>
                <a:rPr lang="en-US" altLang="en-US" b="0">
                  <a:solidFill>
                    <a:srgbClr val="0070C0"/>
                  </a:solidFill>
                  <a:latin typeface="Times" pitchFamily="2" charset="0"/>
                </a:rPr>
                <a:t>z</a:t>
              </a:r>
              <a:r>
                <a:rPr lang="en-US" altLang="en-US" b="0" baseline="-25000">
                  <a:solidFill>
                    <a:srgbClr val="0070C0"/>
                  </a:solidFill>
                  <a:latin typeface="Times" pitchFamily="2" charset="0"/>
                </a:rPr>
                <a:t>1  </a:t>
              </a:r>
              <a:r>
                <a:rPr lang="en-US" altLang="en-US" b="0">
                  <a:solidFill>
                    <a:srgbClr val="0070C0"/>
                  </a:solidFill>
                  <a:latin typeface="Times" pitchFamily="2" charset="0"/>
                </a:rPr>
                <a:t>z</a:t>
              </a:r>
              <a:r>
                <a:rPr lang="en-US" altLang="en-US" b="0" baseline="-25000">
                  <a:solidFill>
                    <a:srgbClr val="0070C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147470" name="TextBox 2">
              <a:extLst>
                <a:ext uri="{FF2B5EF4-FFF2-40B4-BE49-F238E27FC236}">
                  <a16:creationId xmlns:a16="http://schemas.microsoft.com/office/drawing/2014/main" id="{97C01043-CC49-EB4D-81E1-671D706962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10813" y="4030683"/>
              <a:ext cx="3577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latin typeface="Times" pitchFamily="2" charset="0"/>
                </a:rPr>
                <a:t>+</a:t>
              </a:r>
            </a:p>
          </p:txBody>
        </p:sp>
        <p:cxnSp>
          <p:nvCxnSpPr>
            <p:cNvPr id="147471" name="Straight Connector 4">
              <a:extLst>
                <a:ext uri="{FF2B5EF4-FFF2-40B4-BE49-F238E27FC236}">
                  <a16:creationId xmlns:a16="http://schemas.microsoft.com/office/drawing/2014/main" id="{4A7BD092-B771-F94F-81C2-4254A235095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289708" y="4677936"/>
              <a:ext cx="1626727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47468" name="TextBox 16">
            <a:extLst>
              <a:ext uri="{FF2B5EF4-FFF2-40B4-BE49-F238E27FC236}">
                <a16:creationId xmlns:a16="http://schemas.microsoft.com/office/drawing/2014/main" id="{5D7A7D44-6B00-8944-BAE2-FC7EFBF0C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1" y="3716338"/>
            <a:ext cx="2352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70C0"/>
                </a:solidFill>
                <a:latin typeface="Times" pitchFamily="2" charset="0"/>
              </a:rPr>
              <a:t>z</a:t>
            </a:r>
            <a:r>
              <a:rPr lang="en-US" altLang="en-US" b="0" baseline="-25000">
                <a:solidFill>
                  <a:srgbClr val="0070C0"/>
                </a:solidFill>
                <a:latin typeface="Times" pitchFamily="2" charset="0"/>
              </a:rPr>
              <a:t>3             </a:t>
            </a:r>
            <a:r>
              <a:rPr lang="en-US" altLang="en-US" b="0">
                <a:solidFill>
                  <a:srgbClr val="0070C0"/>
                </a:solidFill>
                <a:latin typeface="Times" pitchFamily="2" charset="0"/>
              </a:rPr>
              <a:t>z</a:t>
            </a:r>
            <a:r>
              <a:rPr lang="en-US" altLang="en-US" b="0" baseline="-25000">
                <a:solidFill>
                  <a:srgbClr val="0070C0"/>
                </a:solidFill>
                <a:latin typeface="Times" pitchFamily="2" charset="0"/>
              </a:rPr>
              <a:t>2     </a:t>
            </a:r>
            <a:r>
              <a:rPr lang="en-US" altLang="en-US" b="0">
                <a:solidFill>
                  <a:srgbClr val="0070C0"/>
                </a:solidFill>
                <a:latin typeface="Times" pitchFamily="2" charset="0"/>
              </a:rPr>
              <a:t>z</a:t>
            </a:r>
            <a:r>
              <a:rPr lang="en-US" altLang="en-US" b="0" baseline="-25000">
                <a:solidFill>
                  <a:srgbClr val="0070C0"/>
                </a:solidFill>
                <a:latin typeface="Times" pitchFamily="2" charset="0"/>
              </a:rPr>
              <a:t>1     </a:t>
            </a:r>
            <a:r>
              <a:rPr lang="en-US" altLang="en-US" b="0">
                <a:solidFill>
                  <a:srgbClr val="0070C0"/>
                </a:solidFill>
                <a:latin typeface="Times" pitchFamily="2" charset="0"/>
              </a:rPr>
              <a:t>z</a:t>
            </a:r>
            <a:r>
              <a:rPr lang="en-US" altLang="en-US" b="0" baseline="-25000">
                <a:solidFill>
                  <a:srgbClr val="0070C0"/>
                </a:solidFill>
                <a:latin typeface="Times" pitchFamily="2" charset="0"/>
              </a:rPr>
              <a:t>0 </a:t>
            </a:r>
          </a:p>
        </p:txBody>
      </p:sp>
    </p:spTree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1" name="Picture 6">
            <a:extLst>
              <a:ext uri="{FF2B5EF4-FFF2-40B4-BE49-F238E27FC236}">
                <a16:creationId xmlns:a16="http://schemas.microsoft.com/office/drawing/2014/main" id="{F881EA34-017D-4243-87DA-FBD3A3E3E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64" y="990601"/>
            <a:ext cx="6086475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2" name="TextBox 2">
            <a:extLst>
              <a:ext uri="{FF2B5EF4-FFF2-40B4-BE49-F238E27FC236}">
                <a16:creationId xmlns:a16="http://schemas.microsoft.com/office/drawing/2014/main" id="{6A2401A5-4D3C-3045-B6A2-99989B72F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2676" y="6519864"/>
            <a:ext cx="25495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latin typeface="Times" pitchFamily="2" charset="0"/>
              </a:rPr>
              <a:t>[Figure 3.41 in the textbook]</a:t>
            </a:r>
          </a:p>
        </p:txBody>
      </p:sp>
      <p:sp>
        <p:nvSpPr>
          <p:cNvPr id="148483" name="Rectangle 2">
            <a:extLst>
              <a:ext uri="{FF2B5EF4-FFF2-40B4-BE49-F238E27FC236}">
                <a16:creationId xmlns:a16="http://schemas.microsoft.com/office/drawing/2014/main" id="{C18B376C-219A-A543-8C82-ECA3D7496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35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Circuit for a one-digit BCD adder</a:t>
            </a:r>
            <a:endParaRPr lang="en-US" altLang="en-US" sz="3200"/>
          </a:p>
        </p:txBody>
      </p:sp>
      <p:sp>
        <p:nvSpPr>
          <p:cNvPr id="148484" name="TextBox 1">
            <a:extLst>
              <a:ext uri="{FF2B5EF4-FFF2-40B4-BE49-F238E27FC236}">
                <a16:creationId xmlns:a16="http://schemas.microsoft.com/office/drawing/2014/main" id="{B34C97FC-6DFF-BF45-B915-5B10951B6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43840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148485" name="TextBox 5">
            <a:extLst>
              <a:ext uri="{FF2B5EF4-FFF2-40B4-BE49-F238E27FC236}">
                <a16:creationId xmlns:a16="http://schemas.microsoft.com/office/drawing/2014/main" id="{3DE26010-1E66-5B47-AC27-29537C35B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41020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148486" name="TextBox 6">
            <a:extLst>
              <a:ext uri="{FF2B5EF4-FFF2-40B4-BE49-F238E27FC236}">
                <a16:creationId xmlns:a16="http://schemas.microsoft.com/office/drawing/2014/main" id="{AECBB768-AEFB-B643-837C-C49189938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426720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148487" name="TextBox 7">
            <a:extLst>
              <a:ext uri="{FF2B5EF4-FFF2-40B4-BE49-F238E27FC236}">
                <a16:creationId xmlns:a16="http://schemas.microsoft.com/office/drawing/2014/main" id="{641B2987-6204-FD4D-B073-C62209384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8864" y="4262438"/>
            <a:ext cx="338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148488" name="TextBox 8">
            <a:extLst>
              <a:ext uri="{FF2B5EF4-FFF2-40B4-BE49-F238E27FC236}">
                <a16:creationId xmlns:a16="http://schemas.microsoft.com/office/drawing/2014/main" id="{45804EA4-5607-E940-A6C1-5C675F95D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26720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148489" name="TextBox 10">
            <a:extLst>
              <a:ext uri="{FF2B5EF4-FFF2-40B4-BE49-F238E27FC236}">
                <a16:creationId xmlns:a16="http://schemas.microsoft.com/office/drawing/2014/main" id="{C06C2FB1-5700-084D-9DF1-58378D915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9401" y="4614863"/>
            <a:ext cx="390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Times" pitchFamily="2" charset="0"/>
              </a:rPr>
              <a:t>?</a:t>
            </a:r>
          </a:p>
        </p:txBody>
      </p:sp>
      <p:sp>
        <p:nvSpPr>
          <p:cNvPr id="148490" name="Oval 1">
            <a:extLst>
              <a:ext uri="{FF2B5EF4-FFF2-40B4-BE49-F238E27FC236}">
                <a16:creationId xmlns:a16="http://schemas.microsoft.com/office/drawing/2014/main" id="{2397A537-7969-1F4A-8C5E-F0CFF9D42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0864" y="4897439"/>
            <a:ext cx="1520825" cy="148748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grpSp>
        <p:nvGrpSpPr>
          <p:cNvPr id="148491" name="Group 5">
            <a:extLst>
              <a:ext uri="{FF2B5EF4-FFF2-40B4-BE49-F238E27FC236}">
                <a16:creationId xmlns:a16="http://schemas.microsoft.com/office/drawing/2014/main" id="{4D132ED6-E376-9E49-B456-5E05CC030100}"/>
              </a:ext>
            </a:extLst>
          </p:cNvPr>
          <p:cNvGrpSpPr>
            <a:grpSpLocks/>
          </p:cNvGrpSpPr>
          <p:nvPr/>
        </p:nvGrpSpPr>
        <p:grpSpPr bwMode="auto">
          <a:xfrm>
            <a:off x="8024814" y="3846513"/>
            <a:ext cx="1806575" cy="831850"/>
            <a:chOff x="7110813" y="3846939"/>
            <a:chExt cx="1805622" cy="830997"/>
          </a:xfrm>
        </p:grpSpPr>
        <p:sp>
          <p:nvSpPr>
            <p:cNvPr id="148495" name="TextBox 1">
              <a:extLst>
                <a:ext uri="{FF2B5EF4-FFF2-40B4-BE49-F238E27FC236}">
                  <a16:creationId xmlns:a16="http://schemas.microsoft.com/office/drawing/2014/main" id="{F13AE32E-7252-434B-843C-C379966811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68603" y="3846939"/>
              <a:ext cx="144783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    1  1   0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0070C0"/>
                  </a:solidFill>
                  <a:latin typeface="Times" pitchFamily="2" charset="0"/>
                </a:rPr>
                <a:t>z</a:t>
              </a:r>
              <a:r>
                <a:rPr lang="en-US" altLang="en-US" b="0" baseline="-25000">
                  <a:solidFill>
                    <a:srgbClr val="0070C0"/>
                  </a:solidFill>
                  <a:latin typeface="Times" pitchFamily="2" charset="0"/>
                </a:rPr>
                <a:t>3  </a:t>
              </a:r>
              <a:r>
                <a:rPr lang="en-US" altLang="en-US" b="0">
                  <a:solidFill>
                    <a:srgbClr val="0070C0"/>
                  </a:solidFill>
                  <a:latin typeface="Times" pitchFamily="2" charset="0"/>
                </a:rPr>
                <a:t>z</a:t>
              </a:r>
              <a:r>
                <a:rPr lang="en-US" altLang="en-US" b="0" baseline="-25000">
                  <a:solidFill>
                    <a:srgbClr val="0070C0"/>
                  </a:solidFill>
                  <a:latin typeface="Times" pitchFamily="2" charset="0"/>
                </a:rPr>
                <a:t>2  </a:t>
              </a:r>
              <a:r>
                <a:rPr lang="en-US" altLang="en-US" b="0">
                  <a:solidFill>
                    <a:srgbClr val="0070C0"/>
                  </a:solidFill>
                  <a:latin typeface="Times" pitchFamily="2" charset="0"/>
                </a:rPr>
                <a:t>z</a:t>
              </a:r>
              <a:r>
                <a:rPr lang="en-US" altLang="en-US" b="0" baseline="-25000">
                  <a:solidFill>
                    <a:srgbClr val="0070C0"/>
                  </a:solidFill>
                  <a:latin typeface="Times" pitchFamily="2" charset="0"/>
                </a:rPr>
                <a:t>1  </a:t>
              </a:r>
              <a:r>
                <a:rPr lang="en-US" altLang="en-US" b="0">
                  <a:solidFill>
                    <a:srgbClr val="0070C0"/>
                  </a:solidFill>
                  <a:latin typeface="Times" pitchFamily="2" charset="0"/>
                </a:rPr>
                <a:t>z</a:t>
              </a:r>
              <a:r>
                <a:rPr lang="en-US" altLang="en-US" b="0" baseline="-25000">
                  <a:solidFill>
                    <a:srgbClr val="0070C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148496" name="TextBox 2">
              <a:extLst>
                <a:ext uri="{FF2B5EF4-FFF2-40B4-BE49-F238E27FC236}">
                  <a16:creationId xmlns:a16="http://schemas.microsoft.com/office/drawing/2014/main" id="{65B8FA0B-BD51-E644-BB24-5127140270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10813" y="4030683"/>
              <a:ext cx="3577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latin typeface="Times" pitchFamily="2" charset="0"/>
                </a:rPr>
                <a:t>+</a:t>
              </a:r>
            </a:p>
          </p:txBody>
        </p:sp>
        <p:cxnSp>
          <p:nvCxnSpPr>
            <p:cNvPr id="148497" name="Straight Connector 4">
              <a:extLst>
                <a:ext uri="{FF2B5EF4-FFF2-40B4-BE49-F238E27FC236}">
                  <a16:creationId xmlns:a16="http://schemas.microsoft.com/office/drawing/2014/main" id="{556E5980-7094-F245-8883-414C1C518C2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289708" y="4677936"/>
              <a:ext cx="1626727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48492" name="TextBox 15">
            <a:extLst>
              <a:ext uri="{FF2B5EF4-FFF2-40B4-BE49-F238E27FC236}">
                <a16:creationId xmlns:a16="http://schemas.microsoft.com/office/drawing/2014/main" id="{0C4E2097-9701-724F-81DC-9F2379D13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2743200"/>
            <a:ext cx="18367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Times" pitchFamily="2" charset="0"/>
              </a:rPr>
              <a:t>implicit 0</a:t>
            </a:r>
          </a:p>
        </p:txBody>
      </p:sp>
      <p:cxnSp>
        <p:nvCxnSpPr>
          <p:cNvPr id="148493" name="Straight Arrow Connector 12">
            <a:extLst>
              <a:ext uri="{FF2B5EF4-FFF2-40B4-BE49-F238E27FC236}">
                <a16:creationId xmlns:a16="http://schemas.microsoft.com/office/drawing/2014/main" id="{C0694512-999F-6141-99A8-7CB64902AFB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525001" y="3232151"/>
            <a:ext cx="11113" cy="614363"/>
          </a:xfrm>
          <a:prstGeom prst="straightConnector1">
            <a:avLst/>
          </a:prstGeom>
          <a:noFill/>
          <a:ln w="444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8494" name="TextBox 19">
            <a:extLst>
              <a:ext uri="{FF2B5EF4-FFF2-40B4-BE49-F238E27FC236}">
                <a16:creationId xmlns:a16="http://schemas.microsoft.com/office/drawing/2014/main" id="{26E38714-0CA2-A344-B930-38741A3C4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1" y="3716338"/>
            <a:ext cx="2352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70C0"/>
                </a:solidFill>
                <a:latin typeface="Times" pitchFamily="2" charset="0"/>
              </a:rPr>
              <a:t>z</a:t>
            </a:r>
            <a:r>
              <a:rPr lang="en-US" altLang="en-US" b="0" baseline="-25000">
                <a:solidFill>
                  <a:srgbClr val="0070C0"/>
                </a:solidFill>
                <a:latin typeface="Times" pitchFamily="2" charset="0"/>
              </a:rPr>
              <a:t>3             </a:t>
            </a:r>
            <a:r>
              <a:rPr lang="en-US" altLang="en-US" b="0">
                <a:solidFill>
                  <a:srgbClr val="0070C0"/>
                </a:solidFill>
                <a:latin typeface="Times" pitchFamily="2" charset="0"/>
              </a:rPr>
              <a:t>z</a:t>
            </a:r>
            <a:r>
              <a:rPr lang="en-US" altLang="en-US" b="0" baseline="-25000">
                <a:solidFill>
                  <a:srgbClr val="0070C0"/>
                </a:solidFill>
                <a:latin typeface="Times" pitchFamily="2" charset="0"/>
              </a:rPr>
              <a:t>2     </a:t>
            </a:r>
            <a:r>
              <a:rPr lang="en-US" altLang="en-US" b="0">
                <a:solidFill>
                  <a:srgbClr val="0070C0"/>
                </a:solidFill>
                <a:latin typeface="Times" pitchFamily="2" charset="0"/>
              </a:rPr>
              <a:t>z</a:t>
            </a:r>
            <a:r>
              <a:rPr lang="en-US" altLang="en-US" b="0" baseline="-25000">
                <a:solidFill>
                  <a:srgbClr val="0070C0"/>
                </a:solidFill>
                <a:latin typeface="Times" pitchFamily="2" charset="0"/>
              </a:rPr>
              <a:t>1     </a:t>
            </a:r>
            <a:r>
              <a:rPr lang="en-US" altLang="en-US" b="0">
                <a:solidFill>
                  <a:srgbClr val="0070C0"/>
                </a:solidFill>
                <a:latin typeface="Times" pitchFamily="2" charset="0"/>
              </a:rPr>
              <a:t>z</a:t>
            </a:r>
            <a:r>
              <a:rPr lang="en-US" altLang="en-US" b="0" baseline="-25000">
                <a:solidFill>
                  <a:srgbClr val="0070C0"/>
                </a:solidFill>
                <a:latin typeface="Times" pitchFamily="2" charset="0"/>
              </a:rPr>
              <a:t>0 </a:t>
            </a:r>
          </a:p>
        </p:txBody>
      </p:sp>
    </p:spTree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5" name="Picture 6">
            <a:extLst>
              <a:ext uri="{FF2B5EF4-FFF2-40B4-BE49-F238E27FC236}">
                <a16:creationId xmlns:a16="http://schemas.microsoft.com/office/drawing/2014/main" id="{F261BFA4-89B9-2D45-AD76-F24EA2251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64" y="990601"/>
            <a:ext cx="6086475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06" name="TextBox 2">
            <a:extLst>
              <a:ext uri="{FF2B5EF4-FFF2-40B4-BE49-F238E27FC236}">
                <a16:creationId xmlns:a16="http://schemas.microsoft.com/office/drawing/2014/main" id="{EAB1AAA0-62C4-CE4E-B1F2-9C046F9A1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2676" y="6519864"/>
            <a:ext cx="25495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latin typeface="Times" pitchFamily="2" charset="0"/>
              </a:rPr>
              <a:t>[Figure 3.41 in the textbook]</a:t>
            </a:r>
          </a:p>
        </p:txBody>
      </p:sp>
      <p:sp>
        <p:nvSpPr>
          <p:cNvPr id="149507" name="Rectangle 2">
            <a:extLst>
              <a:ext uri="{FF2B5EF4-FFF2-40B4-BE49-F238E27FC236}">
                <a16:creationId xmlns:a16="http://schemas.microsoft.com/office/drawing/2014/main" id="{5DD6534F-9FE2-9648-9562-33B1BB19F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35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Circuit for a one-digit BCD adder</a:t>
            </a:r>
            <a:endParaRPr lang="en-US" altLang="en-US" sz="3200"/>
          </a:p>
        </p:txBody>
      </p:sp>
      <p:sp>
        <p:nvSpPr>
          <p:cNvPr id="149508" name="TextBox 1">
            <a:extLst>
              <a:ext uri="{FF2B5EF4-FFF2-40B4-BE49-F238E27FC236}">
                <a16:creationId xmlns:a16="http://schemas.microsoft.com/office/drawing/2014/main" id="{6BCAB87F-44DB-6A4B-B5AF-F7B302870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43840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149509" name="TextBox 5">
            <a:extLst>
              <a:ext uri="{FF2B5EF4-FFF2-40B4-BE49-F238E27FC236}">
                <a16:creationId xmlns:a16="http://schemas.microsoft.com/office/drawing/2014/main" id="{2BC13F8A-16EA-3045-B855-2E0F735EF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41020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149510" name="TextBox 6">
            <a:extLst>
              <a:ext uri="{FF2B5EF4-FFF2-40B4-BE49-F238E27FC236}">
                <a16:creationId xmlns:a16="http://schemas.microsoft.com/office/drawing/2014/main" id="{487C1D7F-66A5-B04C-BEC5-A42A3514F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426720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149511" name="TextBox 7">
            <a:extLst>
              <a:ext uri="{FF2B5EF4-FFF2-40B4-BE49-F238E27FC236}">
                <a16:creationId xmlns:a16="http://schemas.microsoft.com/office/drawing/2014/main" id="{355641DF-A365-B14E-8160-49CDB6742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8864" y="4262438"/>
            <a:ext cx="338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149512" name="TextBox 8">
            <a:extLst>
              <a:ext uri="{FF2B5EF4-FFF2-40B4-BE49-F238E27FC236}">
                <a16:creationId xmlns:a16="http://schemas.microsoft.com/office/drawing/2014/main" id="{AC0A6FF5-67D4-D547-878C-5734F1F25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26720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149513" name="TextBox 10">
            <a:extLst>
              <a:ext uri="{FF2B5EF4-FFF2-40B4-BE49-F238E27FC236}">
                <a16:creationId xmlns:a16="http://schemas.microsoft.com/office/drawing/2014/main" id="{E00F8C3C-0DA2-DC49-97F0-2899E9169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9401" y="4614863"/>
            <a:ext cx="390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Times" pitchFamily="2" charset="0"/>
              </a:rPr>
              <a:t>?</a:t>
            </a:r>
          </a:p>
        </p:txBody>
      </p:sp>
      <p:sp>
        <p:nvSpPr>
          <p:cNvPr id="149514" name="Oval 1">
            <a:extLst>
              <a:ext uri="{FF2B5EF4-FFF2-40B4-BE49-F238E27FC236}">
                <a16:creationId xmlns:a16="http://schemas.microsoft.com/office/drawing/2014/main" id="{F71F5E93-BCA2-E54F-BF75-821EE028D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0864" y="4897439"/>
            <a:ext cx="1520825" cy="148748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grpSp>
        <p:nvGrpSpPr>
          <p:cNvPr id="149515" name="Group 5">
            <a:extLst>
              <a:ext uri="{FF2B5EF4-FFF2-40B4-BE49-F238E27FC236}">
                <a16:creationId xmlns:a16="http://schemas.microsoft.com/office/drawing/2014/main" id="{11FE978A-70BE-BB40-A7E5-171622E74CE4}"/>
              </a:ext>
            </a:extLst>
          </p:cNvPr>
          <p:cNvGrpSpPr>
            <a:grpSpLocks/>
          </p:cNvGrpSpPr>
          <p:nvPr/>
        </p:nvGrpSpPr>
        <p:grpSpPr bwMode="auto">
          <a:xfrm>
            <a:off x="8024814" y="3846513"/>
            <a:ext cx="1806575" cy="831850"/>
            <a:chOff x="7110813" y="3846939"/>
            <a:chExt cx="1805622" cy="830997"/>
          </a:xfrm>
        </p:grpSpPr>
        <p:sp>
          <p:nvSpPr>
            <p:cNvPr id="149522" name="TextBox 1">
              <a:extLst>
                <a:ext uri="{FF2B5EF4-FFF2-40B4-BE49-F238E27FC236}">
                  <a16:creationId xmlns:a16="http://schemas.microsoft.com/office/drawing/2014/main" id="{14B37509-A1A3-2E48-8BDB-7538B76497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68603" y="3846939"/>
              <a:ext cx="144783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    1  1   0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0070C0"/>
                  </a:solidFill>
                  <a:latin typeface="Times" pitchFamily="2" charset="0"/>
                </a:rPr>
                <a:t>z</a:t>
              </a:r>
              <a:r>
                <a:rPr lang="en-US" altLang="en-US" b="0" baseline="-25000">
                  <a:solidFill>
                    <a:srgbClr val="0070C0"/>
                  </a:solidFill>
                  <a:latin typeface="Times" pitchFamily="2" charset="0"/>
                </a:rPr>
                <a:t>3  </a:t>
              </a:r>
              <a:r>
                <a:rPr lang="en-US" altLang="en-US" b="0">
                  <a:solidFill>
                    <a:srgbClr val="0070C0"/>
                  </a:solidFill>
                  <a:latin typeface="Times" pitchFamily="2" charset="0"/>
                </a:rPr>
                <a:t>z</a:t>
              </a:r>
              <a:r>
                <a:rPr lang="en-US" altLang="en-US" b="0" baseline="-25000">
                  <a:solidFill>
                    <a:srgbClr val="0070C0"/>
                  </a:solidFill>
                  <a:latin typeface="Times" pitchFamily="2" charset="0"/>
                </a:rPr>
                <a:t>2  </a:t>
              </a:r>
              <a:r>
                <a:rPr lang="en-US" altLang="en-US" b="0">
                  <a:solidFill>
                    <a:srgbClr val="0070C0"/>
                  </a:solidFill>
                  <a:latin typeface="Times" pitchFamily="2" charset="0"/>
                </a:rPr>
                <a:t>z</a:t>
              </a:r>
              <a:r>
                <a:rPr lang="en-US" altLang="en-US" b="0" baseline="-25000">
                  <a:solidFill>
                    <a:srgbClr val="0070C0"/>
                  </a:solidFill>
                  <a:latin typeface="Times" pitchFamily="2" charset="0"/>
                </a:rPr>
                <a:t>1  </a:t>
              </a:r>
              <a:r>
                <a:rPr lang="en-US" altLang="en-US" b="0">
                  <a:solidFill>
                    <a:srgbClr val="0070C0"/>
                  </a:solidFill>
                  <a:latin typeface="Times" pitchFamily="2" charset="0"/>
                </a:rPr>
                <a:t>z</a:t>
              </a:r>
              <a:r>
                <a:rPr lang="en-US" altLang="en-US" b="0" baseline="-25000">
                  <a:solidFill>
                    <a:srgbClr val="0070C0"/>
                  </a:solidFill>
                  <a:latin typeface="Times" pitchFamily="2" charset="0"/>
                </a:rPr>
                <a:t>0</a:t>
              </a:r>
            </a:p>
          </p:txBody>
        </p:sp>
        <p:sp>
          <p:nvSpPr>
            <p:cNvPr id="149523" name="TextBox 2">
              <a:extLst>
                <a:ext uri="{FF2B5EF4-FFF2-40B4-BE49-F238E27FC236}">
                  <a16:creationId xmlns:a16="http://schemas.microsoft.com/office/drawing/2014/main" id="{4F50686C-4CEE-7648-BA80-57E2DE5FE9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10813" y="4030683"/>
              <a:ext cx="3577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latin typeface="Times" pitchFamily="2" charset="0"/>
                </a:rPr>
                <a:t>+</a:t>
              </a:r>
            </a:p>
          </p:txBody>
        </p:sp>
        <p:cxnSp>
          <p:nvCxnSpPr>
            <p:cNvPr id="149524" name="Straight Connector 4">
              <a:extLst>
                <a:ext uri="{FF2B5EF4-FFF2-40B4-BE49-F238E27FC236}">
                  <a16:creationId xmlns:a16="http://schemas.microsoft.com/office/drawing/2014/main" id="{75B89578-D0F9-B548-9AD8-1F980504BF9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289708" y="4677936"/>
              <a:ext cx="1626727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49516" name="Straight Arrow Connector 12">
            <a:extLst>
              <a:ext uri="{FF2B5EF4-FFF2-40B4-BE49-F238E27FC236}">
                <a16:creationId xmlns:a16="http://schemas.microsoft.com/office/drawing/2014/main" id="{C9DA47D7-6714-0B40-85F5-187D1C66AB8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486400" y="3200400"/>
            <a:ext cx="2590800" cy="1697038"/>
          </a:xfrm>
          <a:prstGeom prst="straightConnector1">
            <a:avLst/>
          </a:prstGeom>
          <a:noFill/>
          <a:ln w="444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9517" name="TextBox 15">
            <a:extLst>
              <a:ext uri="{FF2B5EF4-FFF2-40B4-BE49-F238E27FC236}">
                <a16:creationId xmlns:a16="http://schemas.microsoft.com/office/drawing/2014/main" id="{BD701B0A-0D06-9946-A5A7-C6D3C0B7A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2743200"/>
            <a:ext cx="18367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rgbClr val="FF0000"/>
                </a:solidFill>
                <a:latin typeface="Times" pitchFamily="2" charset="0"/>
              </a:rPr>
              <a:t>carry 3</a:t>
            </a:r>
          </a:p>
        </p:txBody>
      </p:sp>
      <p:cxnSp>
        <p:nvCxnSpPr>
          <p:cNvPr id="149518" name="Straight Arrow Connector 12">
            <a:extLst>
              <a:ext uri="{FF2B5EF4-FFF2-40B4-BE49-F238E27FC236}">
                <a16:creationId xmlns:a16="http://schemas.microsoft.com/office/drawing/2014/main" id="{D97890F3-FDE4-A84C-8835-DF38ECF75FF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513763" y="3278188"/>
            <a:ext cx="11112" cy="614362"/>
          </a:xfrm>
          <a:prstGeom prst="straightConnector1">
            <a:avLst/>
          </a:prstGeom>
          <a:noFill/>
          <a:ln w="444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9519" name="TextBox 16">
            <a:extLst>
              <a:ext uri="{FF2B5EF4-FFF2-40B4-BE49-F238E27FC236}">
                <a16:creationId xmlns:a16="http://schemas.microsoft.com/office/drawing/2014/main" id="{74BBAE97-6E2C-894B-AA13-A00A08421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7564" y="4492626"/>
            <a:ext cx="422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70C0"/>
                </a:solidFill>
                <a:latin typeface="Times" pitchFamily="2" charset="0"/>
              </a:rPr>
              <a:t>z</a:t>
            </a:r>
            <a:r>
              <a:rPr lang="en-US" altLang="en-US" b="0" baseline="-25000">
                <a:solidFill>
                  <a:srgbClr val="0070C0"/>
                </a:solidFill>
                <a:latin typeface="Times" pitchFamily="2" charset="0"/>
              </a:rPr>
              <a:t>3</a:t>
            </a:r>
          </a:p>
        </p:txBody>
      </p:sp>
      <p:sp>
        <p:nvSpPr>
          <p:cNvPr id="149520" name="TextBox 16">
            <a:extLst>
              <a:ext uri="{FF2B5EF4-FFF2-40B4-BE49-F238E27FC236}">
                <a16:creationId xmlns:a16="http://schemas.microsoft.com/office/drawing/2014/main" id="{3CAD81BB-D4F9-554D-8C80-D1D23B953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7489" y="4965701"/>
            <a:ext cx="422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70C0"/>
                </a:solidFill>
                <a:latin typeface="Times" pitchFamily="2" charset="0"/>
              </a:rPr>
              <a:t>c</a:t>
            </a:r>
            <a:r>
              <a:rPr lang="en-US" altLang="en-US" b="0" baseline="-25000">
                <a:solidFill>
                  <a:srgbClr val="0070C0"/>
                </a:solidFill>
                <a:latin typeface="Times" pitchFamily="2" charset="0"/>
              </a:rPr>
              <a:t>3</a:t>
            </a:r>
          </a:p>
        </p:txBody>
      </p:sp>
      <p:sp>
        <p:nvSpPr>
          <p:cNvPr id="149521" name="TextBox 22">
            <a:extLst>
              <a:ext uri="{FF2B5EF4-FFF2-40B4-BE49-F238E27FC236}">
                <a16:creationId xmlns:a16="http://schemas.microsoft.com/office/drawing/2014/main" id="{572FC870-0B42-C043-B50B-8DC129D05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1" y="3716338"/>
            <a:ext cx="2352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70C0"/>
                </a:solidFill>
                <a:latin typeface="Times" pitchFamily="2" charset="0"/>
              </a:rPr>
              <a:t>z</a:t>
            </a:r>
            <a:r>
              <a:rPr lang="en-US" altLang="en-US" b="0" baseline="-25000">
                <a:solidFill>
                  <a:srgbClr val="0070C0"/>
                </a:solidFill>
                <a:latin typeface="Times" pitchFamily="2" charset="0"/>
              </a:rPr>
              <a:t>3             </a:t>
            </a:r>
            <a:r>
              <a:rPr lang="en-US" altLang="en-US" b="0">
                <a:solidFill>
                  <a:srgbClr val="0070C0"/>
                </a:solidFill>
                <a:latin typeface="Times" pitchFamily="2" charset="0"/>
              </a:rPr>
              <a:t>z</a:t>
            </a:r>
            <a:r>
              <a:rPr lang="en-US" altLang="en-US" b="0" baseline="-25000">
                <a:solidFill>
                  <a:srgbClr val="0070C0"/>
                </a:solidFill>
                <a:latin typeface="Times" pitchFamily="2" charset="0"/>
              </a:rPr>
              <a:t>2     </a:t>
            </a:r>
            <a:r>
              <a:rPr lang="en-US" altLang="en-US" b="0">
                <a:solidFill>
                  <a:srgbClr val="0070C0"/>
                </a:solidFill>
                <a:latin typeface="Times" pitchFamily="2" charset="0"/>
              </a:rPr>
              <a:t>z</a:t>
            </a:r>
            <a:r>
              <a:rPr lang="en-US" altLang="en-US" b="0" baseline="-25000">
                <a:solidFill>
                  <a:srgbClr val="0070C0"/>
                </a:solidFill>
                <a:latin typeface="Times" pitchFamily="2" charset="0"/>
              </a:rPr>
              <a:t>1     </a:t>
            </a:r>
            <a:r>
              <a:rPr lang="en-US" altLang="en-US" b="0">
                <a:solidFill>
                  <a:srgbClr val="0070C0"/>
                </a:solidFill>
                <a:latin typeface="Times" pitchFamily="2" charset="0"/>
              </a:rPr>
              <a:t>z</a:t>
            </a:r>
            <a:r>
              <a:rPr lang="en-US" altLang="en-US" b="0" baseline="-25000">
                <a:solidFill>
                  <a:srgbClr val="0070C0"/>
                </a:solidFill>
                <a:latin typeface="Times" pitchFamily="2" charset="0"/>
              </a:rPr>
              <a:t>0 </a:t>
            </a:r>
          </a:p>
        </p:txBody>
      </p:sp>
    </p:spTree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E7679A-6EE7-9572-6DA4-84A3BEA07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1" name="Picture 2">
            <a:extLst>
              <a:ext uri="{FF2B5EF4-FFF2-40B4-BE49-F238E27FC236}">
                <a16:creationId xmlns:a16="http://schemas.microsoft.com/office/drawing/2014/main" id="{CEB1A2F8-DBE2-2BE7-E28F-61536DA5D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9" y="876300"/>
            <a:ext cx="5610225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5C0AE323-1952-FFDB-F319-13CD815CC2F5}"/>
              </a:ext>
            </a:extLst>
          </p:cNvPr>
          <p:cNvSpPr txBox="1">
            <a:spLocks noChangeArrowheads="1"/>
          </p:cNvSpPr>
          <p:nvPr/>
        </p:nvSpPr>
        <p:spPr>
          <a:xfrm>
            <a:off x="914400" y="6350"/>
            <a:ext cx="91440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200" dirty="0">
                <a:ea typeface="+mj-ea"/>
                <a:cs typeface="+mj-cs"/>
              </a:rPr>
              <a:t>Block diagram for a one-digit BCD adder</a:t>
            </a:r>
          </a:p>
        </p:txBody>
      </p:sp>
      <p:sp>
        <p:nvSpPr>
          <p:cNvPr id="122883" name="TextBox 2">
            <a:extLst>
              <a:ext uri="{FF2B5EF4-FFF2-40B4-BE49-F238E27FC236}">
                <a16:creationId xmlns:a16="http://schemas.microsoft.com/office/drawing/2014/main" id="{2B24B924-6DCF-8395-862D-55A9F9613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2676" y="6519864"/>
            <a:ext cx="25495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latin typeface="Times" pitchFamily="2" charset="0"/>
              </a:rPr>
              <a:t>[Figure 3.39 in the textbook]</a:t>
            </a:r>
          </a:p>
        </p:txBody>
      </p:sp>
    </p:spTree>
    <p:extLst>
      <p:ext uri="{BB962C8B-B14F-4D97-AF65-F5344CB8AC3E}">
        <p14:creationId xmlns:p14="http://schemas.microsoft.com/office/powerpoint/2010/main" val="1216894615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542865-6CED-C293-2E0D-B9B8337D7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1" name="Picture 2">
            <a:extLst>
              <a:ext uri="{FF2B5EF4-FFF2-40B4-BE49-F238E27FC236}">
                <a16:creationId xmlns:a16="http://schemas.microsoft.com/office/drawing/2014/main" id="{796100A1-A604-EE42-D1DB-A955514DE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9" y="876300"/>
            <a:ext cx="5610225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61893F79-8D0C-E823-444A-D7B63A6B13E6}"/>
              </a:ext>
            </a:extLst>
          </p:cNvPr>
          <p:cNvSpPr txBox="1">
            <a:spLocks noChangeArrowheads="1"/>
          </p:cNvSpPr>
          <p:nvPr/>
        </p:nvSpPr>
        <p:spPr>
          <a:xfrm>
            <a:off x="914400" y="6350"/>
            <a:ext cx="91440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200" dirty="0">
                <a:ea typeface="+mj-ea"/>
                <a:cs typeface="+mj-cs"/>
              </a:rPr>
              <a:t>Block diagram for a one-digit BCD adder</a:t>
            </a:r>
          </a:p>
        </p:txBody>
      </p:sp>
      <p:sp>
        <p:nvSpPr>
          <p:cNvPr id="122883" name="TextBox 2">
            <a:extLst>
              <a:ext uri="{FF2B5EF4-FFF2-40B4-BE49-F238E27FC236}">
                <a16:creationId xmlns:a16="http://schemas.microsoft.com/office/drawing/2014/main" id="{1AA90873-881D-800A-381C-B7BCE6A71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2676" y="6519864"/>
            <a:ext cx="25495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latin typeface="Times" pitchFamily="2" charset="0"/>
              </a:rPr>
              <a:t>[Figure 3.39 in the textbook]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B16B0A2-B197-0D40-AA6E-37A7D4ED1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953000"/>
            <a:ext cx="1520825" cy="148748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cxnSp>
        <p:nvCxnSpPr>
          <p:cNvPr id="3" name="Straight Arrow Connector 12">
            <a:extLst>
              <a:ext uri="{FF2B5EF4-FFF2-40B4-BE49-F238E27FC236}">
                <a16:creationId xmlns:a16="http://schemas.microsoft.com/office/drawing/2014/main" id="{42877B5C-11C2-0CB2-190C-3E6D769BE6E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553200" y="4495800"/>
            <a:ext cx="1084264" cy="706438"/>
          </a:xfrm>
          <a:prstGeom prst="straightConnector1">
            <a:avLst/>
          </a:prstGeom>
          <a:noFill/>
          <a:ln w="444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Box 15">
            <a:extLst>
              <a:ext uri="{FF2B5EF4-FFF2-40B4-BE49-F238E27FC236}">
                <a16:creationId xmlns:a16="http://schemas.microsoft.com/office/drawing/2014/main" id="{E569C984-0201-939B-0C87-A3ED1FFED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7964" y="3903494"/>
            <a:ext cx="2362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Times" pitchFamily="2" charset="0"/>
              </a:rPr>
              <a:t>We can get by with a 2-bit adder and one XOR gate.</a:t>
            </a:r>
          </a:p>
        </p:txBody>
      </p:sp>
    </p:spTree>
    <p:extLst>
      <p:ext uri="{BB962C8B-B14F-4D97-AF65-F5344CB8AC3E}">
        <p14:creationId xmlns:p14="http://schemas.microsoft.com/office/powerpoint/2010/main" val="4238431791"/>
      </p:ext>
    </p:extLst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97931E-D4B3-0592-3837-075C6A077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1" name="Picture 2">
            <a:extLst>
              <a:ext uri="{FF2B5EF4-FFF2-40B4-BE49-F238E27FC236}">
                <a16:creationId xmlns:a16="http://schemas.microsoft.com/office/drawing/2014/main" id="{E102BFEE-A573-6A38-C6FB-48354141A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9" y="876300"/>
            <a:ext cx="5610225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7BA68968-2E20-EF1E-29F7-5C6627F86C46}"/>
              </a:ext>
            </a:extLst>
          </p:cNvPr>
          <p:cNvSpPr txBox="1">
            <a:spLocks noChangeArrowheads="1"/>
          </p:cNvSpPr>
          <p:nvPr/>
        </p:nvSpPr>
        <p:spPr>
          <a:xfrm>
            <a:off x="914400" y="6350"/>
            <a:ext cx="91440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200" dirty="0">
                <a:ea typeface="+mj-ea"/>
                <a:cs typeface="+mj-cs"/>
              </a:rPr>
              <a:t>Block diagram for a one-digit BCD adder</a:t>
            </a:r>
          </a:p>
        </p:txBody>
      </p:sp>
      <p:sp>
        <p:nvSpPr>
          <p:cNvPr id="122883" name="TextBox 2">
            <a:extLst>
              <a:ext uri="{FF2B5EF4-FFF2-40B4-BE49-F238E27FC236}">
                <a16:creationId xmlns:a16="http://schemas.microsoft.com/office/drawing/2014/main" id="{AAF02B39-2D24-E9FC-14DB-6C1F0E64E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2676" y="6519864"/>
            <a:ext cx="25495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latin typeface="Times" pitchFamily="2" charset="0"/>
              </a:rPr>
              <a:t>[Figure 3.39 in the textbook]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6031F39-9770-1641-232B-FC7EA8E15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581400"/>
            <a:ext cx="1520825" cy="148748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cxnSp>
        <p:nvCxnSpPr>
          <p:cNvPr id="3" name="Straight Arrow Connector 12">
            <a:extLst>
              <a:ext uri="{FF2B5EF4-FFF2-40B4-BE49-F238E27FC236}">
                <a16:creationId xmlns:a16="http://schemas.microsoft.com/office/drawing/2014/main" id="{BDF7122E-EA0E-683A-24F7-71C9BBD4CD1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186486" y="3136106"/>
            <a:ext cx="1084264" cy="706438"/>
          </a:xfrm>
          <a:prstGeom prst="straightConnector1">
            <a:avLst/>
          </a:prstGeom>
          <a:noFill/>
          <a:ln w="444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Box 15">
            <a:extLst>
              <a:ext uri="{FF2B5EF4-FFF2-40B4-BE49-F238E27FC236}">
                <a16:creationId xmlns:a16="http://schemas.microsoft.com/office/drawing/2014/main" id="{A0301B40-914F-ABA3-54C4-04C7DE0F6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3513" y="2682419"/>
            <a:ext cx="2884487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Times" pitchFamily="2" charset="0"/>
              </a:rPr>
              <a:t>This bus mux is not needed. It reduces to 2 wires that carry the adjust signal and feed into the 2-bit adder.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7C74AE4-0CFD-3774-7150-EB820311A319}"/>
              </a:ext>
            </a:extLst>
          </p:cNvPr>
          <p:cNvGrpSpPr/>
          <p:nvPr/>
        </p:nvGrpSpPr>
        <p:grpSpPr>
          <a:xfrm>
            <a:off x="7974742" y="4613958"/>
            <a:ext cx="2322660" cy="909858"/>
            <a:chOff x="7818864" y="4605337"/>
            <a:chExt cx="2322660" cy="909858"/>
          </a:xfrm>
        </p:grpSpPr>
        <p:sp>
          <p:nvSpPr>
            <p:cNvPr id="6" name="Freeform 71">
              <a:extLst>
                <a:ext uri="{FF2B5EF4-FFF2-40B4-BE49-F238E27FC236}">
                  <a16:creationId xmlns:a16="http://schemas.microsoft.com/office/drawing/2014/main" id="{052D9FA3-6D73-1E2A-8F23-D1E6DF212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8776" y="4622579"/>
              <a:ext cx="0" cy="892616"/>
            </a:xfrm>
            <a:custGeom>
              <a:avLst/>
              <a:gdLst>
                <a:gd name="T0" fmla="*/ 2147483646 w 558"/>
                <a:gd name="T1" fmla="*/ 2147483646 h 770"/>
                <a:gd name="T2" fmla="*/ 0 w 558"/>
                <a:gd name="T3" fmla="*/ 2147483646 h 770"/>
                <a:gd name="T4" fmla="*/ 0 w 558"/>
                <a:gd name="T5" fmla="*/ 0 h 770"/>
                <a:gd name="T6" fmla="*/ 0 60000 65536"/>
                <a:gd name="T7" fmla="*/ 0 60000 65536"/>
                <a:gd name="T8" fmla="*/ 0 60000 65536"/>
                <a:gd name="T9" fmla="*/ 0 w 558"/>
                <a:gd name="T10" fmla="*/ 0 h 770"/>
                <a:gd name="T11" fmla="*/ 558 w 558"/>
                <a:gd name="T12" fmla="*/ 770 h 770"/>
                <a:gd name="connsiteX0" fmla="*/ 0 w 0"/>
                <a:gd name="connsiteY0" fmla="*/ 10000 h 10000"/>
                <a:gd name="connsiteX1" fmla="*/ 0 w 0"/>
                <a:gd name="connsiteY1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0000">
                  <a:moveTo>
                    <a:pt x="0" y="10000"/>
                  </a:moveTo>
                  <a:lnTo>
                    <a:pt x="0" y="0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93">
              <a:extLst>
                <a:ext uri="{FF2B5EF4-FFF2-40B4-BE49-F238E27FC236}">
                  <a16:creationId xmlns:a16="http://schemas.microsoft.com/office/drawing/2014/main" id="{E7F5458B-5CC2-BDD1-F00D-F7C2A3B868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18864" y="4613054"/>
              <a:ext cx="2322660" cy="602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1">
              <a:extLst>
                <a:ext uri="{FF2B5EF4-FFF2-40B4-BE49-F238E27FC236}">
                  <a16:creationId xmlns:a16="http://schemas.microsoft.com/office/drawing/2014/main" id="{B848C90B-5D6C-57CF-0FF5-D05F3E16B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2097" y="4622579"/>
              <a:ext cx="0" cy="892616"/>
            </a:xfrm>
            <a:custGeom>
              <a:avLst/>
              <a:gdLst>
                <a:gd name="T0" fmla="*/ 2147483646 w 558"/>
                <a:gd name="T1" fmla="*/ 2147483646 h 770"/>
                <a:gd name="T2" fmla="*/ 0 w 558"/>
                <a:gd name="T3" fmla="*/ 2147483646 h 770"/>
                <a:gd name="T4" fmla="*/ 0 w 558"/>
                <a:gd name="T5" fmla="*/ 0 h 770"/>
                <a:gd name="T6" fmla="*/ 0 60000 65536"/>
                <a:gd name="T7" fmla="*/ 0 60000 65536"/>
                <a:gd name="T8" fmla="*/ 0 60000 65536"/>
                <a:gd name="T9" fmla="*/ 0 w 558"/>
                <a:gd name="T10" fmla="*/ 0 h 770"/>
                <a:gd name="T11" fmla="*/ 558 w 558"/>
                <a:gd name="T12" fmla="*/ 770 h 770"/>
                <a:gd name="connsiteX0" fmla="*/ 0 w 0"/>
                <a:gd name="connsiteY0" fmla="*/ 10000 h 10000"/>
                <a:gd name="connsiteX1" fmla="*/ 0 w 0"/>
                <a:gd name="connsiteY1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0000">
                  <a:moveTo>
                    <a:pt x="0" y="10000"/>
                  </a:moveTo>
                  <a:lnTo>
                    <a:pt x="0" y="0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11">
              <a:extLst>
                <a:ext uri="{FF2B5EF4-FFF2-40B4-BE49-F238E27FC236}">
                  <a16:creationId xmlns:a16="http://schemas.microsoft.com/office/drawing/2014/main" id="{8443BDF7-2371-59E6-60C9-0C1A37A1E07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0218" y="4605337"/>
              <a:ext cx="41275" cy="42863"/>
            </a:xfrm>
            <a:custGeom>
              <a:avLst/>
              <a:gdLst>
                <a:gd name="T0" fmla="*/ 0 w 54"/>
                <a:gd name="T1" fmla="*/ 2147483646 h 53"/>
                <a:gd name="T2" fmla="*/ 2147483646 w 54"/>
                <a:gd name="T3" fmla="*/ 2147483646 h 53"/>
                <a:gd name="T4" fmla="*/ 2147483646 w 54"/>
                <a:gd name="T5" fmla="*/ 2147483646 h 53"/>
                <a:gd name="T6" fmla="*/ 2147483646 w 54"/>
                <a:gd name="T7" fmla="*/ 2147483646 h 53"/>
                <a:gd name="T8" fmla="*/ 2147483646 w 54"/>
                <a:gd name="T9" fmla="*/ 2147483646 h 53"/>
                <a:gd name="T10" fmla="*/ 2147483646 w 54"/>
                <a:gd name="T11" fmla="*/ 2147483646 h 53"/>
                <a:gd name="T12" fmla="*/ 2147483646 w 54"/>
                <a:gd name="T13" fmla="*/ 2147483646 h 53"/>
                <a:gd name="T14" fmla="*/ 2147483646 w 54"/>
                <a:gd name="T15" fmla="*/ 2147483646 h 53"/>
                <a:gd name="T16" fmla="*/ 2147483646 w 54"/>
                <a:gd name="T17" fmla="*/ 2147483646 h 53"/>
                <a:gd name="T18" fmla="*/ 2147483646 w 54"/>
                <a:gd name="T19" fmla="*/ 2147483646 h 53"/>
                <a:gd name="T20" fmla="*/ 2147483646 w 54"/>
                <a:gd name="T21" fmla="*/ 0 h 53"/>
                <a:gd name="T22" fmla="*/ 2147483646 w 54"/>
                <a:gd name="T23" fmla="*/ 0 h 53"/>
                <a:gd name="T24" fmla="*/ 2147483646 w 54"/>
                <a:gd name="T25" fmla="*/ 0 h 53"/>
                <a:gd name="T26" fmla="*/ 2147483646 w 54"/>
                <a:gd name="T27" fmla="*/ 2147483646 h 53"/>
                <a:gd name="T28" fmla="*/ 2147483646 w 54"/>
                <a:gd name="T29" fmla="*/ 2147483646 h 53"/>
                <a:gd name="T30" fmla="*/ 2147483646 w 54"/>
                <a:gd name="T31" fmla="*/ 2147483646 h 53"/>
                <a:gd name="T32" fmla="*/ 2147483646 w 54"/>
                <a:gd name="T33" fmla="*/ 2147483646 h 53"/>
                <a:gd name="T34" fmla="*/ 2147483646 w 54"/>
                <a:gd name="T35" fmla="*/ 2147483646 h 53"/>
                <a:gd name="T36" fmla="*/ 2147483646 w 54"/>
                <a:gd name="T37" fmla="*/ 2147483646 h 53"/>
                <a:gd name="T38" fmla="*/ 2147483646 w 54"/>
                <a:gd name="T39" fmla="*/ 2147483646 h 53"/>
                <a:gd name="T40" fmla="*/ 2147483646 w 54"/>
                <a:gd name="T41" fmla="*/ 2147483646 h 53"/>
                <a:gd name="T42" fmla="*/ 2147483646 w 54"/>
                <a:gd name="T43" fmla="*/ 2147483646 h 53"/>
                <a:gd name="T44" fmla="*/ 2147483646 w 54"/>
                <a:gd name="T45" fmla="*/ 2147483646 h 53"/>
                <a:gd name="T46" fmla="*/ 2147483646 w 54"/>
                <a:gd name="T47" fmla="*/ 2147483646 h 53"/>
                <a:gd name="T48" fmla="*/ 2147483646 w 54"/>
                <a:gd name="T49" fmla="*/ 2147483646 h 53"/>
                <a:gd name="T50" fmla="*/ 2147483646 w 54"/>
                <a:gd name="T51" fmla="*/ 2147483646 h 53"/>
                <a:gd name="T52" fmla="*/ 2147483646 w 54"/>
                <a:gd name="T53" fmla="*/ 2147483646 h 53"/>
                <a:gd name="T54" fmla="*/ 2147483646 w 54"/>
                <a:gd name="T55" fmla="*/ 2147483646 h 53"/>
                <a:gd name="T56" fmla="*/ 2147483646 w 54"/>
                <a:gd name="T57" fmla="*/ 2147483646 h 53"/>
                <a:gd name="T58" fmla="*/ 2147483646 w 54"/>
                <a:gd name="T59" fmla="*/ 2147483646 h 53"/>
                <a:gd name="T60" fmla="*/ 2147483646 w 54"/>
                <a:gd name="T61" fmla="*/ 2147483646 h 53"/>
                <a:gd name="T62" fmla="*/ 2147483646 w 54"/>
                <a:gd name="T63" fmla="*/ 2147483646 h 53"/>
                <a:gd name="T64" fmla="*/ 2147483646 w 54"/>
                <a:gd name="T65" fmla="*/ 2147483646 h 53"/>
                <a:gd name="T66" fmla="*/ 2147483646 w 54"/>
                <a:gd name="T67" fmla="*/ 2147483646 h 53"/>
                <a:gd name="T68" fmla="*/ 2147483646 w 54"/>
                <a:gd name="T69" fmla="*/ 2147483646 h 53"/>
                <a:gd name="T70" fmla="*/ 2147483646 w 54"/>
                <a:gd name="T71" fmla="*/ 2147483646 h 53"/>
                <a:gd name="T72" fmla="*/ 2147483646 w 54"/>
                <a:gd name="T73" fmla="*/ 2147483646 h 53"/>
                <a:gd name="T74" fmla="*/ 2147483646 w 54"/>
                <a:gd name="T75" fmla="*/ 2147483646 h 53"/>
                <a:gd name="T76" fmla="*/ 2147483646 w 54"/>
                <a:gd name="T77" fmla="*/ 2147483646 h 53"/>
                <a:gd name="T78" fmla="*/ 2147483646 w 54"/>
                <a:gd name="T79" fmla="*/ 2147483646 h 53"/>
                <a:gd name="T80" fmla="*/ 2147483646 w 54"/>
                <a:gd name="T81" fmla="*/ 2147483646 h 53"/>
                <a:gd name="T82" fmla="*/ 2147483646 w 54"/>
                <a:gd name="T83" fmla="*/ 2147483646 h 53"/>
                <a:gd name="T84" fmla="*/ 2147483646 w 54"/>
                <a:gd name="T85" fmla="*/ 2147483646 h 53"/>
                <a:gd name="T86" fmla="*/ 2147483646 w 54"/>
                <a:gd name="T87" fmla="*/ 2147483646 h 53"/>
                <a:gd name="T88" fmla="*/ 2147483646 w 54"/>
                <a:gd name="T89" fmla="*/ 2147483646 h 53"/>
                <a:gd name="T90" fmla="*/ 2147483646 w 54"/>
                <a:gd name="T91" fmla="*/ 2147483646 h 53"/>
                <a:gd name="T92" fmla="*/ 2147483646 w 54"/>
                <a:gd name="T93" fmla="*/ 2147483646 h 53"/>
                <a:gd name="T94" fmla="*/ 2147483646 w 54"/>
                <a:gd name="T95" fmla="*/ 2147483646 h 53"/>
                <a:gd name="T96" fmla="*/ 2147483646 w 54"/>
                <a:gd name="T97" fmla="*/ 2147483646 h 53"/>
                <a:gd name="T98" fmla="*/ 2147483646 w 54"/>
                <a:gd name="T99" fmla="*/ 2147483646 h 53"/>
                <a:gd name="T100" fmla="*/ 2147483646 w 54"/>
                <a:gd name="T101" fmla="*/ 2147483646 h 53"/>
                <a:gd name="T102" fmla="*/ 2147483646 w 54"/>
                <a:gd name="T103" fmla="*/ 2147483646 h 53"/>
                <a:gd name="T104" fmla="*/ 2147483646 w 54"/>
                <a:gd name="T105" fmla="*/ 2147483646 h 53"/>
                <a:gd name="T106" fmla="*/ 2147483646 w 54"/>
                <a:gd name="T107" fmla="*/ 2147483646 h 53"/>
                <a:gd name="T108" fmla="*/ 2147483646 w 54"/>
                <a:gd name="T109" fmla="*/ 2147483646 h 53"/>
                <a:gd name="T110" fmla="*/ 0 w 54"/>
                <a:gd name="T111" fmla="*/ 2147483646 h 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"/>
                <a:gd name="T169" fmla="*/ 0 h 53"/>
                <a:gd name="T170" fmla="*/ 54 w 54"/>
                <a:gd name="T171" fmla="*/ 53 h 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" h="53">
                  <a:moveTo>
                    <a:pt x="0" y="21"/>
                  </a:moveTo>
                  <a:lnTo>
                    <a:pt x="0" y="32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4" y="17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4" y="7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8" y="4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6" y="1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6" y="4"/>
                  </a:lnTo>
                  <a:lnTo>
                    <a:pt x="38" y="5"/>
                  </a:lnTo>
                  <a:lnTo>
                    <a:pt x="39" y="5"/>
                  </a:lnTo>
                  <a:lnTo>
                    <a:pt x="40" y="7"/>
                  </a:lnTo>
                  <a:lnTo>
                    <a:pt x="42" y="8"/>
                  </a:lnTo>
                  <a:lnTo>
                    <a:pt x="43" y="8"/>
                  </a:lnTo>
                  <a:lnTo>
                    <a:pt x="44" y="9"/>
                  </a:lnTo>
                  <a:lnTo>
                    <a:pt x="46" y="11"/>
                  </a:lnTo>
                  <a:lnTo>
                    <a:pt x="47" y="12"/>
                  </a:lnTo>
                  <a:lnTo>
                    <a:pt x="47" y="13"/>
                  </a:lnTo>
                  <a:lnTo>
                    <a:pt x="48" y="15"/>
                  </a:lnTo>
                  <a:lnTo>
                    <a:pt x="50" y="16"/>
                  </a:lnTo>
                  <a:lnTo>
                    <a:pt x="50" y="17"/>
                  </a:lnTo>
                  <a:lnTo>
                    <a:pt x="51" y="19"/>
                  </a:lnTo>
                  <a:lnTo>
                    <a:pt x="51" y="20"/>
                  </a:lnTo>
                  <a:lnTo>
                    <a:pt x="52" y="21"/>
                  </a:lnTo>
                  <a:lnTo>
                    <a:pt x="52" y="23"/>
                  </a:lnTo>
                  <a:lnTo>
                    <a:pt x="52" y="24"/>
                  </a:lnTo>
                  <a:lnTo>
                    <a:pt x="54" y="25"/>
                  </a:lnTo>
                  <a:lnTo>
                    <a:pt x="54" y="28"/>
                  </a:lnTo>
                  <a:lnTo>
                    <a:pt x="54" y="29"/>
                  </a:lnTo>
                  <a:lnTo>
                    <a:pt x="54" y="31"/>
                  </a:lnTo>
                  <a:lnTo>
                    <a:pt x="54" y="32"/>
                  </a:lnTo>
                  <a:lnTo>
                    <a:pt x="54" y="21"/>
                  </a:lnTo>
                  <a:lnTo>
                    <a:pt x="54" y="23"/>
                  </a:lnTo>
                  <a:lnTo>
                    <a:pt x="54" y="24"/>
                  </a:lnTo>
                  <a:lnTo>
                    <a:pt x="54" y="27"/>
                  </a:lnTo>
                  <a:lnTo>
                    <a:pt x="54" y="28"/>
                  </a:lnTo>
                  <a:lnTo>
                    <a:pt x="52" y="29"/>
                  </a:lnTo>
                  <a:lnTo>
                    <a:pt x="52" y="31"/>
                  </a:lnTo>
                  <a:lnTo>
                    <a:pt x="52" y="32"/>
                  </a:lnTo>
                  <a:lnTo>
                    <a:pt x="51" y="33"/>
                  </a:lnTo>
                  <a:lnTo>
                    <a:pt x="51" y="35"/>
                  </a:lnTo>
                  <a:lnTo>
                    <a:pt x="50" y="36"/>
                  </a:lnTo>
                  <a:lnTo>
                    <a:pt x="50" y="37"/>
                  </a:lnTo>
                  <a:lnTo>
                    <a:pt x="48" y="38"/>
                  </a:lnTo>
                  <a:lnTo>
                    <a:pt x="47" y="40"/>
                  </a:lnTo>
                  <a:lnTo>
                    <a:pt x="47" y="41"/>
                  </a:lnTo>
                  <a:lnTo>
                    <a:pt x="46" y="42"/>
                  </a:lnTo>
                  <a:lnTo>
                    <a:pt x="44" y="44"/>
                  </a:lnTo>
                  <a:lnTo>
                    <a:pt x="43" y="45"/>
                  </a:lnTo>
                  <a:lnTo>
                    <a:pt x="42" y="46"/>
                  </a:lnTo>
                  <a:lnTo>
                    <a:pt x="40" y="46"/>
                  </a:lnTo>
                  <a:lnTo>
                    <a:pt x="39" y="48"/>
                  </a:lnTo>
                  <a:lnTo>
                    <a:pt x="38" y="49"/>
                  </a:lnTo>
                  <a:lnTo>
                    <a:pt x="36" y="49"/>
                  </a:lnTo>
                  <a:lnTo>
                    <a:pt x="35" y="50"/>
                  </a:lnTo>
                  <a:lnTo>
                    <a:pt x="34" y="50"/>
                  </a:lnTo>
                  <a:lnTo>
                    <a:pt x="32" y="52"/>
                  </a:lnTo>
                  <a:lnTo>
                    <a:pt x="31" y="52"/>
                  </a:lnTo>
                  <a:lnTo>
                    <a:pt x="30" y="52"/>
                  </a:lnTo>
                  <a:lnTo>
                    <a:pt x="28" y="53"/>
                  </a:lnTo>
                  <a:lnTo>
                    <a:pt x="27" y="53"/>
                  </a:lnTo>
                  <a:lnTo>
                    <a:pt x="24" y="53"/>
                  </a:lnTo>
                  <a:lnTo>
                    <a:pt x="23" y="53"/>
                  </a:lnTo>
                  <a:lnTo>
                    <a:pt x="22" y="53"/>
                  </a:lnTo>
                  <a:lnTo>
                    <a:pt x="32" y="53"/>
                  </a:lnTo>
                  <a:lnTo>
                    <a:pt x="31" y="53"/>
                  </a:lnTo>
                  <a:lnTo>
                    <a:pt x="30" y="53"/>
                  </a:lnTo>
                  <a:lnTo>
                    <a:pt x="28" y="53"/>
                  </a:lnTo>
                  <a:lnTo>
                    <a:pt x="26" y="53"/>
                  </a:lnTo>
                  <a:lnTo>
                    <a:pt x="24" y="52"/>
                  </a:lnTo>
                  <a:lnTo>
                    <a:pt x="23" y="52"/>
                  </a:lnTo>
                  <a:lnTo>
                    <a:pt x="22" y="52"/>
                  </a:lnTo>
                  <a:lnTo>
                    <a:pt x="20" y="50"/>
                  </a:lnTo>
                  <a:lnTo>
                    <a:pt x="19" y="50"/>
                  </a:lnTo>
                  <a:lnTo>
                    <a:pt x="18" y="49"/>
                  </a:lnTo>
                  <a:lnTo>
                    <a:pt x="16" y="49"/>
                  </a:lnTo>
                  <a:lnTo>
                    <a:pt x="15" y="48"/>
                  </a:lnTo>
                  <a:lnTo>
                    <a:pt x="14" y="46"/>
                  </a:lnTo>
                  <a:lnTo>
                    <a:pt x="12" y="46"/>
                  </a:lnTo>
                  <a:lnTo>
                    <a:pt x="11" y="45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8" y="41"/>
                  </a:lnTo>
                  <a:lnTo>
                    <a:pt x="7" y="40"/>
                  </a:lnTo>
                  <a:lnTo>
                    <a:pt x="6" y="38"/>
                  </a:lnTo>
                  <a:lnTo>
                    <a:pt x="6" y="37"/>
                  </a:lnTo>
                  <a:lnTo>
                    <a:pt x="4" y="36"/>
                  </a:lnTo>
                  <a:lnTo>
                    <a:pt x="3" y="35"/>
                  </a:lnTo>
                  <a:lnTo>
                    <a:pt x="3" y="33"/>
                  </a:lnTo>
                  <a:lnTo>
                    <a:pt x="3" y="32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0000"/>
            </a:solidFill>
            <a:ln w="698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6624288"/>
      </p:ext>
    </p:extLst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4B66C5-383B-CEEA-1DAE-2EE728DE8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3" name="Picture 6">
            <a:extLst>
              <a:ext uri="{FF2B5EF4-FFF2-40B4-BE49-F238E27FC236}">
                <a16:creationId xmlns:a16="http://schemas.microsoft.com/office/drawing/2014/main" id="{C2DE6FB1-B5A5-B197-687A-A40E8C942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64" y="990601"/>
            <a:ext cx="6086475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4" name="TextBox 2">
            <a:extLst>
              <a:ext uri="{FF2B5EF4-FFF2-40B4-BE49-F238E27FC236}">
                <a16:creationId xmlns:a16="http://schemas.microsoft.com/office/drawing/2014/main" id="{B7796871-DBAB-B7BD-2BB1-DCD60D85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2676" y="6519864"/>
            <a:ext cx="25495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latin typeface="Times" pitchFamily="2" charset="0"/>
              </a:rPr>
              <a:t>[Figure 3.41 in the textbook]</a:t>
            </a:r>
          </a:p>
        </p:txBody>
      </p:sp>
      <p:sp>
        <p:nvSpPr>
          <p:cNvPr id="146435" name="Rectangle 2">
            <a:extLst>
              <a:ext uri="{FF2B5EF4-FFF2-40B4-BE49-F238E27FC236}">
                <a16:creationId xmlns:a16="http://schemas.microsoft.com/office/drawing/2014/main" id="{9CFBEAD7-9418-5ABF-1F61-62BB62AA4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35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Circuit for a one-digit BCD adder</a:t>
            </a:r>
            <a:endParaRPr lang="en-US" altLang="en-US" sz="3200"/>
          </a:p>
        </p:txBody>
      </p:sp>
      <p:sp>
        <p:nvSpPr>
          <p:cNvPr id="146436" name="TextBox 1">
            <a:extLst>
              <a:ext uri="{FF2B5EF4-FFF2-40B4-BE49-F238E27FC236}">
                <a16:creationId xmlns:a16="http://schemas.microsoft.com/office/drawing/2014/main" id="{2C90C0DD-AE9E-8162-2053-21024B894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43840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146438" name="TextBox 6">
            <a:extLst>
              <a:ext uri="{FF2B5EF4-FFF2-40B4-BE49-F238E27FC236}">
                <a16:creationId xmlns:a16="http://schemas.microsoft.com/office/drawing/2014/main" id="{E7EFFAAC-9BF5-4EF4-D682-9FD573599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426720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146439" name="TextBox 7">
            <a:extLst>
              <a:ext uri="{FF2B5EF4-FFF2-40B4-BE49-F238E27FC236}">
                <a16:creationId xmlns:a16="http://schemas.microsoft.com/office/drawing/2014/main" id="{4AFF8F1A-30C2-DB9E-8C71-3EAB7D4AC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8864" y="4262438"/>
            <a:ext cx="338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146440" name="TextBox 8">
            <a:extLst>
              <a:ext uri="{FF2B5EF4-FFF2-40B4-BE49-F238E27FC236}">
                <a16:creationId xmlns:a16="http://schemas.microsoft.com/office/drawing/2014/main" id="{83CD08AE-1E5F-29C5-CB0B-F4173E0C3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26720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146443" name="TextBox 16">
            <a:extLst>
              <a:ext uri="{FF2B5EF4-FFF2-40B4-BE49-F238E27FC236}">
                <a16:creationId xmlns:a16="http://schemas.microsoft.com/office/drawing/2014/main" id="{0F7F05DA-D925-2656-A7D5-BFB880E38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1" y="3716338"/>
            <a:ext cx="2352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70C0"/>
                </a:solidFill>
                <a:latin typeface="Times" pitchFamily="2" charset="0"/>
              </a:rPr>
              <a:t>z</a:t>
            </a:r>
            <a:r>
              <a:rPr lang="en-US" altLang="en-US" b="0" baseline="-25000">
                <a:solidFill>
                  <a:srgbClr val="0070C0"/>
                </a:solidFill>
                <a:latin typeface="Times" pitchFamily="2" charset="0"/>
              </a:rPr>
              <a:t>3             </a:t>
            </a:r>
            <a:r>
              <a:rPr lang="en-US" altLang="en-US" b="0">
                <a:solidFill>
                  <a:srgbClr val="0070C0"/>
                </a:solidFill>
                <a:latin typeface="Times" pitchFamily="2" charset="0"/>
              </a:rPr>
              <a:t>z</a:t>
            </a:r>
            <a:r>
              <a:rPr lang="en-US" altLang="en-US" b="0" baseline="-25000">
                <a:solidFill>
                  <a:srgbClr val="0070C0"/>
                </a:solidFill>
                <a:latin typeface="Times" pitchFamily="2" charset="0"/>
              </a:rPr>
              <a:t>2     </a:t>
            </a:r>
            <a:r>
              <a:rPr lang="en-US" altLang="en-US" b="0">
                <a:solidFill>
                  <a:srgbClr val="0070C0"/>
                </a:solidFill>
                <a:latin typeface="Times" pitchFamily="2" charset="0"/>
              </a:rPr>
              <a:t>z</a:t>
            </a:r>
            <a:r>
              <a:rPr lang="en-US" altLang="en-US" b="0" baseline="-25000">
                <a:solidFill>
                  <a:srgbClr val="0070C0"/>
                </a:solidFill>
                <a:latin typeface="Times" pitchFamily="2" charset="0"/>
              </a:rPr>
              <a:t>1     </a:t>
            </a:r>
            <a:r>
              <a:rPr lang="en-US" altLang="en-US" b="0">
                <a:solidFill>
                  <a:srgbClr val="0070C0"/>
                </a:solidFill>
                <a:latin typeface="Times" pitchFamily="2" charset="0"/>
              </a:rPr>
              <a:t>z</a:t>
            </a:r>
            <a:r>
              <a:rPr lang="en-US" altLang="en-US" b="0" baseline="-25000">
                <a:solidFill>
                  <a:srgbClr val="0070C0"/>
                </a:solidFill>
                <a:latin typeface="Times" pitchFamily="2" charset="0"/>
              </a:rPr>
              <a:t>0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25733EB-0E1F-904B-951E-329D4CECDCED}"/>
              </a:ext>
            </a:extLst>
          </p:cNvPr>
          <p:cNvGrpSpPr/>
          <p:nvPr/>
        </p:nvGrpSpPr>
        <p:grpSpPr>
          <a:xfrm>
            <a:off x="2841553" y="4178300"/>
            <a:ext cx="3604967" cy="546100"/>
            <a:chOff x="7818864" y="4605337"/>
            <a:chExt cx="2303185" cy="909858"/>
          </a:xfrm>
        </p:grpSpPr>
        <p:sp>
          <p:nvSpPr>
            <p:cNvPr id="3" name="Freeform 71">
              <a:extLst>
                <a:ext uri="{FF2B5EF4-FFF2-40B4-BE49-F238E27FC236}">
                  <a16:creationId xmlns:a16="http://schemas.microsoft.com/office/drawing/2014/main" id="{C1BA311B-F297-9529-12FB-9EB0C4F2F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3355" y="4605337"/>
              <a:ext cx="0" cy="892616"/>
            </a:xfrm>
            <a:custGeom>
              <a:avLst/>
              <a:gdLst>
                <a:gd name="T0" fmla="*/ 2147483646 w 558"/>
                <a:gd name="T1" fmla="*/ 2147483646 h 770"/>
                <a:gd name="T2" fmla="*/ 0 w 558"/>
                <a:gd name="T3" fmla="*/ 2147483646 h 770"/>
                <a:gd name="T4" fmla="*/ 0 w 558"/>
                <a:gd name="T5" fmla="*/ 0 h 770"/>
                <a:gd name="T6" fmla="*/ 0 60000 65536"/>
                <a:gd name="T7" fmla="*/ 0 60000 65536"/>
                <a:gd name="T8" fmla="*/ 0 60000 65536"/>
                <a:gd name="T9" fmla="*/ 0 w 558"/>
                <a:gd name="T10" fmla="*/ 0 h 770"/>
                <a:gd name="T11" fmla="*/ 558 w 558"/>
                <a:gd name="T12" fmla="*/ 770 h 770"/>
                <a:gd name="connsiteX0" fmla="*/ 0 w 0"/>
                <a:gd name="connsiteY0" fmla="*/ 10000 h 10000"/>
                <a:gd name="connsiteX1" fmla="*/ 0 w 0"/>
                <a:gd name="connsiteY1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0000">
                  <a:moveTo>
                    <a:pt x="0" y="10000"/>
                  </a:moveTo>
                  <a:lnTo>
                    <a:pt x="0" y="0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Line 93">
              <a:extLst>
                <a:ext uri="{FF2B5EF4-FFF2-40B4-BE49-F238E27FC236}">
                  <a16:creationId xmlns:a16="http://schemas.microsoft.com/office/drawing/2014/main" id="{FF48A5CA-A3FF-DFF1-C5B0-9E6C652F80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18864" y="4613654"/>
              <a:ext cx="2293450" cy="8924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71">
              <a:extLst>
                <a:ext uri="{FF2B5EF4-FFF2-40B4-BE49-F238E27FC236}">
                  <a16:creationId xmlns:a16="http://schemas.microsoft.com/office/drawing/2014/main" id="{B09449B9-55B1-A431-2416-07D6EAFDD8C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092839" y="4622579"/>
              <a:ext cx="29210" cy="892616"/>
            </a:xfrm>
            <a:custGeom>
              <a:avLst/>
              <a:gdLst>
                <a:gd name="T0" fmla="*/ 2147483646 w 558"/>
                <a:gd name="T1" fmla="*/ 2147483646 h 770"/>
                <a:gd name="T2" fmla="*/ 0 w 558"/>
                <a:gd name="T3" fmla="*/ 2147483646 h 770"/>
                <a:gd name="T4" fmla="*/ 0 w 558"/>
                <a:gd name="T5" fmla="*/ 0 h 770"/>
                <a:gd name="T6" fmla="*/ 0 60000 65536"/>
                <a:gd name="T7" fmla="*/ 0 60000 65536"/>
                <a:gd name="T8" fmla="*/ 0 60000 65536"/>
                <a:gd name="T9" fmla="*/ 0 w 558"/>
                <a:gd name="T10" fmla="*/ 0 h 770"/>
                <a:gd name="T11" fmla="*/ 558 w 558"/>
                <a:gd name="T12" fmla="*/ 770 h 770"/>
                <a:gd name="connsiteX0" fmla="*/ 0 w 0"/>
                <a:gd name="connsiteY0" fmla="*/ 10000 h 10000"/>
                <a:gd name="connsiteX1" fmla="*/ 0 w 0"/>
                <a:gd name="connsiteY1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0000">
                  <a:moveTo>
                    <a:pt x="0" y="10000"/>
                  </a:moveTo>
                  <a:lnTo>
                    <a:pt x="0" y="0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111">
              <a:extLst>
                <a:ext uri="{FF2B5EF4-FFF2-40B4-BE49-F238E27FC236}">
                  <a16:creationId xmlns:a16="http://schemas.microsoft.com/office/drawing/2014/main" id="{7E42390A-0C3A-628E-A62F-E33AAD812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9464" y="4605337"/>
              <a:ext cx="41275" cy="42864"/>
            </a:xfrm>
            <a:custGeom>
              <a:avLst/>
              <a:gdLst>
                <a:gd name="T0" fmla="*/ 0 w 54"/>
                <a:gd name="T1" fmla="*/ 2147483646 h 53"/>
                <a:gd name="T2" fmla="*/ 2147483646 w 54"/>
                <a:gd name="T3" fmla="*/ 2147483646 h 53"/>
                <a:gd name="T4" fmla="*/ 2147483646 w 54"/>
                <a:gd name="T5" fmla="*/ 2147483646 h 53"/>
                <a:gd name="T6" fmla="*/ 2147483646 w 54"/>
                <a:gd name="T7" fmla="*/ 2147483646 h 53"/>
                <a:gd name="T8" fmla="*/ 2147483646 w 54"/>
                <a:gd name="T9" fmla="*/ 2147483646 h 53"/>
                <a:gd name="T10" fmla="*/ 2147483646 w 54"/>
                <a:gd name="T11" fmla="*/ 2147483646 h 53"/>
                <a:gd name="T12" fmla="*/ 2147483646 w 54"/>
                <a:gd name="T13" fmla="*/ 2147483646 h 53"/>
                <a:gd name="T14" fmla="*/ 2147483646 w 54"/>
                <a:gd name="T15" fmla="*/ 2147483646 h 53"/>
                <a:gd name="T16" fmla="*/ 2147483646 w 54"/>
                <a:gd name="T17" fmla="*/ 2147483646 h 53"/>
                <a:gd name="T18" fmla="*/ 2147483646 w 54"/>
                <a:gd name="T19" fmla="*/ 2147483646 h 53"/>
                <a:gd name="T20" fmla="*/ 2147483646 w 54"/>
                <a:gd name="T21" fmla="*/ 0 h 53"/>
                <a:gd name="T22" fmla="*/ 2147483646 w 54"/>
                <a:gd name="T23" fmla="*/ 0 h 53"/>
                <a:gd name="T24" fmla="*/ 2147483646 w 54"/>
                <a:gd name="T25" fmla="*/ 0 h 53"/>
                <a:gd name="T26" fmla="*/ 2147483646 w 54"/>
                <a:gd name="T27" fmla="*/ 2147483646 h 53"/>
                <a:gd name="T28" fmla="*/ 2147483646 w 54"/>
                <a:gd name="T29" fmla="*/ 2147483646 h 53"/>
                <a:gd name="T30" fmla="*/ 2147483646 w 54"/>
                <a:gd name="T31" fmla="*/ 2147483646 h 53"/>
                <a:gd name="T32" fmla="*/ 2147483646 w 54"/>
                <a:gd name="T33" fmla="*/ 2147483646 h 53"/>
                <a:gd name="T34" fmla="*/ 2147483646 w 54"/>
                <a:gd name="T35" fmla="*/ 2147483646 h 53"/>
                <a:gd name="T36" fmla="*/ 2147483646 w 54"/>
                <a:gd name="T37" fmla="*/ 2147483646 h 53"/>
                <a:gd name="T38" fmla="*/ 2147483646 w 54"/>
                <a:gd name="T39" fmla="*/ 2147483646 h 53"/>
                <a:gd name="T40" fmla="*/ 2147483646 w 54"/>
                <a:gd name="T41" fmla="*/ 2147483646 h 53"/>
                <a:gd name="T42" fmla="*/ 2147483646 w 54"/>
                <a:gd name="T43" fmla="*/ 2147483646 h 53"/>
                <a:gd name="T44" fmla="*/ 2147483646 w 54"/>
                <a:gd name="T45" fmla="*/ 2147483646 h 53"/>
                <a:gd name="T46" fmla="*/ 2147483646 w 54"/>
                <a:gd name="T47" fmla="*/ 2147483646 h 53"/>
                <a:gd name="T48" fmla="*/ 2147483646 w 54"/>
                <a:gd name="T49" fmla="*/ 2147483646 h 53"/>
                <a:gd name="T50" fmla="*/ 2147483646 w 54"/>
                <a:gd name="T51" fmla="*/ 2147483646 h 53"/>
                <a:gd name="T52" fmla="*/ 2147483646 w 54"/>
                <a:gd name="T53" fmla="*/ 2147483646 h 53"/>
                <a:gd name="T54" fmla="*/ 2147483646 w 54"/>
                <a:gd name="T55" fmla="*/ 2147483646 h 53"/>
                <a:gd name="T56" fmla="*/ 2147483646 w 54"/>
                <a:gd name="T57" fmla="*/ 2147483646 h 53"/>
                <a:gd name="T58" fmla="*/ 2147483646 w 54"/>
                <a:gd name="T59" fmla="*/ 2147483646 h 53"/>
                <a:gd name="T60" fmla="*/ 2147483646 w 54"/>
                <a:gd name="T61" fmla="*/ 2147483646 h 53"/>
                <a:gd name="T62" fmla="*/ 2147483646 w 54"/>
                <a:gd name="T63" fmla="*/ 2147483646 h 53"/>
                <a:gd name="T64" fmla="*/ 2147483646 w 54"/>
                <a:gd name="T65" fmla="*/ 2147483646 h 53"/>
                <a:gd name="T66" fmla="*/ 2147483646 w 54"/>
                <a:gd name="T67" fmla="*/ 2147483646 h 53"/>
                <a:gd name="T68" fmla="*/ 2147483646 w 54"/>
                <a:gd name="T69" fmla="*/ 2147483646 h 53"/>
                <a:gd name="T70" fmla="*/ 2147483646 w 54"/>
                <a:gd name="T71" fmla="*/ 2147483646 h 53"/>
                <a:gd name="T72" fmla="*/ 2147483646 w 54"/>
                <a:gd name="T73" fmla="*/ 2147483646 h 53"/>
                <a:gd name="T74" fmla="*/ 2147483646 w 54"/>
                <a:gd name="T75" fmla="*/ 2147483646 h 53"/>
                <a:gd name="T76" fmla="*/ 2147483646 w 54"/>
                <a:gd name="T77" fmla="*/ 2147483646 h 53"/>
                <a:gd name="T78" fmla="*/ 2147483646 w 54"/>
                <a:gd name="T79" fmla="*/ 2147483646 h 53"/>
                <a:gd name="T80" fmla="*/ 2147483646 w 54"/>
                <a:gd name="T81" fmla="*/ 2147483646 h 53"/>
                <a:gd name="T82" fmla="*/ 2147483646 w 54"/>
                <a:gd name="T83" fmla="*/ 2147483646 h 53"/>
                <a:gd name="T84" fmla="*/ 2147483646 w 54"/>
                <a:gd name="T85" fmla="*/ 2147483646 h 53"/>
                <a:gd name="T86" fmla="*/ 2147483646 w 54"/>
                <a:gd name="T87" fmla="*/ 2147483646 h 53"/>
                <a:gd name="T88" fmla="*/ 2147483646 w 54"/>
                <a:gd name="T89" fmla="*/ 2147483646 h 53"/>
                <a:gd name="T90" fmla="*/ 2147483646 w 54"/>
                <a:gd name="T91" fmla="*/ 2147483646 h 53"/>
                <a:gd name="T92" fmla="*/ 2147483646 w 54"/>
                <a:gd name="T93" fmla="*/ 2147483646 h 53"/>
                <a:gd name="T94" fmla="*/ 2147483646 w 54"/>
                <a:gd name="T95" fmla="*/ 2147483646 h 53"/>
                <a:gd name="T96" fmla="*/ 2147483646 w 54"/>
                <a:gd name="T97" fmla="*/ 2147483646 h 53"/>
                <a:gd name="T98" fmla="*/ 2147483646 w 54"/>
                <a:gd name="T99" fmla="*/ 2147483646 h 53"/>
                <a:gd name="T100" fmla="*/ 2147483646 w 54"/>
                <a:gd name="T101" fmla="*/ 2147483646 h 53"/>
                <a:gd name="T102" fmla="*/ 2147483646 w 54"/>
                <a:gd name="T103" fmla="*/ 2147483646 h 53"/>
                <a:gd name="T104" fmla="*/ 2147483646 w 54"/>
                <a:gd name="T105" fmla="*/ 2147483646 h 53"/>
                <a:gd name="T106" fmla="*/ 2147483646 w 54"/>
                <a:gd name="T107" fmla="*/ 2147483646 h 53"/>
                <a:gd name="T108" fmla="*/ 2147483646 w 54"/>
                <a:gd name="T109" fmla="*/ 2147483646 h 53"/>
                <a:gd name="T110" fmla="*/ 0 w 54"/>
                <a:gd name="T111" fmla="*/ 2147483646 h 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"/>
                <a:gd name="T169" fmla="*/ 0 h 53"/>
                <a:gd name="T170" fmla="*/ 54 w 54"/>
                <a:gd name="T171" fmla="*/ 53 h 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" h="53">
                  <a:moveTo>
                    <a:pt x="0" y="21"/>
                  </a:moveTo>
                  <a:lnTo>
                    <a:pt x="0" y="32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4" y="17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4" y="7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8" y="4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6" y="1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6" y="4"/>
                  </a:lnTo>
                  <a:lnTo>
                    <a:pt x="38" y="5"/>
                  </a:lnTo>
                  <a:lnTo>
                    <a:pt x="39" y="5"/>
                  </a:lnTo>
                  <a:lnTo>
                    <a:pt x="40" y="7"/>
                  </a:lnTo>
                  <a:lnTo>
                    <a:pt x="42" y="8"/>
                  </a:lnTo>
                  <a:lnTo>
                    <a:pt x="43" y="8"/>
                  </a:lnTo>
                  <a:lnTo>
                    <a:pt x="44" y="9"/>
                  </a:lnTo>
                  <a:lnTo>
                    <a:pt x="46" y="11"/>
                  </a:lnTo>
                  <a:lnTo>
                    <a:pt x="47" y="12"/>
                  </a:lnTo>
                  <a:lnTo>
                    <a:pt x="47" y="13"/>
                  </a:lnTo>
                  <a:lnTo>
                    <a:pt x="48" y="15"/>
                  </a:lnTo>
                  <a:lnTo>
                    <a:pt x="50" y="16"/>
                  </a:lnTo>
                  <a:lnTo>
                    <a:pt x="50" y="17"/>
                  </a:lnTo>
                  <a:lnTo>
                    <a:pt x="51" y="19"/>
                  </a:lnTo>
                  <a:lnTo>
                    <a:pt x="51" y="20"/>
                  </a:lnTo>
                  <a:lnTo>
                    <a:pt x="52" y="21"/>
                  </a:lnTo>
                  <a:lnTo>
                    <a:pt x="52" y="23"/>
                  </a:lnTo>
                  <a:lnTo>
                    <a:pt x="52" y="24"/>
                  </a:lnTo>
                  <a:lnTo>
                    <a:pt x="54" y="25"/>
                  </a:lnTo>
                  <a:lnTo>
                    <a:pt x="54" y="28"/>
                  </a:lnTo>
                  <a:lnTo>
                    <a:pt x="54" y="29"/>
                  </a:lnTo>
                  <a:lnTo>
                    <a:pt x="54" y="31"/>
                  </a:lnTo>
                  <a:lnTo>
                    <a:pt x="54" y="32"/>
                  </a:lnTo>
                  <a:lnTo>
                    <a:pt x="54" y="21"/>
                  </a:lnTo>
                  <a:lnTo>
                    <a:pt x="54" y="23"/>
                  </a:lnTo>
                  <a:lnTo>
                    <a:pt x="54" y="24"/>
                  </a:lnTo>
                  <a:lnTo>
                    <a:pt x="54" y="27"/>
                  </a:lnTo>
                  <a:lnTo>
                    <a:pt x="54" y="28"/>
                  </a:lnTo>
                  <a:lnTo>
                    <a:pt x="52" y="29"/>
                  </a:lnTo>
                  <a:lnTo>
                    <a:pt x="52" y="31"/>
                  </a:lnTo>
                  <a:lnTo>
                    <a:pt x="52" y="32"/>
                  </a:lnTo>
                  <a:lnTo>
                    <a:pt x="51" y="33"/>
                  </a:lnTo>
                  <a:lnTo>
                    <a:pt x="51" y="35"/>
                  </a:lnTo>
                  <a:lnTo>
                    <a:pt x="50" y="36"/>
                  </a:lnTo>
                  <a:lnTo>
                    <a:pt x="50" y="37"/>
                  </a:lnTo>
                  <a:lnTo>
                    <a:pt x="48" y="38"/>
                  </a:lnTo>
                  <a:lnTo>
                    <a:pt x="47" y="40"/>
                  </a:lnTo>
                  <a:lnTo>
                    <a:pt x="47" y="41"/>
                  </a:lnTo>
                  <a:lnTo>
                    <a:pt x="46" y="42"/>
                  </a:lnTo>
                  <a:lnTo>
                    <a:pt x="44" y="44"/>
                  </a:lnTo>
                  <a:lnTo>
                    <a:pt x="43" y="45"/>
                  </a:lnTo>
                  <a:lnTo>
                    <a:pt x="42" y="46"/>
                  </a:lnTo>
                  <a:lnTo>
                    <a:pt x="40" y="46"/>
                  </a:lnTo>
                  <a:lnTo>
                    <a:pt x="39" y="48"/>
                  </a:lnTo>
                  <a:lnTo>
                    <a:pt x="38" y="49"/>
                  </a:lnTo>
                  <a:lnTo>
                    <a:pt x="36" y="49"/>
                  </a:lnTo>
                  <a:lnTo>
                    <a:pt x="35" y="50"/>
                  </a:lnTo>
                  <a:lnTo>
                    <a:pt x="34" y="50"/>
                  </a:lnTo>
                  <a:lnTo>
                    <a:pt x="32" y="52"/>
                  </a:lnTo>
                  <a:lnTo>
                    <a:pt x="31" y="52"/>
                  </a:lnTo>
                  <a:lnTo>
                    <a:pt x="30" y="52"/>
                  </a:lnTo>
                  <a:lnTo>
                    <a:pt x="28" y="53"/>
                  </a:lnTo>
                  <a:lnTo>
                    <a:pt x="27" y="53"/>
                  </a:lnTo>
                  <a:lnTo>
                    <a:pt x="24" y="53"/>
                  </a:lnTo>
                  <a:lnTo>
                    <a:pt x="23" y="53"/>
                  </a:lnTo>
                  <a:lnTo>
                    <a:pt x="22" y="53"/>
                  </a:lnTo>
                  <a:lnTo>
                    <a:pt x="32" y="53"/>
                  </a:lnTo>
                  <a:lnTo>
                    <a:pt x="31" y="53"/>
                  </a:lnTo>
                  <a:lnTo>
                    <a:pt x="30" y="53"/>
                  </a:lnTo>
                  <a:lnTo>
                    <a:pt x="28" y="53"/>
                  </a:lnTo>
                  <a:lnTo>
                    <a:pt x="26" y="53"/>
                  </a:lnTo>
                  <a:lnTo>
                    <a:pt x="24" y="52"/>
                  </a:lnTo>
                  <a:lnTo>
                    <a:pt x="23" y="52"/>
                  </a:lnTo>
                  <a:lnTo>
                    <a:pt x="22" y="52"/>
                  </a:lnTo>
                  <a:lnTo>
                    <a:pt x="20" y="50"/>
                  </a:lnTo>
                  <a:lnTo>
                    <a:pt x="19" y="50"/>
                  </a:lnTo>
                  <a:lnTo>
                    <a:pt x="18" y="49"/>
                  </a:lnTo>
                  <a:lnTo>
                    <a:pt x="16" y="49"/>
                  </a:lnTo>
                  <a:lnTo>
                    <a:pt x="15" y="48"/>
                  </a:lnTo>
                  <a:lnTo>
                    <a:pt x="14" y="46"/>
                  </a:lnTo>
                  <a:lnTo>
                    <a:pt x="12" y="46"/>
                  </a:lnTo>
                  <a:lnTo>
                    <a:pt x="11" y="45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8" y="41"/>
                  </a:lnTo>
                  <a:lnTo>
                    <a:pt x="7" y="40"/>
                  </a:lnTo>
                  <a:lnTo>
                    <a:pt x="6" y="38"/>
                  </a:lnTo>
                  <a:lnTo>
                    <a:pt x="6" y="37"/>
                  </a:lnTo>
                  <a:lnTo>
                    <a:pt x="4" y="36"/>
                  </a:lnTo>
                  <a:lnTo>
                    <a:pt x="3" y="35"/>
                  </a:lnTo>
                  <a:lnTo>
                    <a:pt x="3" y="33"/>
                  </a:lnTo>
                  <a:lnTo>
                    <a:pt x="3" y="32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0000"/>
            </a:solidFill>
            <a:ln w="698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15">
            <a:extLst>
              <a:ext uri="{FF2B5EF4-FFF2-40B4-BE49-F238E27FC236}">
                <a16:creationId xmlns:a16="http://schemas.microsoft.com/office/drawing/2014/main" id="{B3DE076A-AA08-DD4A-97C9-79676DFF0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604" y="2623880"/>
            <a:ext cx="29945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Times" pitchFamily="2" charset="0"/>
              </a:rPr>
              <a:t>This is the bus mux!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Times" pitchFamily="2" charset="0"/>
              </a:rPr>
              <a:t>If adjust is equal to one   it outputs +6, i.e., 11 (with an implicit zero).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C6B566-243B-FA71-08A7-C9FB130A9988}"/>
              </a:ext>
            </a:extLst>
          </p:cNvPr>
          <p:cNvSpPr txBox="1"/>
          <p:nvPr/>
        </p:nvSpPr>
        <p:spPr>
          <a:xfrm>
            <a:off x="2897464" y="382166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adjust</a:t>
            </a:r>
          </a:p>
        </p:txBody>
      </p:sp>
    </p:spTree>
    <p:extLst>
      <p:ext uri="{BB962C8B-B14F-4D97-AF65-F5344CB8AC3E}">
        <p14:creationId xmlns:p14="http://schemas.microsoft.com/office/powerpoint/2010/main" val="134976139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CA5E716C-D304-C940-9D68-EB9D069965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Decimal Division by 10</a:t>
            </a:r>
          </a:p>
        </p:txBody>
      </p:sp>
      <p:sp>
        <p:nvSpPr>
          <p:cNvPr id="71682" name="Rectangle 3">
            <a:extLst>
              <a:ext uri="{FF2B5EF4-FFF2-40B4-BE49-F238E27FC236}">
                <a16:creationId xmlns:a16="http://schemas.microsoft.com/office/drawing/2014/main" id="{1572518C-EE80-7044-A66F-58DF7E925A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6400" y="1295400"/>
            <a:ext cx="7772400" cy="4953000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6ABCEC9A-8F15-DB41-8194-C35FFD242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219200"/>
            <a:ext cx="8305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What happens when we divide a number by 10?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/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/>
              <a:t>  </a:t>
            </a:r>
            <a:r>
              <a:rPr lang="en-US" altLang="en-US" sz="2400"/>
              <a:t>      14 / 10 = ?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         540 / 10 = ?</a:t>
            </a:r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       1240 / 10 = ?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29AF6B-3993-9660-1EED-BD5EECD117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3" name="Picture 6">
            <a:extLst>
              <a:ext uri="{FF2B5EF4-FFF2-40B4-BE49-F238E27FC236}">
                <a16:creationId xmlns:a16="http://schemas.microsoft.com/office/drawing/2014/main" id="{487AE7EC-395B-9C5C-9A6D-DCA26B6F5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64" y="990601"/>
            <a:ext cx="6086475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4" name="TextBox 2">
            <a:extLst>
              <a:ext uri="{FF2B5EF4-FFF2-40B4-BE49-F238E27FC236}">
                <a16:creationId xmlns:a16="http://schemas.microsoft.com/office/drawing/2014/main" id="{48731E68-CBC8-F8E1-0F9B-0614E6AE9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2676" y="6519864"/>
            <a:ext cx="25495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latin typeface="Times" pitchFamily="2" charset="0"/>
              </a:rPr>
              <a:t>[Figure 3.41 in the textbook]</a:t>
            </a:r>
          </a:p>
        </p:txBody>
      </p:sp>
      <p:sp>
        <p:nvSpPr>
          <p:cNvPr id="146435" name="Rectangle 2">
            <a:extLst>
              <a:ext uri="{FF2B5EF4-FFF2-40B4-BE49-F238E27FC236}">
                <a16:creationId xmlns:a16="http://schemas.microsoft.com/office/drawing/2014/main" id="{A6867AE1-9B32-D049-4516-FEDD11AF4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35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Circuit for a one-digit BCD adder</a:t>
            </a:r>
            <a:endParaRPr lang="en-US" altLang="en-US" sz="3200"/>
          </a:p>
        </p:txBody>
      </p:sp>
      <p:sp>
        <p:nvSpPr>
          <p:cNvPr id="146436" name="TextBox 1">
            <a:extLst>
              <a:ext uri="{FF2B5EF4-FFF2-40B4-BE49-F238E27FC236}">
                <a16:creationId xmlns:a16="http://schemas.microsoft.com/office/drawing/2014/main" id="{D634835A-718A-00F3-C9E6-3FF075BC4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438401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146438" name="TextBox 6">
            <a:extLst>
              <a:ext uri="{FF2B5EF4-FFF2-40B4-BE49-F238E27FC236}">
                <a16:creationId xmlns:a16="http://schemas.microsoft.com/office/drawing/2014/main" id="{73AFA34E-8C8C-5F9A-2829-AF8AF30E7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4267201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146439" name="TextBox 7">
            <a:extLst>
              <a:ext uri="{FF2B5EF4-FFF2-40B4-BE49-F238E27FC236}">
                <a16:creationId xmlns:a16="http://schemas.microsoft.com/office/drawing/2014/main" id="{41AFE7A9-76AA-811E-9B1F-D5F1A218F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8864" y="4262438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146440" name="TextBox 8">
            <a:extLst>
              <a:ext uri="{FF2B5EF4-FFF2-40B4-BE49-F238E27FC236}">
                <a16:creationId xmlns:a16="http://schemas.microsoft.com/office/drawing/2014/main" id="{E5795BC9-C0F5-C2E9-68C0-1C3F69026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26720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146443" name="TextBox 16">
            <a:extLst>
              <a:ext uri="{FF2B5EF4-FFF2-40B4-BE49-F238E27FC236}">
                <a16:creationId xmlns:a16="http://schemas.microsoft.com/office/drawing/2014/main" id="{697D09C6-4DDE-6C99-72F3-447B0EC38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1" y="3716338"/>
            <a:ext cx="2352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70C0"/>
                </a:solidFill>
                <a:latin typeface="Times" pitchFamily="2" charset="0"/>
              </a:rPr>
              <a:t>z</a:t>
            </a:r>
            <a:r>
              <a:rPr lang="en-US" altLang="en-US" b="0" baseline="-25000">
                <a:solidFill>
                  <a:srgbClr val="0070C0"/>
                </a:solidFill>
                <a:latin typeface="Times" pitchFamily="2" charset="0"/>
              </a:rPr>
              <a:t>3             </a:t>
            </a:r>
            <a:r>
              <a:rPr lang="en-US" altLang="en-US" b="0">
                <a:solidFill>
                  <a:srgbClr val="0070C0"/>
                </a:solidFill>
                <a:latin typeface="Times" pitchFamily="2" charset="0"/>
              </a:rPr>
              <a:t>z</a:t>
            </a:r>
            <a:r>
              <a:rPr lang="en-US" altLang="en-US" b="0" baseline="-25000">
                <a:solidFill>
                  <a:srgbClr val="0070C0"/>
                </a:solidFill>
                <a:latin typeface="Times" pitchFamily="2" charset="0"/>
              </a:rPr>
              <a:t>2     </a:t>
            </a:r>
            <a:r>
              <a:rPr lang="en-US" altLang="en-US" b="0">
                <a:solidFill>
                  <a:srgbClr val="0070C0"/>
                </a:solidFill>
                <a:latin typeface="Times" pitchFamily="2" charset="0"/>
              </a:rPr>
              <a:t>z</a:t>
            </a:r>
            <a:r>
              <a:rPr lang="en-US" altLang="en-US" b="0" baseline="-25000">
                <a:solidFill>
                  <a:srgbClr val="0070C0"/>
                </a:solidFill>
                <a:latin typeface="Times" pitchFamily="2" charset="0"/>
              </a:rPr>
              <a:t>1     </a:t>
            </a:r>
            <a:r>
              <a:rPr lang="en-US" altLang="en-US" b="0">
                <a:solidFill>
                  <a:srgbClr val="0070C0"/>
                </a:solidFill>
                <a:latin typeface="Times" pitchFamily="2" charset="0"/>
              </a:rPr>
              <a:t>z</a:t>
            </a:r>
            <a:r>
              <a:rPr lang="en-US" altLang="en-US" b="0" baseline="-25000">
                <a:solidFill>
                  <a:srgbClr val="0070C0"/>
                </a:solidFill>
                <a:latin typeface="Times" pitchFamily="2" charset="0"/>
              </a:rPr>
              <a:t>0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0BCD810-6DF8-7307-0453-38906284EAE5}"/>
              </a:ext>
            </a:extLst>
          </p:cNvPr>
          <p:cNvGrpSpPr/>
          <p:nvPr/>
        </p:nvGrpSpPr>
        <p:grpSpPr>
          <a:xfrm>
            <a:off x="2841553" y="4178300"/>
            <a:ext cx="3604967" cy="546100"/>
            <a:chOff x="7818864" y="4605337"/>
            <a:chExt cx="2303185" cy="909858"/>
          </a:xfrm>
        </p:grpSpPr>
        <p:sp>
          <p:nvSpPr>
            <p:cNvPr id="3" name="Freeform 71">
              <a:extLst>
                <a:ext uri="{FF2B5EF4-FFF2-40B4-BE49-F238E27FC236}">
                  <a16:creationId xmlns:a16="http://schemas.microsoft.com/office/drawing/2014/main" id="{19738AFE-09B8-8247-FBD6-8C953BDDD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3355" y="4605337"/>
              <a:ext cx="0" cy="892616"/>
            </a:xfrm>
            <a:custGeom>
              <a:avLst/>
              <a:gdLst>
                <a:gd name="T0" fmla="*/ 2147483646 w 558"/>
                <a:gd name="T1" fmla="*/ 2147483646 h 770"/>
                <a:gd name="T2" fmla="*/ 0 w 558"/>
                <a:gd name="T3" fmla="*/ 2147483646 h 770"/>
                <a:gd name="T4" fmla="*/ 0 w 558"/>
                <a:gd name="T5" fmla="*/ 0 h 770"/>
                <a:gd name="T6" fmla="*/ 0 60000 65536"/>
                <a:gd name="T7" fmla="*/ 0 60000 65536"/>
                <a:gd name="T8" fmla="*/ 0 60000 65536"/>
                <a:gd name="T9" fmla="*/ 0 w 558"/>
                <a:gd name="T10" fmla="*/ 0 h 770"/>
                <a:gd name="T11" fmla="*/ 558 w 558"/>
                <a:gd name="T12" fmla="*/ 770 h 770"/>
                <a:gd name="connsiteX0" fmla="*/ 0 w 0"/>
                <a:gd name="connsiteY0" fmla="*/ 10000 h 10000"/>
                <a:gd name="connsiteX1" fmla="*/ 0 w 0"/>
                <a:gd name="connsiteY1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0000">
                  <a:moveTo>
                    <a:pt x="0" y="10000"/>
                  </a:moveTo>
                  <a:lnTo>
                    <a:pt x="0" y="0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Line 93">
              <a:extLst>
                <a:ext uri="{FF2B5EF4-FFF2-40B4-BE49-F238E27FC236}">
                  <a16:creationId xmlns:a16="http://schemas.microsoft.com/office/drawing/2014/main" id="{1791B80F-E112-04CB-FC01-D6CF93F42A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18864" y="4613654"/>
              <a:ext cx="2293450" cy="8924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71">
              <a:extLst>
                <a:ext uri="{FF2B5EF4-FFF2-40B4-BE49-F238E27FC236}">
                  <a16:creationId xmlns:a16="http://schemas.microsoft.com/office/drawing/2014/main" id="{54D7136B-FCB0-D6B6-60BE-9D30014F8A3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092839" y="4622579"/>
              <a:ext cx="29210" cy="892616"/>
            </a:xfrm>
            <a:custGeom>
              <a:avLst/>
              <a:gdLst>
                <a:gd name="T0" fmla="*/ 2147483646 w 558"/>
                <a:gd name="T1" fmla="*/ 2147483646 h 770"/>
                <a:gd name="T2" fmla="*/ 0 w 558"/>
                <a:gd name="T3" fmla="*/ 2147483646 h 770"/>
                <a:gd name="T4" fmla="*/ 0 w 558"/>
                <a:gd name="T5" fmla="*/ 0 h 770"/>
                <a:gd name="T6" fmla="*/ 0 60000 65536"/>
                <a:gd name="T7" fmla="*/ 0 60000 65536"/>
                <a:gd name="T8" fmla="*/ 0 60000 65536"/>
                <a:gd name="T9" fmla="*/ 0 w 558"/>
                <a:gd name="T10" fmla="*/ 0 h 770"/>
                <a:gd name="T11" fmla="*/ 558 w 558"/>
                <a:gd name="T12" fmla="*/ 770 h 770"/>
                <a:gd name="connsiteX0" fmla="*/ 0 w 0"/>
                <a:gd name="connsiteY0" fmla="*/ 10000 h 10000"/>
                <a:gd name="connsiteX1" fmla="*/ 0 w 0"/>
                <a:gd name="connsiteY1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0000">
                  <a:moveTo>
                    <a:pt x="0" y="10000"/>
                  </a:moveTo>
                  <a:lnTo>
                    <a:pt x="0" y="0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111">
              <a:extLst>
                <a:ext uri="{FF2B5EF4-FFF2-40B4-BE49-F238E27FC236}">
                  <a16:creationId xmlns:a16="http://schemas.microsoft.com/office/drawing/2014/main" id="{228D7B65-E808-4D92-3A54-30FB589F6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9464" y="4605337"/>
              <a:ext cx="41275" cy="42864"/>
            </a:xfrm>
            <a:custGeom>
              <a:avLst/>
              <a:gdLst>
                <a:gd name="T0" fmla="*/ 0 w 54"/>
                <a:gd name="T1" fmla="*/ 2147483646 h 53"/>
                <a:gd name="T2" fmla="*/ 2147483646 w 54"/>
                <a:gd name="T3" fmla="*/ 2147483646 h 53"/>
                <a:gd name="T4" fmla="*/ 2147483646 w 54"/>
                <a:gd name="T5" fmla="*/ 2147483646 h 53"/>
                <a:gd name="T6" fmla="*/ 2147483646 w 54"/>
                <a:gd name="T7" fmla="*/ 2147483646 h 53"/>
                <a:gd name="T8" fmla="*/ 2147483646 w 54"/>
                <a:gd name="T9" fmla="*/ 2147483646 h 53"/>
                <a:gd name="T10" fmla="*/ 2147483646 w 54"/>
                <a:gd name="T11" fmla="*/ 2147483646 h 53"/>
                <a:gd name="T12" fmla="*/ 2147483646 w 54"/>
                <a:gd name="T13" fmla="*/ 2147483646 h 53"/>
                <a:gd name="T14" fmla="*/ 2147483646 w 54"/>
                <a:gd name="T15" fmla="*/ 2147483646 h 53"/>
                <a:gd name="T16" fmla="*/ 2147483646 w 54"/>
                <a:gd name="T17" fmla="*/ 2147483646 h 53"/>
                <a:gd name="T18" fmla="*/ 2147483646 w 54"/>
                <a:gd name="T19" fmla="*/ 2147483646 h 53"/>
                <a:gd name="T20" fmla="*/ 2147483646 w 54"/>
                <a:gd name="T21" fmla="*/ 0 h 53"/>
                <a:gd name="T22" fmla="*/ 2147483646 w 54"/>
                <a:gd name="T23" fmla="*/ 0 h 53"/>
                <a:gd name="T24" fmla="*/ 2147483646 w 54"/>
                <a:gd name="T25" fmla="*/ 0 h 53"/>
                <a:gd name="T26" fmla="*/ 2147483646 w 54"/>
                <a:gd name="T27" fmla="*/ 2147483646 h 53"/>
                <a:gd name="T28" fmla="*/ 2147483646 w 54"/>
                <a:gd name="T29" fmla="*/ 2147483646 h 53"/>
                <a:gd name="T30" fmla="*/ 2147483646 w 54"/>
                <a:gd name="T31" fmla="*/ 2147483646 h 53"/>
                <a:gd name="T32" fmla="*/ 2147483646 w 54"/>
                <a:gd name="T33" fmla="*/ 2147483646 h 53"/>
                <a:gd name="T34" fmla="*/ 2147483646 w 54"/>
                <a:gd name="T35" fmla="*/ 2147483646 h 53"/>
                <a:gd name="T36" fmla="*/ 2147483646 w 54"/>
                <a:gd name="T37" fmla="*/ 2147483646 h 53"/>
                <a:gd name="T38" fmla="*/ 2147483646 w 54"/>
                <a:gd name="T39" fmla="*/ 2147483646 h 53"/>
                <a:gd name="T40" fmla="*/ 2147483646 w 54"/>
                <a:gd name="T41" fmla="*/ 2147483646 h 53"/>
                <a:gd name="T42" fmla="*/ 2147483646 w 54"/>
                <a:gd name="T43" fmla="*/ 2147483646 h 53"/>
                <a:gd name="T44" fmla="*/ 2147483646 w 54"/>
                <a:gd name="T45" fmla="*/ 2147483646 h 53"/>
                <a:gd name="T46" fmla="*/ 2147483646 w 54"/>
                <a:gd name="T47" fmla="*/ 2147483646 h 53"/>
                <a:gd name="T48" fmla="*/ 2147483646 w 54"/>
                <a:gd name="T49" fmla="*/ 2147483646 h 53"/>
                <a:gd name="T50" fmla="*/ 2147483646 w 54"/>
                <a:gd name="T51" fmla="*/ 2147483646 h 53"/>
                <a:gd name="T52" fmla="*/ 2147483646 w 54"/>
                <a:gd name="T53" fmla="*/ 2147483646 h 53"/>
                <a:gd name="T54" fmla="*/ 2147483646 w 54"/>
                <a:gd name="T55" fmla="*/ 2147483646 h 53"/>
                <a:gd name="T56" fmla="*/ 2147483646 w 54"/>
                <a:gd name="T57" fmla="*/ 2147483646 h 53"/>
                <a:gd name="T58" fmla="*/ 2147483646 w 54"/>
                <a:gd name="T59" fmla="*/ 2147483646 h 53"/>
                <a:gd name="T60" fmla="*/ 2147483646 w 54"/>
                <a:gd name="T61" fmla="*/ 2147483646 h 53"/>
                <a:gd name="T62" fmla="*/ 2147483646 w 54"/>
                <a:gd name="T63" fmla="*/ 2147483646 h 53"/>
                <a:gd name="T64" fmla="*/ 2147483646 w 54"/>
                <a:gd name="T65" fmla="*/ 2147483646 h 53"/>
                <a:gd name="T66" fmla="*/ 2147483646 w 54"/>
                <a:gd name="T67" fmla="*/ 2147483646 h 53"/>
                <a:gd name="T68" fmla="*/ 2147483646 w 54"/>
                <a:gd name="T69" fmla="*/ 2147483646 h 53"/>
                <a:gd name="T70" fmla="*/ 2147483646 w 54"/>
                <a:gd name="T71" fmla="*/ 2147483646 h 53"/>
                <a:gd name="T72" fmla="*/ 2147483646 w 54"/>
                <a:gd name="T73" fmla="*/ 2147483646 h 53"/>
                <a:gd name="T74" fmla="*/ 2147483646 w 54"/>
                <a:gd name="T75" fmla="*/ 2147483646 h 53"/>
                <a:gd name="T76" fmla="*/ 2147483646 w 54"/>
                <a:gd name="T77" fmla="*/ 2147483646 h 53"/>
                <a:gd name="T78" fmla="*/ 2147483646 w 54"/>
                <a:gd name="T79" fmla="*/ 2147483646 h 53"/>
                <a:gd name="T80" fmla="*/ 2147483646 w 54"/>
                <a:gd name="T81" fmla="*/ 2147483646 h 53"/>
                <a:gd name="T82" fmla="*/ 2147483646 w 54"/>
                <a:gd name="T83" fmla="*/ 2147483646 h 53"/>
                <a:gd name="T84" fmla="*/ 2147483646 w 54"/>
                <a:gd name="T85" fmla="*/ 2147483646 h 53"/>
                <a:gd name="T86" fmla="*/ 2147483646 w 54"/>
                <a:gd name="T87" fmla="*/ 2147483646 h 53"/>
                <a:gd name="T88" fmla="*/ 2147483646 w 54"/>
                <a:gd name="T89" fmla="*/ 2147483646 h 53"/>
                <a:gd name="T90" fmla="*/ 2147483646 w 54"/>
                <a:gd name="T91" fmla="*/ 2147483646 h 53"/>
                <a:gd name="T92" fmla="*/ 2147483646 w 54"/>
                <a:gd name="T93" fmla="*/ 2147483646 h 53"/>
                <a:gd name="T94" fmla="*/ 2147483646 w 54"/>
                <a:gd name="T95" fmla="*/ 2147483646 h 53"/>
                <a:gd name="T96" fmla="*/ 2147483646 w 54"/>
                <a:gd name="T97" fmla="*/ 2147483646 h 53"/>
                <a:gd name="T98" fmla="*/ 2147483646 w 54"/>
                <a:gd name="T99" fmla="*/ 2147483646 h 53"/>
                <a:gd name="T100" fmla="*/ 2147483646 w 54"/>
                <a:gd name="T101" fmla="*/ 2147483646 h 53"/>
                <a:gd name="T102" fmla="*/ 2147483646 w 54"/>
                <a:gd name="T103" fmla="*/ 2147483646 h 53"/>
                <a:gd name="T104" fmla="*/ 2147483646 w 54"/>
                <a:gd name="T105" fmla="*/ 2147483646 h 53"/>
                <a:gd name="T106" fmla="*/ 2147483646 w 54"/>
                <a:gd name="T107" fmla="*/ 2147483646 h 53"/>
                <a:gd name="T108" fmla="*/ 2147483646 w 54"/>
                <a:gd name="T109" fmla="*/ 2147483646 h 53"/>
                <a:gd name="T110" fmla="*/ 0 w 54"/>
                <a:gd name="T111" fmla="*/ 2147483646 h 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"/>
                <a:gd name="T169" fmla="*/ 0 h 53"/>
                <a:gd name="T170" fmla="*/ 54 w 54"/>
                <a:gd name="T171" fmla="*/ 53 h 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" h="53">
                  <a:moveTo>
                    <a:pt x="0" y="21"/>
                  </a:moveTo>
                  <a:lnTo>
                    <a:pt x="0" y="32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4" y="17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4" y="7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8" y="4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6" y="1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6" y="4"/>
                  </a:lnTo>
                  <a:lnTo>
                    <a:pt x="38" y="5"/>
                  </a:lnTo>
                  <a:lnTo>
                    <a:pt x="39" y="5"/>
                  </a:lnTo>
                  <a:lnTo>
                    <a:pt x="40" y="7"/>
                  </a:lnTo>
                  <a:lnTo>
                    <a:pt x="42" y="8"/>
                  </a:lnTo>
                  <a:lnTo>
                    <a:pt x="43" y="8"/>
                  </a:lnTo>
                  <a:lnTo>
                    <a:pt x="44" y="9"/>
                  </a:lnTo>
                  <a:lnTo>
                    <a:pt x="46" y="11"/>
                  </a:lnTo>
                  <a:lnTo>
                    <a:pt x="47" y="12"/>
                  </a:lnTo>
                  <a:lnTo>
                    <a:pt x="47" y="13"/>
                  </a:lnTo>
                  <a:lnTo>
                    <a:pt x="48" y="15"/>
                  </a:lnTo>
                  <a:lnTo>
                    <a:pt x="50" y="16"/>
                  </a:lnTo>
                  <a:lnTo>
                    <a:pt x="50" y="17"/>
                  </a:lnTo>
                  <a:lnTo>
                    <a:pt x="51" y="19"/>
                  </a:lnTo>
                  <a:lnTo>
                    <a:pt x="51" y="20"/>
                  </a:lnTo>
                  <a:lnTo>
                    <a:pt x="52" y="21"/>
                  </a:lnTo>
                  <a:lnTo>
                    <a:pt x="52" y="23"/>
                  </a:lnTo>
                  <a:lnTo>
                    <a:pt x="52" y="24"/>
                  </a:lnTo>
                  <a:lnTo>
                    <a:pt x="54" y="25"/>
                  </a:lnTo>
                  <a:lnTo>
                    <a:pt x="54" y="28"/>
                  </a:lnTo>
                  <a:lnTo>
                    <a:pt x="54" y="29"/>
                  </a:lnTo>
                  <a:lnTo>
                    <a:pt x="54" y="31"/>
                  </a:lnTo>
                  <a:lnTo>
                    <a:pt x="54" y="32"/>
                  </a:lnTo>
                  <a:lnTo>
                    <a:pt x="54" y="21"/>
                  </a:lnTo>
                  <a:lnTo>
                    <a:pt x="54" y="23"/>
                  </a:lnTo>
                  <a:lnTo>
                    <a:pt x="54" y="24"/>
                  </a:lnTo>
                  <a:lnTo>
                    <a:pt x="54" y="27"/>
                  </a:lnTo>
                  <a:lnTo>
                    <a:pt x="54" y="28"/>
                  </a:lnTo>
                  <a:lnTo>
                    <a:pt x="52" y="29"/>
                  </a:lnTo>
                  <a:lnTo>
                    <a:pt x="52" y="31"/>
                  </a:lnTo>
                  <a:lnTo>
                    <a:pt x="52" y="32"/>
                  </a:lnTo>
                  <a:lnTo>
                    <a:pt x="51" y="33"/>
                  </a:lnTo>
                  <a:lnTo>
                    <a:pt x="51" y="35"/>
                  </a:lnTo>
                  <a:lnTo>
                    <a:pt x="50" y="36"/>
                  </a:lnTo>
                  <a:lnTo>
                    <a:pt x="50" y="37"/>
                  </a:lnTo>
                  <a:lnTo>
                    <a:pt x="48" y="38"/>
                  </a:lnTo>
                  <a:lnTo>
                    <a:pt x="47" y="40"/>
                  </a:lnTo>
                  <a:lnTo>
                    <a:pt x="47" y="41"/>
                  </a:lnTo>
                  <a:lnTo>
                    <a:pt x="46" y="42"/>
                  </a:lnTo>
                  <a:lnTo>
                    <a:pt x="44" y="44"/>
                  </a:lnTo>
                  <a:lnTo>
                    <a:pt x="43" y="45"/>
                  </a:lnTo>
                  <a:lnTo>
                    <a:pt x="42" y="46"/>
                  </a:lnTo>
                  <a:lnTo>
                    <a:pt x="40" y="46"/>
                  </a:lnTo>
                  <a:lnTo>
                    <a:pt x="39" y="48"/>
                  </a:lnTo>
                  <a:lnTo>
                    <a:pt x="38" y="49"/>
                  </a:lnTo>
                  <a:lnTo>
                    <a:pt x="36" y="49"/>
                  </a:lnTo>
                  <a:lnTo>
                    <a:pt x="35" y="50"/>
                  </a:lnTo>
                  <a:lnTo>
                    <a:pt x="34" y="50"/>
                  </a:lnTo>
                  <a:lnTo>
                    <a:pt x="32" y="52"/>
                  </a:lnTo>
                  <a:lnTo>
                    <a:pt x="31" y="52"/>
                  </a:lnTo>
                  <a:lnTo>
                    <a:pt x="30" y="52"/>
                  </a:lnTo>
                  <a:lnTo>
                    <a:pt x="28" y="53"/>
                  </a:lnTo>
                  <a:lnTo>
                    <a:pt x="27" y="53"/>
                  </a:lnTo>
                  <a:lnTo>
                    <a:pt x="24" y="53"/>
                  </a:lnTo>
                  <a:lnTo>
                    <a:pt x="23" y="53"/>
                  </a:lnTo>
                  <a:lnTo>
                    <a:pt x="22" y="53"/>
                  </a:lnTo>
                  <a:lnTo>
                    <a:pt x="32" y="53"/>
                  </a:lnTo>
                  <a:lnTo>
                    <a:pt x="31" y="53"/>
                  </a:lnTo>
                  <a:lnTo>
                    <a:pt x="30" y="53"/>
                  </a:lnTo>
                  <a:lnTo>
                    <a:pt x="28" y="53"/>
                  </a:lnTo>
                  <a:lnTo>
                    <a:pt x="26" y="53"/>
                  </a:lnTo>
                  <a:lnTo>
                    <a:pt x="24" y="52"/>
                  </a:lnTo>
                  <a:lnTo>
                    <a:pt x="23" y="52"/>
                  </a:lnTo>
                  <a:lnTo>
                    <a:pt x="22" y="52"/>
                  </a:lnTo>
                  <a:lnTo>
                    <a:pt x="20" y="50"/>
                  </a:lnTo>
                  <a:lnTo>
                    <a:pt x="19" y="50"/>
                  </a:lnTo>
                  <a:lnTo>
                    <a:pt x="18" y="49"/>
                  </a:lnTo>
                  <a:lnTo>
                    <a:pt x="16" y="49"/>
                  </a:lnTo>
                  <a:lnTo>
                    <a:pt x="15" y="48"/>
                  </a:lnTo>
                  <a:lnTo>
                    <a:pt x="14" y="46"/>
                  </a:lnTo>
                  <a:lnTo>
                    <a:pt x="12" y="46"/>
                  </a:lnTo>
                  <a:lnTo>
                    <a:pt x="11" y="45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8" y="41"/>
                  </a:lnTo>
                  <a:lnTo>
                    <a:pt x="7" y="40"/>
                  </a:lnTo>
                  <a:lnTo>
                    <a:pt x="6" y="38"/>
                  </a:lnTo>
                  <a:lnTo>
                    <a:pt x="6" y="37"/>
                  </a:lnTo>
                  <a:lnTo>
                    <a:pt x="4" y="36"/>
                  </a:lnTo>
                  <a:lnTo>
                    <a:pt x="3" y="35"/>
                  </a:lnTo>
                  <a:lnTo>
                    <a:pt x="3" y="33"/>
                  </a:lnTo>
                  <a:lnTo>
                    <a:pt x="3" y="32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0000"/>
            </a:solidFill>
            <a:ln w="698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15">
            <a:extLst>
              <a:ext uri="{FF2B5EF4-FFF2-40B4-BE49-F238E27FC236}">
                <a16:creationId xmlns:a16="http://schemas.microsoft.com/office/drawing/2014/main" id="{BF548D87-9AEB-3C91-39FB-EB95B8232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604" y="2623880"/>
            <a:ext cx="29945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Times" pitchFamily="2" charset="0"/>
              </a:rPr>
              <a:t>This is the bus mux!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Times" pitchFamily="2" charset="0"/>
              </a:rPr>
              <a:t>If adjust is equal to zero it outputs 0, i.e., 00 (with an implicit zero).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0F3622-AE29-C9E5-605D-8DB9B3772065}"/>
              </a:ext>
            </a:extLst>
          </p:cNvPr>
          <p:cNvSpPr txBox="1"/>
          <p:nvPr/>
        </p:nvSpPr>
        <p:spPr>
          <a:xfrm>
            <a:off x="2897464" y="382166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adjust</a:t>
            </a:r>
          </a:p>
        </p:txBody>
      </p:sp>
    </p:spTree>
    <p:extLst>
      <p:ext uri="{BB962C8B-B14F-4D97-AF65-F5344CB8AC3E}">
        <p14:creationId xmlns:p14="http://schemas.microsoft.com/office/powerpoint/2010/main" val="1952835960"/>
      </p:ext>
    </p:extLst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3E4CA4BE-24D6-CA40-B3C6-7C21FA1D8C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30480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Questions?</a:t>
            </a:r>
          </a:p>
        </p:txBody>
      </p:sp>
    </p:spTree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35A66BF0-0B5F-674C-964D-2A70A6B080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8194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THE END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19548</TotalTime>
  <Words>2755</Words>
  <Application>Microsoft Macintosh PowerPoint</Application>
  <PresentationFormat>Custom</PresentationFormat>
  <Paragraphs>1316</Paragraphs>
  <Slides>92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100" baseType="lpstr">
      <vt:lpstr>MS PGothic</vt:lpstr>
      <vt:lpstr>Arial</vt:lpstr>
      <vt:lpstr>Helvetica</vt:lpstr>
      <vt:lpstr>Times</vt:lpstr>
      <vt:lpstr>Times New Roman</vt:lpstr>
      <vt:lpstr>Times-Roman</vt:lpstr>
      <vt:lpstr>Wingdings</vt:lpstr>
      <vt:lpstr>Blank</vt:lpstr>
      <vt:lpstr>PowerPoint Presentation</vt:lpstr>
      <vt:lpstr>PowerPoint Presentation</vt:lpstr>
      <vt:lpstr>Administrative Stuff</vt:lpstr>
      <vt:lpstr>Administrative Stuff</vt:lpstr>
      <vt:lpstr>Multiplication and division by 10 in the decimal system</vt:lpstr>
      <vt:lpstr>Decimal Multiplication by 10</vt:lpstr>
      <vt:lpstr>Decimal Multiplication by 10</vt:lpstr>
      <vt:lpstr>Decimal Multiplication by 10</vt:lpstr>
      <vt:lpstr>Decimal Division by 10</vt:lpstr>
      <vt:lpstr>Decimal Division by 10</vt:lpstr>
      <vt:lpstr>Multiplication and division by 2 in the binary system</vt:lpstr>
      <vt:lpstr>Binary Multiplication by 2</vt:lpstr>
      <vt:lpstr>Binary Multiplication by 2</vt:lpstr>
      <vt:lpstr>Binary Multiplication by 4</vt:lpstr>
      <vt:lpstr>Binary Multiplication by 4</vt:lpstr>
      <vt:lpstr>Binary Multiplication by 2N</vt:lpstr>
      <vt:lpstr>Binary Division by 2</vt:lpstr>
      <vt:lpstr>Binary Division by 2</vt:lpstr>
      <vt:lpstr>Multiplication of two unsigned binary numbers</vt:lpstr>
      <vt:lpstr>Decimal Multiplication By Hand</vt:lpstr>
      <vt:lpstr>Binary Multiplication By Hand</vt:lpstr>
      <vt:lpstr>Binary Multiplication By Hand</vt:lpstr>
      <vt:lpstr>Binary Multiplication By Hand</vt:lpstr>
      <vt:lpstr>PowerPoint Presentation</vt:lpstr>
      <vt:lpstr>PowerPoint Presentation</vt:lpstr>
      <vt:lpstr>Sign Extension</vt:lpstr>
      <vt:lpstr>Sign extension for positive numbers</vt:lpstr>
      <vt:lpstr>Sign extension for negative numbers</vt:lpstr>
      <vt:lpstr>Multiplication of two signed binary numbers</vt:lpstr>
      <vt:lpstr>Positive Multiplicand  Example</vt:lpstr>
      <vt:lpstr>Positive Multiplicand  Example</vt:lpstr>
      <vt:lpstr>Negative Multiplicand  Example</vt:lpstr>
      <vt:lpstr>Negative Multiplicand  Example</vt:lpstr>
      <vt:lpstr>What if the Multiplier is Negative?</vt:lpstr>
      <vt:lpstr>Arithmetic Comparison Circuits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Binary Coded Decimal (BCD)</vt:lpstr>
      <vt:lpstr>PowerPoint Presentation</vt:lpstr>
      <vt:lpstr>Addition of BCD digits</vt:lpstr>
      <vt:lpstr>Addition of BCD digits</vt:lpstr>
      <vt:lpstr>Addition of BCD digits</vt:lpstr>
      <vt:lpstr>Addition of BCD digits</vt:lpstr>
      <vt:lpstr>Addition of BCD digits</vt:lpstr>
      <vt:lpstr>Addition of BCD digits</vt:lpstr>
      <vt:lpstr>Why add 6?</vt:lpstr>
      <vt:lpstr>BCD Arithmetic Rules</vt:lpstr>
      <vt:lpstr>PowerPoint Presentation</vt:lpstr>
      <vt:lpstr>How to check if the number is &gt; 9?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Copyright 2004 Pearson Addison-Wesley</dc:creator>
  <cp:lastModifiedBy>Stoytchev, Alexander T [E CPE]</cp:lastModifiedBy>
  <cp:revision>542</cp:revision>
  <cp:lastPrinted>2023-10-02T21:13:53Z</cp:lastPrinted>
  <dcterms:created xsi:type="dcterms:W3CDTF">2003-05-23T15:49:24Z</dcterms:created>
  <dcterms:modified xsi:type="dcterms:W3CDTF">2025-10-06T20:59:42Z</dcterms:modified>
</cp:coreProperties>
</file>