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234"/>
  </p:notesMasterIdLst>
  <p:handoutMasterIdLst>
    <p:handoutMasterId r:id="rId235"/>
  </p:handoutMasterIdLst>
  <p:sldIdLst>
    <p:sldId id="1017" r:id="rId2"/>
    <p:sldId id="1018" r:id="rId3"/>
    <p:sldId id="1397" r:id="rId4"/>
    <p:sldId id="1238" r:id="rId5"/>
    <p:sldId id="1240" r:id="rId6"/>
    <p:sldId id="1571" r:id="rId7"/>
    <p:sldId id="1222" r:id="rId8"/>
    <p:sldId id="1572" r:id="rId9"/>
    <p:sldId id="1223" r:id="rId10"/>
    <p:sldId id="1562" r:id="rId11"/>
    <p:sldId id="1224" r:id="rId12"/>
    <p:sldId id="1225" r:id="rId13"/>
    <p:sldId id="1573" r:id="rId14"/>
    <p:sldId id="1369" r:id="rId15"/>
    <p:sldId id="1370" r:id="rId16"/>
    <p:sldId id="1371" r:id="rId17"/>
    <p:sldId id="1372" r:id="rId18"/>
    <p:sldId id="1373" r:id="rId19"/>
    <p:sldId id="1242" r:id="rId20"/>
    <p:sldId id="1636" r:id="rId21"/>
    <p:sldId id="1637" r:id="rId22"/>
    <p:sldId id="1638" r:id="rId23"/>
    <p:sldId id="1648" r:id="rId24"/>
    <p:sldId id="1249" r:id="rId25"/>
    <p:sldId id="1649" r:id="rId26"/>
    <p:sldId id="1650" r:id="rId27"/>
    <p:sldId id="1251" r:id="rId28"/>
    <p:sldId id="1227" r:id="rId29"/>
    <p:sldId id="1563" r:id="rId30"/>
    <p:sldId id="1135" r:id="rId31"/>
    <p:sldId id="1136" r:id="rId32"/>
    <p:sldId id="1230" r:id="rId33"/>
    <p:sldId id="1231" r:id="rId34"/>
    <p:sldId id="1234" r:id="rId35"/>
    <p:sldId id="1419" r:id="rId36"/>
    <p:sldId id="1235" r:id="rId37"/>
    <p:sldId id="1312" r:id="rId38"/>
    <p:sldId id="1309" r:id="rId39"/>
    <p:sldId id="1420" r:id="rId40"/>
    <p:sldId id="1421" r:id="rId41"/>
    <p:sldId id="1422" r:id="rId42"/>
    <p:sldId id="1423" r:id="rId43"/>
    <p:sldId id="1424" r:id="rId44"/>
    <p:sldId id="1264" r:id="rId45"/>
    <p:sldId id="1265" r:id="rId46"/>
    <p:sldId id="1266" r:id="rId47"/>
    <p:sldId id="1267" r:id="rId48"/>
    <p:sldId id="1268" r:id="rId49"/>
    <p:sldId id="1374" r:id="rId50"/>
    <p:sldId id="1247" r:id="rId51"/>
    <p:sldId id="1645" r:id="rId52"/>
    <p:sldId id="1639" r:id="rId53"/>
    <p:sldId id="1196" r:id="rId54"/>
    <p:sldId id="1195" r:id="rId55"/>
    <p:sldId id="1197" r:id="rId56"/>
    <p:sldId id="1198" r:id="rId57"/>
    <p:sldId id="1201" r:id="rId58"/>
    <p:sldId id="1199" r:id="rId59"/>
    <p:sldId id="1200" r:id="rId60"/>
    <p:sldId id="1202" r:id="rId61"/>
    <p:sldId id="1180" r:id="rId62"/>
    <p:sldId id="1203" r:id="rId63"/>
    <p:sldId id="1204" r:id="rId64"/>
    <p:sldId id="1205" r:id="rId65"/>
    <p:sldId id="1206" r:id="rId66"/>
    <p:sldId id="1207" r:id="rId67"/>
    <p:sldId id="1210" r:id="rId68"/>
    <p:sldId id="1211" r:id="rId69"/>
    <p:sldId id="1212" r:id="rId70"/>
    <p:sldId id="1214" r:id="rId71"/>
    <p:sldId id="1215" r:id="rId72"/>
    <p:sldId id="1213" r:id="rId73"/>
    <p:sldId id="1216" r:id="rId74"/>
    <p:sldId id="1217" r:id="rId75"/>
    <p:sldId id="1218" r:id="rId76"/>
    <p:sldId id="1313" r:id="rId77"/>
    <p:sldId id="1640" r:id="rId78"/>
    <p:sldId id="1166" r:id="rId79"/>
    <p:sldId id="1233" r:id="rId80"/>
    <p:sldId id="1236" r:id="rId81"/>
    <p:sldId id="1395" r:id="rId82"/>
    <p:sldId id="1396" r:id="rId83"/>
    <p:sldId id="1321" r:id="rId84"/>
    <p:sldId id="1342" r:id="rId85"/>
    <p:sldId id="1343" r:id="rId86"/>
    <p:sldId id="1323" r:id="rId87"/>
    <p:sldId id="1322" r:id="rId88"/>
    <p:sldId id="1324" r:id="rId89"/>
    <p:sldId id="1409" r:id="rId90"/>
    <p:sldId id="1375" r:id="rId91"/>
    <p:sldId id="1376" r:id="rId92"/>
    <p:sldId id="1411" r:id="rId93"/>
    <p:sldId id="1406" r:id="rId94"/>
    <p:sldId id="1646" r:id="rId95"/>
    <p:sldId id="1168" r:id="rId96"/>
    <p:sldId id="1383" r:id="rId97"/>
    <p:sldId id="1377" r:id="rId98"/>
    <p:sldId id="1381" r:id="rId99"/>
    <p:sldId id="1400" r:id="rId100"/>
    <p:sldId id="1379" r:id="rId101"/>
    <p:sldId id="1378" r:id="rId102"/>
    <p:sldId id="1380" r:id="rId103"/>
    <p:sldId id="1398" r:id="rId104"/>
    <p:sldId id="1399" r:id="rId105"/>
    <p:sldId id="1412" r:id="rId106"/>
    <p:sldId id="1416" r:id="rId107"/>
    <p:sldId id="1413" r:id="rId108"/>
    <p:sldId id="1415" r:id="rId109"/>
    <p:sldId id="1414" r:id="rId110"/>
    <p:sldId id="1405" r:id="rId111"/>
    <p:sldId id="1404" r:id="rId112"/>
    <p:sldId id="1384" r:id="rId113"/>
    <p:sldId id="1385" r:id="rId114"/>
    <p:sldId id="1387" r:id="rId115"/>
    <p:sldId id="1403" r:id="rId116"/>
    <p:sldId id="1402" r:id="rId117"/>
    <p:sldId id="1429" r:id="rId118"/>
    <p:sldId id="1430" r:id="rId119"/>
    <p:sldId id="1428" r:id="rId120"/>
    <p:sldId id="1490" r:id="rId121"/>
    <p:sldId id="1491" r:id="rId122"/>
    <p:sldId id="1492" r:id="rId123"/>
    <p:sldId id="1191" r:id="rId124"/>
    <p:sldId id="1298" r:id="rId125"/>
    <p:sldId id="1300" r:id="rId126"/>
    <p:sldId id="1299" r:id="rId127"/>
    <p:sldId id="1301" r:id="rId128"/>
    <p:sldId id="1304" r:id="rId129"/>
    <p:sldId id="1305" r:id="rId130"/>
    <p:sldId id="1302" r:id="rId131"/>
    <p:sldId id="1303" r:id="rId132"/>
    <p:sldId id="1306" r:id="rId133"/>
    <p:sldId id="1310" r:id="rId134"/>
    <p:sldId id="1311" r:id="rId135"/>
    <p:sldId id="1308" r:id="rId136"/>
    <p:sldId id="1307" r:id="rId137"/>
    <p:sldId id="1493" r:id="rId138"/>
    <p:sldId id="1647" r:id="rId139"/>
    <p:sldId id="1169" r:id="rId140"/>
    <p:sldId id="1388" r:id="rId141"/>
    <p:sldId id="1391" r:id="rId142"/>
    <p:sldId id="1392" r:id="rId143"/>
    <p:sldId id="1393" r:id="rId144"/>
    <p:sldId id="1394" r:id="rId145"/>
    <p:sldId id="1170" r:id="rId146"/>
    <p:sldId id="1389" r:id="rId147"/>
    <p:sldId id="1319" r:id="rId148"/>
    <p:sldId id="1432" r:id="rId149"/>
    <p:sldId id="1431" r:id="rId150"/>
    <p:sldId id="1433" r:id="rId151"/>
    <p:sldId id="1434" r:id="rId152"/>
    <p:sldId id="1417" r:id="rId153"/>
    <p:sldId id="1444" r:id="rId154"/>
    <p:sldId id="1435" r:id="rId155"/>
    <p:sldId id="1443" r:id="rId156"/>
    <p:sldId id="1437" r:id="rId157"/>
    <p:sldId id="1418" r:id="rId158"/>
    <p:sldId id="1439" r:id="rId159"/>
    <p:sldId id="1438" r:id="rId160"/>
    <p:sldId id="1442" r:id="rId161"/>
    <p:sldId id="1440" r:id="rId162"/>
    <p:sldId id="1441" r:id="rId163"/>
    <p:sldId id="1495" r:id="rId164"/>
    <p:sldId id="1496" r:id="rId165"/>
    <p:sldId id="1504" r:id="rId166"/>
    <p:sldId id="1502" r:id="rId167"/>
    <p:sldId id="1503" r:id="rId168"/>
    <p:sldId id="1505" r:id="rId169"/>
    <p:sldId id="1506" r:id="rId170"/>
    <p:sldId id="1219" r:id="rId171"/>
    <p:sldId id="1316" r:id="rId172"/>
    <p:sldId id="1317" r:id="rId173"/>
    <p:sldId id="1320" r:id="rId174"/>
    <p:sldId id="1318" r:id="rId175"/>
    <p:sldId id="1494" r:id="rId176"/>
    <p:sldId id="1334" r:id="rId177"/>
    <p:sldId id="1591" r:id="rId178"/>
    <p:sldId id="1592" r:id="rId179"/>
    <p:sldId id="1615" r:id="rId180"/>
    <p:sldId id="1593" r:id="rId181"/>
    <p:sldId id="1595" r:id="rId182"/>
    <p:sldId id="1594" r:id="rId183"/>
    <p:sldId id="1596" r:id="rId184"/>
    <p:sldId id="1597" r:id="rId185"/>
    <p:sldId id="1598" r:id="rId186"/>
    <p:sldId id="1599" r:id="rId187"/>
    <p:sldId id="1620" r:id="rId188"/>
    <p:sldId id="1603" r:id="rId189"/>
    <p:sldId id="1605" r:id="rId190"/>
    <p:sldId id="1602" r:id="rId191"/>
    <p:sldId id="1606" r:id="rId192"/>
    <p:sldId id="1607" r:id="rId193"/>
    <p:sldId id="1468" r:id="rId194"/>
    <p:sldId id="1470" r:id="rId195"/>
    <p:sldId id="1471" r:id="rId196"/>
    <p:sldId id="1186" r:id="rId197"/>
    <p:sldId id="1187" r:id="rId198"/>
    <p:sldId id="1188" r:id="rId199"/>
    <p:sldId id="1189" r:id="rId200"/>
    <p:sldId id="1345" r:id="rId201"/>
    <p:sldId id="1348" r:id="rId202"/>
    <p:sldId id="1360" r:id="rId203"/>
    <p:sldId id="1355" r:id="rId204"/>
    <p:sldId id="1364" r:id="rId205"/>
    <p:sldId id="1356" r:id="rId206"/>
    <p:sldId id="1357" r:id="rId207"/>
    <p:sldId id="1358" r:id="rId208"/>
    <p:sldId id="1359" r:id="rId209"/>
    <p:sldId id="1178" r:id="rId210"/>
    <p:sldId id="1179" r:id="rId211"/>
    <p:sldId id="1644" r:id="rId212"/>
    <p:sldId id="1611" r:id="rId213"/>
    <p:sldId id="1625" r:id="rId214"/>
    <p:sldId id="1609" r:id="rId215"/>
    <p:sldId id="1628" r:id="rId216"/>
    <p:sldId id="1629" r:id="rId217"/>
    <p:sldId id="1632" r:id="rId218"/>
    <p:sldId id="1630" r:id="rId219"/>
    <p:sldId id="1631" r:id="rId220"/>
    <p:sldId id="1616" r:id="rId221"/>
    <p:sldId id="1617" r:id="rId222"/>
    <p:sldId id="1614" r:id="rId223"/>
    <p:sldId id="1618" r:id="rId224"/>
    <p:sldId id="1619" r:id="rId225"/>
    <p:sldId id="1610" r:id="rId226"/>
    <p:sldId id="1641" r:id="rId227"/>
    <p:sldId id="1642" r:id="rId228"/>
    <p:sldId id="1643" r:id="rId229"/>
    <p:sldId id="1621" r:id="rId230"/>
    <p:sldId id="1623" r:id="rId231"/>
    <p:sldId id="1622" r:id="rId232"/>
    <p:sldId id="1624" r:id="rId233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3031"/>
    <p:restoredTop sz="94648"/>
  </p:normalViewPr>
  <p:slideViewPr>
    <p:cSldViewPr>
      <p:cViewPr varScale="1">
        <p:scale>
          <a:sx n="117" d="100"/>
          <a:sy n="117" d="100"/>
        </p:scale>
        <p:origin x="960" y="168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-2864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2585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viewProps" Target="viewProp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theme" Target="theme/theme1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tableStyles" Target="tableStyle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slide" Target="slides/slide219.xml"/><Relationship Id="rId225" Type="http://schemas.openxmlformats.org/officeDocument/2006/relationships/slide" Target="slides/slide224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presProps" Target="presProps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handoutMaster" Target="handoutMasters/handoutMaster1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46D16FB1-2543-8A4D-8444-5910A3C2211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81B35F0E-93CF-104F-8E67-E615550FA898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C32B1E36-1926-CC4E-ABA3-90FF4723AEB3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24360910-E3CE-9146-B05E-D87D74FC357B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17839671-646F-F842-8595-F439E581E2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C25C1DA9-4C3E-4740-95C5-4F3C6E3D368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B0060FFE-022B-BF4C-B2E7-35AB35001F7C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AC566869-A533-3341-8371-849982A3C4C8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57B6EAC1-FD95-6945-BCF6-495796514FD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EE18027B-ADA7-7742-ABEE-3FF070561E58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218089CE-EBF5-034B-A682-6F67B38DC47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195AC651-7C9A-A741-BA00-20FE4FB6F9B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lide Image Placeholder 1">
            <a:extLst>
              <a:ext uri="{FF2B5EF4-FFF2-40B4-BE49-F238E27FC236}">
                <a16:creationId xmlns:a16="http://schemas.microsoft.com/office/drawing/2014/main" id="{6A2B414D-5FEE-7A4F-8FBF-99C51814C2E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7458" name="Notes Placeholder 2">
            <a:extLst>
              <a:ext uri="{FF2B5EF4-FFF2-40B4-BE49-F238E27FC236}">
                <a16:creationId xmlns:a16="http://schemas.microsoft.com/office/drawing/2014/main" id="{F2465BB1-6D6F-6F46-BB18-74505944CA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7459" name="Slide Number Placeholder 3">
            <a:extLst>
              <a:ext uri="{FF2B5EF4-FFF2-40B4-BE49-F238E27FC236}">
                <a16:creationId xmlns:a16="http://schemas.microsoft.com/office/drawing/2014/main" id="{248D1DA9-A65C-4F4E-AFBE-F1F417048C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4E0DDF8B-41FF-D14D-812C-471597C49CEC}" type="slidenum">
              <a:rPr lang="en-US" altLang="en-US" sz="1200" smtClean="0"/>
              <a:pPr/>
              <a:t>136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87948020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9363371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7786308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30424739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42087333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8298811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90129037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84456444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8518124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62227593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302464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2686AF9-467F-D641-83A2-AAEE47AE764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744946C3-47BE-FF4F-803F-AD3C2C8638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2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4C395D56-B768-A141-B576-C77EFBF693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2622B9BC-4885-BA46-ABC2-0031B80B84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anose="020B0600070205080204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anose="020B0600070205080204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anose="020B0600070205080204" pitchFamily="34" charset="-128"/>
                <a:cs typeface="+mn-cs"/>
              </a:rPr>
              <a:t>http://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www.ece.iastate.edu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/~</a:t>
            </a:r>
            <a:r>
              <a:rPr lang="en-US" dirty="0" err="1">
                <a:ea typeface="MS PGothic" panose="020B0600070205080204" pitchFamily="34" charset="-128"/>
                <a:cs typeface="+mn-cs"/>
              </a:rPr>
              <a:t>alexs</a:t>
            </a:r>
            <a:r>
              <a:rPr lang="en-US" dirty="0">
                <a:ea typeface="MS PGothic" panose="020B0600070205080204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E1833B49-8F9A-AD40-87C1-52F9C9B1D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extBox 125">
            <a:extLst>
              <a:ext uri="{FF2B5EF4-FFF2-40B4-BE49-F238E27FC236}">
                <a16:creationId xmlns:a16="http://schemas.microsoft.com/office/drawing/2014/main" id="{CD1247CF-6E4F-B441-B363-C1429FC4B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3.1b from the textbook ]</a:t>
            </a:r>
          </a:p>
        </p:txBody>
      </p:sp>
      <p:sp>
        <p:nvSpPr>
          <p:cNvPr id="25602" name="Title 1">
            <a:extLst>
              <a:ext uri="{FF2B5EF4-FFF2-40B4-BE49-F238E27FC236}">
                <a16:creationId xmlns:a16="http://schemas.microsoft.com/office/drawing/2014/main" id="{781CA26C-5150-2D47-BBE9-F247427215A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truth table)</a:t>
            </a:r>
          </a:p>
        </p:txBody>
      </p:sp>
      <p:grpSp>
        <p:nvGrpSpPr>
          <p:cNvPr id="25603" name="Group 2">
            <a:extLst>
              <a:ext uri="{FF2B5EF4-FFF2-40B4-BE49-F238E27FC236}">
                <a16:creationId xmlns:a16="http://schemas.microsoft.com/office/drawing/2014/main" id="{BCD3EAFD-004D-F145-BFF1-D0DCA83AE32F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743076"/>
            <a:ext cx="5181600" cy="3971925"/>
            <a:chOff x="2209800" y="1743075"/>
            <a:chExt cx="5181600" cy="3971925"/>
          </a:xfrm>
        </p:grpSpPr>
        <p:pic>
          <p:nvPicPr>
            <p:cNvPr id="25614" name="Picture 1" descr="Screen shot 2013-10-02 at 3.19.54 PM.png">
              <a:extLst>
                <a:ext uri="{FF2B5EF4-FFF2-40B4-BE49-F238E27FC236}">
                  <a16:creationId xmlns:a16="http://schemas.microsoft.com/office/drawing/2014/main" id="{94919E67-287C-C349-BD10-FEA08EF3089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1743075"/>
              <a:ext cx="5181600" cy="397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5" name="TextBox 1">
              <a:extLst>
                <a:ext uri="{FF2B5EF4-FFF2-40B4-BE49-F238E27FC236}">
                  <a16:creationId xmlns:a16="http://schemas.microsoft.com/office/drawing/2014/main" id="{7D5B73AC-55F7-8F4E-8ECA-548FCA35F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72200" y="2493484"/>
              <a:ext cx="3241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endParaRPr lang="en-US" altLang="en-US" b="0" i="1">
                <a:latin typeface="Times" pitchFamily="2" charset="0"/>
              </a:endParaRPr>
            </a:p>
          </p:txBody>
        </p:sp>
      </p:grpSp>
      <p:sp>
        <p:nvSpPr>
          <p:cNvPr id="25604" name="TextBox 1">
            <a:extLst>
              <a:ext uri="{FF2B5EF4-FFF2-40B4-BE49-F238E27FC236}">
                <a16:creationId xmlns:a16="http://schemas.microsoft.com/office/drawing/2014/main" id="{40D8DB91-F4D9-BD4D-94CD-466A99BB58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5551" y="3184525"/>
            <a:ext cx="430213" cy="218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25605" name="TextBox 1">
            <a:extLst>
              <a:ext uri="{FF2B5EF4-FFF2-40B4-BE49-F238E27FC236}">
                <a16:creationId xmlns:a16="http://schemas.microsoft.com/office/drawing/2014/main" id="{3BD8390F-DFAB-9244-AB2F-5A1C5E30A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3" y="3184525"/>
            <a:ext cx="430212" cy="218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4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</p:txBody>
      </p:sp>
      <p:sp>
        <p:nvSpPr>
          <p:cNvPr id="25606" name="Rectangle 10">
            <a:extLst>
              <a:ext uri="{FF2B5EF4-FFF2-40B4-BE49-F238E27FC236}">
                <a16:creationId xmlns:a16="http://schemas.microsoft.com/office/drawing/2014/main" id="{B57E32FB-ECA0-B042-8C4F-4A20F1F9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6" y="3305175"/>
            <a:ext cx="1922463" cy="3635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07" name="TextBox 5">
            <a:extLst>
              <a:ext uri="{FF2B5EF4-FFF2-40B4-BE49-F238E27FC236}">
                <a16:creationId xmlns:a16="http://schemas.microsoft.com/office/drawing/2014/main" id="{DE689A11-2974-874B-B525-724F96D08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3257551"/>
            <a:ext cx="7937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0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25608" name="Rectangle 10">
            <a:extLst>
              <a:ext uri="{FF2B5EF4-FFF2-40B4-BE49-F238E27FC236}">
                <a16:creationId xmlns:a16="http://schemas.microsoft.com/office/drawing/2014/main" id="{E4C334F6-DE3A-C340-8BF4-066A59823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6238" y="3832225"/>
            <a:ext cx="1922462" cy="3635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09" name="TextBox 5">
            <a:extLst>
              <a:ext uri="{FF2B5EF4-FFF2-40B4-BE49-F238E27FC236}">
                <a16:creationId xmlns:a16="http://schemas.microsoft.com/office/drawing/2014/main" id="{7F2F9140-2CCC-D949-9968-7659B9932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4275" y="3784601"/>
            <a:ext cx="7826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25610" name="Rectangle 10">
            <a:extLst>
              <a:ext uri="{FF2B5EF4-FFF2-40B4-BE49-F238E27FC236}">
                <a16:creationId xmlns:a16="http://schemas.microsoft.com/office/drawing/2014/main" id="{66D616A0-5DC2-0D45-91FC-1418C29C0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6" y="4360864"/>
            <a:ext cx="1922463" cy="3635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11" name="TextBox 5">
            <a:extLst>
              <a:ext uri="{FF2B5EF4-FFF2-40B4-BE49-F238E27FC236}">
                <a16:creationId xmlns:a16="http://schemas.microsoft.com/office/drawing/2014/main" id="{B375982D-24B0-A648-B317-ADAEBDFDD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4" y="4313238"/>
            <a:ext cx="7826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= 1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25612" name="Rectangle 10">
            <a:extLst>
              <a:ext uri="{FF2B5EF4-FFF2-40B4-BE49-F238E27FC236}">
                <a16:creationId xmlns:a16="http://schemas.microsoft.com/office/drawing/2014/main" id="{679FBE85-6D1F-7649-B37E-306D0F956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7826" y="4887914"/>
            <a:ext cx="1922463" cy="3635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13" name="TextBox 5">
            <a:extLst>
              <a:ext uri="{FF2B5EF4-FFF2-40B4-BE49-F238E27FC236}">
                <a16:creationId xmlns:a16="http://schemas.microsoft.com/office/drawing/2014/main" id="{BF940481-F974-9740-9B6B-3A8C9B317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5863" y="4840288"/>
            <a:ext cx="7937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= 2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09570" name="Group 2">
            <a:extLst>
              <a:ext uri="{FF2B5EF4-FFF2-40B4-BE49-F238E27FC236}">
                <a16:creationId xmlns:a16="http://schemas.microsoft.com/office/drawing/2014/main" id="{701F2DC9-7BC8-2B4E-B544-3A7A52249433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09598" name="Rectangle 1">
              <a:extLst>
                <a:ext uri="{FF2B5EF4-FFF2-40B4-BE49-F238E27FC236}">
                  <a16:creationId xmlns:a16="http://schemas.microsoft.com/office/drawing/2014/main" id="{09E93CFA-2575-A744-B8FC-38EDDF0E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599" name="Rectangle 5">
              <a:extLst>
                <a:ext uri="{FF2B5EF4-FFF2-40B4-BE49-F238E27FC236}">
                  <a16:creationId xmlns:a16="http://schemas.microsoft.com/office/drawing/2014/main" id="{6FB0DE1B-B653-7A4C-A766-344A669F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600" name="Rectangle 6">
              <a:extLst>
                <a:ext uri="{FF2B5EF4-FFF2-40B4-BE49-F238E27FC236}">
                  <a16:creationId xmlns:a16="http://schemas.microsoft.com/office/drawing/2014/main" id="{0E84BF3C-A95C-EE4C-828E-068583211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601" name="Rectangle 7">
              <a:extLst>
                <a:ext uri="{FF2B5EF4-FFF2-40B4-BE49-F238E27FC236}">
                  <a16:creationId xmlns:a16="http://schemas.microsoft.com/office/drawing/2014/main" id="{B30DC377-ADC1-2C4C-A72C-BB83183A8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602" name="Rectangle 8">
              <a:extLst>
                <a:ext uri="{FF2B5EF4-FFF2-40B4-BE49-F238E27FC236}">
                  <a16:creationId xmlns:a16="http://schemas.microsoft.com/office/drawing/2014/main" id="{69570A73-EBDE-3747-800E-FA8B28C8E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603" name="Rectangle 9">
              <a:extLst>
                <a:ext uri="{FF2B5EF4-FFF2-40B4-BE49-F238E27FC236}">
                  <a16:creationId xmlns:a16="http://schemas.microsoft.com/office/drawing/2014/main" id="{DF2E8CB5-62C1-EB48-8D8F-A86275137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604" name="Rectangle 10">
              <a:extLst>
                <a:ext uri="{FF2B5EF4-FFF2-40B4-BE49-F238E27FC236}">
                  <a16:creationId xmlns:a16="http://schemas.microsoft.com/office/drawing/2014/main" id="{07C3E950-658A-F24F-86F4-91AC6FCD9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605" name="Rectangle 11">
              <a:extLst>
                <a:ext uri="{FF2B5EF4-FFF2-40B4-BE49-F238E27FC236}">
                  <a16:creationId xmlns:a16="http://schemas.microsoft.com/office/drawing/2014/main" id="{8846CEDD-0642-4047-AE48-D5F5BE421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09571" name="TextBox 8">
            <a:extLst>
              <a:ext uri="{FF2B5EF4-FFF2-40B4-BE49-F238E27FC236}">
                <a16:creationId xmlns:a16="http://schemas.microsoft.com/office/drawing/2014/main" id="{AD4D9F2D-5775-BA48-90F3-22A53CFAA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9572" name="TextBox 8">
            <a:extLst>
              <a:ext uri="{FF2B5EF4-FFF2-40B4-BE49-F238E27FC236}">
                <a16:creationId xmlns:a16="http://schemas.microsoft.com/office/drawing/2014/main" id="{86C68657-4E1E-B449-995D-0F92019DFB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9573" name="TextBox 8">
            <a:extLst>
              <a:ext uri="{FF2B5EF4-FFF2-40B4-BE49-F238E27FC236}">
                <a16:creationId xmlns:a16="http://schemas.microsoft.com/office/drawing/2014/main" id="{402EB4BE-C8FC-0346-BA31-DA10212D2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9574" name="TextBox 8">
            <a:extLst>
              <a:ext uri="{FF2B5EF4-FFF2-40B4-BE49-F238E27FC236}">
                <a16:creationId xmlns:a16="http://schemas.microsoft.com/office/drawing/2014/main" id="{A4A286DE-46EB-B84F-B826-922210675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9575" name="TextBox 8">
            <a:extLst>
              <a:ext uri="{FF2B5EF4-FFF2-40B4-BE49-F238E27FC236}">
                <a16:creationId xmlns:a16="http://schemas.microsoft.com/office/drawing/2014/main" id="{380A05A8-1898-5046-9C78-16FD964E0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9576" name="TextBox 8">
            <a:extLst>
              <a:ext uri="{FF2B5EF4-FFF2-40B4-BE49-F238E27FC236}">
                <a16:creationId xmlns:a16="http://schemas.microsoft.com/office/drawing/2014/main" id="{A76618D1-22E5-AE47-8B61-3BB1E7E14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9577" name="TextBox 8">
            <a:extLst>
              <a:ext uri="{FF2B5EF4-FFF2-40B4-BE49-F238E27FC236}">
                <a16:creationId xmlns:a16="http://schemas.microsoft.com/office/drawing/2014/main" id="{DC709ABB-85CA-0C4D-A3C1-3F8454063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9578" name="TextBox 8">
            <a:extLst>
              <a:ext uri="{FF2B5EF4-FFF2-40B4-BE49-F238E27FC236}">
                <a16:creationId xmlns:a16="http://schemas.microsoft.com/office/drawing/2014/main" id="{F84917B3-2988-7C46-9195-A2268846F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79" name="TextBox 19">
            <a:extLst>
              <a:ext uri="{FF2B5EF4-FFF2-40B4-BE49-F238E27FC236}">
                <a16:creationId xmlns:a16="http://schemas.microsoft.com/office/drawing/2014/main" id="{438BB9B9-4721-3749-AFFA-6B0BC486B6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09580" name="Group 2">
            <a:extLst>
              <a:ext uri="{FF2B5EF4-FFF2-40B4-BE49-F238E27FC236}">
                <a16:creationId xmlns:a16="http://schemas.microsoft.com/office/drawing/2014/main" id="{8F304997-0F34-044F-8FD6-AD74B83AD9E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09590" name="Rectangle 1">
              <a:extLst>
                <a:ext uri="{FF2B5EF4-FFF2-40B4-BE49-F238E27FC236}">
                  <a16:creationId xmlns:a16="http://schemas.microsoft.com/office/drawing/2014/main" id="{1777E0D9-5AD7-0847-8495-9091D0038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591" name="Rectangle 5">
              <a:extLst>
                <a:ext uri="{FF2B5EF4-FFF2-40B4-BE49-F238E27FC236}">
                  <a16:creationId xmlns:a16="http://schemas.microsoft.com/office/drawing/2014/main" id="{E823CAC6-B9F0-144D-B7D3-CD3AE2C3A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592" name="Rectangle 6">
              <a:extLst>
                <a:ext uri="{FF2B5EF4-FFF2-40B4-BE49-F238E27FC236}">
                  <a16:creationId xmlns:a16="http://schemas.microsoft.com/office/drawing/2014/main" id="{0E78D277-8801-934D-A4A4-66767B7A5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593" name="Rectangle 7">
              <a:extLst>
                <a:ext uri="{FF2B5EF4-FFF2-40B4-BE49-F238E27FC236}">
                  <a16:creationId xmlns:a16="http://schemas.microsoft.com/office/drawing/2014/main" id="{25F52EF1-49B0-CD4D-9405-AEECFB399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594" name="Rectangle 8">
              <a:extLst>
                <a:ext uri="{FF2B5EF4-FFF2-40B4-BE49-F238E27FC236}">
                  <a16:creationId xmlns:a16="http://schemas.microsoft.com/office/drawing/2014/main" id="{5A3C3623-853D-F449-A191-4313B6FB2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595" name="Rectangle 9">
              <a:extLst>
                <a:ext uri="{FF2B5EF4-FFF2-40B4-BE49-F238E27FC236}">
                  <a16:creationId xmlns:a16="http://schemas.microsoft.com/office/drawing/2014/main" id="{3E1B00DD-1767-3F4A-9C0B-F798709D6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9596" name="Rectangle 10">
              <a:extLst>
                <a:ext uri="{FF2B5EF4-FFF2-40B4-BE49-F238E27FC236}">
                  <a16:creationId xmlns:a16="http://schemas.microsoft.com/office/drawing/2014/main" id="{78F59E38-AE59-7A49-8E38-0FE60208C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9597" name="Rectangle 11">
              <a:extLst>
                <a:ext uri="{FF2B5EF4-FFF2-40B4-BE49-F238E27FC236}">
                  <a16:creationId xmlns:a16="http://schemas.microsoft.com/office/drawing/2014/main" id="{C03C310E-A3AB-9E49-9375-98ECA16D6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09581" name="TextBox 8">
            <a:extLst>
              <a:ext uri="{FF2B5EF4-FFF2-40B4-BE49-F238E27FC236}">
                <a16:creationId xmlns:a16="http://schemas.microsoft.com/office/drawing/2014/main" id="{D127D4E7-3EB0-2749-ADCE-04DB194F9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9582" name="TextBox 8">
            <a:extLst>
              <a:ext uri="{FF2B5EF4-FFF2-40B4-BE49-F238E27FC236}">
                <a16:creationId xmlns:a16="http://schemas.microsoft.com/office/drawing/2014/main" id="{A427AEF6-4180-A84B-87EC-AA00BAD08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9583" name="TextBox 8">
            <a:extLst>
              <a:ext uri="{FF2B5EF4-FFF2-40B4-BE49-F238E27FC236}">
                <a16:creationId xmlns:a16="http://schemas.microsoft.com/office/drawing/2014/main" id="{9AED9C7F-17C8-1240-A8C7-A059E67987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9584" name="TextBox 8">
            <a:extLst>
              <a:ext uri="{FF2B5EF4-FFF2-40B4-BE49-F238E27FC236}">
                <a16:creationId xmlns:a16="http://schemas.microsoft.com/office/drawing/2014/main" id="{FD13D936-98E9-8749-B5CF-710EE9FB9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9585" name="TextBox 8">
            <a:extLst>
              <a:ext uri="{FF2B5EF4-FFF2-40B4-BE49-F238E27FC236}">
                <a16:creationId xmlns:a16="http://schemas.microsoft.com/office/drawing/2014/main" id="{089210BF-0020-BF46-90AA-5D0A9FF18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9586" name="TextBox 8">
            <a:extLst>
              <a:ext uri="{FF2B5EF4-FFF2-40B4-BE49-F238E27FC236}">
                <a16:creationId xmlns:a16="http://schemas.microsoft.com/office/drawing/2014/main" id="{21683BBA-DBCD-0D41-9F26-575576AAF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9587" name="TextBox 8">
            <a:extLst>
              <a:ext uri="{FF2B5EF4-FFF2-40B4-BE49-F238E27FC236}">
                <a16:creationId xmlns:a16="http://schemas.microsoft.com/office/drawing/2014/main" id="{4744AD1E-E4F2-DB4D-8FC5-9D81EE57E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9588" name="TextBox 8">
            <a:extLst>
              <a:ext uri="{FF2B5EF4-FFF2-40B4-BE49-F238E27FC236}">
                <a16:creationId xmlns:a16="http://schemas.microsoft.com/office/drawing/2014/main" id="{135E6523-B44E-F644-80DE-303A23865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9589" name="TextBox 19">
            <a:extLst>
              <a:ext uri="{FF2B5EF4-FFF2-40B4-BE49-F238E27FC236}">
                <a16:creationId xmlns:a16="http://schemas.microsoft.com/office/drawing/2014/main" id="{C7E15628-7609-DC4A-A616-F8565E9B4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10594" name="Group 2">
            <a:extLst>
              <a:ext uri="{FF2B5EF4-FFF2-40B4-BE49-F238E27FC236}">
                <a16:creationId xmlns:a16="http://schemas.microsoft.com/office/drawing/2014/main" id="{2D30CC46-88CE-0040-867F-A957F84EB21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10626" name="Rectangle 1">
              <a:extLst>
                <a:ext uri="{FF2B5EF4-FFF2-40B4-BE49-F238E27FC236}">
                  <a16:creationId xmlns:a16="http://schemas.microsoft.com/office/drawing/2014/main" id="{19718556-A150-9848-861B-9C44C9FED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27" name="Rectangle 5">
              <a:extLst>
                <a:ext uri="{FF2B5EF4-FFF2-40B4-BE49-F238E27FC236}">
                  <a16:creationId xmlns:a16="http://schemas.microsoft.com/office/drawing/2014/main" id="{0F78D545-2138-D444-8B78-1FD520D74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28" name="Rectangle 6">
              <a:extLst>
                <a:ext uri="{FF2B5EF4-FFF2-40B4-BE49-F238E27FC236}">
                  <a16:creationId xmlns:a16="http://schemas.microsoft.com/office/drawing/2014/main" id="{F9902C22-8159-F44E-8552-D42969397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29" name="Rectangle 7">
              <a:extLst>
                <a:ext uri="{FF2B5EF4-FFF2-40B4-BE49-F238E27FC236}">
                  <a16:creationId xmlns:a16="http://schemas.microsoft.com/office/drawing/2014/main" id="{B8A1C87B-95DB-4D4A-B401-D7B2E41B5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30" name="Rectangle 8">
              <a:extLst>
                <a:ext uri="{FF2B5EF4-FFF2-40B4-BE49-F238E27FC236}">
                  <a16:creationId xmlns:a16="http://schemas.microsoft.com/office/drawing/2014/main" id="{E4DD6B28-A335-D547-8ADF-B6814F11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31" name="Rectangle 9">
              <a:extLst>
                <a:ext uri="{FF2B5EF4-FFF2-40B4-BE49-F238E27FC236}">
                  <a16:creationId xmlns:a16="http://schemas.microsoft.com/office/drawing/2014/main" id="{628CE993-8A3F-2C45-9CF8-95010EC99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32" name="Rectangle 10">
              <a:extLst>
                <a:ext uri="{FF2B5EF4-FFF2-40B4-BE49-F238E27FC236}">
                  <a16:creationId xmlns:a16="http://schemas.microsoft.com/office/drawing/2014/main" id="{16ACE099-DD2A-9943-B4BD-437FF5BC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33" name="Rectangle 11">
              <a:extLst>
                <a:ext uri="{FF2B5EF4-FFF2-40B4-BE49-F238E27FC236}">
                  <a16:creationId xmlns:a16="http://schemas.microsoft.com/office/drawing/2014/main" id="{EA562196-408F-B94D-932B-7E502437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10595" name="TextBox 8">
            <a:extLst>
              <a:ext uri="{FF2B5EF4-FFF2-40B4-BE49-F238E27FC236}">
                <a16:creationId xmlns:a16="http://schemas.microsoft.com/office/drawing/2014/main" id="{C37A5D1D-5ED9-7C43-981B-407D0CDD92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0596" name="TextBox 8">
            <a:extLst>
              <a:ext uri="{FF2B5EF4-FFF2-40B4-BE49-F238E27FC236}">
                <a16:creationId xmlns:a16="http://schemas.microsoft.com/office/drawing/2014/main" id="{36EB1557-45F1-5D48-8D8E-D9F3DE759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0597" name="TextBox 8">
            <a:extLst>
              <a:ext uri="{FF2B5EF4-FFF2-40B4-BE49-F238E27FC236}">
                <a16:creationId xmlns:a16="http://schemas.microsoft.com/office/drawing/2014/main" id="{221E8A3C-6565-054C-99EA-CC35BE5F4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0598" name="TextBox 8">
            <a:extLst>
              <a:ext uri="{FF2B5EF4-FFF2-40B4-BE49-F238E27FC236}">
                <a16:creationId xmlns:a16="http://schemas.microsoft.com/office/drawing/2014/main" id="{38F70209-B4AF-6A4A-B5BA-2474767AF9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0599" name="TextBox 8">
            <a:extLst>
              <a:ext uri="{FF2B5EF4-FFF2-40B4-BE49-F238E27FC236}">
                <a16:creationId xmlns:a16="http://schemas.microsoft.com/office/drawing/2014/main" id="{5716A645-E51A-5149-B2D6-1C711FF07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0600" name="TextBox 8">
            <a:extLst>
              <a:ext uri="{FF2B5EF4-FFF2-40B4-BE49-F238E27FC236}">
                <a16:creationId xmlns:a16="http://schemas.microsoft.com/office/drawing/2014/main" id="{EA2DA46C-7A59-D147-B3BB-AD8824DAD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0601" name="TextBox 8">
            <a:extLst>
              <a:ext uri="{FF2B5EF4-FFF2-40B4-BE49-F238E27FC236}">
                <a16:creationId xmlns:a16="http://schemas.microsoft.com/office/drawing/2014/main" id="{F6E2B5AB-4B5B-D141-8DAC-368C06C71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0602" name="TextBox 8">
            <a:extLst>
              <a:ext uri="{FF2B5EF4-FFF2-40B4-BE49-F238E27FC236}">
                <a16:creationId xmlns:a16="http://schemas.microsoft.com/office/drawing/2014/main" id="{9C193D11-8FB1-AE46-9854-D827E4AF6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03" name="TextBox 19">
            <a:extLst>
              <a:ext uri="{FF2B5EF4-FFF2-40B4-BE49-F238E27FC236}">
                <a16:creationId xmlns:a16="http://schemas.microsoft.com/office/drawing/2014/main" id="{8241BF7B-BFBA-9343-B970-AA5DDF987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10604" name="Group 2">
            <a:extLst>
              <a:ext uri="{FF2B5EF4-FFF2-40B4-BE49-F238E27FC236}">
                <a16:creationId xmlns:a16="http://schemas.microsoft.com/office/drawing/2014/main" id="{EB0D4C29-E1CC-9243-BA35-17566A3C7FFC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10618" name="Rectangle 1">
              <a:extLst>
                <a:ext uri="{FF2B5EF4-FFF2-40B4-BE49-F238E27FC236}">
                  <a16:creationId xmlns:a16="http://schemas.microsoft.com/office/drawing/2014/main" id="{7884FC57-1D7E-FA4A-9C32-4483D60BD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19" name="Rectangle 5">
              <a:extLst>
                <a:ext uri="{FF2B5EF4-FFF2-40B4-BE49-F238E27FC236}">
                  <a16:creationId xmlns:a16="http://schemas.microsoft.com/office/drawing/2014/main" id="{144EA55F-EBD4-174C-B457-E6B651E3B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20" name="Rectangle 6">
              <a:extLst>
                <a:ext uri="{FF2B5EF4-FFF2-40B4-BE49-F238E27FC236}">
                  <a16:creationId xmlns:a16="http://schemas.microsoft.com/office/drawing/2014/main" id="{99AAC54E-BAE0-8142-80B7-A78039E76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21" name="Rectangle 7">
              <a:extLst>
                <a:ext uri="{FF2B5EF4-FFF2-40B4-BE49-F238E27FC236}">
                  <a16:creationId xmlns:a16="http://schemas.microsoft.com/office/drawing/2014/main" id="{2B069092-68CE-524C-B937-F426775F9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22" name="Rectangle 8">
              <a:extLst>
                <a:ext uri="{FF2B5EF4-FFF2-40B4-BE49-F238E27FC236}">
                  <a16:creationId xmlns:a16="http://schemas.microsoft.com/office/drawing/2014/main" id="{35310CB5-0E88-0548-BDAE-F04473B8F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23" name="Rectangle 9">
              <a:extLst>
                <a:ext uri="{FF2B5EF4-FFF2-40B4-BE49-F238E27FC236}">
                  <a16:creationId xmlns:a16="http://schemas.microsoft.com/office/drawing/2014/main" id="{6337C37A-74CA-4E45-8E3C-A401D137D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0624" name="Rectangle 10">
              <a:extLst>
                <a:ext uri="{FF2B5EF4-FFF2-40B4-BE49-F238E27FC236}">
                  <a16:creationId xmlns:a16="http://schemas.microsoft.com/office/drawing/2014/main" id="{DF8DD1C9-5D4F-7743-98C8-B8FA8F252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0625" name="Rectangle 11">
              <a:extLst>
                <a:ext uri="{FF2B5EF4-FFF2-40B4-BE49-F238E27FC236}">
                  <a16:creationId xmlns:a16="http://schemas.microsoft.com/office/drawing/2014/main" id="{B948E181-1175-404E-94BA-B2426B32C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10605" name="TextBox 8">
            <a:extLst>
              <a:ext uri="{FF2B5EF4-FFF2-40B4-BE49-F238E27FC236}">
                <a16:creationId xmlns:a16="http://schemas.microsoft.com/office/drawing/2014/main" id="{22E5069D-378C-024F-B3BE-E5EEFDEB6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0606" name="TextBox 8">
            <a:extLst>
              <a:ext uri="{FF2B5EF4-FFF2-40B4-BE49-F238E27FC236}">
                <a16:creationId xmlns:a16="http://schemas.microsoft.com/office/drawing/2014/main" id="{62BA92EE-BD70-7047-BE34-F6B05139FF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0607" name="TextBox 8">
            <a:extLst>
              <a:ext uri="{FF2B5EF4-FFF2-40B4-BE49-F238E27FC236}">
                <a16:creationId xmlns:a16="http://schemas.microsoft.com/office/drawing/2014/main" id="{AC2447AC-5B3A-1441-BBE8-DFCC1ED83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0608" name="TextBox 8">
            <a:extLst>
              <a:ext uri="{FF2B5EF4-FFF2-40B4-BE49-F238E27FC236}">
                <a16:creationId xmlns:a16="http://schemas.microsoft.com/office/drawing/2014/main" id="{A786DA80-C46F-8F4E-818A-EC7BBA9F9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0609" name="TextBox 8">
            <a:extLst>
              <a:ext uri="{FF2B5EF4-FFF2-40B4-BE49-F238E27FC236}">
                <a16:creationId xmlns:a16="http://schemas.microsoft.com/office/drawing/2014/main" id="{14B3ED87-CADE-AB48-84AF-2DA0FF6F8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0610" name="TextBox 8">
            <a:extLst>
              <a:ext uri="{FF2B5EF4-FFF2-40B4-BE49-F238E27FC236}">
                <a16:creationId xmlns:a16="http://schemas.microsoft.com/office/drawing/2014/main" id="{A8E2BFE7-1B82-5D41-AFBF-F2016D29D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0611" name="TextBox 8">
            <a:extLst>
              <a:ext uri="{FF2B5EF4-FFF2-40B4-BE49-F238E27FC236}">
                <a16:creationId xmlns:a16="http://schemas.microsoft.com/office/drawing/2014/main" id="{5A0423C1-22E5-3D42-A129-D133287AF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0612" name="TextBox 8">
            <a:extLst>
              <a:ext uri="{FF2B5EF4-FFF2-40B4-BE49-F238E27FC236}">
                <a16:creationId xmlns:a16="http://schemas.microsoft.com/office/drawing/2014/main" id="{D4F24723-B3FF-824B-A837-60DF1368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13" name="TextBox 19">
            <a:extLst>
              <a:ext uri="{FF2B5EF4-FFF2-40B4-BE49-F238E27FC236}">
                <a16:creationId xmlns:a16="http://schemas.microsoft.com/office/drawing/2014/main" id="{A7A9FCD3-7F37-AE4A-9F96-75F5B3C8A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10614" name="Right Brace 1">
            <a:extLst>
              <a:ext uri="{FF2B5EF4-FFF2-40B4-BE49-F238E27FC236}">
                <a16:creationId xmlns:a16="http://schemas.microsoft.com/office/drawing/2014/main" id="{7EE0CB1B-AF67-C844-B5BB-608944A413C1}"/>
              </a:ext>
            </a:extLst>
          </p:cNvPr>
          <p:cNvSpPr>
            <a:spLocks/>
          </p:cNvSpPr>
          <p:nvPr/>
        </p:nvSpPr>
        <p:spPr bwMode="auto">
          <a:xfrm rot="5400000">
            <a:off x="2789238" y="5297488"/>
            <a:ext cx="201612" cy="633412"/>
          </a:xfrm>
          <a:prstGeom prst="rightBrace">
            <a:avLst>
              <a:gd name="adj1" fmla="val 2856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0615" name="TextBox 8">
            <a:extLst>
              <a:ext uri="{FF2B5EF4-FFF2-40B4-BE49-F238E27FC236}">
                <a16:creationId xmlns:a16="http://schemas.microsoft.com/office/drawing/2014/main" id="{7266263D-935A-2340-A84E-CD6A280649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3013" y="5708651"/>
            <a:ext cx="7937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negative</a:t>
            </a:r>
            <a:endParaRPr lang="en-US" altLang="en-US" sz="1400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0616" name="Right Brace 1">
            <a:extLst>
              <a:ext uri="{FF2B5EF4-FFF2-40B4-BE49-F238E27FC236}">
                <a16:creationId xmlns:a16="http://schemas.microsoft.com/office/drawing/2014/main" id="{E8320CF8-E097-3848-8FF5-6BF49776D94E}"/>
              </a:ext>
            </a:extLst>
          </p:cNvPr>
          <p:cNvSpPr>
            <a:spLocks/>
          </p:cNvSpPr>
          <p:nvPr/>
        </p:nvSpPr>
        <p:spPr bwMode="auto">
          <a:xfrm rot="5400000">
            <a:off x="2820194" y="3283744"/>
            <a:ext cx="201612" cy="635000"/>
          </a:xfrm>
          <a:prstGeom prst="rightBrace">
            <a:avLst>
              <a:gd name="adj1" fmla="val 2863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0617" name="TextBox 8">
            <a:extLst>
              <a:ext uri="{FF2B5EF4-FFF2-40B4-BE49-F238E27FC236}">
                <a16:creationId xmlns:a16="http://schemas.microsoft.com/office/drawing/2014/main" id="{87E098D4-9D53-5E4B-92B2-3A1C0DA1FB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3176" y="3695701"/>
            <a:ext cx="754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positive</a:t>
            </a:r>
            <a:endParaRPr lang="en-US" altLang="en-US" sz="1400" b="0" baseline="30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11618" name="Group 2">
            <a:extLst>
              <a:ext uri="{FF2B5EF4-FFF2-40B4-BE49-F238E27FC236}">
                <a16:creationId xmlns:a16="http://schemas.microsoft.com/office/drawing/2014/main" id="{3E805DC4-7EF1-E648-9A1F-4D4841A820E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11648" name="Rectangle 1">
              <a:extLst>
                <a:ext uri="{FF2B5EF4-FFF2-40B4-BE49-F238E27FC236}">
                  <a16:creationId xmlns:a16="http://schemas.microsoft.com/office/drawing/2014/main" id="{DD755B2D-7022-FB47-87F0-B3F7F3C70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49" name="Rectangle 5">
              <a:extLst>
                <a:ext uri="{FF2B5EF4-FFF2-40B4-BE49-F238E27FC236}">
                  <a16:creationId xmlns:a16="http://schemas.microsoft.com/office/drawing/2014/main" id="{035967AB-43D2-9E4E-9226-E48A28FCB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50" name="Rectangle 6">
              <a:extLst>
                <a:ext uri="{FF2B5EF4-FFF2-40B4-BE49-F238E27FC236}">
                  <a16:creationId xmlns:a16="http://schemas.microsoft.com/office/drawing/2014/main" id="{B77DF773-D62C-0D45-A668-7556453A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51" name="Rectangle 7">
              <a:extLst>
                <a:ext uri="{FF2B5EF4-FFF2-40B4-BE49-F238E27FC236}">
                  <a16:creationId xmlns:a16="http://schemas.microsoft.com/office/drawing/2014/main" id="{AE6BB2F0-1126-6040-BB48-EFC31B496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52" name="Rectangle 8">
              <a:extLst>
                <a:ext uri="{FF2B5EF4-FFF2-40B4-BE49-F238E27FC236}">
                  <a16:creationId xmlns:a16="http://schemas.microsoft.com/office/drawing/2014/main" id="{CBB82BC8-F9B2-1741-8641-425301E10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53" name="Rectangle 9">
              <a:extLst>
                <a:ext uri="{FF2B5EF4-FFF2-40B4-BE49-F238E27FC236}">
                  <a16:creationId xmlns:a16="http://schemas.microsoft.com/office/drawing/2014/main" id="{892B0315-3DCA-504C-A477-EA49CD347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54" name="Rectangle 10">
              <a:extLst>
                <a:ext uri="{FF2B5EF4-FFF2-40B4-BE49-F238E27FC236}">
                  <a16:creationId xmlns:a16="http://schemas.microsoft.com/office/drawing/2014/main" id="{06BB298D-91CC-F244-9ACE-59568CA85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55" name="Rectangle 11">
              <a:extLst>
                <a:ext uri="{FF2B5EF4-FFF2-40B4-BE49-F238E27FC236}">
                  <a16:creationId xmlns:a16="http://schemas.microsoft.com/office/drawing/2014/main" id="{A7B53D2B-CF5E-9B42-8BC8-A2709818C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11619" name="TextBox 8">
            <a:extLst>
              <a:ext uri="{FF2B5EF4-FFF2-40B4-BE49-F238E27FC236}">
                <a16:creationId xmlns:a16="http://schemas.microsoft.com/office/drawing/2014/main" id="{BC0769F2-AEA8-2049-9E49-FA229A745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1620" name="TextBox 8">
            <a:extLst>
              <a:ext uri="{FF2B5EF4-FFF2-40B4-BE49-F238E27FC236}">
                <a16:creationId xmlns:a16="http://schemas.microsoft.com/office/drawing/2014/main" id="{C3788079-B9C2-D34A-B9B3-110633C8B0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1621" name="TextBox 8">
            <a:extLst>
              <a:ext uri="{FF2B5EF4-FFF2-40B4-BE49-F238E27FC236}">
                <a16:creationId xmlns:a16="http://schemas.microsoft.com/office/drawing/2014/main" id="{24947629-E3D5-AF46-947E-FA7B5D91D7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1622" name="TextBox 8">
            <a:extLst>
              <a:ext uri="{FF2B5EF4-FFF2-40B4-BE49-F238E27FC236}">
                <a16:creationId xmlns:a16="http://schemas.microsoft.com/office/drawing/2014/main" id="{69E13AEE-5760-234A-8AA4-F4AFDB9FFE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1623" name="TextBox 8">
            <a:extLst>
              <a:ext uri="{FF2B5EF4-FFF2-40B4-BE49-F238E27FC236}">
                <a16:creationId xmlns:a16="http://schemas.microsoft.com/office/drawing/2014/main" id="{A2E2783C-5DCB-B245-905D-65D5EB3FB5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1624" name="TextBox 8">
            <a:extLst>
              <a:ext uri="{FF2B5EF4-FFF2-40B4-BE49-F238E27FC236}">
                <a16:creationId xmlns:a16="http://schemas.microsoft.com/office/drawing/2014/main" id="{09067789-6BE0-FD4D-9D4A-4E347D01F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1625" name="TextBox 8">
            <a:extLst>
              <a:ext uri="{FF2B5EF4-FFF2-40B4-BE49-F238E27FC236}">
                <a16:creationId xmlns:a16="http://schemas.microsoft.com/office/drawing/2014/main" id="{A1B5B64E-9AF6-AA43-B3FF-EB04200EA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1626" name="TextBox 8">
            <a:extLst>
              <a:ext uri="{FF2B5EF4-FFF2-40B4-BE49-F238E27FC236}">
                <a16:creationId xmlns:a16="http://schemas.microsoft.com/office/drawing/2014/main" id="{89521116-E15A-7149-AE92-A62121E0C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27" name="TextBox 19">
            <a:extLst>
              <a:ext uri="{FF2B5EF4-FFF2-40B4-BE49-F238E27FC236}">
                <a16:creationId xmlns:a16="http://schemas.microsoft.com/office/drawing/2014/main" id="{D07549BE-A817-4948-8944-33BAFC30D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11628" name="Group 2">
            <a:extLst>
              <a:ext uri="{FF2B5EF4-FFF2-40B4-BE49-F238E27FC236}">
                <a16:creationId xmlns:a16="http://schemas.microsoft.com/office/drawing/2014/main" id="{5F90F43A-2F75-5340-9861-329D27836A90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11640" name="Rectangle 1">
              <a:extLst>
                <a:ext uri="{FF2B5EF4-FFF2-40B4-BE49-F238E27FC236}">
                  <a16:creationId xmlns:a16="http://schemas.microsoft.com/office/drawing/2014/main" id="{0F72158B-7ABF-DE41-BA93-896629E0A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41" name="Rectangle 5">
              <a:extLst>
                <a:ext uri="{FF2B5EF4-FFF2-40B4-BE49-F238E27FC236}">
                  <a16:creationId xmlns:a16="http://schemas.microsoft.com/office/drawing/2014/main" id="{42A0B958-5C49-DD4E-B03B-4DD8FB1EF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42" name="Rectangle 6">
              <a:extLst>
                <a:ext uri="{FF2B5EF4-FFF2-40B4-BE49-F238E27FC236}">
                  <a16:creationId xmlns:a16="http://schemas.microsoft.com/office/drawing/2014/main" id="{7CB8D072-B7F8-1540-B875-387095431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43" name="Rectangle 7">
              <a:extLst>
                <a:ext uri="{FF2B5EF4-FFF2-40B4-BE49-F238E27FC236}">
                  <a16:creationId xmlns:a16="http://schemas.microsoft.com/office/drawing/2014/main" id="{0F81386C-EBA2-3940-B54A-D220EDDDC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44" name="Rectangle 8">
              <a:extLst>
                <a:ext uri="{FF2B5EF4-FFF2-40B4-BE49-F238E27FC236}">
                  <a16:creationId xmlns:a16="http://schemas.microsoft.com/office/drawing/2014/main" id="{DFFA2E9E-1254-CB41-A232-2789D4849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45" name="Rectangle 9">
              <a:extLst>
                <a:ext uri="{FF2B5EF4-FFF2-40B4-BE49-F238E27FC236}">
                  <a16:creationId xmlns:a16="http://schemas.microsoft.com/office/drawing/2014/main" id="{2D3F97EB-0CDD-0449-9D66-323116608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1646" name="Rectangle 10">
              <a:extLst>
                <a:ext uri="{FF2B5EF4-FFF2-40B4-BE49-F238E27FC236}">
                  <a16:creationId xmlns:a16="http://schemas.microsoft.com/office/drawing/2014/main" id="{D83DDAB0-D9C4-944A-AFB1-5A7C32D4E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1647" name="Rectangle 11">
              <a:extLst>
                <a:ext uri="{FF2B5EF4-FFF2-40B4-BE49-F238E27FC236}">
                  <a16:creationId xmlns:a16="http://schemas.microsoft.com/office/drawing/2014/main" id="{F43FF125-6E31-CB44-A9B5-4D57189C9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11629" name="TextBox 8">
            <a:extLst>
              <a:ext uri="{FF2B5EF4-FFF2-40B4-BE49-F238E27FC236}">
                <a16:creationId xmlns:a16="http://schemas.microsoft.com/office/drawing/2014/main" id="{A0E0B386-9FBB-3949-A9F9-27B4A1DA9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1630" name="TextBox 8">
            <a:extLst>
              <a:ext uri="{FF2B5EF4-FFF2-40B4-BE49-F238E27FC236}">
                <a16:creationId xmlns:a16="http://schemas.microsoft.com/office/drawing/2014/main" id="{B8DE2DFC-68F5-6D4D-96D6-A4075EFA4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1631" name="TextBox 8">
            <a:extLst>
              <a:ext uri="{FF2B5EF4-FFF2-40B4-BE49-F238E27FC236}">
                <a16:creationId xmlns:a16="http://schemas.microsoft.com/office/drawing/2014/main" id="{F2BFF268-9799-3F43-8A1E-1B1DE792D5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1632" name="TextBox 8">
            <a:extLst>
              <a:ext uri="{FF2B5EF4-FFF2-40B4-BE49-F238E27FC236}">
                <a16:creationId xmlns:a16="http://schemas.microsoft.com/office/drawing/2014/main" id="{2084AE33-73A6-9D45-8871-E20449810D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1633" name="TextBox 8">
            <a:extLst>
              <a:ext uri="{FF2B5EF4-FFF2-40B4-BE49-F238E27FC236}">
                <a16:creationId xmlns:a16="http://schemas.microsoft.com/office/drawing/2014/main" id="{CE46F602-D979-9749-9F09-B0A753EAC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1634" name="TextBox 8">
            <a:extLst>
              <a:ext uri="{FF2B5EF4-FFF2-40B4-BE49-F238E27FC236}">
                <a16:creationId xmlns:a16="http://schemas.microsoft.com/office/drawing/2014/main" id="{F29682EA-75BE-EB4D-AE40-05979E536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1635" name="TextBox 8">
            <a:extLst>
              <a:ext uri="{FF2B5EF4-FFF2-40B4-BE49-F238E27FC236}">
                <a16:creationId xmlns:a16="http://schemas.microsoft.com/office/drawing/2014/main" id="{F1DB4108-F271-7044-A70F-96D490856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1636" name="TextBox 8">
            <a:extLst>
              <a:ext uri="{FF2B5EF4-FFF2-40B4-BE49-F238E27FC236}">
                <a16:creationId xmlns:a16="http://schemas.microsoft.com/office/drawing/2014/main" id="{12A5EC8B-2D0B-3044-9051-B88B519A7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1637" name="TextBox 19">
            <a:extLst>
              <a:ext uri="{FF2B5EF4-FFF2-40B4-BE49-F238E27FC236}">
                <a16:creationId xmlns:a16="http://schemas.microsoft.com/office/drawing/2014/main" id="{35352037-C22E-D843-A870-FAD8DA89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11638" name="Right Brace 1">
            <a:extLst>
              <a:ext uri="{FF2B5EF4-FFF2-40B4-BE49-F238E27FC236}">
                <a16:creationId xmlns:a16="http://schemas.microsoft.com/office/drawing/2014/main" id="{0CB7754E-3294-CC46-BF20-B8D79832D678}"/>
              </a:ext>
            </a:extLst>
          </p:cNvPr>
          <p:cNvSpPr>
            <a:spLocks/>
          </p:cNvSpPr>
          <p:nvPr/>
        </p:nvSpPr>
        <p:spPr bwMode="auto">
          <a:xfrm rot="5400000">
            <a:off x="5110956" y="2867819"/>
            <a:ext cx="369888" cy="5638800"/>
          </a:xfrm>
          <a:prstGeom prst="rightBrace">
            <a:avLst>
              <a:gd name="adj1" fmla="val 28725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1639" name="TextBox 40">
            <a:extLst>
              <a:ext uri="{FF2B5EF4-FFF2-40B4-BE49-F238E27FC236}">
                <a16:creationId xmlns:a16="http://schemas.microsoft.com/office/drawing/2014/main" id="{22D2F2F8-6F79-8048-B447-110D57D41D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7601" y="5994401"/>
            <a:ext cx="53308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7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+ 2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211 (as unsigned)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12642" name="Group 2">
            <a:extLst>
              <a:ext uri="{FF2B5EF4-FFF2-40B4-BE49-F238E27FC236}">
                <a16:creationId xmlns:a16="http://schemas.microsoft.com/office/drawing/2014/main" id="{21686A14-E61F-8A4F-94D3-C57670B49A1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12672" name="Rectangle 1">
              <a:extLst>
                <a:ext uri="{FF2B5EF4-FFF2-40B4-BE49-F238E27FC236}">
                  <a16:creationId xmlns:a16="http://schemas.microsoft.com/office/drawing/2014/main" id="{E75E85F7-8679-4544-8664-8047BEA43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73" name="Rectangle 5">
              <a:extLst>
                <a:ext uri="{FF2B5EF4-FFF2-40B4-BE49-F238E27FC236}">
                  <a16:creationId xmlns:a16="http://schemas.microsoft.com/office/drawing/2014/main" id="{141ED9A2-55F2-FB42-AF04-DD4E4F245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74" name="Rectangle 6">
              <a:extLst>
                <a:ext uri="{FF2B5EF4-FFF2-40B4-BE49-F238E27FC236}">
                  <a16:creationId xmlns:a16="http://schemas.microsoft.com/office/drawing/2014/main" id="{3A78ED33-F966-9745-8D5E-4ED8B45DE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75" name="Rectangle 7">
              <a:extLst>
                <a:ext uri="{FF2B5EF4-FFF2-40B4-BE49-F238E27FC236}">
                  <a16:creationId xmlns:a16="http://schemas.microsoft.com/office/drawing/2014/main" id="{8AEF7FC6-6FA4-514E-93A7-AC3558F0D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76" name="Rectangle 8">
              <a:extLst>
                <a:ext uri="{FF2B5EF4-FFF2-40B4-BE49-F238E27FC236}">
                  <a16:creationId xmlns:a16="http://schemas.microsoft.com/office/drawing/2014/main" id="{24816010-CA94-444F-92A4-8A4807155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77" name="Rectangle 9">
              <a:extLst>
                <a:ext uri="{FF2B5EF4-FFF2-40B4-BE49-F238E27FC236}">
                  <a16:creationId xmlns:a16="http://schemas.microsoft.com/office/drawing/2014/main" id="{EC82BA3B-F8B1-EF4D-81DF-D8BE526B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78" name="Rectangle 10">
              <a:extLst>
                <a:ext uri="{FF2B5EF4-FFF2-40B4-BE49-F238E27FC236}">
                  <a16:creationId xmlns:a16="http://schemas.microsoft.com/office/drawing/2014/main" id="{888ABB33-582F-7044-A830-1729CD233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79" name="Rectangle 11">
              <a:extLst>
                <a:ext uri="{FF2B5EF4-FFF2-40B4-BE49-F238E27FC236}">
                  <a16:creationId xmlns:a16="http://schemas.microsoft.com/office/drawing/2014/main" id="{5119E9F2-E2CF-3E40-BC93-DA2FA7575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12643" name="TextBox 8">
            <a:extLst>
              <a:ext uri="{FF2B5EF4-FFF2-40B4-BE49-F238E27FC236}">
                <a16:creationId xmlns:a16="http://schemas.microsoft.com/office/drawing/2014/main" id="{229368C1-DD2E-D743-AAEE-3DF4FE9D2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4" name="TextBox 8">
            <a:extLst>
              <a:ext uri="{FF2B5EF4-FFF2-40B4-BE49-F238E27FC236}">
                <a16:creationId xmlns:a16="http://schemas.microsoft.com/office/drawing/2014/main" id="{FD4989E4-1A36-CD4B-BA76-9995CE574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2645" name="TextBox 8">
            <a:extLst>
              <a:ext uri="{FF2B5EF4-FFF2-40B4-BE49-F238E27FC236}">
                <a16:creationId xmlns:a16="http://schemas.microsoft.com/office/drawing/2014/main" id="{0AB5D46A-BAB6-2142-9DB5-8DECA80EA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2646" name="TextBox 8">
            <a:extLst>
              <a:ext uri="{FF2B5EF4-FFF2-40B4-BE49-F238E27FC236}">
                <a16:creationId xmlns:a16="http://schemas.microsoft.com/office/drawing/2014/main" id="{849A3EC7-520F-5646-B66F-6B74199135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2647" name="TextBox 8">
            <a:extLst>
              <a:ext uri="{FF2B5EF4-FFF2-40B4-BE49-F238E27FC236}">
                <a16:creationId xmlns:a16="http://schemas.microsoft.com/office/drawing/2014/main" id="{BFE379CE-CB1C-9749-95A9-476F594F75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2648" name="TextBox 8">
            <a:extLst>
              <a:ext uri="{FF2B5EF4-FFF2-40B4-BE49-F238E27FC236}">
                <a16:creationId xmlns:a16="http://schemas.microsoft.com/office/drawing/2014/main" id="{29C54AA1-8795-3F42-A4C3-C7ED69720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2649" name="TextBox 8">
            <a:extLst>
              <a:ext uri="{FF2B5EF4-FFF2-40B4-BE49-F238E27FC236}">
                <a16:creationId xmlns:a16="http://schemas.microsoft.com/office/drawing/2014/main" id="{5C24710E-8CA4-3943-8CAE-116A84984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2650" name="TextBox 8">
            <a:extLst>
              <a:ext uri="{FF2B5EF4-FFF2-40B4-BE49-F238E27FC236}">
                <a16:creationId xmlns:a16="http://schemas.microsoft.com/office/drawing/2014/main" id="{417DAF70-9623-7C4A-992F-33C7ADA5F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2651" name="TextBox 19">
            <a:extLst>
              <a:ext uri="{FF2B5EF4-FFF2-40B4-BE49-F238E27FC236}">
                <a16:creationId xmlns:a16="http://schemas.microsoft.com/office/drawing/2014/main" id="{4C205710-34FD-AC47-A3A1-A83629D70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12652" name="Group 2">
            <a:extLst>
              <a:ext uri="{FF2B5EF4-FFF2-40B4-BE49-F238E27FC236}">
                <a16:creationId xmlns:a16="http://schemas.microsoft.com/office/drawing/2014/main" id="{AB55A928-6EDC-ED40-9F66-52AA59FCC26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12664" name="Rectangle 1">
              <a:extLst>
                <a:ext uri="{FF2B5EF4-FFF2-40B4-BE49-F238E27FC236}">
                  <a16:creationId xmlns:a16="http://schemas.microsoft.com/office/drawing/2014/main" id="{0772F34E-DB67-2845-9056-FBDF85BE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65" name="Rectangle 5">
              <a:extLst>
                <a:ext uri="{FF2B5EF4-FFF2-40B4-BE49-F238E27FC236}">
                  <a16:creationId xmlns:a16="http://schemas.microsoft.com/office/drawing/2014/main" id="{D6382DB6-7C53-A341-8289-9BB3B138A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66" name="Rectangle 6">
              <a:extLst>
                <a:ext uri="{FF2B5EF4-FFF2-40B4-BE49-F238E27FC236}">
                  <a16:creationId xmlns:a16="http://schemas.microsoft.com/office/drawing/2014/main" id="{2CBBDA0B-463B-4F49-81DF-94E0E0B6E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67" name="Rectangle 7">
              <a:extLst>
                <a:ext uri="{FF2B5EF4-FFF2-40B4-BE49-F238E27FC236}">
                  <a16:creationId xmlns:a16="http://schemas.microsoft.com/office/drawing/2014/main" id="{A1583651-A3E4-4A41-908F-3ADC00B05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68" name="Rectangle 8">
              <a:extLst>
                <a:ext uri="{FF2B5EF4-FFF2-40B4-BE49-F238E27FC236}">
                  <a16:creationId xmlns:a16="http://schemas.microsoft.com/office/drawing/2014/main" id="{27E2156C-0035-2342-A32A-F20F5DAAD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69" name="Rectangle 9">
              <a:extLst>
                <a:ext uri="{FF2B5EF4-FFF2-40B4-BE49-F238E27FC236}">
                  <a16:creationId xmlns:a16="http://schemas.microsoft.com/office/drawing/2014/main" id="{CDA48D1B-30A9-6B42-AC3C-16066D19C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2670" name="Rectangle 10">
              <a:extLst>
                <a:ext uri="{FF2B5EF4-FFF2-40B4-BE49-F238E27FC236}">
                  <a16:creationId xmlns:a16="http://schemas.microsoft.com/office/drawing/2014/main" id="{D4518CD0-D9AB-DA43-88BE-8E2BCCE09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2671" name="Rectangle 11">
              <a:extLst>
                <a:ext uri="{FF2B5EF4-FFF2-40B4-BE49-F238E27FC236}">
                  <a16:creationId xmlns:a16="http://schemas.microsoft.com/office/drawing/2014/main" id="{D029DFDF-200D-ED4B-BB9F-450043DE3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12653" name="TextBox 8">
            <a:extLst>
              <a:ext uri="{FF2B5EF4-FFF2-40B4-BE49-F238E27FC236}">
                <a16:creationId xmlns:a16="http://schemas.microsoft.com/office/drawing/2014/main" id="{FCA40574-75CC-9B4A-BAE7-443B84AB4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54" name="TextBox 8">
            <a:extLst>
              <a:ext uri="{FF2B5EF4-FFF2-40B4-BE49-F238E27FC236}">
                <a16:creationId xmlns:a16="http://schemas.microsoft.com/office/drawing/2014/main" id="{83D0279E-9A47-F948-98DD-AA598D76C3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2655" name="TextBox 8">
            <a:extLst>
              <a:ext uri="{FF2B5EF4-FFF2-40B4-BE49-F238E27FC236}">
                <a16:creationId xmlns:a16="http://schemas.microsoft.com/office/drawing/2014/main" id="{94EAF420-CCCA-B449-9566-B05E429BB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2656" name="TextBox 8">
            <a:extLst>
              <a:ext uri="{FF2B5EF4-FFF2-40B4-BE49-F238E27FC236}">
                <a16:creationId xmlns:a16="http://schemas.microsoft.com/office/drawing/2014/main" id="{CC699216-3E99-9F41-BAD0-C61B8335A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2657" name="TextBox 8">
            <a:extLst>
              <a:ext uri="{FF2B5EF4-FFF2-40B4-BE49-F238E27FC236}">
                <a16:creationId xmlns:a16="http://schemas.microsoft.com/office/drawing/2014/main" id="{823F590D-B626-8549-9996-5152564D1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2658" name="TextBox 8">
            <a:extLst>
              <a:ext uri="{FF2B5EF4-FFF2-40B4-BE49-F238E27FC236}">
                <a16:creationId xmlns:a16="http://schemas.microsoft.com/office/drawing/2014/main" id="{28543FBE-B12D-8C4F-985B-3EFEB7B9E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2659" name="TextBox 8">
            <a:extLst>
              <a:ext uri="{FF2B5EF4-FFF2-40B4-BE49-F238E27FC236}">
                <a16:creationId xmlns:a16="http://schemas.microsoft.com/office/drawing/2014/main" id="{04400C4D-4BE4-2B4F-ABE1-0C1634D98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2660" name="TextBox 8">
            <a:extLst>
              <a:ext uri="{FF2B5EF4-FFF2-40B4-BE49-F238E27FC236}">
                <a16:creationId xmlns:a16="http://schemas.microsoft.com/office/drawing/2014/main" id="{0B733A4B-AB2D-B94A-B835-254C99545B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2661" name="TextBox 19">
            <a:extLst>
              <a:ext uri="{FF2B5EF4-FFF2-40B4-BE49-F238E27FC236}">
                <a16:creationId xmlns:a16="http://schemas.microsoft.com/office/drawing/2014/main" id="{A6A3378C-E134-9940-93E1-9671CF0A5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12662" name="Right Brace 1">
            <a:extLst>
              <a:ext uri="{FF2B5EF4-FFF2-40B4-BE49-F238E27FC236}">
                <a16:creationId xmlns:a16="http://schemas.microsoft.com/office/drawing/2014/main" id="{1145E1E5-B469-B34D-879F-FEF92D931EF8}"/>
              </a:ext>
            </a:extLst>
          </p:cNvPr>
          <p:cNvSpPr>
            <a:spLocks/>
          </p:cNvSpPr>
          <p:nvPr/>
        </p:nvSpPr>
        <p:spPr bwMode="auto">
          <a:xfrm rot="5400000">
            <a:off x="5091906" y="2848769"/>
            <a:ext cx="369888" cy="5676900"/>
          </a:xfrm>
          <a:prstGeom prst="rightBrace">
            <a:avLst>
              <a:gd name="adj1" fmla="val 2870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2663" name="TextBox 1">
            <a:extLst>
              <a:ext uri="{FF2B5EF4-FFF2-40B4-BE49-F238E27FC236}">
                <a16:creationId xmlns:a16="http://schemas.microsoft.com/office/drawing/2014/main" id="{7DC27904-470D-B148-B0C9-F71830378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5991226"/>
            <a:ext cx="37655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211 = 255 – 44 (as unsigned)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13666" name="Group 2">
            <a:extLst>
              <a:ext uri="{FF2B5EF4-FFF2-40B4-BE49-F238E27FC236}">
                <a16:creationId xmlns:a16="http://schemas.microsoft.com/office/drawing/2014/main" id="{1B2DD715-1E9A-F641-AB77-C7951FA77E9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13696" name="Rectangle 1">
              <a:extLst>
                <a:ext uri="{FF2B5EF4-FFF2-40B4-BE49-F238E27FC236}">
                  <a16:creationId xmlns:a16="http://schemas.microsoft.com/office/drawing/2014/main" id="{2744DB91-4FF4-DF48-9815-02B03AC4A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697" name="Rectangle 5">
              <a:extLst>
                <a:ext uri="{FF2B5EF4-FFF2-40B4-BE49-F238E27FC236}">
                  <a16:creationId xmlns:a16="http://schemas.microsoft.com/office/drawing/2014/main" id="{82497B52-2855-A442-8C1D-DE0A997AC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698" name="Rectangle 6">
              <a:extLst>
                <a:ext uri="{FF2B5EF4-FFF2-40B4-BE49-F238E27FC236}">
                  <a16:creationId xmlns:a16="http://schemas.microsoft.com/office/drawing/2014/main" id="{F56BD063-E11F-5342-B086-9A995D750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699" name="Rectangle 7">
              <a:extLst>
                <a:ext uri="{FF2B5EF4-FFF2-40B4-BE49-F238E27FC236}">
                  <a16:creationId xmlns:a16="http://schemas.microsoft.com/office/drawing/2014/main" id="{EE9D49E0-B68C-0945-860D-18C2FE97D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700" name="Rectangle 8">
              <a:extLst>
                <a:ext uri="{FF2B5EF4-FFF2-40B4-BE49-F238E27FC236}">
                  <a16:creationId xmlns:a16="http://schemas.microsoft.com/office/drawing/2014/main" id="{A44EFAB4-1352-814D-A99B-8889963A3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701" name="Rectangle 9">
              <a:extLst>
                <a:ext uri="{FF2B5EF4-FFF2-40B4-BE49-F238E27FC236}">
                  <a16:creationId xmlns:a16="http://schemas.microsoft.com/office/drawing/2014/main" id="{5C1CBABD-497E-3046-A8EC-3BB267B93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702" name="Rectangle 10">
              <a:extLst>
                <a:ext uri="{FF2B5EF4-FFF2-40B4-BE49-F238E27FC236}">
                  <a16:creationId xmlns:a16="http://schemas.microsoft.com/office/drawing/2014/main" id="{D655012B-C2D2-9748-A2C4-AC9BC4C83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703" name="Rectangle 11">
              <a:extLst>
                <a:ext uri="{FF2B5EF4-FFF2-40B4-BE49-F238E27FC236}">
                  <a16:creationId xmlns:a16="http://schemas.microsoft.com/office/drawing/2014/main" id="{ABFEDF4E-E3B2-784A-85B4-0F65C1B34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13667" name="TextBox 8">
            <a:extLst>
              <a:ext uri="{FF2B5EF4-FFF2-40B4-BE49-F238E27FC236}">
                <a16:creationId xmlns:a16="http://schemas.microsoft.com/office/drawing/2014/main" id="{A1FE6C95-4CE4-2147-BA3C-C50FC18E2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68" name="TextBox 8">
            <a:extLst>
              <a:ext uri="{FF2B5EF4-FFF2-40B4-BE49-F238E27FC236}">
                <a16:creationId xmlns:a16="http://schemas.microsoft.com/office/drawing/2014/main" id="{92D6EB64-6A76-4741-B948-77E2B5969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3669" name="TextBox 8">
            <a:extLst>
              <a:ext uri="{FF2B5EF4-FFF2-40B4-BE49-F238E27FC236}">
                <a16:creationId xmlns:a16="http://schemas.microsoft.com/office/drawing/2014/main" id="{A9A6BC42-F68F-A44D-957C-95075151BD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70" name="TextBox 8">
            <a:extLst>
              <a:ext uri="{FF2B5EF4-FFF2-40B4-BE49-F238E27FC236}">
                <a16:creationId xmlns:a16="http://schemas.microsoft.com/office/drawing/2014/main" id="{B09DC214-F46D-9C4B-BC16-DAF9E923C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3671" name="TextBox 8">
            <a:extLst>
              <a:ext uri="{FF2B5EF4-FFF2-40B4-BE49-F238E27FC236}">
                <a16:creationId xmlns:a16="http://schemas.microsoft.com/office/drawing/2014/main" id="{762B5B62-F353-1742-B71D-F0B19AEAE5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3672" name="TextBox 8">
            <a:extLst>
              <a:ext uri="{FF2B5EF4-FFF2-40B4-BE49-F238E27FC236}">
                <a16:creationId xmlns:a16="http://schemas.microsoft.com/office/drawing/2014/main" id="{C9CF0A44-0FEC-9648-8D4C-6EB72059A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3673" name="TextBox 8">
            <a:extLst>
              <a:ext uri="{FF2B5EF4-FFF2-40B4-BE49-F238E27FC236}">
                <a16:creationId xmlns:a16="http://schemas.microsoft.com/office/drawing/2014/main" id="{39D5BEE6-596A-7B47-8182-3E1CC3331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3674" name="TextBox 8">
            <a:extLst>
              <a:ext uri="{FF2B5EF4-FFF2-40B4-BE49-F238E27FC236}">
                <a16:creationId xmlns:a16="http://schemas.microsoft.com/office/drawing/2014/main" id="{9DABCF47-AE89-A048-A5DF-6AA71A26C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75" name="TextBox 19">
            <a:extLst>
              <a:ext uri="{FF2B5EF4-FFF2-40B4-BE49-F238E27FC236}">
                <a16:creationId xmlns:a16="http://schemas.microsoft.com/office/drawing/2014/main" id="{09456385-FFDF-FD4D-80F7-96ABE41A9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13676" name="Group 2">
            <a:extLst>
              <a:ext uri="{FF2B5EF4-FFF2-40B4-BE49-F238E27FC236}">
                <a16:creationId xmlns:a16="http://schemas.microsoft.com/office/drawing/2014/main" id="{56CAE535-0E49-7645-857E-286A19D734A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13688" name="Rectangle 1">
              <a:extLst>
                <a:ext uri="{FF2B5EF4-FFF2-40B4-BE49-F238E27FC236}">
                  <a16:creationId xmlns:a16="http://schemas.microsoft.com/office/drawing/2014/main" id="{C1A033B0-8698-984C-B9F1-409B536DD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689" name="Rectangle 5">
              <a:extLst>
                <a:ext uri="{FF2B5EF4-FFF2-40B4-BE49-F238E27FC236}">
                  <a16:creationId xmlns:a16="http://schemas.microsoft.com/office/drawing/2014/main" id="{1DB83447-DD0E-6C45-979D-D376E3F6D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690" name="Rectangle 6">
              <a:extLst>
                <a:ext uri="{FF2B5EF4-FFF2-40B4-BE49-F238E27FC236}">
                  <a16:creationId xmlns:a16="http://schemas.microsoft.com/office/drawing/2014/main" id="{3844321C-86AB-7B46-B83D-4528AF7A2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691" name="Rectangle 7">
              <a:extLst>
                <a:ext uri="{FF2B5EF4-FFF2-40B4-BE49-F238E27FC236}">
                  <a16:creationId xmlns:a16="http://schemas.microsoft.com/office/drawing/2014/main" id="{81BB1B21-4CB1-614C-88EF-D21672427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692" name="Rectangle 8">
              <a:extLst>
                <a:ext uri="{FF2B5EF4-FFF2-40B4-BE49-F238E27FC236}">
                  <a16:creationId xmlns:a16="http://schemas.microsoft.com/office/drawing/2014/main" id="{18098B9E-B195-0645-BA2F-C4EB8C40A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693" name="Rectangle 9">
              <a:extLst>
                <a:ext uri="{FF2B5EF4-FFF2-40B4-BE49-F238E27FC236}">
                  <a16:creationId xmlns:a16="http://schemas.microsoft.com/office/drawing/2014/main" id="{9894C7E4-0794-644E-BC02-FB943BFBE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13694" name="Rectangle 10">
              <a:extLst>
                <a:ext uri="{FF2B5EF4-FFF2-40B4-BE49-F238E27FC236}">
                  <a16:creationId xmlns:a16="http://schemas.microsoft.com/office/drawing/2014/main" id="{FD08B240-15FF-A54D-B1BC-73B898DA3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13695" name="Rectangle 11">
              <a:extLst>
                <a:ext uri="{FF2B5EF4-FFF2-40B4-BE49-F238E27FC236}">
                  <a16:creationId xmlns:a16="http://schemas.microsoft.com/office/drawing/2014/main" id="{2B2A0418-0D3C-8B48-A7CC-E42CF32B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13677" name="TextBox 8">
            <a:extLst>
              <a:ext uri="{FF2B5EF4-FFF2-40B4-BE49-F238E27FC236}">
                <a16:creationId xmlns:a16="http://schemas.microsoft.com/office/drawing/2014/main" id="{BAC8111D-0C6B-F24E-823A-6378662A3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8" name="TextBox 8">
            <a:extLst>
              <a:ext uri="{FF2B5EF4-FFF2-40B4-BE49-F238E27FC236}">
                <a16:creationId xmlns:a16="http://schemas.microsoft.com/office/drawing/2014/main" id="{F7436650-7FBE-B040-8085-B116EEDAF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3679" name="TextBox 8">
            <a:extLst>
              <a:ext uri="{FF2B5EF4-FFF2-40B4-BE49-F238E27FC236}">
                <a16:creationId xmlns:a16="http://schemas.microsoft.com/office/drawing/2014/main" id="{CA983A6D-012A-5248-9D94-0157B13E1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13680" name="TextBox 8">
            <a:extLst>
              <a:ext uri="{FF2B5EF4-FFF2-40B4-BE49-F238E27FC236}">
                <a16:creationId xmlns:a16="http://schemas.microsoft.com/office/drawing/2014/main" id="{D714DA23-81BC-FA43-B80E-629EC260D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13681" name="TextBox 8">
            <a:extLst>
              <a:ext uri="{FF2B5EF4-FFF2-40B4-BE49-F238E27FC236}">
                <a16:creationId xmlns:a16="http://schemas.microsoft.com/office/drawing/2014/main" id="{AB9CE25F-0D8C-9446-B258-4B494E6871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13682" name="TextBox 8">
            <a:extLst>
              <a:ext uri="{FF2B5EF4-FFF2-40B4-BE49-F238E27FC236}">
                <a16:creationId xmlns:a16="http://schemas.microsoft.com/office/drawing/2014/main" id="{1ECF8CB4-EB7C-7D40-880C-4BFFD85EF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13683" name="TextBox 8">
            <a:extLst>
              <a:ext uri="{FF2B5EF4-FFF2-40B4-BE49-F238E27FC236}">
                <a16:creationId xmlns:a16="http://schemas.microsoft.com/office/drawing/2014/main" id="{6598B5B6-5242-F547-B3D7-53FA75BE7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13684" name="TextBox 8">
            <a:extLst>
              <a:ext uri="{FF2B5EF4-FFF2-40B4-BE49-F238E27FC236}">
                <a16:creationId xmlns:a16="http://schemas.microsoft.com/office/drawing/2014/main" id="{31CAF1ED-D631-0345-A767-CA36BE82E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13685" name="TextBox 19">
            <a:extLst>
              <a:ext uri="{FF2B5EF4-FFF2-40B4-BE49-F238E27FC236}">
                <a16:creationId xmlns:a16="http://schemas.microsoft.com/office/drawing/2014/main" id="{3C2BD926-9335-7342-BDF5-73A565962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13686" name="Right Brace 1">
            <a:extLst>
              <a:ext uri="{FF2B5EF4-FFF2-40B4-BE49-F238E27FC236}">
                <a16:creationId xmlns:a16="http://schemas.microsoft.com/office/drawing/2014/main" id="{18DB7B7D-3D53-D04D-A3DF-3FABD7D2B9D3}"/>
              </a:ext>
            </a:extLst>
          </p:cNvPr>
          <p:cNvSpPr>
            <a:spLocks/>
          </p:cNvSpPr>
          <p:nvPr/>
        </p:nvSpPr>
        <p:spPr bwMode="auto">
          <a:xfrm rot="5400000">
            <a:off x="5091906" y="2848769"/>
            <a:ext cx="369888" cy="5676900"/>
          </a:xfrm>
          <a:prstGeom prst="rightBrace">
            <a:avLst>
              <a:gd name="adj1" fmla="val 2870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3687" name="TextBox 1">
            <a:extLst>
              <a:ext uri="{FF2B5EF4-FFF2-40B4-BE49-F238E27FC236}">
                <a16:creationId xmlns:a16="http://schemas.microsoft.com/office/drawing/2014/main" id="{5F770313-FE5B-3D46-8880-A9ADD0E7B8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991226"/>
            <a:ext cx="4914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- 44  in 1’s complement representation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4">
            <a:extLst>
              <a:ext uri="{FF2B5EF4-FFF2-40B4-BE49-F238E27FC236}">
                <a16:creationId xmlns:a16="http://schemas.microsoft.com/office/drawing/2014/main" id="{3801E774-D499-764B-A084-18F22C38D071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2438400"/>
            <a:ext cx="5948362" cy="534988"/>
            <a:chOff x="1571134" y="1981200"/>
            <a:chExt cx="5948880" cy="534940"/>
          </a:xfrm>
        </p:grpSpPr>
        <p:sp>
          <p:nvSpPr>
            <p:cNvPr id="114711" name="TextBox 13">
              <a:extLst>
                <a:ext uri="{FF2B5EF4-FFF2-40B4-BE49-F238E27FC236}">
                  <a16:creationId xmlns:a16="http://schemas.microsoft.com/office/drawing/2014/main" id="{BF9EFAC5-A84F-994B-BC45-7065E0D521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2" name="TextBox 22">
              <a:extLst>
                <a:ext uri="{FF2B5EF4-FFF2-40B4-BE49-F238E27FC236}">
                  <a16:creationId xmlns:a16="http://schemas.microsoft.com/office/drawing/2014/main" id="{F857DD9D-A98B-DB41-AAA4-747680B08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3" name="TextBox 32">
              <a:extLst>
                <a:ext uri="{FF2B5EF4-FFF2-40B4-BE49-F238E27FC236}">
                  <a16:creationId xmlns:a16="http://schemas.microsoft.com/office/drawing/2014/main" id="{E51AD138-6ACA-4F4A-B0B8-6385638F10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4" name="TextBox 40">
              <a:extLst>
                <a:ext uri="{FF2B5EF4-FFF2-40B4-BE49-F238E27FC236}">
                  <a16:creationId xmlns:a16="http://schemas.microsoft.com/office/drawing/2014/main" id="{EC0758F2-B002-7044-BAAF-4B0B73CDDD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5" name="TextBox 80">
              <a:extLst>
                <a:ext uri="{FF2B5EF4-FFF2-40B4-BE49-F238E27FC236}">
                  <a16:creationId xmlns:a16="http://schemas.microsoft.com/office/drawing/2014/main" id="{A58091AC-1EBD-534C-91F2-C81BC0DF7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6" name="TextBox 88">
              <a:extLst>
                <a:ext uri="{FF2B5EF4-FFF2-40B4-BE49-F238E27FC236}">
                  <a16:creationId xmlns:a16="http://schemas.microsoft.com/office/drawing/2014/main" id="{6A23C37A-7074-C245-93E1-636F2695D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7" name="TextBox 96">
              <a:extLst>
                <a:ext uri="{FF2B5EF4-FFF2-40B4-BE49-F238E27FC236}">
                  <a16:creationId xmlns:a16="http://schemas.microsoft.com/office/drawing/2014/main" id="{5B1B9ED9-D47F-8C45-BEAF-71375C0B99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8" name="TextBox 104">
              <a:extLst>
                <a:ext uri="{FF2B5EF4-FFF2-40B4-BE49-F238E27FC236}">
                  <a16:creationId xmlns:a16="http://schemas.microsoft.com/office/drawing/2014/main" id="{43AC6FAA-42A8-2E40-8FAC-D64CD8929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14690" name="Group 5">
            <a:extLst>
              <a:ext uri="{FF2B5EF4-FFF2-40B4-BE49-F238E27FC236}">
                <a16:creationId xmlns:a16="http://schemas.microsoft.com/office/drawing/2014/main" id="{16DFE959-4911-9142-9139-008B6EE0C648}"/>
              </a:ext>
            </a:extLst>
          </p:cNvPr>
          <p:cNvGrpSpPr>
            <a:grpSpLocks/>
          </p:cNvGrpSpPr>
          <p:nvPr/>
        </p:nvGrpSpPr>
        <p:grpSpPr bwMode="auto">
          <a:xfrm>
            <a:off x="2765426" y="4267200"/>
            <a:ext cx="5948363" cy="534988"/>
            <a:chOff x="1591559" y="5112470"/>
            <a:chExt cx="5948880" cy="534940"/>
          </a:xfrm>
        </p:grpSpPr>
        <p:sp>
          <p:nvSpPr>
            <p:cNvPr id="114703" name="TextBox 14">
              <a:extLst>
                <a:ext uri="{FF2B5EF4-FFF2-40B4-BE49-F238E27FC236}">
                  <a16:creationId xmlns:a16="http://schemas.microsoft.com/office/drawing/2014/main" id="{56B0655D-5BE8-3F4B-B98A-AE2A3DBA66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1559" y="51241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4" name="TextBox 24">
              <a:extLst>
                <a:ext uri="{FF2B5EF4-FFF2-40B4-BE49-F238E27FC236}">
                  <a16:creationId xmlns:a16="http://schemas.microsoft.com/office/drawing/2014/main" id="{A3287738-75BA-2C49-8CCC-1072867992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685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5" name="TextBox 34">
              <a:extLst>
                <a:ext uri="{FF2B5EF4-FFF2-40B4-BE49-F238E27FC236}">
                  <a16:creationId xmlns:a16="http://schemas.microsoft.com/office/drawing/2014/main" id="{F1D786ED-C06C-E74F-A0B7-35753DF6A1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5498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6" name="TextBox 42">
              <a:extLst>
                <a:ext uri="{FF2B5EF4-FFF2-40B4-BE49-F238E27FC236}">
                  <a16:creationId xmlns:a16="http://schemas.microsoft.com/office/drawing/2014/main" id="{ECD26059-91F1-F84E-8B75-22689FE7C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5624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7" name="TextBox 82">
              <a:extLst>
                <a:ext uri="{FF2B5EF4-FFF2-40B4-BE49-F238E27FC236}">
                  <a16:creationId xmlns:a16="http://schemas.microsoft.com/office/drawing/2014/main" id="{C572DB06-357E-9F4E-A0C7-9817D7429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172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8" name="TextBox 90">
              <a:extLst>
                <a:ext uri="{FF2B5EF4-FFF2-40B4-BE49-F238E27FC236}">
                  <a16:creationId xmlns:a16="http://schemas.microsoft.com/office/drawing/2014/main" id="{F18AD2DF-0622-404B-ABB7-8AC42B75A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2298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4709" name="TextBox 98">
              <a:extLst>
                <a:ext uri="{FF2B5EF4-FFF2-40B4-BE49-F238E27FC236}">
                  <a16:creationId xmlns:a16="http://schemas.microsoft.com/office/drawing/2014/main" id="{57662891-9BCF-2B41-9D34-D486E43A07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6111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10" name="TextBox 106">
              <a:extLst>
                <a:ext uri="{FF2B5EF4-FFF2-40B4-BE49-F238E27FC236}">
                  <a16:creationId xmlns:a16="http://schemas.microsoft.com/office/drawing/2014/main" id="{16E73713-7029-E045-98E9-554407A6C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6237" y="511247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4691" name="Title 1">
            <a:extLst>
              <a:ext uri="{FF2B5EF4-FFF2-40B4-BE49-F238E27FC236}">
                <a16:creationId xmlns:a16="http://schemas.microsoft.com/office/drawing/2014/main" id="{6FE70820-2E94-3844-8BE5-31342CF5050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  <p:grpSp>
        <p:nvGrpSpPr>
          <p:cNvPr id="114692" name="Group 55">
            <a:extLst>
              <a:ext uri="{FF2B5EF4-FFF2-40B4-BE49-F238E27FC236}">
                <a16:creationId xmlns:a16="http://schemas.microsoft.com/office/drawing/2014/main" id="{171B5AF0-6DC8-AD40-A025-972EB2F03AB9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3302000"/>
            <a:ext cx="5948362" cy="534988"/>
            <a:chOff x="1571134" y="1981200"/>
            <a:chExt cx="5948880" cy="534940"/>
          </a:xfrm>
        </p:grpSpPr>
        <p:sp>
          <p:nvSpPr>
            <p:cNvPr id="114695" name="TextBox 56">
              <a:extLst>
                <a:ext uri="{FF2B5EF4-FFF2-40B4-BE49-F238E27FC236}">
                  <a16:creationId xmlns:a16="http://schemas.microsoft.com/office/drawing/2014/main" id="{3F484195-0B0E-634C-8E48-E5A7DDF9BE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696" name="TextBox 57">
              <a:extLst>
                <a:ext uri="{FF2B5EF4-FFF2-40B4-BE49-F238E27FC236}">
                  <a16:creationId xmlns:a16="http://schemas.microsoft.com/office/drawing/2014/main" id="{CD26EE9A-AF6D-E240-A2DE-96AA94DBC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697" name="TextBox 58">
              <a:extLst>
                <a:ext uri="{FF2B5EF4-FFF2-40B4-BE49-F238E27FC236}">
                  <a16:creationId xmlns:a16="http://schemas.microsoft.com/office/drawing/2014/main" id="{8D5D80AA-ABAE-B447-8731-8F18F776A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698" name="TextBox 59">
              <a:extLst>
                <a:ext uri="{FF2B5EF4-FFF2-40B4-BE49-F238E27FC236}">
                  <a16:creationId xmlns:a16="http://schemas.microsoft.com/office/drawing/2014/main" id="{015F9ADE-8CC6-7D4B-B00F-C7065612C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699" name="TextBox 60">
              <a:extLst>
                <a:ext uri="{FF2B5EF4-FFF2-40B4-BE49-F238E27FC236}">
                  <a16:creationId xmlns:a16="http://schemas.microsoft.com/office/drawing/2014/main" id="{D3FD2D1F-4499-A842-9D94-C8510ED9F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00" name="TextBox 61">
              <a:extLst>
                <a:ext uri="{FF2B5EF4-FFF2-40B4-BE49-F238E27FC236}">
                  <a16:creationId xmlns:a16="http://schemas.microsoft.com/office/drawing/2014/main" id="{D8FFA8BF-6F9D-8344-8200-7F371FA53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01" name="TextBox 62">
              <a:extLst>
                <a:ext uri="{FF2B5EF4-FFF2-40B4-BE49-F238E27FC236}">
                  <a16:creationId xmlns:a16="http://schemas.microsoft.com/office/drawing/2014/main" id="{BBB164A7-7FAC-C74B-8654-AF84C5ED1D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4702" name="TextBox 63">
              <a:extLst>
                <a:ext uri="{FF2B5EF4-FFF2-40B4-BE49-F238E27FC236}">
                  <a16:creationId xmlns:a16="http://schemas.microsoft.com/office/drawing/2014/main" id="{A5D8E44F-6567-6D45-93EE-799A28A34A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4693" name="TextBox 6">
            <a:extLst>
              <a:ext uri="{FF2B5EF4-FFF2-40B4-BE49-F238E27FC236}">
                <a16:creationId xmlns:a16="http://schemas.microsoft.com/office/drawing/2014/main" id="{C5B95097-467A-E54D-9815-7E0DBF0810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4" y="2590801"/>
            <a:ext cx="4159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_</a:t>
            </a:r>
          </a:p>
        </p:txBody>
      </p:sp>
      <p:cxnSp>
        <p:nvCxnSpPr>
          <p:cNvPr id="114694" name="Straight Connector 10">
            <a:extLst>
              <a:ext uri="{FF2B5EF4-FFF2-40B4-BE49-F238E27FC236}">
                <a16:creationId xmlns:a16="http://schemas.microsoft.com/office/drawing/2014/main" id="{F8D1731C-526C-0840-B120-04278DB887B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57364" y="4064000"/>
            <a:ext cx="7310437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4">
            <a:extLst>
              <a:ext uri="{FF2B5EF4-FFF2-40B4-BE49-F238E27FC236}">
                <a16:creationId xmlns:a16="http://schemas.microsoft.com/office/drawing/2014/main" id="{CC451321-AD8A-E745-A08E-5091292DA217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2438400"/>
            <a:ext cx="5948362" cy="534988"/>
            <a:chOff x="1571134" y="1981200"/>
            <a:chExt cx="5948880" cy="534940"/>
          </a:xfrm>
        </p:grpSpPr>
        <p:sp>
          <p:nvSpPr>
            <p:cNvPr id="115736" name="TextBox 13">
              <a:extLst>
                <a:ext uri="{FF2B5EF4-FFF2-40B4-BE49-F238E27FC236}">
                  <a16:creationId xmlns:a16="http://schemas.microsoft.com/office/drawing/2014/main" id="{01655694-8D35-CC49-BF6B-E8CF7E72C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37" name="TextBox 22">
              <a:extLst>
                <a:ext uri="{FF2B5EF4-FFF2-40B4-BE49-F238E27FC236}">
                  <a16:creationId xmlns:a16="http://schemas.microsoft.com/office/drawing/2014/main" id="{518CFA92-D837-624E-8F9E-05DE64E1B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38" name="TextBox 32">
              <a:extLst>
                <a:ext uri="{FF2B5EF4-FFF2-40B4-BE49-F238E27FC236}">
                  <a16:creationId xmlns:a16="http://schemas.microsoft.com/office/drawing/2014/main" id="{20D42715-1898-9644-AECC-2A44876F8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39" name="TextBox 40">
              <a:extLst>
                <a:ext uri="{FF2B5EF4-FFF2-40B4-BE49-F238E27FC236}">
                  <a16:creationId xmlns:a16="http://schemas.microsoft.com/office/drawing/2014/main" id="{F135C486-9667-5C4A-9F0E-D2DE0B1EC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40" name="TextBox 80">
              <a:extLst>
                <a:ext uri="{FF2B5EF4-FFF2-40B4-BE49-F238E27FC236}">
                  <a16:creationId xmlns:a16="http://schemas.microsoft.com/office/drawing/2014/main" id="{CEB2D42E-7BF5-9040-912F-C3C4CA53B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41" name="TextBox 88">
              <a:extLst>
                <a:ext uri="{FF2B5EF4-FFF2-40B4-BE49-F238E27FC236}">
                  <a16:creationId xmlns:a16="http://schemas.microsoft.com/office/drawing/2014/main" id="{8BA9FDB2-3C7E-3E4C-B638-EFEBDA1AF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42" name="TextBox 96">
              <a:extLst>
                <a:ext uri="{FF2B5EF4-FFF2-40B4-BE49-F238E27FC236}">
                  <a16:creationId xmlns:a16="http://schemas.microsoft.com/office/drawing/2014/main" id="{D99FF3F3-8BE3-724B-8523-45385752E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43" name="TextBox 104">
              <a:extLst>
                <a:ext uri="{FF2B5EF4-FFF2-40B4-BE49-F238E27FC236}">
                  <a16:creationId xmlns:a16="http://schemas.microsoft.com/office/drawing/2014/main" id="{F790AE6C-5B61-8247-9408-D312DAF5EE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15714" name="Group 5">
            <a:extLst>
              <a:ext uri="{FF2B5EF4-FFF2-40B4-BE49-F238E27FC236}">
                <a16:creationId xmlns:a16="http://schemas.microsoft.com/office/drawing/2014/main" id="{8B8D7077-ED55-6F4A-8971-75911E1106F8}"/>
              </a:ext>
            </a:extLst>
          </p:cNvPr>
          <p:cNvGrpSpPr>
            <a:grpSpLocks/>
          </p:cNvGrpSpPr>
          <p:nvPr/>
        </p:nvGrpSpPr>
        <p:grpSpPr bwMode="auto">
          <a:xfrm>
            <a:off x="2765426" y="4267200"/>
            <a:ext cx="5948363" cy="534988"/>
            <a:chOff x="1591559" y="5112470"/>
            <a:chExt cx="5948880" cy="534940"/>
          </a:xfrm>
        </p:grpSpPr>
        <p:sp>
          <p:nvSpPr>
            <p:cNvPr id="115728" name="TextBox 14">
              <a:extLst>
                <a:ext uri="{FF2B5EF4-FFF2-40B4-BE49-F238E27FC236}">
                  <a16:creationId xmlns:a16="http://schemas.microsoft.com/office/drawing/2014/main" id="{44E55BA2-BE9F-844F-8FC5-8B437E1470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1559" y="51241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29" name="TextBox 24">
              <a:extLst>
                <a:ext uri="{FF2B5EF4-FFF2-40B4-BE49-F238E27FC236}">
                  <a16:creationId xmlns:a16="http://schemas.microsoft.com/office/drawing/2014/main" id="{702993E8-224C-834F-818A-5B5787B28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685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30" name="TextBox 34">
              <a:extLst>
                <a:ext uri="{FF2B5EF4-FFF2-40B4-BE49-F238E27FC236}">
                  <a16:creationId xmlns:a16="http://schemas.microsoft.com/office/drawing/2014/main" id="{7739C324-885F-9245-9DFB-87808F72C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5498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31" name="TextBox 42">
              <a:extLst>
                <a:ext uri="{FF2B5EF4-FFF2-40B4-BE49-F238E27FC236}">
                  <a16:creationId xmlns:a16="http://schemas.microsoft.com/office/drawing/2014/main" id="{9F56BD9E-AE78-C64A-A87B-0873FB077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5624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32" name="TextBox 82">
              <a:extLst>
                <a:ext uri="{FF2B5EF4-FFF2-40B4-BE49-F238E27FC236}">
                  <a16:creationId xmlns:a16="http://schemas.microsoft.com/office/drawing/2014/main" id="{D0819929-77E9-FF42-B474-600E41060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172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33" name="TextBox 90">
              <a:extLst>
                <a:ext uri="{FF2B5EF4-FFF2-40B4-BE49-F238E27FC236}">
                  <a16:creationId xmlns:a16="http://schemas.microsoft.com/office/drawing/2014/main" id="{70A59787-AF4A-BC40-8B5D-F3F020AEC5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2298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5734" name="TextBox 98">
              <a:extLst>
                <a:ext uri="{FF2B5EF4-FFF2-40B4-BE49-F238E27FC236}">
                  <a16:creationId xmlns:a16="http://schemas.microsoft.com/office/drawing/2014/main" id="{F01D653D-C66D-6446-9E23-FB3BBB708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6111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35" name="TextBox 106">
              <a:extLst>
                <a:ext uri="{FF2B5EF4-FFF2-40B4-BE49-F238E27FC236}">
                  <a16:creationId xmlns:a16="http://schemas.microsoft.com/office/drawing/2014/main" id="{C866164F-745D-814A-8D1D-8FDF8153C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6237" y="511247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5715" name="Title 1">
            <a:extLst>
              <a:ext uri="{FF2B5EF4-FFF2-40B4-BE49-F238E27FC236}">
                <a16:creationId xmlns:a16="http://schemas.microsoft.com/office/drawing/2014/main" id="{AD9AF5D1-95F3-F24F-AABD-80D4A6EB200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  <p:grpSp>
        <p:nvGrpSpPr>
          <p:cNvPr id="115716" name="Group 55">
            <a:extLst>
              <a:ext uri="{FF2B5EF4-FFF2-40B4-BE49-F238E27FC236}">
                <a16:creationId xmlns:a16="http://schemas.microsoft.com/office/drawing/2014/main" id="{600395BD-870B-1745-8EF3-7AD29FE530EF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3302000"/>
            <a:ext cx="5948362" cy="534988"/>
            <a:chOff x="1571134" y="1981200"/>
            <a:chExt cx="5948880" cy="534940"/>
          </a:xfrm>
        </p:grpSpPr>
        <p:sp>
          <p:nvSpPr>
            <p:cNvPr id="115720" name="TextBox 56">
              <a:extLst>
                <a:ext uri="{FF2B5EF4-FFF2-40B4-BE49-F238E27FC236}">
                  <a16:creationId xmlns:a16="http://schemas.microsoft.com/office/drawing/2014/main" id="{DBD5C450-60F8-FA4F-B1A8-BA45E84D8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1" name="TextBox 57">
              <a:extLst>
                <a:ext uri="{FF2B5EF4-FFF2-40B4-BE49-F238E27FC236}">
                  <a16:creationId xmlns:a16="http://schemas.microsoft.com/office/drawing/2014/main" id="{DB16B55F-E10F-0B42-97D8-847CE1D69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2" name="TextBox 58">
              <a:extLst>
                <a:ext uri="{FF2B5EF4-FFF2-40B4-BE49-F238E27FC236}">
                  <a16:creationId xmlns:a16="http://schemas.microsoft.com/office/drawing/2014/main" id="{6A9E0759-056F-7149-99FE-A4CF7BF567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3" name="TextBox 59">
              <a:extLst>
                <a:ext uri="{FF2B5EF4-FFF2-40B4-BE49-F238E27FC236}">
                  <a16:creationId xmlns:a16="http://schemas.microsoft.com/office/drawing/2014/main" id="{DFE44976-57D4-2C4D-A228-8FBDD4325A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4" name="TextBox 60">
              <a:extLst>
                <a:ext uri="{FF2B5EF4-FFF2-40B4-BE49-F238E27FC236}">
                  <a16:creationId xmlns:a16="http://schemas.microsoft.com/office/drawing/2014/main" id="{07DDEF4F-E638-A94C-A81A-0B5E549968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5" name="TextBox 61">
              <a:extLst>
                <a:ext uri="{FF2B5EF4-FFF2-40B4-BE49-F238E27FC236}">
                  <a16:creationId xmlns:a16="http://schemas.microsoft.com/office/drawing/2014/main" id="{40C3C0A5-039D-3F4E-AAFE-0A6EACAE4B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6" name="TextBox 62">
              <a:extLst>
                <a:ext uri="{FF2B5EF4-FFF2-40B4-BE49-F238E27FC236}">
                  <a16:creationId xmlns:a16="http://schemas.microsoft.com/office/drawing/2014/main" id="{2017D00C-CAF3-0B4F-8529-312FE59CE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5727" name="TextBox 63">
              <a:extLst>
                <a:ext uri="{FF2B5EF4-FFF2-40B4-BE49-F238E27FC236}">
                  <a16:creationId xmlns:a16="http://schemas.microsoft.com/office/drawing/2014/main" id="{6CA18EFF-9D0E-D049-AE41-9AA296021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5717" name="TextBox 6">
            <a:extLst>
              <a:ext uri="{FF2B5EF4-FFF2-40B4-BE49-F238E27FC236}">
                <a16:creationId xmlns:a16="http://schemas.microsoft.com/office/drawing/2014/main" id="{3EB80DCE-979F-FB4F-BE39-D844A16BD0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4" y="2590801"/>
            <a:ext cx="4159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_</a:t>
            </a:r>
          </a:p>
        </p:txBody>
      </p:sp>
      <p:cxnSp>
        <p:nvCxnSpPr>
          <p:cNvPr id="115718" name="Straight Connector 10">
            <a:extLst>
              <a:ext uri="{FF2B5EF4-FFF2-40B4-BE49-F238E27FC236}">
                <a16:creationId xmlns:a16="http://schemas.microsoft.com/office/drawing/2014/main" id="{56A01D1D-7C60-F64D-9D90-865D2C5ADEA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57364" y="4064000"/>
            <a:ext cx="7310437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5719" name="TextBox 1">
            <a:extLst>
              <a:ext uri="{FF2B5EF4-FFF2-40B4-BE49-F238E27FC236}">
                <a16:creationId xmlns:a16="http://schemas.microsoft.com/office/drawing/2014/main" id="{B84F8D32-B087-E741-9511-2D75B2AF9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1600" y="1270001"/>
            <a:ext cx="2603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 need to borrow!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4">
            <a:extLst>
              <a:ext uri="{FF2B5EF4-FFF2-40B4-BE49-F238E27FC236}">
                <a16:creationId xmlns:a16="http://schemas.microsoft.com/office/drawing/2014/main" id="{72128FC1-B553-CC44-B9DA-20A7AE8AABB4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2438400"/>
            <a:ext cx="5948362" cy="534988"/>
            <a:chOff x="1571134" y="1981200"/>
            <a:chExt cx="5948880" cy="534940"/>
          </a:xfrm>
        </p:grpSpPr>
        <p:sp>
          <p:nvSpPr>
            <p:cNvPr id="116763" name="TextBox 13">
              <a:extLst>
                <a:ext uri="{FF2B5EF4-FFF2-40B4-BE49-F238E27FC236}">
                  <a16:creationId xmlns:a16="http://schemas.microsoft.com/office/drawing/2014/main" id="{CB29400F-3874-1242-880B-159E73FF78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4" name="TextBox 22">
              <a:extLst>
                <a:ext uri="{FF2B5EF4-FFF2-40B4-BE49-F238E27FC236}">
                  <a16:creationId xmlns:a16="http://schemas.microsoft.com/office/drawing/2014/main" id="{08CA3753-46EF-4244-B1A0-3657431D5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5" name="TextBox 32">
              <a:extLst>
                <a:ext uri="{FF2B5EF4-FFF2-40B4-BE49-F238E27FC236}">
                  <a16:creationId xmlns:a16="http://schemas.microsoft.com/office/drawing/2014/main" id="{A4EA501C-1B2C-3548-A607-01C007500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6" name="TextBox 40">
              <a:extLst>
                <a:ext uri="{FF2B5EF4-FFF2-40B4-BE49-F238E27FC236}">
                  <a16:creationId xmlns:a16="http://schemas.microsoft.com/office/drawing/2014/main" id="{4D2CB9AE-0F1A-704C-B640-1A0F07AF6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7" name="TextBox 80">
              <a:extLst>
                <a:ext uri="{FF2B5EF4-FFF2-40B4-BE49-F238E27FC236}">
                  <a16:creationId xmlns:a16="http://schemas.microsoft.com/office/drawing/2014/main" id="{9C92A910-376C-7740-932A-23B29990C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8" name="TextBox 88">
              <a:extLst>
                <a:ext uri="{FF2B5EF4-FFF2-40B4-BE49-F238E27FC236}">
                  <a16:creationId xmlns:a16="http://schemas.microsoft.com/office/drawing/2014/main" id="{E6E2E339-A8DB-334B-A0F6-0F67771DB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9" name="TextBox 96">
              <a:extLst>
                <a:ext uri="{FF2B5EF4-FFF2-40B4-BE49-F238E27FC236}">
                  <a16:creationId xmlns:a16="http://schemas.microsoft.com/office/drawing/2014/main" id="{A250506B-183D-B247-BA1E-9D8CC651C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70" name="TextBox 104">
              <a:extLst>
                <a:ext uri="{FF2B5EF4-FFF2-40B4-BE49-F238E27FC236}">
                  <a16:creationId xmlns:a16="http://schemas.microsoft.com/office/drawing/2014/main" id="{A8EB0F27-D6E4-8F40-B971-A9716D2C55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16738" name="Group 5">
            <a:extLst>
              <a:ext uri="{FF2B5EF4-FFF2-40B4-BE49-F238E27FC236}">
                <a16:creationId xmlns:a16="http://schemas.microsoft.com/office/drawing/2014/main" id="{10EB291A-E4A4-7742-8E2C-88BB6A927507}"/>
              </a:ext>
            </a:extLst>
          </p:cNvPr>
          <p:cNvGrpSpPr>
            <a:grpSpLocks/>
          </p:cNvGrpSpPr>
          <p:nvPr/>
        </p:nvGrpSpPr>
        <p:grpSpPr bwMode="auto">
          <a:xfrm>
            <a:off x="2765426" y="4267200"/>
            <a:ext cx="5948363" cy="534988"/>
            <a:chOff x="1591559" y="5112470"/>
            <a:chExt cx="5948880" cy="534940"/>
          </a:xfrm>
        </p:grpSpPr>
        <p:sp>
          <p:nvSpPr>
            <p:cNvPr id="116755" name="TextBox 14">
              <a:extLst>
                <a:ext uri="{FF2B5EF4-FFF2-40B4-BE49-F238E27FC236}">
                  <a16:creationId xmlns:a16="http://schemas.microsoft.com/office/drawing/2014/main" id="{579E4C15-FE4D-4E44-B79F-D82B0D0A24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1559" y="51241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56" name="TextBox 24">
              <a:extLst>
                <a:ext uri="{FF2B5EF4-FFF2-40B4-BE49-F238E27FC236}">
                  <a16:creationId xmlns:a16="http://schemas.microsoft.com/office/drawing/2014/main" id="{64A4EA5C-3186-014C-9B6F-D82194420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685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57" name="TextBox 34">
              <a:extLst>
                <a:ext uri="{FF2B5EF4-FFF2-40B4-BE49-F238E27FC236}">
                  <a16:creationId xmlns:a16="http://schemas.microsoft.com/office/drawing/2014/main" id="{672179EC-DCE9-7246-ACB3-C2C15CACD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5498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58" name="TextBox 42">
              <a:extLst>
                <a:ext uri="{FF2B5EF4-FFF2-40B4-BE49-F238E27FC236}">
                  <a16:creationId xmlns:a16="http://schemas.microsoft.com/office/drawing/2014/main" id="{9B0E4C91-4432-3348-A997-60952D482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5624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59" name="TextBox 82">
              <a:extLst>
                <a:ext uri="{FF2B5EF4-FFF2-40B4-BE49-F238E27FC236}">
                  <a16:creationId xmlns:a16="http://schemas.microsoft.com/office/drawing/2014/main" id="{2CC9E2B4-04DC-DB43-9E61-957186507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172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60" name="TextBox 90">
              <a:extLst>
                <a:ext uri="{FF2B5EF4-FFF2-40B4-BE49-F238E27FC236}">
                  <a16:creationId xmlns:a16="http://schemas.microsoft.com/office/drawing/2014/main" id="{F21B7C44-6C6C-7741-BF4E-5DBE8B9A9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2298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6761" name="TextBox 98">
              <a:extLst>
                <a:ext uri="{FF2B5EF4-FFF2-40B4-BE49-F238E27FC236}">
                  <a16:creationId xmlns:a16="http://schemas.microsoft.com/office/drawing/2014/main" id="{C8E33DE2-2216-EF4E-B585-452B8B5A0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6111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62" name="TextBox 106">
              <a:extLst>
                <a:ext uri="{FF2B5EF4-FFF2-40B4-BE49-F238E27FC236}">
                  <a16:creationId xmlns:a16="http://schemas.microsoft.com/office/drawing/2014/main" id="{5DEBED72-1807-E240-92C2-164A138CFD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6237" y="511247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6739" name="Title 1">
            <a:extLst>
              <a:ext uri="{FF2B5EF4-FFF2-40B4-BE49-F238E27FC236}">
                <a16:creationId xmlns:a16="http://schemas.microsoft.com/office/drawing/2014/main" id="{F58689C3-2E63-924D-8467-C482CC7BFFD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  <p:grpSp>
        <p:nvGrpSpPr>
          <p:cNvPr id="116740" name="Group 55">
            <a:extLst>
              <a:ext uri="{FF2B5EF4-FFF2-40B4-BE49-F238E27FC236}">
                <a16:creationId xmlns:a16="http://schemas.microsoft.com/office/drawing/2014/main" id="{13CD7ACE-E36D-1942-8102-88A5D79EC2BB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3302000"/>
            <a:ext cx="5948362" cy="534988"/>
            <a:chOff x="1571134" y="1981200"/>
            <a:chExt cx="5948880" cy="534940"/>
          </a:xfrm>
        </p:grpSpPr>
        <p:sp>
          <p:nvSpPr>
            <p:cNvPr id="116747" name="TextBox 56">
              <a:extLst>
                <a:ext uri="{FF2B5EF4-FFF2-40B4-BE49-F238E27FC236}">
                  <a16:creationId xmlns:a16="http://schemas.microsoft.com/office/drawing/2014/main" id="{1C2CF7D2-8003-FB46-B8B0-05717F8A0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48" name="TextBox 57">
              <a:extLst>
                <a:ext uri="{FF2B5EF4-FFF2-40B4-BE49-F238E27FC236}">
                  <a16:creationId xmlns:a16="http://schemas.microsoft.com/office/drawing/2014/main" id="{F9ACC1CC-31C1-EA43-ADD7-7975E9F66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49" name="TextBox 58">
              <a:extLst>
                <a:ext uri="{FF2B5EF4-FFF2-40B4-BE49-F238E27FC236}">
                  <a16:creationId xmlns:a16="http://schemas.microsoft.com/office/drawing/2014/main" id="{3495FF78-A9DA-2E45-B469-79ADF110FF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50" name="TextBox 59">
              <a:extLst>
                <a:ext uri="{FF2B5EF4-FFF2-40B4-BE49-F238E27FC236}">
                  <a16:creationId xmlns:a16="http://schemas.microsoft.com/office/drawing/2014/main" id="{E7D6B85F-7C09-A745-8FBC-01862E331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51" name="TextBox 60">
              <a:extLst>
                <a:ext uri="{FF2B5EF4-FFF2-40B4-BE49-F238E27FC236}">
                  <a16:creationId xmlns:a16="http://schemas.microsoft.com/office/drawing/2014/main" id="{CF0E8138-1FB3-2A42-90E3-74191B11A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52" name="TextBox 61">
              <a:extLst>
                <a:ext uri="{FF2B5EF4-FFF2-40B4-BE49-F238E27FC236}">
                  <a16:creationId xmlns:a16="http://schemas.microsoft.com/office/drawing/2014/main" id="{9BD20698-B683-CF41-9442-3261C5BB01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53" name="TextBox 62">
              <a:extLst>
                <a:ext uri="{FF2B5EF4-FFF2-40B4-BE49-F238E27FC236}">
                  <a16:creationId xmlns:a16="http://schemas.microsoft.com/office/drawing/2014/main" id="{50584C23-FC7A-8B49-9E84-B15CDD432A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6754" name="TextBox 63">
              <a:extLst>
                <a:ext uri="{FF2B5EF4-FFF2-40B4-BE49-F238E27FC236}">
                  <a16:creationId xmlns:a16="http://schemas.microsoft.com/office/drawing/2014/main" id="{3F0D2A2D-6F90-AF4C-A127-5047B3585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6741" name="TextBox 6">
            <a:extLst>
              <a:ext uri="{FF2B5EF4-FFF2-40B4-BE49-F238E27FC236}">
                <a16:creationId xmlns:a16="http://schemas.microsoft.com/office/drawing/2014/main" id="{AF2F87C6-E91D-5843-8BAF-780459EA0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4" y="2590801"/>
            <a:ext cx="4159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_</a:t>
            </a:r>
          </a:p>
        </p:txBody>
      </p:sp>
      <p:cxnSp>
        <p:nvCxnSpPr>
          <p:cNvPr id="116742" name="Straight Connector 10">
            <a:extLst>
              <a:ext uri="{FF2B5EF4-FFF2-40B4-BE49-F238E27FC236}">
                <a16:creationId xmlns:a16="http://schemas.microsoft.com/office/drawing/2014/main" id="{7B7E8BAE-75E9-144B-8D2A-93AD0F39905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57364" y="4064000"/>
            <a:ext cx="7310437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6743" name="Rectangle 1">
            <a:extLst>
              <a:ext uri="{FF2B5EF4-FFF2-40B4-BE49-F238E27FC236}">
                <a16:creationId xmlns:a16="http://schemas.microsoft.com/office/drawing/2014/main" id="{0D40E878-AE47-3E4B-B7F4-919200F8A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6" y="2320925"/>
            <a:ext cx="5953125" cy="649288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4" name="TextBox 1">
            <a:extLst>
              <a:ext uri="{FF2B5EF4-FFF2-40B4-BE49-F238E27FC236}">
                <a16:creationId xmlns:a16="http://schemas.microsoft.com/office/drawing/2014/main" id="{0C3C63B5-DAB6-D349-BCD7-9A3B8CE58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1901" y="2425701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255</a:t>
            </a:r>
          </a:p>
        </p:txBody>
      </p:sp>
      <p:sp>
        <p:nvSpPr>
          <p:cNvPr id="116745" name="Rectangle 1">
            <a:extLst>
              <a:ext uri="{FF2B5EF4-FFF2-40B4-BE49-F238E27FC236}">
                <a16:creationId xmlns:a16="http://schemas.microsoft.com/office/drawing/2014/main" id="{DD90FEDA-5723-764C-B55D-207908F0E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6" y="3235325"/>
            <a:ext cx="5953125" cy="649288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6746" name="TextBox 35">
            <a:extLst>
              <a:ext uri="{FF2B5EF4-FFF2-40B4-BE49-F238E27FC236}">
                <a16:creationId xmlns:a16="http://schemas.microsoft.com/office/drawing/2014/main" id="{5CAB2150-D850-E24D-B7EE-DAC283E96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1901" y="3340101"/>
            <a:ext cx="646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44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61" name="Group 4">
            <a:extLst>
              <a:ext uri="{FF2B5EF4-FFF2-40B4-BE49-F238E27FC236}">
                <a16:creationId xmlns:a16="http://schemas.microsoft.com/office/drawing/2014/main" id="{CA320800-0D71-E44E-A7FA-462B308A53F7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2438400"/>
            <a:ext cx="5948362" cy="534988"/>
            <a:chOff x="1571134" y="1981200"/>
            <a:chExt cx="5948880" cy="534940"/>
          </a:xfrm>
        </p:grpSpPr>
        <p:sp>
          <p:nvSpPr>
            <p:cNvPr id="117786" name="TextBox 13">
              <a:extLst>
                <a:ext uri="{FF2B5EF4-FFF2-40B4-BE49-F238E27FC236}">
                  <a16:creationId xmlns:a16="http://schemas.microsoft.com/office/drawing/2014/main" id="{8DA27241-AEB4-134A-8268-83E4FFA4B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87" name="TextBox 22">
              <a:extLst>
                <a:ext uri="{FF2B5EF4-FFF2-40B4-BE49-F238E27FC236}">
                  <a16:creationId xmlns:a16="http://schemas.microsoft.com/office/drawing/2014/main" id="{DEC91CCA-70FE-C546-8971-FA79F4A90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88" name="TextBox 32">
              <a:extLst>
                <a:ext uri="{FF2B5EF4-FFF2-40B4-BE49-F238E27FC236}">
                  <a16:creationId xmlns:a16="http://schemas.microsoft.com/office/drawing/2014/main" id="{FD7EAA06-1020-B147-AC4B-F073952C3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89" name="TextBox 40">
              <a:extLst>
                <a:ext uri="{FF2B5EF4-FFF2-40B4-BE49-F238E27FC236}">
                  <a16:creationId xmlns:a16="http://schemas.microsoft.com/office/drawing/2014/main" id="{EB3BDEDE-3E7E-204D-ACCF-96D61FBBC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90" name="TextBox 80">
              <a:extLst>
                <a:ext uri="{FF2B5EF4-FFF2-40B4-BE49-F238E27FC236}">
                  <a16:creationId xmlns:a16="http://schemas.microsoft.com/office/drawing/2014/main" id="{B8619987-EAA3-554A-A37D-E21F04E23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91" name="TextBox 88">
              <a:extLst>
                <a:ext uri="{FF2B5EF4-FFF2-40B4-BE49-F238E27FC236}">
                  <a16:creationId xmlns:a16="http://schemas.microsoft.com/office/drawing/2014/main" id="{42798FA8-EBF6-6F48-98CC-B55C09D701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92" name="TextBox 96">
              <a:extLst>
                <a:ext uri="{FF2B5EF4-FFF2-40B4-BE49-F238E27FC236}">
                  <a16:creationId xmlns:a16="http://schemas.microsoft.com/office/drawing/2014/main" id="{3187C9A5-B3EA-294F-AA7C-84B0FFC27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93" name="TextBox 104">
              <a:extLst>
                <a:ext uri="{FF2B5EF4-FFF2-40B4-BE49-F238E27FC236}">
                  <a16:creationId xmlns:a16="http://schemas.microsoft.com/office/drawing/2014/main" id="{18AF7AB0-439C-F34D-9181-21F050F7E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17762" name="Group 5">
            <a:extLst>
              <a:ext uri="{FF2B5EF4-FFF2-40B4-BE49-F238E27FC236}">
                <a16:creationId xmlns:a16="http://schemas.microsoft.com/office/drawing/2014/main" id="{ED6DAAE7-6FEE-B447-B1C9-1B153184DA46}"/>
              </a:ext>
            </a:extLst>
          </p:cNvPr>
          <p:cNvGrpSpPr>
            <a:grpSpLocks/>
          </p:cNvGrpSpPr>
          <p:nvPr/>
        </p:nvGrpSpPr>
        <p:grpSpPr bwMode="auto">
          <a:xfrm>
            <a:off x="2765426" y="4267200"/>
            <a:ext cx="5948363" cy="534988"/>
            <a:chOff x="1591559" y="5112470"/>
            <a:chExt cx="5948880" cy="534940"/>
          </a:xfrm>
        </p:grpSpPr>
        <p:sp>
          <p:nvSpPr>
            <p:cNvPr id="117778" name="TextBox 14">
              <a:extLst>
                <a:ext uri="{FF2B5EF4-FFF2-40B4-BE49-F238E27FC236}">
                  <a16:creationId xmlns:a16="http://schemas.microsoft.com/office/drawing/2014/main" id="{035DF664-76E1-4C47-AE92-ED1491C4E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1559" y="51241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79" name="TextBox 24">
              <a:extLst>
                <a:ext uri="{FF2B5EF4-FFF2-40B4-BE49-F238E27FC236}">
                  <a16:creationId xmlns:a16="http://schemas.microsoft.com/office/drawing/2014/main" id="{8835BAD9-37D6-B54A-8EAC-B45890E26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685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80" name="TextBox 34">
              <a:extLst>
                <a:ext uri="{FF2B5EF4-FFF2-40B4-BE49-F238E27FC236}">
                  <a16:creationId xmlns:a16="http://schemas.microsoft.com/office/drawing/2014/main" id="{35AC8F38-E657-294D-891F-B1B97F8903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5498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81" name="TextBox 42">
              <a:extLst>
                <a:ext uri="{FF2B5EF4-FFF2-40B4-BE49-F238E27FC236}">
                  <a16:creationId xmlns:a16="http://schemas.microsoft.com/office/drawing/2014/main" id="{6DDBD010-4745-614F-BCFE-F74490310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5624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82" name="TextBox 82">
              <a:extLst>
                <a:ext uri="{FF2B5EF4-FFF2-40B4-BE49-F238E27FC236}">
                  <a16:creationId xmlns:a16="http://schemas.microsoft.com/office/drawing/2014/main" id="{98C6254C-274C-F742-AF0B-391178B4E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172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83" name="TextBox 90">
              <a:extLst>
                <a:ext uri="{FF2B5EF4-FFF2-40B4-BE49-F238E27FC236}">
                  <a16:creationId xmlns:a16="http://schemas.microsoft.com/office/drawing/2014/main" id="{78DA7B34-90F3-3F44-8F7D-1D451DFD79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2298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7784" name="TextBox 98">
              <a:extLst>
                <a:ext uri="{FF2B5EF4-FFF2-40B4-BE49-F238E27FC236}">
                  <a16:creationId xmlns:a16="http://schemas.microsoft.com/office/drawing/2014/main" id="{C3A3E6E6-BA4D-9744-A0EE-1FEE55068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6111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85" name="TextBox 106">
              <a:extLst>
                <a:ext uri="{FF2B5EF4-FFF2-40B4-BE49-F238E27FC236}">
                  <a16:creationId xmlns:a16="http://schemas.microsoft.com/office/drawing/2014/main" id="{B6B3D7F1-9A5A-CE4D-AC0D-ABD682116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6237" y="511247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7763" name="Title 1">
            <a:extLst>
              <a:ext uri="{FF2B5EF4-FFF2-40B4-BE49-F238E27FC236}">
                <a16:creationId xmlns:a16="http://schemas.microsoft.com/office/drawing/2014/main" id="{16339CCB-2173-C945-842C-8D00A384316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  <p:grpSp>
        <p:nvGrpSpPr>
          <p:cNvPr id="117764" name="Group 55">
            <a:extLst>
              <a:ext uri="{FF2B5EF4-FFF2-40B4-BE49-F238E27FC236}">
                <a16:creationId xmlns:a16="http://schemas.microsoft.com/office/drawing/2014/main" id="{B339AB81-B445-F149-9E78-27D530256C7F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3302000"/>
            <a:ext cx="5948362" cy="534988"/>
            <a:chOff x="1571134" y="1981200"/>
            <a:chExt cx="5948880" cy="534940"/>
          </a:xfrm>
        </p:grpSpPr>
        <p:sp>
          <p:nvSpPr>
            <p:cNvPr id="117770" name="TextBox 56">
              <a:extLst>
                <a:ext uri="{FF2B5EF4-FFF2-40B4-BE49-F238E27FC236}">
                  <a16:creationId xmlns:a16="http://schemas.microsoft.com/office/drawing/2014/main" id="{A581F528-DB6C-144C-8DBD-FA22736AC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1" name="TextBox 57">
              <a:extLst>
                <a:ext uri="{FF2B5EF4-FFF2-40B4-BE49-F238E27FC236}">
                  <a16:creationId xmlns:a16="http://schemas.microsoft.com/office/drawing/2014/main" id="{E40004FF-2CE9-214C-AC1C-7708122612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2" name="TextBox 58">
              <a:extLst>
                <a:ext uri="{FF2B5EF4-FFF2-40B4-BE49-F238E27FC236}">
                  <a16:creationId xmlns:a16="http://schemas.microsoft.com/office/drawing/2014/main" id="{8FBBF242-1B3F-4D49-B945-1EEFA599DA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3" name="TextBox 59">
              <a:extLst>
                <a:ext uri="{FF2B5EF4-FFF2-40B4-BE49-F238E27FC236}">
                  <a16:creationId xmlns:a16="http://schemas.microsoft.com/office/drawing/2014/main" id="{F38B8E28-CC67-AA4B-A118-5A20C7A50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4" name="TextBox 60">
              <a:extLst>
                <a:ext uri="{FF2B5EF4-FFF2-40B4-BE49-F238E27FC236}">
                  <a16:creationId xmlns:a16="http://schemas.microsoft.com/office/drawing/2014/main" id="{96BE9D46-2C7D-9D47-88F6-A18A3DA09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5" name="TextBox 61">
              <a:extLst>
                <a:ext uri="{FF2B5EF4-FFF2-40B4-BE49-F238E27FC236}">
                  <a16:creationId xmlns:a16="http://schemas.microsoft.com/office/drawing/2014/main" id="{C2268D16-6EE3-F74D-B591-5A7E8948C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6" name="TextBox 62">
              <a:extLst>
                <a:ext uri="{FF2B5EF4-FFF2-40B4-BE49-F238E27FC236}">
                  <a16:creationId xmlns:a16="http://schemas.microsoft.com/office/drawing/2014/main" id="{DE299D63-33C2-6045-86A9-5390328786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7777" name="TextBox 63">
              <a:extLst>
                <a:ext uri="{FF2B5EF4-FFF2-40B4-BE49-F238E27FC236}">
                  <a16:creationId xmlns:a16="http://schemas.microsoft.com/office/drawing/2014/main" id="{7257C52A-09D5-BA44-AD7E-77DB1CBADA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7765" name="TextBox 6">
            <a:extLst>
              <a:ext uri="{FF2B5EF4-FFF2-40B4-BE49-F238E27FC236}">
                <a16:creationId xmlns:a16="http://schemas.microsoft.com/office/drawing/2014/main" id="{A25D661C-05AD-A843-9FFE-979EE5080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4" y="2590801"/>
            <a:ext cx="4159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_</a:t>
            </a:r>
          </a:p>
        </p:txBody>
      </p:sp>
      <p:cxnSp>
        <p:nvCxnSpPr>
          <p:cNvPr id="117766" name="Straight Connector 10">
            <a:extLst>
              <a:ext uri="{FF2B5EF4-FFF2-40B4-BE49-F238E27FC236}">
                <a16:creationId xmlns:a16="http://schemas.microsoft.com/office/drawing/2014/main" id="{EBA83DE9-038E-784B-8F6B-F6D95302F06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57364" y="4064000"/>
            <a:ext cx="7310437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67" name="Rectangle 1">
            <a:extLst>
              <a:ext uri="{FF2B5EF4-FFF2-40B4-BE49-F238E27FC236}">
                <a16:creationId xmlns:a16="http://schemas.microsoft.com/office/drawing/2014/main" id="{236086E1-762F-D94F-AC45-C75E1085F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6" y="4151314"/>
            <a:ext cx="5953125" cy="649287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7768" name="TextBox 33">
            <a:extLst>
              <a:ext uri="{FF2B5EF4-FFF2-40B4-BE49-F238E27FC236}">
                <a16:creationId xmlns:a16="http://schemas.microsoft.com/office/drawing/2014/main" id="{64290C57-D949-C349-B2E6-75F1160E7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6200" y="4256088"/>
            <a:ext cx="635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211</a:t>
            </a:r>
          </a:p>
        </p:txBody>
      </p:sp>
      <p:sp>
        <p:nvSpPr>
          <p:cNvPr id="117769" name="TextBox 1">
            <a:extLst>
              <a:ext uri="{FF2B5EF4-FFF2-40B4-BE49-F238E27FC236}">
                <a16:creationId xmlns:a16="http://schemas.microsoft.com/office/drawing/2014/main" id="{5909EABD-2AE3-EE43-9BFE-3C9E4D96A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7613" y="4924426"/>
            <a:ext cx="37655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211 = 255 – 44 (as unsigned)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		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4">
            <a:extLst>
              <a:ext uri="{FF2B5EF4-FFF2-40B4-BE49-F238E27FC236}">
                <a16:creationId xmlns:a16="http://schemas.microsoft.com/office/drawing/2014/main" id="{82DA12F9-2190-1242-88F3-6DF5C854AF95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2438400"/>
            <a:ext cx="5948362" cy="534988"/>
            <a:chOff x="1571134" y="1981200"/>
            <a:chExt cx="5948880" cy="534940"/>
          </a:xfrm>
        </p:grpSpPr>
        <p:sp>
          <p:nvSpPr>
            <p:cNvPr id="118811" name="TextBox 13">
              <a:extLst>
                <a:ext uri="{FF2B5EF4-FFF2-40B4-BE49-F238E27FC236}">
                  <a16:creationId xmlns:a16="http://schemas.microsoft.com/office/drawing/2014/main" id="{C784FC96-5C87-F141-9D73-1B37324097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2" name="TextBox 22">
              <a:extLst>
                <a:ext uri="{FF2B5EF4-FFF2-40B4-BE49-F238E27FC236}">
                  <a16:creationId xmlns:a16="http://schemas.microsoft.com/office/drawing/2014/main" id="{E5A5F4E8-26CF-C444-8FCD-EA74C53B39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3" name="TextBox 32">
              <a:extLst>
                <a:ext uri="{FF2B5EF4-FFF2-40B4-BE49-F238E27FC236}">
                  <a16:creationId xmlns:a16="http://schemas.microsoft.com/office/drawing/2014/main" id="{7AD6CA20-2B9B-8141-97EC-33A053826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4" name="TextBox 40">
              <a:extLst>
                <a:ext uri="{FF2B5EF4-FFF2-40B4-BE49-F238E27FC236}">
                  <a16:creationId xmlns:a16="http://schemas.microsoft.com/office/drawing/2014/main" id="{0EF0914B-C972-314B-A08A-108ADCFDF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5" name="TextBox 80">
              <a:extLst>
                <a:ext uri="{FF2B5EF4-FFF2-40B4-BE49-F238E27FC236}">
                  <a16:creationId xmlns:a16="http://schemas.microsoft.com/office/drawing/2014/main" id="{00B0EC25-2BA2-D04D-AA52-E7FE7323D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6" name="TextBox 88">
              <a:extLst>
                <a:ext uri="{FF2B5EF4-FFF2-40B4-BE49-F238E27FC236}">
                  <a16:creationId xmlns:a16="http://schemas.microsoft.com/office/drawing/2014/main" id="{87E59885-44C9-7E47-8AB4-BE87D0DFE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7" name="TextBox 96">
              <a:extLst>
                <a:ext uri="{FF2B5EF4-FFF2-40B4-BE49-F238E27FC236}">
                  <a16:creationId xmlns:a16="http://schemas.microsoft.com/office/drawing/2014/main" id="{2AA994C2-9010-4145-8EB1-FB567F537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8" name="TextBox 104">
              <a:extLst>
                <a:ext uri="{FF2B5EF4-FFF2-40B4-BE49-F238E27FC236}">
                  <a16:creationId xmlns:a16="http://schemas.microsoft.com/office/drawing/2014/main" id="{4D2E96E8-4697-E744-8F72-CEF3CB99A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18786" name="Group 5">
            <a:extLst>
              <a:ext uri="{FF2B5EF4-FFF2-40B4-BE49-F238E27FC236}">
                <a16:creationId xmlns:a16="http://schemas.microsoft.com/office/drawing/2014/main" id="{47CFBB45-78B1-A541-B09A-6AC900BEAA2D}"/>
              </a:ext>
            </a:extLst>
          </p:cNvPr>
          <p:cNvGrpSpPr>
            <a:grpSpLocks/>
          </p:cNvGrpSpPr>
          <p:nvPr/>
        </p:nvGrpSpPr>
        <p:grpSpPr bwMode="auto">
          <a:xfrm>
            <a:off x="2765426" y="4267200"/>
            <a:ext cx="5948363" cy="534988"/>
            <a:chOff x="1591559" y="5112470"/>
            <a:chExt cx="5948880" cy="534940"/>
          </a:xfrm>
        </p:grpSpPr>
        <p:sp>
          <p:nvSpPr>
            <p:cNvPr id="118803" name="TextBox 14">
              <a:extLst>
                <a:ext uri="{FF2B5EF4-FFF2-40B4-BE49-F238E27FC236}">
                  <a16:creationId xmlns:a16="http://schemas.microsoft.com/office/drawing/2014/main" id="{811CC5A8-B895-A64C-8A93-F6F587A92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1559" y="51241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4" name="TextBox 24">
              <a:extLst>
                <a:ext uri="{FF2B5EF4-FFF2-40B4-BE49-F238E27FC236}">
                  <a16:creationId xmlns:a16="http://schemas.microsoft.com/office/drawing/2014/main" id="{5A241BB5-4754-C14B-B7A8-1BA0E3D318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685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5" name="TextBox 34">
              <a:extLst>
                <a:ext uri="{FF2B5EF4-FFF2-40B4-BE49-F238E27FC236}">
                  <a16:creationId xmlns:a16="http://schemas.microsoft.com/office/drawing/2014/main" id="{C852CAAF-DF9B-DA4E-BBD7-7D5DB7D6D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5498" y="51212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6" name="TextBox 42">
              <a:extLst>
                <a:ext uri="{FF2B5EF4-FFF2-40B4-BE49-F238E27FC236}">
                  <a16:creationId xmlns:a16="http://schemas.microsoft.com/office/drawing/2014/main" id="{F196D4F8-59F6-3944-9692-0BFDA3B47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5624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7" name="TextBox 82">
              <a:extLst>
                <a:ext uri="{FF2B5EF4-FFF2-40B4-BE49-F238E27FC236}">
                  <a16:creationId xmlns:a16="http://schemas.microsoft.com/office/drawing/2014/main" id="{350EDBC0-3D82-1F4B-8B52-76DBFC64F6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2172" y="51183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8" name="TextBox 90">
              <a:extLst>
                <a:ext uri="{FF2B5EF4-FFF2-40B4-BE49-F238E27FC236}">
                  <a16:creationId xmlns:a16="http://schemas.microsoft.com/office/drawing/2014/main" id="{D15ADEF0-735D-CA4D-8915-5673D9B2C6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2298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09" name="TextBox 98">
              <a:extLst>
                <a:ext uri="{FF2B5EF4-FFF2-40B4-BE49-F238E27FC236}">
                  <a16:creationId xmlns:a16="http://schemas.microsoft.com/office/drawing/2014/main" id="{AFF7AA31-A7B4-5342-BA5F-5F908A2924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6111" y="5115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10" name="TextBox 106">
              <a:extLst>
                <a:ext uri="{FF2B5EF4-FFF2-40B4-BE49-F238E27FC236}">
                  <a16:creationId xmlns:a16="http://schemas.microsoft.com/office/drawing/2014/main" id="{D34594D1-9B2F-194F-B3BB-E4624D2315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6237" y="511247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8787" name="Title 1">
            <a:extLst>
              <a:ext uri="{FF2B5EF4-FFF2-40B4-BE49-F238E27FC236}">
                <a16:creationId xmlns:a16="http://schemas.microsoft.com/office/drawing/2014/main" id="{41D73D50-BE88-974A-B3C3-DDB3E278C33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  <p:grpSp>
        <p:nvGrpSpPr>
          <p:cNvPr id="118788" name="Group 55">
            <a:extLst>
              <a:ext uri="{FF2B5EF4-FFF2-40B4-BE49-F238E27FC236}">
                <a16:creationId xmlns:a16="http://schemas.microsoft.com/office/drawing/2014/main" id="{353078E6-D6CC-1346-9E7A-861BB0974ED6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3302000"/>
            <a:ext cx="5948362" cy="534988"/>
            <a:chOff x="1571134" y="1981200"/>
            <a:chExt cx="5948880" cy="534940"/>
          </a:xfrm>
        </p:grpSpPr>
        <p:sp>
          <p:nvSpPr>
            <p:cNvPr id="118795" name="TextBox 56">
              <a:extLst>
                <a:ext uri="{FF2B5EF4-FFF2-40B4-BE49-F238E27FC236}">
                  <a16:creationId xmlns:a16="http://schemas.microsoft.com/office/drawing/2014/main" id="{998012B3-BE91-C145-8BD3-60C87C322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1134" y="199292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796" name="TextBox 57">
              <a:extLst>
                <a:ext uri="{FF2B5EF4-FFF2-40B4-BE49-F238E27FC236}">
                  <a16:creationId xmlns:a16="http://schemas.microsoft.com/office/drawing/2014/main" id="{3DD1AFCD-7F94-BD47-AFC0-6103DDD61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1260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797" name="TextBox 58">
              <a:extLst>
                <a:ext uri="{FF2B5EF4-FFF2-40B4-BE49-F238E27FC236}">
                  <a16:creationId xmlns:a16="http://schemas.microsoft.com/office/drawing/2014/main" id="{EE4940BC-E0EF-E442-9701-F75CD3AAD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5073" y="198999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798" name="TextBox 59">
              <a:extLst>
                <a:ext uri="{FF2B5EF4-FFF2-40B4-BE49-F238E27FC236}">
                  <a16:creationId xmlns:a16="http://schemas.microsoft.com/office/drawing/2014/main" id="{6B0C4200-4D41-354F-A0C4-29F78973BB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55199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799" name="TextBox 60">
              <a:extLst>
                <a:ext uri="{FF2B5EF4-FFF2-40B4-BE49-F238E27FC236}">
                  <a16:creationId xmlns:a16="http://schemas.microsoft.com/office/drawing/2014/main" id="{907E5A4C-D58A-B146-B58B-F45390FC7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1747" y="198706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00" name="TextBox 61">
              <a:extLst>
                <a:ext uri="{FF2B5EF4-FFF2-40B4-BE49-F238E27FC236}">
                  <a16:creationId xmlns:a16="http://schemas.microsoft.com/office/drawing/2014/main" id="{E8372110-F616-8A4F-B544-51155E8833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1873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01" name="TextBox 62">
              <a:extLst>
                <a:ext uri="{FF2B5EF4-FFF2-40B4-BE49-F238E27FC236}">
                  <a16:creationId xmlns:a16="http://schemas.microsoft.com/office/drawing/2014/main" id="{91C1DE8F-33B1-AA43-847B-ADB9CAE7B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45686" y="198413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18802" name="TextBox 63">
              <a:extLst>
                <a:ext uri="{FF2B5EF4-FFF2-40B4-BE49-F238E27FC236}">
                  <a16:creationId xmlns:a16="http://schemas.microsoft.com/office/drawing/2014/main" id="{522E5AF0-A3EF-4046-9B02-6473CA5EC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5812" y="19812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118789" name="TextBox 6">
            <a:extLst>
              <a:ext uri="{FF2B5EF4-FFF2-40B4-BE49-F238E27FC236}">
                <a16:creationId xmlns:a16="http://schemas.microsoft.com/office/drawing/2014/main" id="{52830B26-D066-3B4C-8DDB-36E36EA21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4" y="2590801"/>
            <a:ext cx="4159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_</a:t>
            </a:r>
          </a:p>
        </p:txBody>
      </p:sp>
      <p:cxnSp>
        <p:nvCxnSpPr>
          <p:cNvPr id="118790" name="Straight Connector 10">
            <a:extLst>
              <a:ext uri="{FF2B5EF4-FFF2-40B4-BE49-F238E27FC236}">
                <a16:creationId xmlns:a16="http://schemas.microsoft.com/office/drawing/2014/main" id="{1A05B12F-D410-1244-91E7-B833A648FF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57364" y="4064000"/>
            <a:ext cx="7310437" cy="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8791" name="Rectangle 1">
            <a:extLst>
              <a:ext uri="{FF2B5EF4-FFF2-40B4-BE49-F238E27FC236}">
                <a16:creationId xmlns:a16="http://schemas.microsoft.com/office/drawing/2014/main" id="{ACD022E8-A633-4C42-B0C6-13F1FF066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3676" y="4151314"/>
            <a:ext cx="5953125" cy="649287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792" name="TextBox 33">
            <a:extLst>
              <a:ext uri="{FF2B5EF4-FFF2-40B4-BE49-F238E27FC236}">
                <a16:creationId xmlns:a16="http://schemas.microsoft.com/office/drawing/2014/main" id="{9B864664-7261-5544-BA0A-7513AD2E9A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1900" y="4256088"/>
            <a:ext cx="8255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- 44</a:t>
            </a:r>
          </a:p>
        </p:txBody>
      </p:sp>
      <p:sp>
        <p:nvSpPr>
          <p:cNvPr id="118793" name="TextBox 1">
            <a:extLst>
              <a:ext uri="{FF2B5EF4-FFF2-40B4-BE49-F238E27FC236}">
                <a16:creationId xmlns:a16="http://schemas.microsoft.com/office/drawing/2014/main" id="{37A059AF-8E23-0D4E-B419-C40E303EB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57613" y="4924426"/>
            <a:ext cx="37655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211 = 255 – 44 (as unsigned)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		or</a:t>
            </a:r>
          </a:p>
        </p:txBody>
      </p:sp>
      <p:sp>
        <p:nvSpPr>
          <p:cNvPr id="118794" name="TextBox 1">
            <a:extLst>
              <a:ext uri="{FF2B5EF4-FFF2-40B4-BE49-F238E27FC236}">
                <a16:creationId xmlns:a16="http://schemas.microsoft.com/office/drawing/2014/main" id="{E792C791-5866-8C4C-A8B0-B36852E7B6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4213" y="5618164"/>
            <a:ext cx="49133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- 44  in 1’s complement representation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extBox 125">
            <a:extLst>
              <a:ext uri="{FF2B5EF4-FFF2-40B4-BE49-F238E27FC236}">
                <a16:creationId xmlns:a16="http://schemas.microsoft.com/office/drawing/2014/main" id="{2AA1B128-22DA-3D48-833C-BDED700167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 from the textbook ]</a:t>
            </a:r>
          </a:p>
        </p:txBody>
      </p:sp>
      <p:sp>
        <p:nvSpPr>
          <p:cNvPr id="26626" name="Title 1">
            <a:extLst>
              <a:ext uri="{FF2B5EF4-FFF2-40B4-BE49-F238E27FC236}">
                <a16:creationId xmlns:a16="http://schemas.microsoft.com/office/drawing/2014/main" id="{99F9248D-60E9-5647-BE56-D23A0759D2D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logic circuit)</a:t>
            </a:r>
          </a:p>
        </p:txBody>
      </p:sp>
      <p:pic>
        <p:nvPicPr>
          <p:cNvPr id="26627" name="Picture 4" descr="Screen shot 2013-10-02 at 3.28.38 PM.png">
            <a:extLst>
              <a:ext uri="{FF2B5EF4-FFF2-40B4-BE49-F238E27FC236}">
                <a16:creationId xmlns:a16="http://schemas.microsoft.com/office/drawing/2014/main" id="{8AC911D3-498A-BE4E-BC4F-AA78D01549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2011364"/>
            <a:ext cx="5105400" cy="3322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1EB9A64E-7D44-E242-8916-7F0C3BBF51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1282700"/>
          </a:xfrm>
        </p:spPr>
        <p:txBody>
          <a:bodyPr/>
          <a:lstStyle/>
          <a:p>
            <a:r>
              <a:rPr lang="en-US" altLang="en-US"/>
              <a:t>Circuit for negating a number stored in 1’s complement representation</a:t>
            </a:r>
          </a:p>
        </p:txBody>
      </p:sp>
      <p:grpSp>
        <p:nvGrpSpPr>
          <p:cNvPr id="119810" name="Group 17">
            <a:extLst>
              <a:ext uri="{FF2B5EF4-FFF2-40B4-BE49-F238E27FC236}">
                <a16:creationId xmlns:a16="http://schemas.microsoft.com/office/drawing/2014/main" id="{8FF9D646-D686-9940-995F-F8B9C9A56A0E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992313"/>
            <a:ext cx="508000" cy="3594100"/>
            <a:chOff x="1615941" y="2115532"/>
            <a:chExt cx="508705" cy="3592935"/>
          </a:xfrm>
        </p:grpSpPr>
        <p:cxnSp>
          <p:nvCxnSpPr>
            <p:cNvPr id="119867" name="Straight Connector 12">
              <a:extLst>
                <a:ext uri="{FF2B5EF4-FFF2-40B4-BE49-F238E27FC236}">
                  <a16:creationId xmlns:a16="http://schemas.microsoft.com/office/drawing/2014/main" id="{F36118B1-91B4-AA41-9EF1-1DB8DF29E4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68" name="Freeform 18">
              <a:extLst>
                <a:ext uri="{FF2B5EF4-FFF2-40B4-BE49-F238E27FC236}">
                  <a16:creationId xmlns:a16="http://schemas.microsoft.com/office/drawing/2014/main" id="{30EA93CC-C09F-674F-81A5-7C5061BF0E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69" name="Freeform 19">
              <a:extLst>
                <a:ext uri="{FF2B5EF4-FFF2-40B4-BE49-F238E27FC236}">
                  <a16:creationId xmlns:a16="http://schemas.microsoft.com/office/drawing/2014/main" id="{F8E02E89-1859-C541-96BB-6EE67BC59D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70" name="TextBox 13">
              <a:extLst>
                <a:ext uri="{FF2B5EF4-FFF2-40B4-BE49-F238E27FC236}">
                  <a16:creationId xmlns:a16="http://schemas.microsoft.com/office/drawing/2014/main" id="{32FB04C1-263F-814E-B57F-5858AE08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7</a:t>
              </a:r>
            </a:p>
          </p:txBody>
        </p:sp>
        <p:grpSp>
          <p:nvGrpSpPr>
            <p:cNvPr id="119871" name="Group 16">
              <a:extLst>
                <a:ext uri="{FF2B5EF4-FFF2-40B4-BE49-F238E27FC236}">
                  <a16:creationId xmlns:a16="http://schemas.microsoft.com/office/drawing/2014/main" id="{B0223407-B754-C244-8DF3-E7B705014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72" name="TextBox 14">
                <a:extLst>
                  <a:ext uri="{FF2B5EF4-FFF2-40B4-BE49-F238E27FC236}">
                    <a16:creationId xmlns:a16="http://schemas.microsoft.com/office/drawing/2014/main" id="{0E7B59A0-B5C3-2C44-89D3-BCA275E791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7</a:t>
                </a:r>
              </a:p>
            </p:txBody>
          </p:sp>
          <p:sp>
            <p:nvSpPr>
              <p:cNvPr id="119873" name="TextBox 15">
                <a:extLst>
                  <a:ext uri="{FF2B5EF4-FFF2-40B4-BE49-F238E27FC236}">
                    <a16:creationId xmlns:a16="http://schemas.microsoft.com/office/drawing/2014/main" id="{04CF4A72-7B2D-1745-92CF-08E947081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1" name="Group 18">
            <a:extLst>
              <a:ext uri="{FF2B5EF4-FFF2-40B4-BE49-F238E27FC236}">
                <a16:creationId xmlns:a16="http://schemas.microsoft.com/office/drawing/2014/main" id="{5B4F9118-9B76-C54E-829E-D737AF7423AA}"/>
              </a:ext>
            </a:extLst>
          </p:cNvPr>
          <p:cNvGrpSpPr>
            <a:grpSpLocks/>
          </p:cNvGrpSpPr>
          <p:nvPr/>
        </p:nvGrpSpPr>
        <p:grpSpPr bwMode="auto">
          <a:xfrm>
            <a:off x="3248025" y="1990726"/>
            <a:ext cx="509588" cy="3592513"/>
            <a:chOff x="1615941" y="2115532"/>
            <a:chExt cx="508705" cy="3592935"/>
          </a:xfrm>
        </p:grpSpPr>
        <p:cxnSp>
          <p:nvCxnSpPr>
            <p:cNvPr id="119860" name="Straight Connector 19">
              <a:extLst>
                <a:ext uri="{FF2B5EF4-FFF2-40B4-BE49-F238E27FC236}">
                  <a16:creationId xmlns:a16="http://schemas.microsoft.com/office/drawing/2014/main" id="{3C9B70C4-BC15-C848-82B8-38C8C832B9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61" name="Freeform 18">
              <a:extLst>
                <a:ext uri="{FF2B5EF4-FFF2-40B4-BE49-F238E27FC236}">
                  <a16:creationId xmlns:a16="http://schemas.microsoft.com/office/drawing/2014/main" id="{CFB4F40F-4156-6644-8CE1-A819CB2DDCE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62" name="Freeform 19">
              <a:extLst>
                <a:ext uri="{FF2B5EF4-FFF2-40B4-BE49-F238E27FC236}">
                  <a16:creationId xmlns:a16="http://schemas.microsoft.com/office/drawing/2014/main" id="{1876BA94-7D95-544C-80B0-C9E83CC3FAF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63" name="TextBox 22">
              <a:extLst>
                <a:ext uri="{FF2B5EF4-FFF2-40B4-BE49-F238E27FC236}">
                  <a16:creationId xmlns:a16="http://schemas.microsoft.com/office/drawing/2014/main" id="{690DF56D-B8C2-FC4A-A30C-61B032E744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6</a:t>
              </a:r>
            </a:p>
          </p:txBody>
        </p:sp>
        <p:grpSp>
          <p:nvGrpSpPr>
            <p:cNvPr id="119864" name="Group 23">
              <a:extLst>
                <a:ext uri="{FF2B5EF4-FFF2-40B4-BE49-F238E27FC236}">
                  <a16:creationId xmlns:a16="http://schemas.microsoft.com/office/drawing/2014/main" id="{BA435697-3690-0644-8C02-011AAF518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65" name="TextBox 24">
                <a:extLst>
                  <a:ext uri="{FF2B5EF4-FFF2-40B4-BE49-F238E27FC236}">
                    <a16:creationId xmlns:a16="http://schemas.microsoft.com/office/drawing/2014/main" id="{C545147D-E6D5-AE4C-974E-C2AF210644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6</a:t>
                </a:r>
              </a:p>
            </p:txBody>
          </p:sp>
          <p:sp>
            <p:nvSpPr>
              <p:cNvPr id="119866" name="TextBox 25">
                <a:extLst>
                  <a:ext uri="{FF2B5EF4-FFF2-40B4-BE49-F238E27FC236}">
                    <a16:creationId xmlns:a16="http://schemas.microsoft.com/office/drawing/2014/main" id="{E09AC056-6439-7745-97C1-8DF5C0E7F6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2" name="Group 28">
            <a:extLst>
              <a:ext uri="{FF2B5EF4-FFF2-40B4-BE49-F238E27FC236}">
                <a16:creationId xmlns:a16="http://schemas.microsoft.com/office/drawing/2014/main" id="{A6AE8CE7-58D5-2B45-860E-99D8AED29BEF}"/>
              </a:ext>
            </a:extLst>
          </p:cNvPr>
          <p:cNvGrpSpPr>
            <a:grpSpLocks/>
          </p:cNvGrpSpPr>
          <p:nvPr/>
        </p:nvGrpSpPr>
        <p:grpSpPr bwMode="auto">
          <a:xfrm>
            <a:off x="4011614" y="1990726"/>
            <a:ext cx="509587" cy="3592513"/>
            <a:chOff x="1615941" y="2115532"/>
            <a:chExt cx="508705" cy="3592935"/>
          </a:xfrm>
        </p:grpSpPr>
        <p:cxnSp>
          <p:nvCxnSpPr>
            <p:cNvPr id="119853" name="Straight Connector 29">
              <a:extLst>
                <a:ext uri="{FF2B5EF4-FFF2-40B4-BE49-F238E27FC236}">
                  <a16:creationId xmlns:a16="http://schemas.microsoft.com/office/drawing/2014/main" id="{8809831F-0144-2642-8425-602B0A1CC3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4" name="Freeform 18">
              <a:extLst>
                <a:ext uri="{FF2B5EF4-FFF2-40B4-BE49-F238E27FC236}">
                  <a16:creationId xmlns:a16="http://schemas.microsoft.com/office/drawing/2014/main" id="{67C6B0DD-954D-254E-A97B-AA1674292B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55" name="Freeform 19">
              <a:extLst>
                <a:ext uri="{FF2B5EF4-FFF2-40B4-BE49-F238E27FC236}">
                  <a16:creationId xmlns:a16="http://schemas.microsoft.com/office/drawing/2014/main" id="{2A08F99E-ADBD-654F-B2BD-EDA078608D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56" name="TextBox 32">
              <a:extLst>
                <a:ext uri="{FF2B5EF4-FFF2-40B4-BE49-F238E27FC236}">
                  <a16:creationId xmlns:a16="http://schemas.microsoft.com/office/drawing/2014/main" id="{14DAD3F1-73C6-8944-B416-9BA4E1993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5</a:t>
              </a:r>
            </a:p>
          </p:txBody>
        </p:sp>
        <p:grpSp>
          <p:nvGrpSpPr>
            <p:cNvPr id="119857" name="Group 33">
              <a:extLst>
                <a:ext uri="{FF2B5EF4-FFF2-40B4-BE49-F238E27FC236}">
                  <a16:creationId xmlns:a16="http://schemas.microsoft.com/office/drawing/2014/main" id="{A1FD6977-0151-9942-BC20-8806068EEC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58" name="TextBox 34">
                <a:extLst>
                  <a:ext uri="{FF2B5EF4-FFF2-40B4-BE49-F238E27FC236}">
                    <a16:creationId xmlns:a16="http://schemas.microsoft.com/office/drawing/2014/main" id="{8D5A671B-C90F-BD47-A923-53C6E37509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5</a:t>
                </a:r>
              </a:p>
            </p:txBody>
          </p:sp>
          <p:sp>
            <p:nvSpPr>
              <p:cNvPr id="119859" name="TextBox 35">
                <a:extLst>
                  <a:ext uri="{FF2B5EF4-FFF2-40B4-BE49-F238E27FC236}">
                    <a16:creationId xmlns:a16="http://schemas.microsoft.com/office/drawing/2014/main" id="{FC42844C-C8A0-964D-9D2E-B608EAFD72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3" name="Group 36">
            <a:extLst>
              <a:ext uri="{FF2B5EF4-FFF2-40B4-BE49-F238E27FC236}">
                <a16:creationId xmlns:a16="http://schemas.microsoft.com/office/drawing/2014/main" id="{D66A7C1D-943A-C848-BD73-1F7AA26F11D7}"/>
              </a:ext>
            </a:extLst>
          </p:cNvPr>
          <p:cNvGrpSpPr>
            <a:grpSpLocks/>
          </p:cNvGrpSpPr>
          <p:nvPr/>
        </p:nvGrpSpPr>
        <p:grpSpPr bwMode="auto">
          <a:xfrm>
            <a:off x="4822825" y="1987551"/>
            <a:ext cx="508000" cy="3592513"/>
            <a:chOff x="1615941" y="2115532"/>
            <a:chExt cx="508705" cy="3592935"/>
          </a:xfrm>
        </p:grpSpPr>
        <p:cxnSp>
          <p:nvCxnSpPr>
            <p:cNvPr id="119846" name="Straight Connector 37">
              <a:extLst>
                <a:ext uri="{FF2B5EF4-FFF2-40B4-BE49-F238E27FC236}">
                  <a16:creationId xmlns:a16="http://schemas.microsoft.com/office/drawing/2014/main" id="{E4328BB2-41E0-5142-9DF3-F84AD5AC41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47" name="Freeform 18">
              <a:extLst>
                <a:ext uri="{FF2B5EF4-FFF2-40B4-BE49-F238E27FC236}">
                  <a16:creationId xmlns:a16="http://schemas.microsoft.com/office/drawing/2014/main" id="{F6FFE3E2-507A-494A-ADB9-AE78E645825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8" name="Freeform 19">
              <a:extLst>
                <a:ext uri="{FF2B5EF4-FFF2-40B4-BE49-F238E27FC236}">
                  <a16:creationId xmlns:a16="http://schemas.microsoft.com/office/drawing/2014/main" id="{D3B1197F-083D-F447-957F-3B4F219884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9" name="TextBox 40">
              <a:extLst>
                <a:ext uri="{FF2B5EF4-FFF2-40B4-BE49-F238E27FC236}">
                  <a16:creationId xmlns:a16="http://schemas.microsoft.com/office/drawing/2014/main" id="{DAC24D97-0208-AC49-90C3-F8D9B329E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grpSp>
          <p:nvGrpSpPr>
            <p:cNvPr id="119850" name="Group 41">
              <a:extLst>
                <a:ext uri="{FF2B5EF4-FFF2-40B4-BE49-F238E27FC236}">
                  <a16:creationId xmlns:a16="http://schemas.microsoft.com/office/drawing/2014/main" id="{E1639BBF-33D3-C541-9180-2AC635D04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51" name="TextBox 42">
                <a:extLst>
                  <a:ext uri="{FF2B5EF4-FFF2-40B4-BE49-F238E27FC236}">
                    <a16:creationId xmlns:a16="http://schemas.microsoft.com/office/drawing/2014/main" id="{74E9AFA3-9BE7-7E49-85A2-4DBA7AB082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4</a:t>
                </a:r>
              </a:p>
            </p:txBody>
          </p:sp>
          <p:sp>
            <p:nvSpPr>
              <p:cNvPr id="119852" name="TextBox 43">
                <a:extLst>
                  <a:ext uri="{FF2B5EF4-FFF2-40B4-BE49-F238E27FC236}">
                    <a16:creationId xmlns:a16="http://schemas.microsoft.com/office/drawing/2014/main" id="{57ABD1DD-0F23-904C-8505-C8516A14BB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4" name="Group 76">
            <a:extLst>
              <a:ext uri="{FF2B5EF4-FFF2-40B4-BE49-F238E27FC236}">
                <a16:creationId xmlns:a16="http://schemas.microsoft.com/office/drawing/2014/main" id="{4AFD06FF-5762-6246-AF96-0A5DAF5A936C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1987551"/>
            <a:ext cx="509588" cy="3592513"/>
            <a:chOff x="1615941" y="2115532"/>
            <a:chExt cx="508705" cy="3592935"/>
          </a:xfrm>
        </p:grpSpPr>
        <p:cxnSp>
          <p:nvCxnSpPr>
            <p:cNvPr id="119839" name="Straight Connector 77">
              <a:extLst>
                <a:ext uri="{FF2B5EF4-FFF2-40B4-BE49-F238E27FC236}">
                  <a16:creationId xmlns:a16="http://schemas.microsoft.com/office/drawing/2014/main" id="{F9ACC898-0BC4-BE4E-84BA-A0263E5E6D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40" name="Freeform 18">
              <a:extLst>
                <a:ext uri="{FF2B5EF4-FFF2-40B4-BE49-F238E27FC236}">
                  <a16:creationId xmlns:a16="http://schemas.microsoft.com/office/drawing/2014/main" id="{3048FE2D-5D44-254F-BFD1-3C9AC887C9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1" name="Freeform 19">
              <a:extLst>
                <a:ext uri="{FF2B5EF4-FFF2-40B4-BE49-F238E27FC236}">
                  <a16:creationId xmlns:a16="http://schemas.microsoft.com/office/drawing/2014/main" id="{9A8BD2B5-ECE8-BF4F-8511-53BF0DCEA2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2" name="TextBox 80">
              <a:extLst>
                <a:ext uri="{FF2B5EF4-FFF2-40B4-BE49-F238E27FC236}">
                  <a16:creationId xmlns:a16="http://schemas.microsoft.com/office/drawing/2014/main" id="{7AD10C9C-B8BF-7B4F-9FFD-1C8375215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grpSp>
          <p:nvGrpSpPr>
            <p:cNvPr id="119843" name="Group 81">
              <a:extLst>
                <a:ext uri="{FF2B5EF4-FFF2-40B4-BE49-F238E27FC236}">
                  <a16:creationId xmlns:a16="http://schemas.microsoft.com/office/drawing/2014/main" id="{1CB66261-482A-5346-86FF-795BEA5A0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44" name="TextBox 82">
                <a:extLst>
                  <a:ext uri="{FF2B5EF4-FFF2-40B4-BE49-F238E27FC236}">
                    <a16:creationId xmlns:a16="http://schemas.microsoft.com/office/drawing/2014/main" id="{3478C0AB-E564-6045-8A57-12C8C90DD0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3</a:t>
                </a:r>
              </a:p>
            </p:txBody>
          </p:sp>
          <p:sp>
            <p:nvSpPr>
              <p:cNvPr id="119845" name="TextBox 83">
                <a:extLst>
                  <a:ext uri="{FF2B5EF4-FFF2-40B4-BE49-F238E27FC236}">
                    <a16:creationId xmlns:a16="http://schemas.microsoft.com/office/drawing/2014/main" id="{CE65FE30-368A-FE49-BCA2-96567403B7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5" name="Group 84">
            <a:extLst>
              <a:ext uri="{FF2B5EF4-FFF2-40B4-BE49-F238E27FC236}">
                <a16:creationId xmlns:a16="http://schemas.microsoft.com/office/drawing/2014/main" id="{3BF9B47C-3D09-994B-8129-CD68AFA2CE35}"/>
              </a:ext>
            </a:extLst>
          </p:cNvPr>
          <p:cNvGrpSpPr>
            <a:grpSpLocks/>
          </p:cNvGrpSpPr>
          <p:nvPr/>
        </p:nvGrpSpPr>
        <p:grpSpPr bwMode="auto">
          <a:xfrm>
            <a:off x="6448425" y="1984376"/>
            <a:ext cx="509588" cy="3592513"/>
            <a:chOff x="1615941" y="2115532"/>
            <a:chExt cx="508705" cy="3592935"/>
          </a:xfrm>
        </p:grpSpPr>
        <p:cxnSp>
          <p:nvCxnSpPr>
            <p:cNvPr id="119832" name="Straight Connector 85">
              <a:extLst>
                <a:ext uri="{FF2B5EF4-FFF2-40B4-BE49-F238E27FC236}">
                  <a16:creationId xmlns:a16="http://schemas.microsoft.com/office/drawing/2014/main" id="{7F28978F-35EC-644C-8C0D-1048E07E69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3" name="Freeform 18">
              <a:extLst>
                <a:ext uri="{FF2B5EF4-FFF2-40B4-BE49-F238E27FC236}">
                  <a16:creationId xmlns:a16="http://schemas.microsoft.com/office/drawing/2014/main" id="{C53FF453-04E4-C848-B9CC-C6973419B60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34" name="Freeform 19">
              <a:extLst>
                <a:ext uri="{FF2B5EF4-FFF2-40B4-BE49-F238E27FC236}">
                  <a16:creationId xmlns:a16="http://schemas.microsoft.com/office/drawing/2014/main" id="{7173951E-2A42-AE4C-924B-EACB4C57D86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35" name="TextBox 88">
              <a:extLst>
                <a:ext uri="{FF2B5EF4-FFF2-40B4-BE49-F238E27FC236}">
                  <a16:creationId xmlns:a16="http://schemas.microsoft.com/office/drawing/2014/main" id="{DAD55FAC-702A-B745-B16F-575F02D8A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grpSp>
          <p:nvGrpSpPr>
            <p:cNvPr id="119836" name="Group 89">
              <a:extLst>
                <a:ext uri="{FF2B5EF4-FFF2-40B4-BE49-F238E27FC236}">
                  <a16:creationId xmlns:a16="http://schemas.microsoft.com/office/drawing/2014/main" id="{4B92A5CC-3F25-D147-ABD1-A3E7CEAA09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37" name="TextBox 90">
                <a:extLst>
                  <a:ext uri="{FF2B5EF4-FFF2-40B4-BE49-F238E27FC236}">
                    <a16:creationId xmlns:a16="http://schemas.microsoft.com/office/drawing/2014/main" id="{DBEF5D1A-DC2B-EE40-86F8-898C20D436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2</a:t>
                </a:r>
              </a:p>
            </p:txBody>
          </p:sp>
          <p:sp>
            <p:nvSpPr>
              <p:cNvPr id="119838" name="TextBox 91">
                <a:extLst>
                  <a:ext uri="{FF2B5EF4-FFF2-40B4-BE49-F238E27FC236}">
                    <a16:creationId xmlns:a16="http://schemas.microsoft.com/office/drawing/2014/main" id="{546EB3A6-46F2-BD46-A334-C34FEAAFE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6" name="Group 92">
            <a:extLst>
              <a:ext uri="{FF2B5EF4-FFF2-40B4-BE49-F238E27FC236}">
                <a16:creationId xmlns:a16="http://schemas.microsoft.com/office/drawing/2014/main" id="{508E1FD0-308E-4D46-BE62-E7C462BEE643}"/>
              </a:ext>
            </a:extLst>
          </p:cNvPr>
          <p:cNvGrpSpPr>
            <a:grpSpLocks/>
          </p:cNvGrpSpPr>
          <p:nvPr/>
        </p:nvGrpSpPr>
        <p:grpSpPr bwMode="auto">
          <a:xfrm>
            <a:off x="7213600" y="1984376"/>
            <a:ext cx="508000" cy="3592513"/>
            <a:chOff x="1615941" y="2115532"/>
            <a:chExt cx="508705" cy="3592935"/>
          </a:xfrm>
        </p:grpSpPr>
        <p:cxnSp>
          <p:nvCxnSpPr>
            <p:cNvPr id="119825" name="Straight Connector 93">
              <a:extLst>
                <a:ext uri="{FF2B5EF4-FFF2-40B4-BE49-F238E27FC236}">
                  <a16:creationId xmlns:a16="http://schemas.microsoft.com/office/drawing/2014/main" id="{027191F4-43CD-C743-A5A0-EDF519EB76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6" name="Freeform 18">
              <a:extLst>
                <a:ext uri="{FF2B5EF4-FFF2-40B4-BE49-F238E27FC236}">
                  <a16:creationId xmlns:a16="http://schemas.microsoft.com/office/drawing/2014/main" id="{A4880C62-0B27-4741-A8A5-823A762077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7" name="Freeform 19">
              <a:extLst>
                <a:ext uri="{FF2B5EF4-FFF2-40B4-BE49-F238E27FC236}">
                  <a16:creationId xmlns:a16="http://schemas.microsoft.com/office/drawing/2014/main" id="{DCEC5117-DC45-9547-8686-68E3D9E5276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8" name="TextBox 96">
              <a:extLst>
                <a:ext uri="{FF2B5EF4-FFF2-40B4-BE49-F238E27FC236}">
                  <a16:creationId xmlns:a16="http://schemas.microsoft.com/office/drawing/2014/main" id="{C4C2D834-4134-C349-9025-782CB9C489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</a:p>
          </p:txBody>
        </p:sp>
        <p:grpSp>
          <p:nvGrpSpPr>
            <p:cNvPr id="119829" name="Group 97">
              <a:extLst>
                <a:ext uri="{FF2B5EF4-FFF2-40B4-BE49-F238E27FC236}">
                  <a16:creationId xmlns:a16="http://schemas.microsoft.com/office/drawing/2014/main" id="{B892B3B3-A747-5845-B35F-6F2649089F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30" name="TextBox 98">
                <a:extLst>
                  <a:ext uri="{FF2B5EF4-FFF2-40B4-BE49-F238E27FC236}">
                    <a16:creationId xmlns:a16="http://schemas.microsoft.com/office/drawing/2014/main" id="{8D4AF495-4B49-AF4B-B827-A67E8AEE4E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1</a:t>
                </a:r>
              </a:p>
            </p:txBody>
          </p:sp>
          <p:sp>
            <p:nvSpPr>
              <p:cNvPr id="119831" name="TextBox 99">
                <a:extLst>
                  <a:ext uri="{FF2B5EF4-FFF2-40B4-BE49-F238E27FC236}">
                    <a16:creationId xmlns:a16="http://schemas.microsoft.com/office/drawing/2014/main" id="{D15D39A4-0939-EF4D-80AA-BE462E1807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19817" name="Group 100">
            <a:extLst>
              <a:ext uri="{FF2B5EF4-FFF2-40B4-BE49-F238E27FC236}">
                <a16:creationId xmlns:a16="http://schemas.microsoft.com/office/drawing/2014/main" id="{F4C09E41-52E7-FF4E-80C5-E01502988607}"/>
              </a:ext>
            </a:extLst>
          </p:cNvPr>
          <p:cNvGrpSpPr>
            <a:grpSpLocks/>
          </p:cNvGrpSpPr>
          <p:nvPr/>
        </p:nvGrpSpPr>
        <p:grpSpPr bwMode="auto">
          <a:xfrm>
            <a:off x="8023225" y="1981201"/>
            <a:ext cx="508000" cy="3592513"/>
            <a:chOff x="1615941" y="2115532"/>
            <a:chExt cx="508705" cy="3592935"/>
          </a:xfrm>
        </p:grpSpPr>
        <p:cxnSp>
          <p:nvCxnSpPr>
            <p:cNvPr id="119818" name="Straight Connector 101">
              <a:extLst>
                <a:ext uri="{FF2B5EF4-FFF2-40B4-BE49-F238E27FC236}">
                  <a16:creationId xmlns:a16="http://schemas.microsoft.com/office/drawing/2014/main" id="{2D2857B8-7942-D94A-AF4C-B8974B7F1B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19" name="Freeform 18">
              <a:extLst>
                <a:ext uri="{FF2B5EF4-FFF2-40B4-BE49-F238E27FC236}">
                  <a16:creationId xmlns:a16="http://schemas.microsoft.com/office/drawing/2014/main" id="{84F14458-F1C1-864C-9AD8-4D0D95FF37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0" name="Freeform 19">
              <a:extLst>
                <a:ext uri="{FF2B5EF4-FFF2-40B4-BE49-F238E27FC236}">
                  <a16:creationId xmlns:a16="http://schemas.microsoft.com/office/drawing/2014/main" id="{DDEF132C-5156-C24F-AAFE-8CA449703B9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1" name="TextBox 104">
              <a:extLst>
                <a:ext uri="{FF2B5EF4-FFF2-40B4-BE49-F238E27FC236}">
                  <a16:creationId xmlns:a16="http://schemas.microsoft.com/office/drawing/2014/main" id="{AA296575-40CE-924F-8005-E8DBD17EC7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</a:p>
          </p:txBody>
        </p:sp>
        <p:grpSp>
          <p:nvGrpSpPr>
            <p:cNvPr id="119822" name="Group 105">
              <a:extLst>
                <a:ext uri="{FF2B5EF4-FFF2-40B4-BE49-F238E27FC236}">
                  <a16:creationId xmlns:a16="http://schemas.microsoft.com/office/drawing/2014/main" id="{4FBBAE37-505B-D148-9FBF-5047C4B9AA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19823" name="TextBox 106">
                <a:extLst>
                  <a:ext uri="{FF2B5EF4-FFF2-40B4-BE49-F238E27FC236}">
                    <a16:creationId xmlns:a16="http://schemas.microsoft.com/office/drawing/2014/main" id="{43FE77B3-F106-6643-9637-5674E3F8CE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0</a:t>
                </a:r>
              </a:p>
            </p:txBody>
          </p:sp>
          <p:sp>
            <p:nvSpPr>
              <p:cNvPr id="119824" name="TextBox 107">
                <a:extLst>
                  <a:ext uri="{FF2B5EF4-FFF2-40B4-BE49-F238E27FC236}">
                    <a16:creationId xmlns:a16="http://schemas.microsoft.com/office/drawing/2014/main" id="{18354FDC-7767-D646-AB16-F8DAEC584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48B66B64-8CEC-8D45-9995-F0C4C20201B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1282700"/>
          </a:xfrm>
        </p:spPr>
        <p:txBody>
          <a:bodyPr/>
          <a:lstStyle/>
          <a:p>
            <a:r>
              <a:rPr lang="en-US" altLang="en-US"/>
              <a:t>Circuit for negating a number stored in 1’s complement representation</a:t>
            </a:r>
          </a:p>
        </p:txBody>
      </p:sp>
      <p:grpSp>
        <p:nvGrpSpPr>
          <p:cNvPr id="120834" name="Group 17">
            <a:extLst>
              <a:ext uri="{FF2B5EF4-FFF2-40B4-BE49-F238E27FC236}">
                <a16:creationId xmlns:a16="http://schemas.microsoft.com/office/drawing/2014/main" id="{54DB78CD-EED0-2C4B-99F3-CA41BFA21C5F}"/>
              </a:ext>
            </a:extLst>
          </p:cNvPr>
          <p:cNvGrpSpPr>
            <a:grpSpLocks/>
          </p:cNvGrpSpPr>
          <p:nvPr/>
        </p:nvGrpSpPr>
        <p:grpSpPr bwMode="auto">
          <a:xfrm>
            <a:off x="2438401" y="1992314"/>
            <a:ext cx="441325" cy="3654425"/>
            <a:chOff x="1615941" y="2115532"/>
            <a:chExt cx="441325" cy="3654490"/>
          </a:xfrm>
        </p:grpSpPr>
        <p:cxnSp>
          <p:nvCxnSpPr>
            <p:cNvPr id="120877" name="Straight Connector 12">
              <a:extLst>
                <a:ext uri="{FF2B5EF4-FFF2-40B4-BE49-F238E27FC236}">
                  <a16:creationId xmlns:a16="http://schemas.microsoft.com/office/drawing/2014/main" id="{827E5BB1-99E5-3841-8DA4-C11DB0F1E0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78" name="Freeform 18">
              <a:extLst>
                <a:ext uri="{FF2B5EF4-FFF2-40B4-BE49-F238E27FC236}">
                  <a16:creationId xmlns:a16="http://schemas.microsoft.com/office/drawing/2014/main" id="{926F3979-8A71-4C4F-AE25-4F8385CBBB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19">
              <a:extLst>
                <a:ext uri="{FF2B5EF4-FFF2-40B4-BE49-F238E27FC236}">
                  <a16:creationId xmlns:a16="http://schemas.microsoft.com/office/drawing/2014/main" id="{81E72E32-6FF0-7B41-B74E-BD61ED3BA80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TextBox 13">
              <a:extLst>
                <a:ext uri="{FF2B5EF4-FFF2-40B4-BE49-F238E27FC236}">
                  <a16:creationId xmlns:a16="http://schemas.microsoft.com/office/drawing/2014/main" id="{195EE0B3-6438-2549-9FE4-AFD006102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81" name="TextBox 14">
              <a:extLst>
                <a:ext uri="{FF2B5EF4-FFF2-40B4-BE49-F238E27FC236}">
                  <a16:creationId xmlns:a16="http://schemas.microsoft.com/office/drawing/2014/main" id="{6242D96A-766C-D142-A0DE-D78039C6C4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35" name="Group 18">
            <a:extLst>
              <a:ext uri="{FF2B5EF4-FFF2-40B4-BE49-F238E27FC236}">
                <a16:creationId xmlns:a16="http://schemas.microsoft.com/office/drawing/2014/main" id="{C064DAB0-2AED-5F4C-A0FC-525851CA170D}"/>
              </a:ext>
            </a:extLst>
          </p:cNvPr>
          <p:cNvGrpSpPr>
            <a:grpSpLocks/>
          </p:cNvGrpSpPr>
          <p:nvPr/>
        </p:nvGrpSpPr>
        <p:grpSpPr bwMode="auto">
          <a:xfrm>
            <a:off x="3248026" y="1990726"/>
            <a:ext cx="441325" cy="3654425"/>
            <a:chOff x="1615941" y="2115532"/>
            <a:chExt cx="441325" cy="3654490"/>
          </a:xfrm>
        </p:grpSpPr>
        <p:cxnSp>
          <p:nvCxnSpPr>
            <p:cNvPr id="120872" name="Straight Connector 19">
              <a:extLst>
                <a:ext uri="{FF2B5EF4-FFF2-40B4-BE49-F238E27FC236}">
                  <a16:creationId xmlns:a16="http://schemas.microsoft.com/office/drawing/2014/main" id="{48132CA0-7B0F-5F47-91F6-9B0A7EC3BE1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73" name="Freeform 18">
              <a:extLst>
                <a:ext uri="{FF2B5EF4-FFF2-40B4-BE49-F238E27FC236}">
                  <a16:creationId xmlns:a16="http://schemas.microsoft.com/office/drawing/2014/main" id="{670E7600-4913-5643-96E8-06D8D189A1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74" name="Freeform 19">
              <a:extLst>
                <a:ext uri="{FF2B5EF4-FFF2-40B4-BE49-F238E27FC236}">
                  <a16:creationId xmlns:a16="http://schemas.microsoft.com/office/drawing/2014/main" id="{4F592184-FD86-7F46-AACD-771128CEC7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75" name="TextBox 22">
              <a:extLst>
                <a:ext uri="{FF2B5EF4-FFF2-40B4-BE49-F238E27FC236}">
                  <a16:creationId xmlns:a16="http://schemas.microsoft.com/office/drawing/2014/main" id="{AC200798-A46B-404D-85C8-9E4879CB6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76" name="TextBox 24">
              <a:extLst>
                <a:ext uri="{FF2B5EF4-FFF2-40B4-BE49-F238E27FC236}">
                  <a16:creationId xmlns:a16="http://schemas.microsoft.com/office/drawing/2014/main" id="{DA2F36FB-BE89-1E4E-BC24-2868C1FA1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36" name="Group 28">
            <a:extLst>
              <a:ext uri="{FF2B5EF4-FFF2-40B4-BE49-F238E27FC236}">
                <a16:creationId xmlns:a16="http://schemas.microsoft.com/office/drawing/2014/main" id="{79550C92-55C7-7E4B-95A3-3C3364EBC5B8}"/>
              </a:ext>
            </a:extLst>
          </p:cNvPr>
          <p:cNvGrpSpPr>
            <a:grpSpLocks/>
          </p:cNvGrpSpPr>
          <p:nvPr/>
        </p:nvGrpSpPr>
        <p:grpSpPr bwMode="auto">
          <a:xfrm>
            <a:off x="4011614" y="1990726"/>
            <a:ext cx="441325" cy="3654425"/>
            <a:chOff x="1615941" y="2115532"/>
            <a:chExt cx="441325" cy="3654490"/>
          </a:xfrm>
        </p:grpSpPr>
        <p:cxnSp>
          <p:nvCxnSpPr>
            <p:cNvPr id="120867" name="Straight Connector 29">
              <a:extLst>
                <a:ext uri="{FF2B5EF4-FFF2-40B4-BE49-F238E27FC236}">
                  <a16:creationId xmlns:a16="http://schemas.microsoft.com/office/drawing/2014/main" id="{DD1EDC3D-5B42-A644-87F9-4CC657C1F9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68" name="Freeform 18">
              <a:extLst>
                <a:ext uri="{FF2B5EF4-FFF2-40B4-BE49-F238E27FC236}">
                  <a16:creationId xmlns:a16="http://schemas.microsoft.com/office/drawing/2014/main" id="{52171E08-016D-8942-B4A0-F1CA1AB3BED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69" name="Freeform 19">
              <a:extLst>
                <a:ext uri="{FF2B5EF4-FFF2-40B4-BE49-F238E27FC236}">
                  <a16:creationId xmlns:a16="http://schemas.microsoft.com/office/drawing/2014/main" id="{83F1C287-43E2-BA42-A15A-3D0F8FF91C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70" name="TextBox 32">
              <a:extLst>
                <a:ext uri="{FF2B5EF4-FFF2-40B4-BE49-F238E27FC236}">
                  <a16:creationId xmlns:a16="http://schemas.microsoft.com/office/drawing/2014/main" id="{F80FD147-813D-1448-BC80-B17AC325F4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71" name="TextBox 34">
              <a:extLst>
                <a:ext uri="{FF2B5EF4-FFF2-40B4-BE49-F238E27FC236}">
                  <a16:creationId xmlns:a16="http://schemas.microsoft.com/office/drawing/2014/main" id="{9408457E-7FFE-1944-B0BE-421AC7342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37" name="Group 36">
            <a:extLst>
              <a:ext uri="{FF2B5EF4-FFF2-40B4-BE49-F238E27FC236}">
                <a16:creationId xmlns:a16="http://schemas.microsoft.com/office/drawing/2014/main" id="{5AB74E82-0624-404A-80BE-29E3A7B88802}"/>
              </a:ext>
            </a:extLst>
          </p:cNvPr>
          <p:cNvGrpSpPr>
            <a:grpSpLocks/>
          </p:cNvGrpSpPr>
          <p:nvPr/>
        </p:nvGrpSpPr>
        <p:grpSpPr bwMode="auto">
          <a:xfrm>
            <a:off x="4822826" y="1987551"/>
            <a:ext cx="441325" cy="3654425"/>
            <a:chOff x="1615941" y="2115532"/>
            <a:chExt cx="441325" cy="3654490"/>
          </a:xfrm>
        </p:grpSpPr>
        <p:cxnSp>
          <p:nvCxnSpPr>
            <p:cNvPr id="120862" name="Straight Connector 37">
              <a:extLst>
                <a:ext uri="{FF2B5EF4-FFF2-40B4-BE49-F238E27FC236}">
                  <a16:creationId xmlns:a16="http://schemas.microsoft.com/office/drawing/2014/main" id="{6E4D26CB-3A3E-9C45-BDF8-309FDC2AFA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63" name="Freeform 18">
              <a:extLst>
                <a:ext uri="{FF2B5EF4-FFF2-40B4-BE49-F238E27FC236}">
                  <a16:creationId xmlns:a16="http://schemas.microsoft.com/office/drawing/2014/main" id="{26F3F4B5-8BDB-494B-B945-F558DC19A76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64" name="Freeform 19">
              <a:extLst>
                <a:ext uri="{FF2B5EF4-FFF2-40B4-BE49-F238E27FC236}">
                  <a16:creationId xmlns:a16="http://schemas.microsoft.com/office/drawing/2014/main" id="{08E7B690-CA4D-C442-AF4D-77F6DC99F1E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65" name="TextBox 40">
              <a:extLst>
                <a:ext uri="{FF2B5EF4-FFF2-40B4-BE49-F238E27FC236}">
                  <a16:creationId xmlns:a16="http://schemas.microsoft.com/office/drawing/2014/main" id="{631767D7-147E-D548-B988-C501FAA50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66" name="TextBox 42">
              <a:extLst>
                <a:ext uri="{FF2B5EF4-FFF2-40B4-BE49-F238E27FC236}">
                  <a16:creationId xmlns:a16="http://schemas.microsoft.com/office/drawing/2014/main" id="{0392EA8D-9767-6047-82DC-720AC6A28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38" name="Group 76">
            <a:extLst>
              <a:ext uri="{FF2B5EF4-FFF2-40B4-BE49-F238E27FC236}">
                <a16:creationId xmlns:a16="http://schemas.microsoft.com/office/drawing/2014/main" id="{6B8EC053-85E2-9240-A0AC-494442B303C0}"/>
              </a:ext>
            </a:extLst>
          </p:cNvPr>
          <p:cNvGrpSpPr>
            <a:grpSpLocks/>
          </p:cNvGrpSpPr>
          <p:nvPr/>
        </p:nvGrpSpPr>
        <p:grpSpPr bwMode="auto">
          <a:xfrm>
            <a:off x="5638801" y="1987551"/>
            <a:ext cx="441325" cy="3654425"/>
            <a:chOff x="1615941" y="2115532"/>
            <a:chExt cx="441325" cy="3654490"/>
          </a:xfrm>
        </p:grpSpPr>
        <p:cxnSp>
          <p:nvCxnSpPr>
            <p:cNvPr id="120857" name="Straight Connector 77">
              <a:extLst>
                <a:ext uri="{FF2B5EF4-FFF2-40B4-BE49-F238E27FC236}">
                  <a16:creationId xmlns:a16="http://schemas.microsoft.com/office/drawing/2014/main" id="{CFBB4C2B-C32C-A044-AE20-5CF3CC38D5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58" name="Freeform 18">
              <a:extLst>
                <a:ext uri="{FF2B5EF4-FFF2-40B4-BE49-F238E27FC236}">
                  <a16:creationId xmlns:a16="http://schemas.microsoft.com/office/drawing/2014/main" id="{A1F258A5-5348-2B49-83D9-316AC6D411D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59" name="Freeform 19">
              <a:extLst>
                <a:ext uri="{FF2B5EF4-FFF2-40B4-BE49-F238E27FC236}">
                  <a16:creationId xmlns:a16="http://schemas.microsoft.com/office/drawing/2014/main" id="{03D7B11B-F787-5041-8F36-3A9CADE5838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60" name="TextBox 80">
              <a:extLst>
                <a:ext uri="{FF2B5EF4-FFF2-40B4-BE49-F238E27FC236}">
                  <a16:creationId xmlns:a16="http://schemas.microsoft.com/office/drawing/2014/main" id="{C3E1206E-F16E-E143-AC54-D8724D9BD2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61" name="TextBox 82">
              <a:extLst>
                <a:ext uri="{FF2B5EF4-FFF2-40B4-BE49-F238E27FC236}">
                  <a16:creationId xmlns:a16="http://schemas.microsoft.com/office/drawing/2014/main" id="{578BF7B1-4B8C-084E-B467-A6399D903B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39" name="Group 84">
            <a:extLst>
              <a:ext uri="{FF2B5EF4-FFF2-40B4-BE49-F238E27FC236}">
                <a16:creationId xmlns:a16="http://schemas.microsoft.com/office/drawing/2014/main" id="{F28B954C-3FB5-F642-BF52-46E89A8D8123}"/>
              </a:ext>
            </a:extLst>
          </p:cNvPr>
          <p:cNvGrpSpPr>
            <a:grpSpLocks/>
          </p:cNvGrpSpPr>
          <p:nvPr/>
        </p:nvGrpSpPr>
        <p:grpSpPr bwMode="auto">
          <a:xfrm>
            <a:off x="6448426" y="1984376"/>
            <a:ext cx="441325" cy="3654425"/>
            <a:chOff x="1615941" y="2115532"/>
            <a:chExt cx="441325" cy="3654490"/>
          </a:xfrm>
        </p:grpSpPr>
        <p:cxnSp>
          <p:nvCxnSpPr>
            <p:cNvPr id="120852" name="Straight Connector 85">
              <a:extLst>
                <a:ext uri="{FF2B5EF4-FFF2-40B4-BE49-F238E27FC236}">
                  <a16:creationId xmlns:a16="http://schemas.microsoft.com/office/drawing/2014/main" id="{E5FE31A8-A83B-974A-9E65-C7679C325A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53" name="Freeform 18">
              <a:extLst>
                <a:ext uri="{FF2B5EF4-FFF2-40B4-BE49-F238E27FC236}">
                  <a16:creationId xmlns:a16="http://schemas.microsoft.com/office/drawing/2014/main" id="{8914CD31-E2B3-E84F-8FFA-EA4372ED24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54" name="Freeform 19">
              <a:extLst>
                <a:ext uri="{FF2B5EF4-FFF2-40B4-BE49-F238E27FC236}">
                  <a16:creationId xmlns:a16="http://schemas.microsoft.com/office/drawing/2014/main" id="{E90A9A32-0F60-1440-95A5-1478012DA00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55" name="TextBox 88">
              <a:extLst>
                <a:ext uri="{FF2B5EF4-FFF2-40B4-BE49-F238E27FC236}">
                  <a16:creationId xmlns:a16="http://schemas.microsoft.com/office/drawing/2014/main" id="{C00E7589-FF7E-0048-BD8B-39C3C260E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56" name="TextBox 90">
              <a:extLst>
                <a:ext uri="{FF2B5EF4-FFF2-40B4-BE49-F238E27FC236}">
                  <a16:creationId xmlns:a16="http://schemas.microsoft.com/office/drawing/2014/main" id="{8CAA7906-555A-A045-9CB8-AF18F8163D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20840" name="Group 92">
            <a:extLst>
              <a:ext uri="{FF2B5EF4-FFF2-40B4-BE49-F238E27FC236}">
                <a16:creationId xmlns:a16="http://schemas.microsoft.com/office/drawing/2014/main" id="{FA2CDB20-11BE-2C4F-AD49-3AA5F8ED1611}"/>
              </a:ext>
            </a:extLst>
          </p:cNvPr>
          <p:cNvGrpSpPr>
            <a:grpSpLocks/>
          </p:cNvGrpSpPr>
          <p:nvPr/>
        </p:nvGrpSpPr>
        <p:grpSpPr bwMode="auto">
          <a:xfrm>
            <a:off x="7213601" y="1984376"/>
            <a:ext cx="441325" cy="3654425"/>
            <a:chOff x="1615941" y="2115532"/>
            <a:chExt cx="441325" cy="3654490"/>
          </a:xfrm>
        </p:grpSpPr>
        <p:cxnSp>
          <p:nvCxnSpPr>
            <p:cNvPr id="120847" name="Straight Connector 93">
              <a:extLst>
                <a:ext uri="{FF2B5EF4-FFF2-40B4-BE49-F238E27FC236}">
                  <a16:creationId xmlns:a16="http://schemas.microsoft.com/office/drawing/2014/main" id="{3BA85741-FEB8-A941-9B90-57CD72A7D6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48" name="Freeform 18">
              <a:extLst>
                <a:ext uri="{FF2B5EF4-FFF2-40B4-BE49-F238E27FC236}">
                  <a16:creationId xmlns:a16="http://schemas.microsoft.com/office/drawing/2014/main" id="{80C697D8-3204-314D-BAB2-C0A595E9E0A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49" name="Freeform 19">
              <a:extLst>
                <a:ext uri="{FF2B5EF4-FFF2-40B4-BE49-F238E27FC236}">
                  <a16:creationId xmlns:a16="http://schemas.microsoft.com/office/drawing/2014/main" id="{4EE94CF7-75FF-8743-BF6E-95137ED34B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50" name="TextBox 96">
              <a:extLst>
                <a:ext uri="{FF2B5EF4-FFF2-40B4-BE49-F238E27FC236}">
                  <a16:creationId xmlns:a16="http://schemas.microsoft.com/office/drawing/2014/main" id="{75DEF417-FD31-6144-BD70-874CB272FD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51" name="TextBox 98">
              <a:extLst>
                <a:ext uri="{FF2B5EF4-FFF2-40B4-BE49-F238E27FC236}">
                  <a16:creationId xmlns:a16="http://schemas.microsoft.com/office/drawing/2014/main" id="{FB130B62-14F0-A84C-A398-373B296D21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20841" name="Group 100">
            <a:extLst>
              <a:ext uri="{FF2B5EF4-FFF2-40B4-BE49-F238E27FC236}">
                <a16:creationId xmlns:a16="http://schemas.microsoft.com/office/drawing/2014/main" id="{997FCE8E-16A9-4E4B-B8CD-C84330D57861}"/>
              </a:ext>
            </a:extLst>
          </p:cNvPr>
          <p:cNvGrpSpPr>
            <a:grpSpLocks/>
          </p:cNvGrpSpPr>
          <p:nvPr/>
        </p:nvGrpSpPr>
        <p:grpSpPr bwMode="auto">
          <a:xfrm>
            <a:off x="8023226" y="1981201"/>
            <a:ext cx="441325" cy="3654425"/>
            <a:chOff x="1615941" y="2115532"/>
            <a:chExt cx="441325" cy="3654490"/>
          </a:xfrm>
        </p:grpSpPr>
        <p:cxnSp>
          <p:nvCxnSpPr>
            <p:cNvPr id="120842" name="Straight Connector 101">
              <a:extLst>
                <a:ext uri="{FF2B5EF4-FFF2-40B4-BE49-F238E27FC236}">
                  <a16:creationId xmlns:a16="http://schemas.microsoft.com/office/drawing/2014/main" id="{A8EF4F5A-D023-D04C-9289-A19F491267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843" name="Freeform 18">
              <a:extLst>
                <a:ext uri="{FF2B5EF4-FFF2-40B4-BE49-F238E27FC236}">
                  <a16:creationId xmlns:a16="http://schemas.microsoft.com/office/drawing/2014/main" id="{3D39991D-8D53-314F-93A5-2ED0D7B7F10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44" name="Freeform 19">
              <a:extLst>
                <a:ext uri="{FF2B5EF4-FFF2-40B4-BE49-F238E27FC236}">
                  <a16:creationId xmlns:a16="http://schemas.microsoft.com/office/drawing/2014/main" id="{1129B5E7-27C1-8645-A0BD-7718AA75D44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845" name="TextBox 104">
              <a:extLst>
                <a:ext uri="{FF2B5EF4-FFF2-40B4-BE49-F238E27FC236}">
                  <a16:creationId xmlns:a16="http://schemas.microsoft.com/office/drawing/2014/main" id="{2C2F3082-4148-6B48-BD67-95E14BCA8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20846" name="TextBox 106">
              <a:extLst>
                <a:ext uri="{FF2B5EF4-FFF2-40B4-BE49-F238E27FC236}">
                  <a16:creationId xmlns:a16="http://schemas.microsoft.com/office/drawing/2014/main" id="{81A2F59E-32CA-5C41-9E30-5C13CAF25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85F098AC-6773-B44C-99CD-729E141AB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162050"/>
          </a:xfrm>
        </p:spPr>
        <p:txBody>
          <a:bodyPr/>
          <a:lstStyle/>
          <a:p>
            <a:r>
              <a:rPr lang="en-US" altLang="en-US"/>
              <a:t>This works in reverse too</a:t>
            </a:r>
            <a:br>
              <a:rPr lang="en-US" altLang="en-US"/>
            </a:br>
            <a:r>
              <a:rPr lang="en-US" altLang="en-US"/>
              <a:t>(from negative to positive)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22882" name="Group 2">
            <a:extLst>
              <a:ext uri="{FF2B5EF4-FFF2-40B4-BE49-F238E27FC236}">
                <a16:creationId xmlns:a16="http://schemas.microsoft.com/office/drawing/2014/main" id="{85060058-C9F6-7148-9401-0838F39CBEB4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52638"/>
            <a:ext cx="5486400" cy="685800"/>
            <a:chOff x="1676400" y="3581400"/>
            <a:chExt cx="5486400" cy="685800"/>
          </a:xfrm>
        </p:grpSpPr>
        <p:sp>
          <p:nvSpPr>
            <p:cNvPr id="122892" name="Rectangle 1">
              <a:extLst>
                <a:ext uri="{FF2B5EF4-FFF2-40B4-BE49-F238E27FC236}">
                  <a16:creationId xmlns:a16="http://schemas.microsoft.com/office/drawing/2014/main" id="{8ABFE523-48D5-1E4A-866F-8F78D0E7B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2893" name="Rectangle 5">
              <a:extLst>
                <a:ext uri="{FF2B5EF4-FFF2-40B4-BE49-F238E27FC236}">
                  <a16:creationId xmlns:a16="http://schemas.microsoft.com/office/drawing/2014/main" id="{83CB9655-A23F-DF4B-85C9-3A6D92F23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2894" name="Rectangle 6">
              <a:extLst>
                <a:ext uri="{FF2B5EF4-FFF2-40B4-BE49-F238E27FC236}">
                  <a16:creationId xmlns:a16="http://schemas.microsoft.com/office/drawing/2014/main" id="{9AC4EE96-185C-F14E-AC08-5BEEB4417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2895" name="Rectangle 7">
              <a:extLst>
                <a:ext uri="{FF2B5EF4-FFF2-40B4-BE49-F238E27FC236}">
                  <a16:creationId xmlns:a16="http://schemas.microsoft.com/office/drawing/2014/main" id="{C4D10017-8A92-6243-872E-AE38F08D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2896" name="Rectangle 8">
              <a:extLst>
                <a:ext uri="{FF2B5EF4-FFF2-40B4-BE49-F238E27FC236}">
                  <a16:creationId xmlns:a16="http://schemas.microsoft.com/office/drawing/2014/main" id="{B99379F6-A356-E540-AFAE-24146279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2897" name="Rectangle 9">
              <a:extLst>
                <a:ext uri="{FF2B5EF4-FFF2-40B4-BE49-F238E27FC236}">
                  <a16:creationId xmlns:a16="http://schemas.microsoft.com/office/drawing/2014/main" id="{2D9010F8-42CD-5E47-89EF-F2C64BC22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2898" name="Rectangle 10">
              <a:extLst>
                <a:ext uri="{FF2B5EF4-FFF2-40B4-BE49-F238E27FC236}">
                  <a16:creationId xmlns:a16="http://schemas.microsoft.com/office/drawing/2014/main" id="{8747F184-C144-6341-8E15-9979118AF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2899" name="Rectangle 11">
              <a:extLst>
                <a:ext uri="{FF2B5EF4-FFF2-40B4-BE49-F238E27FC236}">
                  <a16:creationId xmlns:a16="http://schemas.microsoft.com/office/drawing/2014/main" id="{0397F342-227F-2B4B-AF90-AC58EAC0A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22883" name="TextBox 8">
            <a:extLst>
              <a:ext uri="{FF2B5EF4-FFF2-40B4-BE49-F238E27FC236}">
                <a16:creationId xmlns:a16="http://schemas.microsoft.com/office/drawing/2014/main" id="{246B8B02-33C0-D64A-8778-7B649759B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4" name="TextBox 8">
            <a:extLst>
              <a:ext uri="{FF2B5EF4-FFF2-40B4-BE49-F238E27FC236}">
                <a16:creationId xmlns:a16="http://schemas.microsoft.com/office/drawing/2014/main" id="{CFC1CB0D-1E5C-3448-96B9-6978AF2B4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5" name="TextBox 8">
            <a:extLst>
              <a:ext uri="{FF2B5EF4-FFF2-40B4-BE49-F238E27FC236}">
                <a16:creationId xmlns:a16="http://schemas.microsoft.com/office/drawing/2014/main" id="{AE1C8C88-24F4-A849-A2F0-5DD1BB7CA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2886" name="TextBox 8">
            <a:extLst>
              <a:ext uri="{FF2B5EF4-FFF2-40B4-BE49-F238E27FC236}">
                <a16:creationId xmlns:a16="http://schemas.microsoft.com/office/drawing/2014/main" id="{86DF57E4-E3EA-2E4C-ACD7-C5ED0F8496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2887" name="TextBox 8">
            <a:extLst>
              <a:ext uri="{FF2B5EF4-FFF2-40B4-BE49-F238E27FC236}">
                <a16:creationId xmlns:a16="http://schemas.microsoft.com/office/drawing/2014/main" id="{222065AF-CD0A-4345-B427-ACA30285CC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2888" name="TextBox 8">
            <a:extLst>
              <a:ext uri="{FF2B5EF4-FFF2-40B4-BE49-F238E27FC236}">
                <a16:creationId xmlns:a16="http://schemas.microsoft.com/office/drawing/2014/main" id="{A1242352-EF24-4A47-A096-9DF38F1069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2889" name="TextBox 8">
            <a:extLst>
              <a:ext uri="{FF2B5EF4-FFF2-40B4-BE49-F238E27FC236}">
                <a16:creationId xmlns:a16="http://schemas.microsoft.com/office/drawing/2014/main" id="{D5282A21-1E63-2540-B67C-F8C5F47B5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2890" name="TextBox 8">
            <a:extLst>
              <a:ext uri="{FF2B5EF4-FFF2-40B4-BE49-F238E27FC236}">
                <a16:creationId xmlns:a16="http://schemas.microsoft.com/office/drawing/2014/main" id="{FA018DA9-E6EF-1446-8F95-0B05635F9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5240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2891" name="TextBox 19">
            <a:extLst>
              <a:ext uri="{FF2B5EF4-FFF2-40B4-BE49-F238E27FC236}">
                <a16:creationId xmlns:a16="http://schemas.microsoft.com/office/drawing/2014/main" id="{5AB209B8-EE56-A348-BCBD-46227995B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2165351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23906" name="Group 2">
            <a:extLst>
              <a:ext uri="{FF2B5EF4-FFF2-40B4-BE49-F238E27FC236}">
                <a16:creationId xmlns:a16="http://schemas.microsoft.com/office/drawing/2014/main" id="{550553CB-6040-EA4E-A3BA-F40E2681671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52638"/>
            <a:ext cx="5486400" cy="685800"/>
            <a:chOff x="1676400" y="3581400"/>
            <a:chExt cx="5486400" cy="685800"/>
          </a:xfrm>
        </p:grpSpPr>
        <p:sp>
          <p:nvSpPr>
            <p:cNvPr id="123934" name="Rectangle 1">
              <a:extLst>
                <a:ext uri="{FF2B5EF4-FFF2-40B4-BE49-F238E27FC236}">
                  <a16:creationId xmlns:a16="http://schemas.microsoft.com/office/drawing/2014/main" id="{D1F88DFD-A547-5145-B5F4-10F114405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35" name="Rectangle 5">
              <a:extLst>
                <a:ext uri="{FF2B5EF4-FFF2-40B4-BE49-F238E27FC236}">
                  <a16:creationId xmlns:a16="http://schemas.microsoft.com/office/drawing/2014/main" id="{713B1ADC-8C11-F945-BD43-106D413AB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36" name="Rectangle 6">
              <a:extLst>
                <a:ext uri="{FF2B5EF4-FFF2-40B4-BE49-F238E27FC236}">
                  <a16:creationId xmlns:a16="http://schemas.microsoft.com/office/drawing/2014/main" id="{9B82553C-94CB-D947-9BF9-797B7E0BD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37" name="Rectangle 7">
              <a:extLst>
                <a:ext uri="{FF2B5EF4-FFF2-40B4-BE49-F238E27FC236}">
                  <a16:creationId xmlns:a16="http://schemas.microsoft.com/office/drawing/2014/main" id="{396137BD-51FE-044D-83E8-BCBD04BFC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38" name="Rectangle 8">
              <a:extLst>
                <a:ext uri="{FF2B5EF4-FFF2-40B4-BE49-F238E27FC236}">
                  <a16:creationId xmlns:a16="http://schemas.microsoft.com/office/drawing/2014/main" id="{DADCDB85-2D66-5C4C-8356-2F89A50D5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39" name="Rectangle 9">
              <a:extLst>
                <a:ext uri="{FF2B5EF4-FFF2-40B4-BE49-F238E27FC236}">
                  <a16:creationId xmlns:a16="http://schemas.microsoft.com/office/drawing/2014/main" id="{CE582336-E944-5E42-B610-D7721C236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40" name="Rectangle 10">
              <a:extLst>
                <a:ext uri="{FF2B5EF4-FFF2-40B4-BE49-F238E27FC236}">
                  <a16:creationId xmlns:a16="http://schemas.microsoft.com/office/drawing/2014/main" id="{DE04E4F3-3AD0-AE45-AD0B-96FB9BACF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41" name="Rectangle 11">
              <a:extLst>
                <a:ext uri="{FF2B5EF4-FFF2-40B4-BE49-F238E27FC236}">
                  <a16:creationId xmlns:a16="http://schemas.microsoft.com/office/drawing/2014/main" id="{67A8F282-C926-1046-8EFA-80DA5585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23907" name="TextBox 8">
            <a:extLst>
              <a:ext uri="{FF2B5EF4-FFF2-40B4-BE49-F238E27FC236}">
                <a16:creationId xmlns:a16="http://schemas.microsoft.com/office/drawing/2014/main" id="{9511FFD7-1E3C-E746-A57D-AAF31ADBA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08" name="TextBox 8">
            <a:extLst>
              <a:ext uri="{FF2B5EF4-FFF2-40B4-BE49-F238E27FC236}">
                <a16:creationId xmlns:a16="http://schemas.microsoft.com/office/drawing/2014/main" id="{685FB8C3-91D6-5A44-9EA0-46253E9A3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09" name="TextBox 8">
            <a:extLst>
              <a:ext uri="{FF2B5EF4-FFF2-40B4-BE49-F238E27FC236}">
                <a16:creationId xmlns:a16="http://schemas.microsoft.com/office/drawing/2014/main" id="{FF2ED8FD-26FB-C841-BE42-4A115FC1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3910" name="TextBox 8">
            <a:extLst>
              <a:ext uri="{FF2B5EF4-FFF2-40B4-BE49-F238E27FC236}">
                <a16:creationId xmlns:a16="http://schemas.microsoft.com/office/drawing/2014/main" id="{4E229EED-BF7E-7C4F-A782-61E73175F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3911" name="TextBox 8">
            <a:extLst>
              <a:ext uri="{FF2B5EF4-FFF2-40B4-BE49-F238E27FC236}">
                <a16:creationId xmlns:a16="http://schemas.microsoft.com/office/drawing/2014/main" id="{733765C2-225A-2144-8A5A-51F141F37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3912" name="TextBox 8">
            <a:extLst>
              <a:ext uri="{FF2B5EF4-FFF2-40B4-BE49-F238E27FC236}">
                <a16:creationId xmlns:a16="http://schemas.microsoft.com/office/drawing/2014/main" id="{83940A5F-AE28-0344-9B3F-19D2890EC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3913" name="TextBox 8">
            <a:extLst>
              <a:ext uri="{FF2B5EF4-FFF2-40B4-BE49-F238E27FC236}">
                <a16:creationId xmlns:a16="http://schemas.microsoft.com/office/drawing/2014/main" id="{149A4746-FBA5-9148-8F4C-4E85BFDA7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3914" name="TextBox 8">
            <a:extLst>
              <a:ext uri="{FF2B5EF4-FFF2-40B4-BE49-F238E27FC236}">
                <a16:creationId xmlns:a16="http://schemas.microsoft.com/office/drawing/2014/main" id="{AF64A571-445F-3F4C-BCD3-7E1BA1900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5240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3915" name="TextBox 19">
            <a:extLst>
              <a:ext uri="{FF2B5EF4-FFF2-40B4-BE49-F238E27FC236}">
                <a16:creationId xmlns:a16="http://schemas.microsoft.com/office/drawing/2014/main" id="{A0193BE0-289E-184E-88B2-9B0B45C54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2165351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grpSp>
        <p:nvGrpSpPr>
          <p:cNvPr id="123916" name="Group 2">
            <a:extLst>
              <a:ext uri="{FF2B5EF4-FFF2-40B4-BE49-F238E27FC236}">
                <a16:creationId xmlns:a16="http://schemas.microsoft.com/office/drawing/2014/main" id="{488279E6-9FB7-FE4B-B253-58BE774E762A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23926" name="Rectangle 1">
              <a:extLst>
                <a:ext uri="{FF2B5EF4-FFF2-40B4-BE49-F238E27FC236}">
                  <a16:creationId xmlns:a16="http://schemas.microsoft.com/office/drawing/2014/main" id="{EB8842A0-9878-E141-80EC-43BE92B60C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27" name="Rectangle 5">
              <a:extLst>
                <a:ext uri="{FF2B5EF4-FFF2-40B4-BE49-F238E27FC236}">
                  <a16:creationId xmlns:a16="http://schemas.microsoft.com/office/drawing/2014/main" id="{5DE1C68B-C96B-8E4F-8DF7-AF09B450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28" name="Rectangle 6">
              <a:extLst>
                <a:ext uri="{FF2B5EF4-FFF2-40B4-BE49-F238E27FC236}">
                  <a16:creationId xmlns:a16="http://schemas.microsoft.com/office/drawing/2014/main" id="{7779F20F-7FEB-0042-9BAB-1B7C0A8F8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29" name="Rectangle 7">
              <a:extLst>
                <a:ext uri="{FF2B5EF4-FFF2-40B4-BE49-F238E27FC236}">
                  <a16:creationId xmlns:a16="http://schemas.microsoft.com/office/drawing/2014/main" id="{77D403EE-8089-3148-AD3D-ABDC8749D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30" name="Rectangle 8">
              <a:extLst>
                <a:ext uri="{FF2B5EF4-FFF2-40B4-BE49-F238E27FC236}">
                  <a16:creationId xmlns:a16="http://schemas.microsoft.com/office/drawing/2014/main" id="{190244E9-793E-A948-8CAB-B9206124F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31" name="Rectangle 9">
              <a:extLst>
                <a:ext uri="{FF2B5EF4-FFF2-40B4-BE49-F238E27FC236}">
                  <a16:creationId xmlns:a16="http://schemas.microsoft.com/office/drawing/2014/main" id="{76501A87-7868-D54A-9676-73E95356E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3932" name="Rectangle 10">
              <a:extLst>
                <a:ext uri="{FF2B5EF4-FFF2-40B4-BE49-F238E27FC236}">
                  <a16:creationId xmlns:a16="http://schemas.microsoft.com/office/drawing/2014/main" id="{B302ADCE-DA6A-C545-B6AC-45BEC287F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3933" name="Rectangle 11">
              <a:extLst>
                <a:ext uri="{FF2B5EF4-FFF2-40B4-BE49-F238E27FC236}">
                  <a16:creationId xmlns:a16="http://schemas.microsoft.com/office/drawing/2014/main" id="{183A00EC-0C2C-C944-91A1-F0F6AE1E8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23917" name="TextBox 8">
            <a:extLst>
              <a:ext uri="{FF2B5EF4-FFF2-40B4-BE49-F238E27FC236}">
                <a16:creationId xmlns:a16="http://schemas.microsoft.com/office/drawing/2014/main" id="{C69E7412-5DC1-2D4E-ACF1-B77E76AA0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8" name="TextBox 8">
            <a:extLst>
              <a:ext uri="{FF2B5EF4-FFF2-40B4-BE49-F238E27FC236}">
                <a16:creationId xmlns:a16="http://schemas.microsoft.com/office/drawing/2014/main" id="{93042513-D86F-E247-908D-3949C73EA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9" name="TextBox 8">
            <a:extLst>
              <a:ext uri="{FF2B5EF4-FFF2-40B4-BE49-F238E27FC236}">
                <a16:creationId xmlns:a16="http://schemas.microsoft.com/office/drawing/2014/main" id="{19C7B9B5-D1E4-4649-A0D5-2C9133AB7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3920" name="TextBox 8">
            <a:extLst>
              <a:ext uri="{FF2B5EF4-FFF2-40B4-BE49-F238E27FC236}">
                <a16:creationId xmlns:a16="http://schemas.microsoft.com/office/drawing/2014/main" id="{C0A6E470-B9BB-AC41-BB59-6DB41216A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3921" name="TextBox 8">
            <a:extLst>
              <a:ext uri="{FF2B5EF4-FFF2-40B4-BE49-F238E27FC236}">
                <a16:creationId xmlns:a16="http://schemas.microsoft.com/office/drawing/2014/main" id="{52739CA8-8702-2141-BE06-18DBF1E1B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3922" name="TextBox 8">
            <a:extLst>
              <a:ext uri="{FF2B5EF4-FFF2-40B4-BE49-F238E27FC236}">
                <a16:creationId xmlns:a16="http://schemas.microsoft.com/office/drawing/2014/main" id="{7D74B0BD-5615-9148-A3C7-C749885DC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3923" name="TextBox 8">
            <a:extLst>
              <a:ext uri="{FF2B5EF4-FFF2-40B4-BE49-F238E27FC236}">
                <a16:creationId xmlns:a16="http://schemas.microsoft.com/office/drawing/2014/main" id="{AEC31A77-C653-7549-97AC-B63BF63E2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3924" name="TextBox 8">
            <a:extLst>
              <a:ext uri="{FF2B5EF4-FFF2-40B4-BE49-F238E27FC236}">
                <a16:creationId xmlns:a16="http://schemas.microsoft.com/office/drawing/2014/main" id="{CE649EBC-265E-B444-B06E-036B2C1B5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3925" name="TextBox 19">
            <a:extLst>
              <a:ext uri="{FF2B5EF4-FFF2-40B4-BE49-F238E27FC236}">
                <a16:creationId xmlns:a16="http://schemas.microsoft.com/office/drawing/2014/main" id="{7E6CF4E0-C8DC-B141-8DAD-90508E8AA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4837114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24930" name="Group 2">
            <a:extLst>
              <a:ext uri="{FF2B5EF4-FFF2-40B4-BE49-F238E27FC236}">
                <a16:creationId xmlns:a16="http://schemas.microsoft.com/office/drawing/2014/main" id="{F593266E-7077-744D-9A3B-3F3472E3AE9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52638"/>
            <a:ext cx="5486400" cy="685800"/>
            <a:chOff x="1676400" y="3581400"/>
            <a:chExt cx="5486400" cy="685800"/>
          </a:xfrm>
        </p:grpSpPr>
        <p:sp>
          <p:nvSpPr>
            <p:cNvPr id="124962" name="Rectangle 1">
              <a:extLst>
                <a:ext uri="{FF2B5EF4-FFF2-40B4-BE49-F238E27FC236}">
                  <a16:creationId xmlns:a16="http://schemas.microsoft.com/office/drawing/2014/main" id="{FE7CB0CF-1397-7548-AB84-F3ABC3469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63" name="Rectangle 5">
              <a:extLst>
                <a:ext uri="{FF2B5EF4-FFF2-40B4-BE49-F238E27FC236}">
                  <a16:creationId xmlns:a16="http://schemas.microsoft.com/office/drawing/2014/main" id="{FE3ECD25-B14F-2342-A2F3-C60F0DAB5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64" name="Rectangle 6">
              <a:extLst>
                <a:ext uri="{FF2B5EF4-FFF2-40B4-BE49-F238E27FC236}">
                  <a16:creationId xmlns:a16="http://schemas.microsoft.com/office/drawing/2014/main" id="{B2EBEB1F-73F6-7E4E-8507-AB228BC25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65" name="Rectangle 7">
              <a:extLst>
                <a:ext uri="{FF2B5EF4-FFF2-40B4-BE49-F238E27FC236}">
                  <a16:creationId xmlns:a16="http://schemas.microsoft.com/office/drawing/2014/main" id="{071B9C5A-140D-AB45-9989-102538B54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66" name="Rectangle 8">
              <a:extLst>
                <a:ext uri="{FF2B5EF4-FFF2-40B4-BE49-F238E27FC236}">
                  <a16:creationId xmlns:a16="http://schemas.microsoft.com/office/drawing/2014/main" id="{69319B99-E26F-3D4C-B4AF-FA58D2056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67" name="Rectangle 9">
              <a:extLst>
                <a:ext uri="{FF2B5EF4-FFF2-40B4-BE49-F238E27FC236}">
                  <a16:creationId xmlns:a16="http://schemas.microsoft.com/office/drawing/2014/main" id="{C0B32059-1C57-C647-98D6-D02D21722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68" name="Rectangle 10">
              <a:extLst>
                <a:ext uri="{FF2B5EF4-FFF2-40B4-BE49-F238E27FC236}">
                  <a16:creationId xmlns:a16="http://schemas.microsoft.com/office/drawing/2014/main" id="{4A6638F2-8875-7145-9E38-F928E4CCC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69" name="Rectangle 11">
              <a:extLst>
                <a:ext uri="{FF2B5EF4-FFF2-40B4-BE49-F238E27FC236}">
                  <a16:creationId xmlns:a16="http://schemas.microsoft.com/office/drawing/2014/main" id="{2CE6E545-E4F3-6141-AFAB-26C153652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24931" name="TextBox 8">
            <a:extLst>
              <a:ext uri="{FF2B5EF4-FFF2-40B4-BE49-F238E27FC236}">
                <a16:creationId xmlns:a16="http://schemas.microsoft.com/office/drawing/2014/main" id="{B3651AA2-C76A-2847-99A3-657A5D74D8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2" name="TextBox 8">
            <a:extLst>
              <a:ext uri="{FF2B5EF4-FFF2-40B4-BE49-F238E27FC236}">
                <a16:creationId xmlns:a16="http://schemas.microsoft.com/office/drawing/2014/main" id="{3F808AA8-C833-514A-BE19-857A8F7DE2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3" name="TextBox 8">
            <a:extLst>
              <a:ext uri="{FF2B5EF4-FFF2-40B4-BE49-F238E27FC236}">
                <a16:creationId xmlns:a16="http://schemas.microsoft.com/office/drawing/2014/main" id="{3307B320-2AA9-674D-AF4C-8B403F125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4934" name="TextBox 8">
            <a:extLst>
              <a:ext uri="{FF2B5EF4-FFF2-40B4-BE49-F238E27FC236}">
                <a16:creationId xmlns:a16="http://schemas.microsoft.com/office/drawing/2014/main" id="{E70A1990-170F-BB46-993F-C3DCC0A244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4935" name="TextBox 8">
            <a:extLst>
              <a:ext uri="{FF2B5EF4-FFF2-40B4-BE49-F238E27FC236}">
                <a16:creationId xmlns:a16="http://schemas.microsoft.com/office/drawing/2014/main" id="{E7C8F787-209D-E046-8708-15802D42E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4936" name="TextBox 8">
            <a:extLst>
              <a:ext uri="{FF2B5EF4-FFF2-40B4-BE49-F238E27FC236}">
                <a16:creationId xmlns:a16="http://schemas.microsoft.com/office/drawing/2014/main" id="{B4CCE042-6DC4-9444-B53F-149DCDB8E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4937" name="TextBox 8">
            <a:extLst>
              <a:ext uri="{FF2B5EF4-FFF2-40B4-BE49-F238E27FC236}">
                <a16:creationId xmlns:a16="http://schemas.microsoft.com/office/drawing/2014/main" id="{AC7E34B8-4C0C-AA4F-8FBD-9592477F6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4938" name="TextBox 8">
            <a:extLst>
              <a:ext uri="{FF2B5EF4-FFF2-40B4-BE49-F238E27FC236}">
                <a16:creationId xmlns:a16="http://schemas.microsoft.com/office/drawing/2014/main" id="{5E378D58-6D92-DE48-B891-8E27D4D10D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5240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4939" name="TextBox 19">
            <a:extLst>
              <a:ext uri="{FF2B5EF4-FFF2-40B4-BE49-F238E27FC236}">
                <a16:creationId xmlns:a16="http://schemas.microsoft.com/office/drawing/2014/main" id="{F86C906E-833F-4E48-B24C-2040BB969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2165351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grpSp>
        <p:nvGrpSpPr>
          <p:cNvPr id="124940" name="Group 2">
            <a:extLst>
              <a:ext uri="{FF2B5EF4-FFF2-40B4-BE49-F238E27FC236}">
                <a16:creationId xmlns:a16="http://schemas.microsoft.com/office/drawing/2014/main" id="{760FD534-4F9F-C44F-8FB9-1D698CD77509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24954" name="Rectangle 1">
              <a:extLst>
                <a:ext uri="{FF2B5EF4-FFF2-40B4-BE49-F238E27FC236}">
                  <a16:creationId xmlns:a16="http://schemas.microsoft.com/office/drawing/2014/main" id="{1CA73C8C-EFA1-9741-815B-FB6D7BCD6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55" name="Rectangle 5">
              <a:extLst>
                <a:ext uri="{FF2B5EF4-FFF2-40B4-BE49-F238E27FC236}">
                  <a16:creationId xmlns:a16="http://schemas.microsoft.com/office/drawing/2014/main" id="{429C341E-8197-4944-8746-F542CC12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56" name="Rectangle 6">
              <a:extLst>
                <a:ext uri="{FF2B5EF4-FFF2-40B4-BE49-F238E27FC236}">
                  <a16:creationId xmlns:a16="http://schemas.microsoft.com/office/drawing/2014/main" id="{8B9FE82B-28F1-914A-A385-DB6FFF2BD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57" name="Rectangle 7">
              <a:extLst>
                <a:ext uri="{FF2B5EF4-FFF2-40B4-BE49-F238E27FC236}">
                  <a16:creationId xmlns:a16="http://schemas.microsoft.com/office/drawing/2014/main" id="{ED0BB7C3-8472-BB46-A501-074B04EB1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58" name="Rectangle 8">
              <a:extLst>
                <a:ext uri="{FF2B5EF4-FFF2-40B4-BE49-F238E27FC236}">
                  <a16:creationId xmlns:a16="http://schemas.microsoft.com/office/drawing/2014/main" id="{F00BEC02-A96C-8349-9EAA-A55DE77F3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59" name="Rectangle 9">
              <a:extLst>
                <a:ext uri="{FF2B5EF4-FFF2-40B4-BE49-F238E27FC236}">
                  <a16:creationId xmlns:a16="http://schemas.microsoft.com/office/drawing/2014/main" id="{E85A155A-A412-D045-A0FA-57CC6F0C0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4960" name="Rectangle 10">
              <a:extLst>
                <a:ext uri="{FF2B5EF4-FFF2-40B4-BE49-F238E27FC236}">
                  <a16:creationId xmlns:a16="http://schemas.microsoft.com/office/drawing/2014/main" id="{21C213EA-3C2C-C440-8513-8CD1438AB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4961" name="Rectangle 11">
              <a:extLst>
                <a:ext uri="{FF2B5EF4-FFF2-40B4-BE49-F238E27FC236}">
                  <a16:creationId xmlns:a16="http://schemas.microsoft.com/office/drawing/2014/main" id="{57B6C28B-D344-8C45-AC86-2BFEB7527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24941" name="TextBox 8">
            <a:extLst>
              <a:ext uri="{FF2B5EF4-FFF2-40B4-BE49-F238E27FC236}">
                <a16:creationId xmlns:a16="http://schemas.microsoft.com/office/drawing/2014/main" id="{0EFBC2BF-AD63-8143-9E05-532BBCF65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2" name="TextBox 8">
            <a:extLst>
              <a:ext uri="{FF2B5EF4-FFF2-40B4-BE49-F238E27FC236}">
                <a16:creationId xmlns:a16="http://schemas.microsoft.com/office/drawing/2014/main" id="{108CB749-DF64-EC48-92C4-8D41A86A06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3" name="TextBox 8">
            <a:extLst>
              <a:ext uri="{FF2B5EF4-FFF2-40B4-BE49-F238E27FC236}">
                <a16:creationId xmlns:a16="http://schemas.microsoft.com/office/drawing/2014/main" id="{301C958D-7053-A743-B319-A3FDE205C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4944" name="TextBox 8">
            <a:extLst>
              <a:ext uri="{FF2B5EF4-FFF2-40B4-BE49-F238E27FC236}">
                <a16:creationId xmlns:a16="http://schemas.microsoft.com/office/drawing/2014/main" id="{CF21D628-E3EB-354F-9590-2B0A5EF26E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4945" name="TextBox 8">
            <a:extLst>
              <a:ext uri="{FF2B5EF4-FFF2-40B4-BE49-F238E27FC236}">
                <a16:creationId xmlns:a16="http://schemas.microsoft.com/office/drawing/2014/main" id="{78BDE199-9FA0-EB4F-86DF-1FE4BD1DA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4946" name="TextBox 8">
            <a:extLst>
              <a:ext uri="{FF2B5EF4-FFF2-40B4-BE49-F238E27FC236}">
                <a16:creationId xmlns:a16="http://schemas.microsoft.com/office/drawing/2014/main" id="{B82FE47D-9D5F-C14B-9187-3A50AAF0B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4947" name="TextBox 8">
            <a:extLst>
              <a:ext uri="{FF2B5EF4-FFF2-40B4-BE49-F238E27FC236}">
                <a16:creationId xmlns:a16="http://schemas.microsoft.com/office/drawing/2014/main" id="{4839DD10-455C-064F-B7F7-2B6B18BFA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4948" name="TextBox 8">
            <a:extLst>
              <a:ext uri="{FF2B5EF4-FFF2-40B4-BE49-F238E27FC236}">
                <a16:creationId xmlns:a16="http://schemas.microsoft.com/office/drawing/2014/main" id="{E44EBBCC-6372-AD42-94FF-DC64B70A3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4949" name="TextBox 19">
            <a:extLst>
              <a:ext uri="{FF2B5EF4-FFF2-40B4-BE49-F238E27FC236}">
                <a16:creationId xmlns:a16="http://schemas.microsoft.com/office/drawing/2014/main" id="{482930A5-AB8B-0C4E-9834-EA03EC6A2F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4837114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sp>
        <p:nvSpPr>
          <p:cNvPr id="124950" name="Right Brace 1">
            <a:extLst>
              <a:ext uri="{FF2B5EF4-FFF2-40B4-BE49-F238E27FC236}">
                <a16:creationId xmlns:a16="http://schemas.microsoft.com/office/drawing/2014/main" id="{4C89483D-032A-754F-8DFC-01DC6C62C8AC}"/>
              </a:ext>
            </a:extLst>
          </p:cNvPr>
          <p:cNvSpPr>
            <a:spLocks/>
          </p:cNvSpPr>
          <p:nvPr/>
        </p:nvSpPr>
        <p:spPr bwMode="auto">
          <a:xfrm rot="5400000">
            <a:off x="5137150" y="2894013"/>
            <a:ext cx="369888" cy="5586412"/>
          </a:xfrm>
          <a:prstGeom prst="rightBrace">
            <a:avLst>
              <a:gd name="adj1" fmla="val 2866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51" name="TextBox 1">
            <a:extLst>
              <a:ext uri="{FF2B5EF4-FFF2-40B4-BE49-F238E27FC236}">
                <a16:creationId xmlns:a16="http://schemas.microsoft.com/office/drawing/2014/main" id="{09576C1B-E214-0647-972A-B907F41C8F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0" y="5991226"/>
            <a:ext cx="3843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44 = 255 – 211  (as unsigned)</a:t>
            </a:r>
          </a:p>
        </p:txBody>
      </p:sp>
      <p:sp>
        <p:nvSpPr>
          <p:cNvPr id="124952" name="Right Brace 1">
            <a:extLst>
              <a:ext uri="{FF2B5EF4-FFF2-40B4-BE49-F238E27FC236}">
                <a16:creationId xmlns:a16="http://schemas.microsoft.com/office/drawing/2014/main" id="{67E050BA-58F6-0845-AC59-9ECB701EA055}"/>
              </a:ext>
            </a:extLst>
          </p:cNvPr>
          <p:cNvSpPr>
            <a:spLocks/>
          </p:cNvSpPr>
          <p:nvPr/>
        </p:nvSpPr>
        <p:spPr bwMode="auto">
          <a:xfrm rot="5400000">
            <a:off x="5122863" y="176213"/>
            <a:ext cx="369888" cy="5586413"/>
          </a:xfrm>
          <a:prstGeom prst="rightBrace">
            <a:avLst>
              <a:gd name="adj1" fmla="val 2866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4953" name="TextBox 1">
            <a:extLst>
              <a:ext uri="{FF2B5EF4-FFF2-40B4-BE49-F238E27FC236}">
                <a16:creationId xmlns:a16="http://schemas.microsoft.com/office/drawing/2014/main" id="{9BF3E72B-D9CD-3F42-B434-3F6383B97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3963" y="3273426"/>
            <a:ext cx="24384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211  (as unsigned)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(invert all the bits to negate the number)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25954" name="Group 2">
            <a:extLst>
              <a:ext uri="{FF2B5EF4-FFF2-40B4-BE49-F238E27FC236}">
                <a16:creationId xmlns:a16="http://schemas.microsoft.com/office/drawing/2014/main" id="{3419B46A-5D6E-5140-AA0D-EEB81DAD29C6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052638"/>
            <a:ext cx="5486400" cy="685800"/>
            <a:chOff x="1676400" y="3581400"/>
            <a:chExt cx="5486400" cy="685800"/>
          </a:xfrm>
        </p:grpSpPr>
        <p:sp>
          <p:nvSpPr>
            <p:cNvPr id="125986" name="Rectangle 1">
              <a:extLst>
                <a:ext uri="{FF2B5EF4-FFF2-40B4-BE49-F238E27FC236}">
                  <a16:creationId xmlns:a16="http://schemas.microsoft.com/office/drawing/2014/main" id="{C5837E98-E42E-7F42-A6AD-FCFB12035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87" name="Rectangle 5">
              <a:extLst>
                <a:ext uri="{FF2B5EF4-FFF2-40B4-BE49-F238E27FC236}">
                  <a16:creationId xmlns:a16="http://schemas.microsoft.com/office/drawing/2014/main" id="{85E4AB96-39BF-3F4F-AEEB-8EE346DE4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88" name="Rectangle 6">
              <a:extLst>
                <a:ext uri="{FF2B5EF4-FFF2-40B4-BE49-F238E27FC236}">
                  <a16:creationId xmlns:a16="http://schemas.microsoft.com/office/drawing/2014/main" id="{2FFB0969-AFC4-0B4B-B2AC-004594E1F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89" name="Rectangle 7">
              <a:extLst>
                <a:ext uri="{FF2B5EF4-FFF2-40B4-BE49-F238E27FC236}">
                  <a16:creationId xmlns:a16="http://schemas.microsoft.com/office/drawing/2014/main" id="{C51D27CC-11B0-6E45-B152-FE447E469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90" name="Rectangle 8">
              <a:extLst>
                <a:ext uri="{FF2B5EF4-FFF2-40B4-BE49-F238E27FC236}">
                  <a16:creationId xmlns:a16="http://schemas.microsoft.com/office/drawing/2014/main" id="{4501F482-CAA7-3D4C-80FD-54E0A78E2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91" name="Rectangle 9">
              <a:extLst>
                <a:ext uri="{FF2B5EF4-FFF2-40B4-BE49-F238E27FC236}">
                  <a16:creationId xmlns:a16="http://schemas.microsoft.com/office/drawing/2014/main" id="{F0469357-47BD-C04B-A8AE-6C0CA5409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92" name="Rectangle 10">
              <a:extLst>
                <a:ext uri="{FF2B5EF4-FFF2-40B4-BE49-F238E27FC236}">
                  <a16:creationId xmlns:a16="http://schemas.microsoft.com/office/drawing/2014/main" id="{D44E024C-5DD0-DD49-B89C-56AFDDA14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93" name="Rectangle 11">
              <a:extLst>
                <a:ext uri="{FF2B5EF4-FFF2-40B4-BE49-F238E27FC236}">
                  <a16:creationId xmlns:a16="http://schemas.microsoft.com/office/drawing/2014/main" id="{6761C026-5A87-364C-90EA-9A693990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25955" name="TextBox 8">
            <a:extLst>
              <a:ext uri="{FF2B5EF4-FFF2-40B4-BE49-F238E27FC236}">
                <a16:creationId xmlns:a16="http://schemas.microsoft.com/office/drawing/2014/main" id="{5E54F976-156C-1D42-92EA-8F3EC29CA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6" name="TextBox 8">
            <a:extLst>
              <a:ext uri="{FF2B5EF4-FFF2-40B4-BE49-F238E27FC236}">
                <a16:creationId xmlns:a16="http://schemas.microsoft.com/office/drawing/2014/main" id="{BC4CD655-D1C7-7E46-99D9-046BE9A23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7" name="TextBox 8">
            <a:extLst>
              <a:ext uri="{FF2B5EF4-FFF2-40B4-BE49-F238E27FC236}">
                <a16:creationId xmlns:a16="http://schemas.microsoft.com/office/drawing/2014/main" id="{58920446-C929-784C-9DED-374C90B7E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5958" name="TextBox 8">
            <a:extLst>
              <a:ext uri="{FF2B5EF4-FFF2-40B4-BE49-F238E27FC236}">
                <a16:creationId xmlns:a16="http://schemas.microsoft.com/office/drawing/2014/main" id="{95130CD4-04C0-AB49-921C-BCB71B634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5959" name="TextBox 8">
            <a:extLst>
              <a:ext uri="{FF2B5EF4-FFF2-40B4-BE49-F238E27FC236}">
                <a16:creationId xmlns:a16="http://schemas.microsoft.com/office/drawing/2014/main" id="{D1A81BA4-8651-5840-BA09-69A36EB0C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5960" name="TextBox 8">
            <a:extLst>
              <a:ext uri="{FF2B5EF4-FFF2-40B4-BE49-F238E27FC236}">
                <a16:creationId xmlns:a16="http://schemas.microsoft.com/office/drawing/2014/main" id="{862E8356-1224-5845-B985-F6198A34C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5961" name="TextBox 8">
            <a:extLst>
              <a:ext uri="{FF2B5EF4-FFF2-40B4-BE49-F238E27FC236}">
                <a16:creationId xmlns:a16="http://schemas.microsoft.com/office/drawing/2014/main" id="{444A3F0A-C5FA-EE44-BC56-547EB540D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15954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5962" name="TextBox 8">
            <a:extLst>
              <a:ext uri="{FF2B5EF4-FFF2-40B4-BE49-F238E27FC236}">
                <a16:creationId xmlns:a16="http://schemas.microsoft.com/office/drawing/2014/main" id="{20B603C8-0481-BF4D-8EDB-2103330F0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5240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3" name="TextBox 19">
            <a:extLst>
              <a:ext uri="{FF2B5EF4-FFF2-40B4-BE49-F238E27FC236}">
                <a16:creationId xmlns:a16="http://schemas.microsoft.com/office/drawing/2014/main" id="{FF97204B-FCB9-4143-967F-FB4251CCA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2165351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grpSp>
        <p:nvGrpSpPr>
          <p:cNvPr id="125964" name="Group 2">
            <a:extLst>
              <a:ext uri="{FF2B5EF4-FFF2-40B4-BE49-F238E27FC236}">
                <a16:creationId xmlns:a16="http://schemas.microsoft.com/office/drawing/2014/main" id="{F96AB4B6-398E-BD44-9EEA-A6017A4739E8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25978" name="Rectangle 1">
              <a:extLst>
                <a:ext uri="{FF2B5EF4-FFF2-40B4-BE49-F238E27FC236}">
                  <a16:creationId xmlns:a16="http://schemas.microsoft.com/office/drawing/2014/main" id="{B019D692-0756-8946-9B04-19006318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79" name="Rectangle 5">
              <a:extLst>
                <a:ext uri="{FF2B5EF4-FFF2-40B4-BE49-F238E27FC236}">
                  <a16:creationId xmlns:a16="http://schemas.microsoft.com/office/drawing/2014/main" id="{8B15B5A5-8486-D944-A945-77C2D4EDD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80" name="Rectangle 6">
              <a:extLst>
                <a:ext uri="{FF2B5EF4-FFF2-40B4-BE49-F238E27FC236}">
                  <a16:creationId xmlns:a16="http://schemas.microsoft.com/office/drawing/2014/main" id="{204DA0B9-6533-B44B-9F3D-207F18C08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81" name="Rectangle 7">
              <a:extLst>
                <a:ext uri="{FF2B5EF4-FFF2-40B4-BE49-F238E27FC236}">
                  <a16:creationId xmlns:a16="http://schemas.microsoft.com/office/drawing/2014/main" id="{CAC7C863-0087-444F-A776-86DC22FC2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82" name="Rectangle 8">
              <a:extLst>
                <a:ext uri="{FF2B5EF4-FFF2-40B4-BE49-F238E27FC236}">
                  <a16:creationId xmlns:a16="http://schemas.microsoft.com/office/drawing/2014/main" id="{55FEE2CF-DA36-C649-B667-BA6B096A7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83" name="Rectangle 9">
              <a:extLst>
                <a:ext uri="{FF2B5EF4-FFF2-40B4-BE49-F238E27FC236}">
                  <a16:creationId xmlns:a16="http://schemas.microsoft.com/office/drawing/2014/main" id="{9566B594-3458-8D49-9DD3-918C067AB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25984" name="Rectangle 10">
              <a:extLst>
                <a:ext uri="{FF2B5EF4-FFF2-40B4-BE49-F238E27FC236}">
                  <a16:creationId xmlns:a16="http://schemas.microsoft.com/office/drawing/2014/main" id="{34C59D75-F530-AC4A-BDFE-DC3C76AC0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25985" name="Rectangle 11">
              <a:extLst>
                <a:ext uri="{FF2B5EF4-FFF2-40B4-BE49-F238E27FC236}">
                  <a16:creationId xmlns:a16="http://schemas.microsoft.com/office/drawing/2014/main" id="{AEA95114-232E-084A-92AA-944076C1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25965" name="TextBox 8">
            <a:extLst>
              <a:ext uri="{FF2B5EF4-FFF2-40B4-BE49-F238E27FC236}">
                <a16:creationId xmlns:a16="http://schemas.microsoft.com/office/drawing/2014/main" id="{E2A111D9-D054-1842-9A80-E375608D0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6" name="TextBox 8">
            <a:extLst>
              <a:ext uri="{FF2B5EF4-FFF2-40B4-BE49-F238E27FC236}">
                <a16:creationId xmlns:a16="http://schemas.microsoft.com/office/drawing/2014/main" id="{5D700A8F-B1DA-0046-86E1-54A8580969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7" name="TextBox 8">
            <a:extLst>
              <a:ext uri="{FF2B5EF4-FFF2-40B4-BE49-F238E27FC236}">
                <a16:creationId xmlns:a16="http://schemas.microsoft.com/office/drawing/2014/main" id="{A07DBA19-629B-9E4D-9462-EE389EE62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5968" name="TextBox 8">
            <a:extLst>
              <a:ext uri="{FF2B5EF4-FFF2-40B4-BE49-F238E27FC236}">
                <a16:creationId xmlns:a16="http://schemas.microsoft.com/office/drawing/2014/main" id="{E28DE1E5-5068-314F-86BA-7093A65EB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5969" name="TextBox 8">
            <a:extLst>
              <a:ext uri="{FF2B5EF4-FFF2-40B4-BE49-F238E27FC236}">
                <a16:creationId xmlns:a16="http://schemas.microsoft.com/office/drawing/2014/main" id="{04C7C707-395B-6349-A64D-7F4019F298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25970" name="TextBox 8">
            <a:extLst>
              <a:ext uri="{FF2B5EF4-FFF2-40B4-BE49-F238E27FC236}">
                <a16:creationId xmlns:a16="http://schemas.microsoft.com/office/drawing/2014/main" id="{51888D16-DA8E-114B-A599-4A7EF3A60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25971" name="TextBox 8">
            <a:extLst>
              <a:ext uri="{FF2B5EF4-FFF2-40B4-BE49-F238E27FC236}">
                <a16:creationId xmlns:a16="http://schemas.microsoft.com/office/drawing/2014/main" id="{8F53EA3F-5F5F-2643-B418-83D7D15EC0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25972" name="TextBox 8">
            <a:extLst>
              <a:ext uri="{FF2B5EF4-FFF2-40B4-BE49-F238E27FC236}">
                <a16:creationId xmlns:a16="http://schemas.microsoft.com/office/drawing/2014/main" id="{C0AA8689-95CB-E742-81A2-3677F82E1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73" name="TextBox 19">
            <a:extLst>
              <a:ext uri="{FF2B5EF4-FFF2-40B4-BE49-F238E27FC236}">
                <a16:creationId xmlns:a16="http://schemas.microsoft.com/office/drawing/2014/main" id="{85584F68-9BA4-1046-9202-8640F58398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4837114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sp>
        <p:nvSpPr>
          <p:cNvPr id="125974" name="Right Brace 1">
            <a:extLst>
              <a:ext uri="{FF2B5EF4-FFF2-40B4-BE49-F238E27FC236}">
                <a16:creationId xmlns:a16="http://schemas.microsoft.com/office/drawing/2014/main" id="{D3D5D16D-B078-4648-A1C5-CB15DD34A1BA}"/>
              </a:ext>
            </a:extLst>
          </p:cNvPr>
          <p:cNvSpPr>
            <a:spLocks/>
          </p:cNvSpPr>
          <p:nvPr/>
        </p:nvSpPr>
        <p:spPr bwMode="auto">
          <a:xfrm rot="5400000">
            <a:off x="5112544" y="165894"/>
            <a:ext cx="369888" cy="5607050"/>
          </a:xfrm>
          <a:prstGeom prst="rightBrace">
            <a:avLst>
              <a:gd name="adj1" fmla="val 28703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5" name="TextBox 1">
            <a:extLst>
              <a:ext uri="{FF2B5EF4-FFF2-40B4-BE49-F238E27FC236}">
                <a16:creationId xmlns:a16="http://schemas.microsoft.com/office/drawing/2014/main" id="{47FDC41E-BE0C-044A-AAFE-FA1BFA789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3226" y="3187701"/>
            <a:ext cx="48371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- 44 in 1’s complement representation</a:t>
            </a:r>
          </a:p>
        </p:txBody>
      </p:sp>
      <p:sp>
        <p:nvSpPr>
          <p:cNvPr id="125976" name="Right Brace 1">
            <a:extLst>
              <a:ext uri="{FF2B5EF4-FFF2-40B4-BE49-F238E27FC236}">
                <a16:creationId xmlns:a16="http://schemas.microsoft.com/office/drawing/2014/main" id="{78DDE7CB-00DD-3C46-9EA0-9E4269CE1CC4}"/>
              </a:ext>
            </a:extLst>
          </p:cNvPr>
          <p:cNvSpPr>
            <a:spLocks/>
          </p:cNvSpPr>
          <p:nvPr/>
        </p:nvSpPr>
        <p:spPr bwMode="auto">
          <a:xfrm rot="5400000">
            <a:off x="5126831" y="2883694"/>
            <a:ext cx="369888" cy="5607050"/>
          </a:xfrm>
          <a:prstGeom prst="rightBrace">
            <a:avLst>
              <a:gd name="adj1" fmla="val 28703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5977" name="TextBox 1">
            <a:extLst>
              <a:ext uri="{FF2B5EF4-FFF2-40B4-BE49-F238E27FC236}">
                <a16:creationId xmlns:a16="http://schemas.microsoft.com/office/drawing/2014/main" id="{61B20E6F-C4CF-104F-8664-71B2BF37BA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1" y="6002339"/>
            <a:ext cx="49069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+ 44 in 1’s complement representation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extBox 25">
            <a:extLst>
              <a:ext uri="{FF2B5EF4-FFF2-40B4-BE49-F238E27FC236}">
                <a16:creationId xmlns:a16="http://schemas.microsoft.com/office/drawing/2014/main" id="{9A43822B-E05F-2F41-A095-23F1747EE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3622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26978" name="TextBox 26">
            <a:extLst>
              <a:ext uri="{FF2B5EF4-FFF2-40B4-BE49-F238E27FC236}">
                <a16:creationId xmlns:a16="http://schemas.microsoft.com/office/drawing/2014/main" id="{DA37F9A9-94F8-5B4D-AE24-1729FB549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286001"/>
            <a:ext cx="15700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1 0 1 1 </a:t>
            </a:r>
          </a:p>
        </p:txBody>
      </p:sp>
      <p:sp>
        <p:nvSpPr>
          <p:cNvPr id="126979" name="TextBox 27">
            <a:extLst>
              <a:ext uri="{FF2B5EF4-FFF2-40B4-BE49-F238E27FC236}">
                <a16:creationId xmlns:a16="http://schemas.microsoft.com/office/drawing/2014/main" id="{03D49AD1-FE18-A046-8439-671A1C7510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8006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26980" name="TextBox 28">
            <a:extLst>
              <a:ext uri="{FF2B5EF4-FFF2-40B4-BE49-F238E27FC236}">
                <a16:creationId xmlns:a16="http://schemas.microsoft.com/office/drawing/2014/main" id="{9334C262-FDF2-8E46-936A-B1006B589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244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26981" name="Title 1">
            <a:extLst>
              <a:ext uri="{FF2B5EF4-FFF2-40B4-BE49-F238E27FC236}">
                <a16:creationId xmlns:a16="http://schemas.microsoft.com/office/drawing/2014/main" id="{5DF87531-665B-6843-A0B8-526BD583B614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extBox 25">
            <a:extLst>
              <a:ext uri="{FF2B5EF4-FFF2-40B4-BE49-F238E27FC236}">
                <a16:creationId xmlns:a16="http://schemas.microsoft.com/office/drawing/2014/main" id="{53189A14-A8B9-184C-8DAF-3DF929C05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3622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28002" name="TextBox 26">
            <a:extLst>
              <a:ext uri="{FF2B5EF4-FFF2-40B4-BE49-F238E27FC236}">
                <a16:creationId xmlns:a16="http://schemas.microsoft.com/office/drawing/2014/main" id="{562DD41D-5561-EA40-BDFF-FBE3EF851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286001"/>
            <a:ext cx="157003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1 0 1 1 </a:t>
            </a:r>
          </a:p>
        </p:txBody>
      </p:sp>
      <p:sp>
        <p:nvSpPr>
          <p:cNvPr id="128003" name="TextBox 27">
            <a:extLst>
              <a:ext uri="{FF2B5EF4-FFF2-40B4-BE49-F238E27FC236}">
                <a16:creationId xmlns:a16="http://schemas.microsoft.com/office/drawing/2014/main" id="{484DE65D-5FBB-4343-B4C2-859187826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8006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28004" name="TextBox 28">
            <a:extLst>
              <a:ext uri="{FF2B5EF4-FFF2-40B4-BE49-F238E27FC236}">
                <a16:creationId xmlns:a16="http://schemas.microsoft.com/office/drawing/2014/main" id="{45208285-FB1C-5244-8740-0E647D190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244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28005" name="TextBox 25">
            <a:extLst>
              <a:ext uri="{FF2B5EF4-FFF2-40B4-BE49-F238E27FC236}">
                <a16:creationId xmlns:a16="http://schemas.microsoft.com/office/drawing/2014/main" id="{998CD43D-7578-4248-BCA4-9CD8E3677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971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1 0 1 0</a:t>
            </a:r>
          </a:p>
        </p:txBody>
      </p:sp>
      <p:sp>
        <p:nvSpPr>
          <p:cNvPr id="128006" name="TextBox 25">
            <a:extLst>
              <a:ext uri="{FF2B5EF4-FFF2-40B4-BE49-F238E27FC236}">
                <a16:creationId xmlns:a16="http://schemas.microsoft.com/office/drawing/2014/main" id="{887AE92C-CAB3-E84A-B1C0-A6B9F4F8B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971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0 1 0 0</a:t>
            </a:r>
          </a:p>
        </p:txBody>
      </p:sp>
      <p:sp>
        <p:nvSpPr>
          <p:cNvPr id="128007" name="TextBox 25">
            <a:extLst>
              <a:ext uri="{FF2B5EF4-FFF2-40B4-BE49-F238E27FC236}">
                <a16:creationId xmlns:a16="http://schemas.microsoft.com/office/drawing/2014/main" id="{B5ECBC13-9DDB-7D45-9CDB-8ED6A0C657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55149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1 0 0 0</a:t>
            </a:r>
          </a:p>
        </p:txBody>
      </p:sp>
      <p:sp>
        <p:nvSpPr>
          <p:cNvPr id="128008" name="TextBox 25">
            <a:extLst>
              <a:ext uri="{FF2B5EF4-FFF2-40B4-BE49-F238E27FC236}">
                <a16:creationId xmlns:a16="http://schemas.microsoft.com/office/drawing/2014/main" id="{954E412F-315B-B544-A06F-44497E53A0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54102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0 0 0 1</a:t>
            </a:r>
          </a:p>
        </p:txBody>
      </p:sp>
      <p:sp>
        <p:nvSpPr>
          <p:cNvPr id="128009" name="TextBox 2">
            <a:extLst>
              <a:ext uri="{FF2B5EF4-FFF2-40B4-BE49-F238E27FC236}">
                <a16:creationId xmlns:a16="http://schemas.microsoft.com/office/drawing/2014/main" id="{EDD9FBD2-4EC8-7442-8758-E5D190307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6324601"/>
            <a:ext cx="4194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Just flip 1's to 0's and vice versa.</a:t>
            </a:r>
          </a:p>
        </p:txBody>
      </p:sp>
      <p:sp>
        <p:nvSpPr>
          <p:cNvPr id="128010" name="Title 1">
            <a:extLst>
              <a:ext uri="{FF2B5EF4-FFF2-40B4-BE49-F238E27FC236}">
                <a16:creationId xmlns:a16="http://schemas.microsoft.com/office/drawing/2014/main" id="{97376F63-75DC-D741-BB45-1E9405D4C104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extBox 25">
            <a:extLst>
              <a:ext uri="{FF2B5EF4-FFF2-40B4-BE49-F238E27FC236}">
                <a16:creationId xmlns:a16="http://schemas.microsoft.com/office/drawing/2014/main" id="{349624F4-DAB4-1D48-8F27-5202EDA6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2362201"/>
            <a:ext cx="2435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+5</a:t>
            </a:r>
          </a:p>
        </p:txBody>
      </p:sp>
      <p:sp>
        <p:nvSpPr>
          <p:cNvPr id="129026" name="TextBox 26">
            <a:extLst>
              <a:ext uri="{FF2B5EF4-FFF2-40B4-BE49-F238E27FC236}">
                <a16:creationId xmlns:a16="http://schemas.microsoft.com/office/drawing/2014/main" id="{A7CFD5BF-8316-4544-A4FF-0B9FC1533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2286001"/>
            <a:ext cx="2444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1 0 1 1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-4 </a:t>
            </a:r>
          </a:p>
        </p:txBody>
      </p:sp>
      <p:sp>
        <p:nvSpPr>
          <p:cNvPr id="129027" name="TextBox 27">
            <a:extLst>
              <a:ext uri="{FF2B5EF4-FFF2-40B4-BE49-F238E27FC236}">
                <a16:creationId xmlns:a16="http://schemas.microsoft.com/office/drawing/2014/main" id="{10366DC7-CCB5-0345-A2D8-DF55403CCA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1" y="4800601"/>
            <a:ext cx="2435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+7</a:t>
            </a:r>
          </a:p>
        </p:txBody>
      </p:sp>
      <p:sp>
        <p:nvSpPr>
          <p:cNvPr id="129028" name="TextBox 28">
            <a:extLst>
              <a:ext uri="{FF2B5EF4-FFF2-40B4-BE49-F238E27FC236}">
                <a16:creationId xmlns:a16="http://schemas.microsoft.com/office/drawing/2014/main" id="{23A3E4F1-A40A-1644-B5F8-D60B8CFD26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4724401"/>
            <a:ext cx="2328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-1</a:t>
            </a:r>
          </a:p>
        </p:txBody>
      </p:sp>
      <p:sp>
        <p:nvSpPr>
          <p:cNvPr id="129029" name="TextBox 25">
            <a:extLst>
              <a:ext uri="{FF2B5EF4-FFF2-40B4-BE49-F238E27FC236}">
                <a16:creationId xmlns:a16="http://schemas.microsoft.com/office/drawing/2014/main" id="{0F4C8A97-17F6-0F4B-A3FC-A7C111316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2971801"/>
            <a:ext cx="2328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1 0 1 0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-5</a:t>
            </a:r>
          </a:p>
        </p:txBody>
      </p:sp>
      <p:sp>
        <p:nvSpPr>
          <p:cNvPr id="129030" name="TextBox 25">
            <a:extLst>
              <a:ext uri="{FF2B5EF4-FFF2-40B4-BE49-F238E27FC236}">
                <a16:creationId xmlns:a16="http://schemas.microsoft.com/office/drawing/2014/main" id="{84578946-3990-014B-966B-C65B57B2B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1" y="2971801"/>
            <a:ext cx="2435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0 1 0 0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+4</a:t>
            </a:r>
          </a:p>
        </p:txBody>
      </p:sp>
      <p:sp>
        <p:nvSpPr>
          <p:cNvPr id="129031" name="TextBox 25">
            <a:extLst>
              <a:ext uri="{FF2B5EF4-FFF2-40B4-BE49-F238E27FC236}">
                <a16:creationId xmlns:a16="http://schemas.microsoft.com/office/drawing/2014/main" id="{5B70D6A1-3054-6940-9FE3-43E3FF8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1" y="5514976"/>
            <a:ext cx="2328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1 0 0 0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-7</a:t>
            </a:r>
          </a:p>
        </p:txBody>
      </p:sp>
      <p:sp>
        <p:nvSpPr>
          <p:cNvPr id="129032" name="TextBox 25">
            <a:extLst>
              <a:ext uri="{FF2B5EF4-FFF2-40B4-BE49-F238E27FC236}">
                <a16:creationId xmlns:a16="http://schemas.microsoft.com/office/drawing/2014/main" id="{10BFA3BA-2184-EF45-95C4-8F72F0E482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5410201"/>
            <a:ext cx="24352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0 0 0 1 </a:t>
            </a:r>
            <a:r>
              <a:rPr lang="en-US" altLang="en-US" sz="3600" b="0">
                <a:solidFill>
                  <a:srgbClr val="FF0000"/>
                </a:solidFill>
                <a:latin typeface="Times" pitchFamily="2" charset="0"/>
              </a:rPr>
              <a:t>= +1</a:t>
            </a:r>
          </a:p>
        </p:txBody>
      </p:sp>
      <p:sp>
        <p:nvSpPr>
          <p:cNvPr id="129033" name="TextBox 2">
            <a:extLst>
              <a:ext uri="{FF2B5EF4-FFF2-40B4-BE49-F238E27FC236}">
                <a16:creationId xmlns:a16="http://schemas.microsoft.com/office/drawing/2014/main" id="{1F621619-18ED-2E40-A354-C81628770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1" y="6324601"/>
            <a:ext cx="41941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Just flip 1's to 0's and vice versa.</a:t>
            </a:r>
          </a:p>
        </p:txBody>
      </p:sp>
      <p:sp>
        <p:nvSpPr>
          <p:cNvPr id="129034" name="Title 1">
            <a:extLst>
              <a:ext uri="{FF2B5EF4-FFF2-40B4-BE49-F238E27FC236}">
                <a16:creationId xmlns:a16="http://schemas.microsoft.com/office/drawing/2014/main" id="{96214C88-FC9B-144B-9947-BA678C8B6481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49" name="Picture 1" descr="Screen shot 2013-10-02 at 3.20.11 PM.png">
            <a:extLst>
              <a:ext uri="{FF2B5EF4-FFF2-40B4-BE49-F238E27FC236}">
                <a16:creationId xmlns:a16="http://schemas.microsoft.com/office/drawing/2014/main" id="{9009E45A-EFE0-6A4B-A180-CAA6D0BA38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1"/>
            <a:ext cx="8077200" cy="283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0" name="TextBox 125">
            <a:extLst>
              <a:ext uri="{FF2B5EF4-FFF2-40B4-BE49-F238E27FC236}">
                <a16:creationId xmlns:a16="http://schemas.microsoft.com/office/drawing/2014/main" id="{C52959A2-FFB1-A14F-8868-892CF12B64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3.1c-d from the textbook ]</a:t>
            </a:r>
          </a:p>
        </p:txBody>
      </p:sp>
      <p:sp>
        <p:nvSpPr>
          <p:cNvPr id="27651" name="Title 1">
            <a:extLst>
              <a:ext uri="{FF2B5EF4-FFF2-40B4-BE49-F238E27FC236}">
                <a16:creationId xmlns:a16="http://schemas.microsoft.com/office/drawing/2014/main" id="{40F9FAA1-80B2-844D-9FDA-4D3A2FE98C9E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The Half-Adder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A746FF6-9CAA-5941-8665-AE852AFD0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371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two numbers stored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in 1’s complement representation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>
            <a:extLst>
              <a:ext uri="{FF2B5EF4-FFF2-40B4-BE49-F238E27FC236}">
                <a16:creationId xmlns:a16="http://schemas.microsoft.com/office/drawing/2014/main" id="{A8AE6920-E416-A44C-9968-D7C345491F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There are four cases to consider</a:t>
            </a:r>
          </a:p>
        </p:txBody>
      </p:sp>
      <p:sp>
        <p:nvSpPr>
          <p:cNvPr id="131074" name="Content Placeholder 2">
            <a:extLst>
              <a:ext uri="{FF2B5EF4-FFF2-40B4-BE49-F238E27FC236}">
                <a16:creationId xmlns:a16="http://schemas.microsoft.com/office/drawing/2014/main" id="{4BC384E2-A76F-1A4D-A04B-766C0C456E45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endParaRPr lang="en-US" altLang="en-US"/>
          </a:p>
          <a:p>
            <a:r>
              <a:rPr lang="en-US" altLang="en-US">
                <a:latin typeface="Courier" pitchFamily="2" charset="0"/>
              </a:rPr>
              <a:t>(+5)  +  (+2)		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(-5)  +  (+2)		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(+5)  +  (-2)		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(-5)  +  (-2)		</a:t>
            </a:r>
            <a:endParaRPr lang="en-US" altLang="en-US"/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Title 1">
            <a:extLst>
              <a:ext uri="{FF2B5EF4-FFF2-40B4-BE49-F238E27FC236}">
                <a16:creationId xmlns:a16="http://schemas.microsoft.com/office/drawing/2014/main" id="{26007D39-638F-5B43-A1B7-91B2943F98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There are four cases to consider</a:t>
            </a:r>
          </a:p>
        </p:txBody>
      </p:sp>
      <p:sp>
        <p:nvSpPr>
          <p:cNvPr id="132098" name="Content Placeholder 2">
            <a:extLst>
              <a:ext uri="{FF2B5EF4-FFF2-40B4-BE49-F238E27FC236}">
                <a16:creationId xmlns:a16="http://schemas.microsoft.com/office/drawing/2014/main" id="{CAF53AFD-FEA2-BB47-917E-DB164CF82FD9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endParaRPr lang="en-US" altLang="en-US"/>
          </a:p>
          <a:p>
            <a:r>
              <a:rPr lang="en-US" altLang="en-US">
                <a:latin typeface="Courier" pitchFamily="2" charset="0"/>
              </a:rPr>
              <a:t>(+5)  +  (+2)		positive plus positive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(-5)  +  (+2)		negative plus positive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(+5)  +  (-2)		positive plus negative</a:t>
            </a:r>
          </a:p>
          <a:p>
            <a:endParaRPr lang="en-US" altLang="en-US">
              <a:latin typeface="Courier" pitchFamily="2" charset="0"/>
            </a:endParaRPr>
          </a:p>
          <a:p>
            <a:r>
              <a:rPr lang="en-US" altLang="en-US">
                <a:latin typeface="Courier" pitchFamily="2" charset="0"/>
              </a:rPr>
              <a:t>(-5)  +  (-2)		negative plus negative</a:t>
            </a:r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Title 1">
            <a:extLst>
              <a:ext uri="{FF2B5EF4-FFF2-40B4-BE49-F238E27FC236}">
                <a16:creationId xmlns:a16="http://schemas.microsoft.com/office/drawing/2014/main" id="{A38F16A2-28D4-5345-9AFE-E79D16A5099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A) Example of 1’s complement addition</a:t>
            </a:r>
            <a:endParaRPr lang="en-US" altLang="en-US" sz="3200"/>
          </a:p>
        </p:txBody>
      </p:sp>
      <p:sp>
        <p:nvSpPr>
          <p:cNvPr id="133122" name="Rectangle 180">
            <a:extLst>
              <a:ext uri="{FF2B5EF4-FFF2-40B4-BE49-F238E27FC236}">
                <a16:creationId xmlns:a16="http://schemas.microsoft.com/office/drawing/2014/main" id="{14E2B3B6-2AF0-A64B-A14C-8B3D26BE9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23" name="Rectangle 185">
            <a:extLst>
              <a:ext uri="{FF2B5EF4-FFF2-40B4-BE49-F238E27FC236}">
                <a16:creationId xmlns:a16="http://schemas.microsoft.com/office/drawing/2014/main" id="{017109A3-C030-0D4A-91E3-C7FB47417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766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24" name="Rectangle 186">
            <a:extLst>
              <a:ext uri="{FF2B5EF4-FFF2-40B4-BE49-F238E27FC236}">
                <a16:creationId xmlns:a16="http://schemas.microsoft.com/office/drawing/2014/main" id="{564AD096-BF18-3947-966F-F0D83FB7F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8605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25" name="Line 187">
            <a:extLst>
              <a:ext uri="{FF2B5EF4-FFF2-40B4-BE49-F238E27FC236}">
                <a16:creationId xmlns:a16="http://schemas.microsoft.com/office/drawing/2014/main" id="{056AEE8B-3226-D946-8B0E-8C41DDBE02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78189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26" name="Rectangle 188">
            <a:extLst>
              <a:ext uri="{FF2B5EF4-FFF2-40B4-BE49-F238E27FC236}">
                <a16:creationId xmlns:a16="http://schemas.microsoft.com/office/drawing/2014/main" id="{53E0737A-C48D-5842-9CAB-0B4BF46E8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1782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27" name="Line 240">
            <a:extLst>
              <a:ext uri="{FF2B5EF4-FFF2-40B4-BE49-F238E27FC236}">
                <a16:creationId xmlns:a16="http://schemas.microsoft.com/office/drawing/2014/main" id="{DC5BCD95-DDAE-2045-BC5B-96CCA7FFBFB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78189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28" name="Rectangle 242">
            <a:extLst>
              <a:ext uri="{FF2B5EF4-FFF2-40B4-BE49-F238E27FC236}">
                <a16:creationId xmlns:a16="http://schemas.microsoft.com/office/drawing/2014/main" id="{EC30377D-9E12-BA4E-97BA-75D8D07DD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652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29" name="Rectangle 243">
            <a:extLst>
              <a:ext uri="{FF2B5EF4-FFF2-40B4-BE49-F238E27FC236}">
                <a16:creationId xmlns:a16="http://schemas.microsoft.com/office/drawing/2014/main" id="{DE99803F-1A77-8847-9C75-2B874CCDD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652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0" name="Rectangle 244">
            <a:extLst>
              <a:ext uri="{FF2B5EF4-FFF2-40B4-BE49-F238E27FC236}">
                <a16:creationId xmlns:a16="http://schemas.microsoft.com/office/drawing/2014/main" id="{9F5CC7F4-56B1-5041-A33C-E4A81F67C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1" name="Rectangle 245">
            <a:extLst>
              <a:ext uri="{FF2B5EF4-FFF2-40B4-BE49-F238E27FC236}">
                <a16:creationId xmlns:a16="http://schemas.microsoft.com/office/drawing/2014/main" id="{BC7F0BEF-5533-9B46-B5BE-0812DE278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2" name="Rectangle 246">
            <a:extLst>
              <a:ext uri="{FF2B5EF4-FFF2-40B4-BE49-F238E27FC236}">
                <a16:creationId xmlns:a16="http://schemas.microsoft.com/office/drawing/2014/main" id="{11B077CE-16E0-554E-A6AF-CB9BEE07F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9162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3" name="Rectangle 247">
            <a:extLst>
              <a:ext uri="{FF2B5EF4-FFF2-40B4-BE49-F238E27FC236}">
                <a16:creationId xmlns:a16="http://schemas.microsoft.com/office/drawing/2014/main" id="{E3616180-36C7-E94B-911B-E4BA7E9FD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4" name="Rectangle 248">
            <a:extLst>
              <a:ext uri="{FF2B5EF4-FFF2-40B4-BE49-F238E27FC236}">
                <a16:creationId xmlns:a16="http://schemas.microsoft.com/office/drawing/2014/main" id="{1B8BB020-C7E3-4244-B685-A7B7F2700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5" name="Rectangle 249">
            <a:extLst>
              <a:ext uri="{FF2B5EF4-FFF2-40B4-BE49-F238E27FC236}">
                <a16:creationId xmlns:a16="http://schemas.microsoft.com/office/drawing/2014/main" id="{E469E7C5-5D4A-7A46-88EE-55EF30A4A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6" name="Rectangle 250">
            <a:extLst>
              <a:ext uri="{FF2B5EF4-FFF2-40B4-BE49-F238E27FC236}">
                <a16:creationId xmlns:a16="http://schemas.microsoft.com/office/drawing/2014/main" id="{82B0272B-3DFE-A045-83A9-A8166D22D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75013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7" name="Rectangle 251">
            <a:extLst>
              <a:ext uri="{FF2B5EF4-FFF2-40B4-BE49-F238E27FC236}">
                <a16:creationId xmlns:a16="http://schemas.microsoft.com/office/drawing/2014/main" id="{8021DD10-55F2-2F4D-85E6-56E179207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750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8" name="Rectangle 252">
            <a:extLst>
              <a:ext uri="{FF2B5EF4-FFF2-40B4-BE49-F238E27FC236}">
                <a16:creationId xmlns:a16="http://schemas.microsoft.com/office/drawing/2014/main" id="{79F25671-E587-554B-B6F8-2ACB18141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39" name="Rectangle 253">
            <a:extLst>
              <a:ext uri="{FF2B5EF4-FFF2-40B4-BE49-F238E27FC236}">
                <a16:creationId xmlns:a16="http://schemas.microsoft.com/office/drawing/2014/main" id="{2BD31260-2DF4-424C-A48F-4CCFEAC95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3140" name="Rectangle 255">
            <a:extLst>
              <a:ext uri="{FF2B5EF4-FFF2-40B4-BE49-F238E27FC236}">
                <a16:creationId xmlns:a16="http://schemas.microsoft.com/office/drawing/2014/main" id="{DC52AA66-349D-3F4D-B6CF-EF7764A0B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33141" name="Group 21">
            <a:extLst>
              <a:ext uri="{FF2B5EF4-FFF2-40B4-BE49-F238E27FC236}">
                <a16:creationId xmlns:a16="http://schemas.microsoft.com/office/drawing/2014/main" id="{70AD1C9A-236D-7747-B917-7335E20D3820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3143" name="Picture 22" descr="Screen shot 2015-09-30 at 3.23.46 PM.png">
              <a:extLst>
                <a:ext uri="{FF2B5EF4-FFF2-40B4-BE49-F238E27FC236}">
                  <a16:creationId xmlns:a16="http://schemas.microsoft.com/office/drawing/2014/main" id="{59D6D692-38CD-E842-999F-23CAF082831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144" name="Picture 23" descr="Screen shot 2015-09-30 at 3.24.03 PM.png">
              <a:extLst>
                <a:ext uri="{FF2B5EF4-FFF2-40B4-BE49-F238E27FC236}">
                  <a16:creationId xmlns:a16="http://schemas.microsoft.com/office/drawing/2014/main" id="{27C0C08F-2BB9-8444-B228-02EEE722B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3142" name="TextBox 125">
            <a:extLst>
              <a:ext uri="{FF2B5EF4-FFF2-40B4-BE49-F238E27FC236}">
                <a16:creationId xmlns:a16="http://schemas.microsoft.com/office/drawing/2014/main" id="{A4093240-F574-AE47-91DA-B86E3DA155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1713" y="645795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3.8 from the textbook ]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C6550BE4-65A7-B644-9787-38349EF9166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A) Example of 1’s complement addition</a:t>
            </a:r>
            <a:endParaRPr lang="en-US" altLang="en-US" sz="3200"/>
          </a:p>
        </p:txBody>
      </p:sp>
      <p:sp>
        <p:nvSpPr>
          <p:cNvPr id="134146" name="Rectangle 180">
            <a:extLst>
              <a:ext uri="{FF2B5EF4-FFF2-40B4-BE49-F238E27FC236}">
                <a16:creationId xmlns:a16="http://schemas.microsoft.com/office/drawing/2014/main" id="{7B78BDDD-D3EE-E146-AF93-DAF46DB63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47" name="Rectangle 185">
            <a:extLst>
              <a:ext uri="{FF2B5EF4-FFF2-40B4-BE49-F238E27FC236}">
                <a16:creationId xmlns:a16="http://schemas.microsoft.com/office/drawing/2014/main" id="{48C9EEBD-85A9-3E44-A40C-E596FFA74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766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48" name="Rectangle 186">
            <a:extLst>
              <a:ext uri="{FF2B5EF4-FFF2-40B4-BE49-F238E27FC236}">
                <a16:creationId xmlns:a16="http://schemas.microsoft.com/office/drawing/2014/main" id="{6D76BE06-98D3-104B-98BE-E191EBFAB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8605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49" name="Line 187">
            <a:extLst>
              <a:ext uri="{FF2B5EF4-FFF2-40B4-BE49-F238E27FC236}">
                <a16:creationId xmlns:a16="http://schemas.microsoft.com/office/drawing/2014/main" id="{3672159D-06C7-464A-9387-370B19363E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78189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0" name="Rectangle 188">
            <a:extLst>
              <a:ext uri="{FF2B5EF4-FFF2-40B4-BE49-F238E27FC236}">
                <a16:creationId xmlns:a16="http://schemas.microsoft.com/office/drawing/2014/main" id="{41F02F4E-FF2F-DA47-928B-55AA14270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1782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1" name="Line 240">
            <a:extLst>
              <a:ext uri="{FF2B5EF4-FFF2-40B4-BE49-F238E27FC236}">
                <a16:creationId xmlns:a16="http://schemas.microsoft.com/office/drawing/2014/main" id="{C958D181-EDAD-E84A-9B7A-3E9ADE12BFF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78189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4152" name="Rectangle 242">
            <a:extLst>
              <a:ext uri="{FF2B5EF4-FFF2-40B4-BE49-F238E27FC236}">
                <a16:creationId xmlns:a16="http://schemas.microsoft.com/office/drawing/2014/main" id="{8BAB337C-6663-334F-8211-83114C1C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652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3" name="Rectangle 243">
            <a:extLst>
              <a:ext uri="{FF2B5EF4-FFF2-40B4-BE49-F238E27FC236}">
                <a16:creationId xmlns:a16="http://schemas.microsoft.com/office/drawing/2014/main" id="{3FF38D59-48D4-C24A-9AE4-A98F1164E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652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4" name="Rectangle 244">
            <a:extLst>
              <a:ext uri="{FF2B5EF4-FFF2-40B4-BE49-F238E27FC236}">
                <a16:creationId xmlns:a16="http://schemas.microsoft.com/office/drawing/2014/main" id="{F14A8188-A018-9849-A4D5-D24A3E1C8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5" name="Rectangle 245">
            <a:extLst>
              <a:ext uri="{FF2B5EF4-FFF2-40B4-BE49-F238E27FC236}">
                <a16:creationId xmlns:a16="http://schemas.microsoft.com/office/drawing/2014/main" id="{43258400-8D96-AF43-A412-38EB8A771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6" name="Rectangle 246">
            <a:extLst>
              <a:ext uri="{FF2B5EF4-FFF2-40B4-BE49-F238E27FC236}">
                <a16:creationId xmlns:a16="http://schemas.microsoft.com/office/drawing/2014/main" id="{68836672-0395-2349-A89A-CB53FDBA9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9162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7" name="Rectangle 247">
            <a:extLst>
              <a:ext uri="{FF2B5EF4-FFF2-40B4-BE49-F238E27FC236}">
                <a16:creationId xmlns:a16="http://schemas.microsoft.com/office/drawing/2014/main" id="{73D54855-0A4E-7C45-9172-006839EA9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8" name="Rectangle 248">
            <a:extLst>
              <a:ext uri="{FF2B5EF4-FFF2-40B4-BE49-F238E27FC236}">
                <a16:creationId xmlns:a16="http://schemas.microsoft.com/office/drawing/2014/main" id="{72CD504B-5927-5947-B463-6011BDA18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59" name="Rectangle 249">
            <a:extLst>
              <a:ext uri="{FF2B5EF4-FFF2-40B4-BE49-F238E27FC236}">
                <a16:creationId xmlns:a16="http://schemas.microsoft.com/office/drawing/2014/main" id="{183F7B98-DB30-0F41-A91F-C886CE7D6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60" name="Rectangle 250">
            <a:extLst>
              <a:ext uri="{FF2B5EF4-FFF2-40B4-BE49-F238E27FC236}">
                <a16:creationId xmlns:a16="http://schemas.microsoft.com/office/drawing/2014/main" id="{6C0C54A7-2861-BB41-83E3-0AD03BECC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75013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61" name="Rectangle 251">
            <a:extLst>
              <a:ext uri="{FF2B5EF4-FFF2-40B4-BE49-F238E27FC236}">
                <a16:creationId xmlns:a16="http://schemas.microsoft.com/office/drawing/2014/main" id="{94FC5A11-6975-6845-8512-C0EF16535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750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62" name="Rectangle 252">
            <a:extLst>
              <a:ext uri="{FF2B5EF4-FFF2-40B4-BE49-F238E27FC236}">
                <a16:creationId xmlns:a16="http://schemas.microsoft.com/office/drawing/2014/main" id="{E88D1E7E-4FEA-FD40-8CA0-B064981D8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63" name="Rectangle 253">
            <a:extLst>
              <a:ext uri="{FF2B5EF4-FFF2-40B4-BE49-F238E27FC236}">
                <a16:creationId xmlns:a16="http://schemas.microsoft.com/office/drawing/2014/main" id="{F7EE70E6-B5EF-BF45-A494-8646E5FE7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4164" name="Rectangle 255">
            <a:extLst>
              <a:ext uri="{FF2B5EF4-FFF2-40B4-BE49-F238E27FC236}">
                <a16:creationId xmlns:a16="http://schemas.microsoft.com/office/drawing/2014/main" id="{29E673FD-08A4-2141-BF1D-0FBE12120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34165" name="Group 21">
            <a:extLst>
              <a:ext uri="{FF2B5EF4-FFF2-40B4-BE49-F238E27FC236}">
                <a16:creationId xmlns:a16="http://schemas.microsoft.com/office/drawing/2014/main" id="{9825D1D2-5864-B44F-87B5-60846D85465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4172" name="Picture 22" descr="Screen shot 2015-09-30 at 3.23.46 PM.png">
              <a:extLst>
                <a:ext uri="{FF2B5EF4-FFF2-40B4-BE49-F238E27FC236}">
                  <a16:creationId xmlns:a16="http://schemas.microsoft.com/office/drawing/2014/main" id="{F04CA094-955F-F649-85A9-418096D0F83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4173" name="Picture 23" descr="Screen shot 2015-09-30 at 3.24.03 PM.png">
              <a:extLst>
                <a:ext uri="{FF2B5EF4-FFF2-40B4-BE49-F238E27FC236}">
                  <a16:creationId xmlns:a16="http://schemas.microsoft.com/office/drawing/2014/main" id="{5769084A-2FA9-3D41-B283-89015B7F55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4166" name="Rectangle 3">
            <a:extLst>
              <a:ext uri="{FF2B5EF4-FFF2-40B4-BE49-F238E27FC236}">
                <a16:creationId xmlns:a16="http://schemas.microsoft.com/office/drawing/2014/main" id="{ADD61C2C-F21F-C54A-B3C4-7D7A8DA32D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2559050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7" name="Rectangle 3">
            <a:extLst>
              <a:ext uri="{FF2B5EF4-FFF2-40B4-BE49-F238E27FC236}">
                <a16:creationId xmlns:a16="http://schemas.microsoft.com/office/drawing/2014/main" id="{D1D7983B-AE59-4B4A-8328-82A71E095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3308351"/>
            <a:ext cx="1905000" cy="258763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8" name="Rectangle 3">
            <a:extLst>
              <a:ext uri="{FF2B5EF4-FFF2-40B4-BE49-F238E27FC236}">
                <a16:creationId xmlns:a16="http://schemas.microsoft.com/office/drawing/2014/main" id="{314B6CFF-7BC5-BE4D-9033-0008FB01D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2014538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69" name="Rectangle 3">
            <a:extLst>
              <a:ext uri="{FF2B5EF4-FFF2-40B4-BE49-F238E27FC236}">
                <a16:creationId xmlns:a16="http://schemas.microsoft.com/office/drawing/2014/main" id="{2D377C14-AFC5-8B4B-886F-206BE5AD84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70" name="Rectangle 3">
            <a:extLst>
              <a:ext uri="{FF2B5EF4-FFF2-40B4-BE49-F238E27FC236}">
                <a16:creationId xmlns:a16="http://schemas.microsoft.com/office/drawing/2014/main" id="{698E7D0A-E603-8F4F-894B-2C3363B3B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94025"/>
            <a:ext cx="762000" cy="2095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4171" name="Rectangle 3">
            <a:extLst>
              <a:ext uri="{FF2B5EF4-FFF2-40B4-BE49-F238E27FC236}">
                <a16:creationId xmlns:a16="http://schemas.microsoft.com/office/drawing/2014/main" id="{BEA5C2C9-DDE8-C948-B2EA-77FB34B4A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41689"/>
            <a:ext cx="762000" cy="211137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E5782EAD-79A4-914F-86F6-C2EEB3B973B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B) Example of 1’s complement addition</a:t>
            </a:r>
            <a:endParaRPr lang="en-US" altLang="en-US" sz="3200"/>
          </a:p>
        </p:txBody>
      </p:sp>
      <p:sp>
        <p:nvSpPr>
          <p:cNvPr id="135170" name="Rectangle 180">
            <a:extLst>
              <a:ext uri="{FF2B5EF4-FFF2-40B4-BE49-F238E27FC236}">
                <a16:creationId xmlns:a16="http://schemas.microsoft.com/office/drawing/2014/main" id="{566CCFB0-7813-B44B-BDA3-0A688C2C3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1" name="Rectangle 185">
            <a:extLst>
              <a:ext uri="{FF2B5EF4-FFF2-40B4-BE49-F238E27FC236}">
                <a16:creationId xmlns:a16="http://schemas.microsoft.com/office/drawing/2014/main" id="{0A878C11-4108-3F4D-B680-C27C90D6B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76601"/>
            <a:ext cx="7048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2" name="Rectangle 186">
            <a:extLst>
              <a:ext uri="{FF2B5EF4-FFF2-40B4-BE49-F238E27FC236}">
                <a16:creationId xmlns:a16="http://schemas.microsoft.com/office/drawing/2014/main" id="{AAC7F768-BBAD-8040-9F87-CB049841D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86051"/>
            <a:ext cx="7048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3" name="Line 187">
            <a:extLst>
              <a:ext uri="{FF2B5EF4-FFF2-40B4-BE49-F238E27FC236}">
                <a16:creationId xmlns:a16="http://schemas.microsoft.com/office/drawing/2014/main" id="{C13DF1E2-AA42-054A-A6D2-71AF99BEF9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78189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4" name="Rectangle 188">
            <a:extLst>
              <a:ext uri="{FF2B5EF4-FFF2-40B4-BE49-F238E27FC236}">
                <a16:creationId xmlns:a16="http://schemas.microsoft.com/office/drawing/2014/main" id="{18987314-9C1C-0F43-ADD9-4FBED3DCC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1782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5" name="Line 240">
            <a:extLst>
              <a:ext uri="{FF2B5EF4-FFF2-40B4-BE49-F238E27FC236}">
                <a16:creationId xmlns:a16="http://schemas.microsoft.com/office/drawing/2014/main" id="{C1B29F69-59B1-F742-AA40-F3E9E04AA1C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78189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5176" name="Rectangle 242">
            <a:extLst>
              <a:ext uri="{FF2B5EF4-FFF2-40B4-BE49-F238E27FC236}">
                <a16:creationId xmlns:a16="http://schemas.microsoft.com/office/drawing/2014/main" id="{201D1B4C-A8AE-094F-B7DD-988A4E4C9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652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7" name="Rectangle 243">
            <a:extLst>
              <a:ext uri="{FF2B5EF4-FFF2-40B4-BE49-F238E27FC236}">
                <a16:creationId xmlns:a16="http://schemas.microsoft.com/office/drawing/2014/main" id="{7F2F52E0-C90B-894C-87CA-7C1E21567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6526"/>
            <a:ext cx="8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-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8" name="Rectangle 244">
            <a:extLst>
              <a:ext uri="{FF2B5EF4-FFF2-40B4-BE49-F238E27FC236}">
                <a16:creationId xmlns:a16="http://schemas.microsoft.com/office/drawing/2014/main" id="{B54A31EF-9132-D149-916F-1FA2DF085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79" name="Rectangle 245">
            <a:extLst>
              <a:ext uri="{FF2B5EF4-FFF2-40B4-BE49-F238E27FC236}">
                <a16:creationId xmlns:a16="http://schemas.microsoft.com/office/drawing/2014/main" id="{2EA261DF-27C1-4843-9B9C-C1DB809AD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0" name="Rectangle 246">
            <a:extLst>
              <a:ext uri="{FF2B5EF4-FFF2-40B4-BE49-F238E27FC236}">
                <a16:creationId xmlns:a16="http://schemas.microsoft.com/office/drawing/2014/main" id="{42ADE282-EE88-3140-AA30-466EE0FB8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9162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1" name="Rectangle 247">
            <a:extLst>
              <a:ext uri="{FF2B5EF4-FFF2-40B4-BE49-F238E27FC236}">
                <a16:creationId xmlns:a16="http://schemas.microsoft.com/office/drawing/2014/main" id="{98A72964-495D-B84D-B86A-2F45E800E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2" name="Rectangle 248">
            <a:extLst>
              <a:ext uri="{FF2B5EF4-FFF2-40B4-BE49-F238E27FC236}">
                <a16:creationId xmlns:a16="http://schemas.microsoft.com/office/drawing/2014/main" id="{19E16393-9D8A-1D45-9C84-4DBA19C09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3" name="Rectangle 249">
            <a:extLst>
              <a:ext uri="{FF2B5EF4-FFF2-40B4-BE49-F238E27FC236}">
                <a16:creationId xmlns:a16="http://schemas.microsoft.com/office/drawing/2014/main" id="{3FF63D97-B203-764E-9A23-73B88F30D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4" name="Rectangle 250">
            <a:extLst>
              <a:ext uri="{FF2B5EF4-FFF2-40B4-BE49-F238E27FC236}">
                <a16:creationId xmlns:a16="http://schemas.microsoft.com/office/drawing/2014/main" id="{F07BACCF-71A7-7B4A-A081-D41FBF85E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75014"/>
            <a:ext cx="1285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5" name="Rectangle 251">
            <a:extLst>
              <a:ext uri="{FF2B5EF4-FFF2-40B4-BE49-F238E27FC236}">
                <a16:creationId xmlns:a16="http://schemas.microsoft.com/office/drawing/2014/main" id="{CD550A8C-3979-2A4B-B556-E488892D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75014"/>
            <a:ext cx="8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-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6" name="Rectangle 252">
            <a:extLst>
              <a:ext uri="{FF2B5EF4-FFF2-40B4-BE49-F238E27FC236}">
                <a16:creationId xmlns:a16="http://schemas.microsoft.com/office/drawing/2014/main" id="{181C2DC3-725E-CD43-9835-18BD55714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7" name="Rectangle 253">
            <a:extLst>
              <a:ext uri="{FF2B5EF4-FFF2-40B4-BE49-F238E27FC236}">
                <a16:creationId xmlns:a16="http://schemas.microsoft.com/office/drawing/2014/main" id="{ABD16903-D461-5643-86F5-AF7CE388F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5188" name="Rectangle 255">
            <a:extLst>
              <a:ext uri="{FF2B5EF4-FFF2-40B4-BE49-F238E27FC236}">
                <a16:creationId xmlns:a16="http://schemas.microsoft.com/office/drawing/2014/main" id="{58C2ABCC-9F6D-E846-A604-A7742E54B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35189" name="Group 21">
            <a:extLst>
              <a:ext uri="{FF2B5EF4-FFF2-40B4-BE49-F238E27FC236}">
                <a16:creationId xmlns:a16="http://schemas.microsoft.com/office/drawing/2014/main" id="{CE6A183C-8CB1-B040-82C8-4B5E015BFA4D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5191" name="Picture 22" descr="Screen shot 2015-09-30 at 3.23.46 PM.png">
              <a:extLst>
                <a:ext uri="{FF2B5EF4-FFF2-40B4-BE49-F238E27FC236}">
                  <a16:creationId xmlns:a16="http://schemas.microsoft.com/office/drawing/2014/main" id="{E9051C3A-2A00-B94C-9F90-8A3B21ED114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192" name="Picture 23" descr="Screen shot 2015-09-30 at 3.24.03 PM.png">
              <a:extLst>
                <a:ext uri="{FF2B5EF4-FFF2-40B4-BE49-F238E27FC236}">
                  <a16:creationId xmlns:a16="http://schemas.microsoft.com/office/drawing/2014/main" id="{F74EED4C-E3EF-7C4D-89A0-BB196D63DC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5190" name="TextBox 125">
            <a:extLst>
              <a:ext uri="{FF2B5EF4-FFF2-40B4-BE49-F238E27FC236}">
                <a16:creationId xmlns:a16="http://schemas.microsoft.com/office/drawing/2014/main" id="{03C474CF-76B9-544E-9EAC-41F65FDEB6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1713" y="645795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3.8 from the textbook ]</a:t>
            </a:r>
          </a:p>
        </p:txBody>
      </p: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95F59163-7B8E-D44B-81E9-1CF4FFD2BD3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B) Example of 1’s complement addition</a:t>
            </a:r>
            <a:endParaRPr lang="en-US" altLang="en-US" sz="3200"/>
          </a:p>
        </p:txBody>
      </p:sp>
      <p:sp>
        <p:nvSpPr>
          <p:cNvPr id="136194" name="Rectangle 180">
            <a:extLst>
              <a:ext uri="{FF2B5EF4-FFF2-40B4-BE49-F238E27FC236}">
                <a16:creationId xmlns:a16="http://schemas.microsoft.com/office/drawing/2014/main" id="{AED8B637-2696-A242-9C9F-6FC72CD81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195" name="Rectangle 185">
            <a:extLst>
              <a:ext uri="{FF2B5EF4-FFF2-40B4-BE49-F238E27FC236}">
                <a16:creationId xmlns:a16="http://schemas.microsoft.com/office/drawing/2014/main" id="{6C8EA4B7-851F-E448-B481-CC132A766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76601"/>
            <a:ext cx="7048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196" name="Rectangle 186">
            <a:extLst>
              <a:ext uri="{FF2B5EF4-FFF2-40B4-BE49-F238E27FC236}">
                <a16:creationId xmlns:a16="http://schemas.microsoft.com/office/drawing/2014/main" id="{2CCC9CB6-7BB6-F04B-A5D7-5807133A1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86051"/>
            <a:ext cx="7048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197" name="Line 187">
            <a:extLst>
              <a:ext uri="{FF2B5EF4-FFF2-40B4-BE49-F238E27FC236}">
                <a16:creationId xmlns:a16="http://schemas.microsoft.com/office/drawing/2014/main" id="{BE78DD36-0BA8-CA4D-9572-7BCFE0DD3D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78189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198" name="Rectangle 188">
            <a:extLst>
              <a:ext uri="{FF2B5EF4-FFF2-40B4-BE49-F238E27FC236}">
                <a16:creationId xmlns:a16="http://schemas.microsoft.com/office/drawing/2014/main" id="{FCB2F904-9FB0-9243-B026-5BB326EC1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1782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199" name="Line 240">
            <a:extLst>
              <a:ext uri="{FF2B5EF4-FFF2-40B4-BE49-F238E27FC236}">
                <a16:creationId xmlns:a16="http://schemas.microsoft.com/office/drawing/2014/main" id="{375FB666-1EB9-7F4E-A5F5-32287A3B46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78189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6200" name="Rectangle 242">
            <a:extLst>
              <a:ext uri="{FF2B5EF4-FFF2-40B4-BE49-F238E27FC236}">
                <a16:creationId xmlns:a16="http://schemas.microsoft.com/office/drawing/2014/main" id="{3B0EF35E-AE0C-0841-B35C-F6DEA404D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652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1" name="Rectangle 243">
            <a:extLst>
              <a:ext uri="{FF2B5EF4-FFF2-40B4-BE49-F238E27FC236}">
                <a16:creationId xmlns:a16="http://schemas.microsoft.com/office/drawing/2014/main" id="{4AA94AB1-755E-3945-A160-083C91D4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6526"/>
            <a:ext cx="8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-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2" name="Rectangle 244">
            <a:extLst>
              <a:ext uri="{FF2B5EF4-FFF2-40B4-BE49-F238E27FC236}">
                <a16:creationId xmlns:a16="http://schemas.microsoft.com/office/drawing/2014/main" id="{0C0745C5-585F-BB40-961D-199957E07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3" name="Rectangle 245">
            <a:extLst>
              <a:ext uri="{FF2B5EF4-FFF2-40B4-BE49-F238E27FC236}">
                <a16:creationId xmlns:a16="http://schemas.microsoft.com/office/drawing/2014/main" id="{C8422E88-E740-5641-BC12-8D436EEFA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70176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4" name="Rectangle 246">
            <a:extLst>
              <a:ext uri="{FF2B5EF4-FFF2-40B4-BE49-F238E27FC236}">
                <a16:creationId xmlns:a16="http://schemas.microsoft.com/office/drawing/2014/main" id="{159753B5-137F-8849-BA87-412E86874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9162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5" name="Rectangle 247">
            <a:extLst>
              <a:ext uri="{FF2B5EF4-FFF2-40B4-BE49-F238E27FC236}">
                <a16:creationId xmlns:a16="http://schemas.microsoft.com/office/drawing/2014/main" id="{F5162BD0-4213-FC46-9027-ADAAD0E61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6" name="Rectangle 248">
            <a:extLst>
              <a:ext uri="{FF2B5EF4-FFF2-40B4-BE49-F238E27FC236}">
                <a16:creationId xmlns:a16="http://schemas.microsoft.com/office/drawing/2014/main" id="{87EE77D5-7150-1045-8822-1B731A4A9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7" name="Rectangle 249">
            <a:extLst>
              <a:ext uri="{FF2B5EF4-FFF2-40B4-BE49-F238E27FC236}">
                <a16:creationId xmlns:a16="http://schemas.microsoft.com/office/drawing/2014/main" id="{1D118EF8-E93B-1C48-9AD7-072700585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90988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8" name="Rectangle 250">
            <a:extLst>
              <a:ext uri="{FF2B5EF4-FFF2-40B4-BE49-F238E27FC236}">
                <a16:creationId xmlns:a16="http://schemas.microsoft.com/office/drawing/2014/main" id="{0BBD28B7-561F-8146-8EA8-E46851B06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75014"/>
            <a:ext cx="1285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09" name="Rectangle 251">
            <a:extLst>
              <a:ext uri="{FF2B5EF4-FFF2-40B4-BE49-F238E27FC236}">
                <a16:creationId xmlns:a16="http://schemas.microsoft.com/office/drawing/2014/main" id="{942A0D76-9766-4445-91A1-5C7E44869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75014"/>
            <a:ext cx="8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-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10" name="Rectangle 252">
            <a:extLst>
              <a:ext uri="{FF2B5EF4-FFF2-40B4-BE49-F238E27FC236}">
                <a16:creationId xmlns:a16="http://schemas.microsoft.com/office/drawing/2014/main" id="{3F646F77-C1A2-C541-BDD5-9E6B3AF68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11" name="Rectangle 253">
            <a:extLst>
              <a:ext uri="{FF2B5EF4-FFF2-40B4-BE49-F238E27FC236}">
                <a16:creationId xmlns:a16="http://schemas.microsoft.com/office/drawing/2014/main" id="{7971651C-BAD0-4D48-A995-56C7C17DF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68664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6212" name="Rectangle 255">
            <a:extLst>
              <a:ext uri="{FF2B5EF4-FFF2-40B4-BE49-F238E27FC236}">
                <a16:creationId xmlns:a16="http://schemas.microsoft.com/office/drawing/2014/main" id="{EDFA149A-A823-6B45-8D7D-9A774DA7F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1623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36213" name="Group 21">
            <a:extLst>
              <a:ext uri="{FF2B5EF4-FFF2-40B4-BE49-F238E27FC236}">
                <a16:creationId xmlns:a16="http://schemas.microsoft.com/office/drawing/2014/main" id="{5DE3AC67-E39A-1447-B200-F63DD40D8DC7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6220" name="Picture 22" descr="Screen shot 2015-09-30 at 3.23.46 PM.png">
              <a:extLst>
                <a:ext uri="{FF2B5EF4-FFF2-40B4-BE49-F238E27FC236}">
                  <a16:creationId xmlns:a16="http://schemas.microsoft.com/office/drawing/2014/main" id="{FCF642B7-301E-DA48-AB00-28B577EAF26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6221" name="Picture 23" descr="Screen shot 2015-09-30 at 3.24.03 PM.png">
              <a:extLst>
                <a:ext uri="{FF2B5EF4-FFF2-40B4-BE49-F238E27FC236}">
                  <a16:creationId xmlns:a16="http://schemas.microsoft.com/office/drawing/2014/main" id="{90579455-0235-C146-B5D8-4FA169305BA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6214" name="Rectangle 3">
            <a:extLst>
              <a:ext uri="{FF2B5EF4-FFF2-40B4-BE49-F238E27FC236}">
                <a16:creationId xmlns:a16="http://schemas.microsoft.com/office/drawing/2014/main" id="{8A70C9F6-8A97-CB47-A499-DC7FAF8B7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4616450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15" name="Rectangle 3">
            <a:extLst>
              <a:ext uri="{FF2B5EF4-FFF2-40B4-BE49-F238E27FC236}">
                <a16:creationId xmlns:a16="http://schemas.microsoft.com/office/drawing/2014/main" id="{5A48954B-63A5-1B46-B8F2-03DD739BA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3308351"/>
            <a:ext cx="1905000" cy="258763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16" name="Rectangle 3">
            <a:extLst>
              <a:ext uri="{FF2B5EF4-FFF2-40B4-BE49-F238E27FC236}">
                <a16:creationId xmlns:a16="http://schemas.microsoft.com/office/drawing/2014/main" id="{1900687C-3F7F-7F4D-AFDD-9ED0397B8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5114925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17" name="Rectangle 3">
            <a:extLst>
              <a:ext uri="{FF2B5EF4-FFF2-40B4-BE49-F238E27FC236}">
                <a16:creationId xmlns:a16="http://schemas.microsoft.com/office/drawing/2014/main" id="{8762F1AB-C8BA-424D-BE16-7AF895B6B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94025"/>
            <a:ext cx="762000" cy="2095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18" name="Rectangle 3">
            <a:extLst>
              <a:ext uri="{FF2B5EF4-FFF2-40B4-BE49-F238E27FC236}">
                <a16:creationId xmlns:a16="http://schemas.microsoft.com/office/drawing/2014/main" id="{44BBA5DB-A77B-6848-AC5C-99A82CF71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6219" name="Rectangle 3">
            <a:extLst>
              <a:ext uri="{FF2B5EF4-FFF2-40B4-BE49-F238E27FC236}">
                <a16:creationId xmlns:a16="http://schemas.microsoft.com/office/drawing/2014/main" id="{2A7B9809-6C95-8647-8C55-76D153401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41689"/>
            <a:ext cx="762000" cy="211137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>
            <a:extLst>
              <a:ext uri="{FF2B5EF4-FFF2-40B4-BE49-F238E27FC236}">
                <a16:creationId xmlns:a16="http://schemas.microsoft.com/office/drawing/2014/main" id="{4F674793-81EC-AD4B-AEC5-EA598D5FD85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1’s complement addition</a:t>
            </a:r>
            <a:endParaRPr lang="en-US" altLang="en-US" sz="3200"/>
          </a:p>
        </p:txBody>
      </p:sp>
      <p:grpSp>
        <p:nvGrpSpPr>
          <p:cNvPr id="137218" name="Group 21">
            <a:extLst>
              <a:ext uri="{FF2B5EF4-FFF2-40B4-BE49-F238E27FC236}">
                <a16:creationId xmlns:a16="http://schemas.microsoft.com/office/drawing/2014/main" id="{892A59D2-65BC-E341-81DE-F50E3592C92E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7240" name="Picture 22" descr="Screen shot 2015-09-30 at 3.23.46 PM.png">
              <a:extLst>
                <a:ext uri="{FF2B5EF4-FFF2-40B4-BE49-F238E27FC236}">
                  <a16:creationId xmlns:a16="http://schemas.microsoft.com/office/drawing/2014/main" id="{D28D60A9-78A0-DC43-85E3-B84F450D0E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1" name="Picture 23" descr="Screen shot 2015-09-30 at 3.24.03 PM.png">
              <a:extLst>
                <a:ext uri="{FF2B5EF4-FFF2-40B4-BE49-F238E27FC236}">
                  <a16:creationId xmlns:a16="http://schemas.microsoft.com/office/drawing/2014/main" id="{348242AC-1EED-BC4C-A23D-E0A100DFF37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19" name="Rectangle 190">
            <a:extLst>
              <a:ext uri="{FF2B5EF4-FFF2-40B4-BE49-F238E27FC236}">
                <a16:creationId xmlns:a16="http://schemas.microsoft.com/office/drawing/2014/main" id="{6A36C098-9161-FB4A-A322-2FADCEFE7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0" name="Rectangle 195">
            <a:extLst>
              <a:ext uri="{FF2B5EF4-FFF2-40B4-BE49-F238E27FC236}">
                <a16:creationId xmlns:a16="http://schemas.microsoft.com/office/drawing/2014/main" id="{D30990AB-9057-6E4B-AC87-3C2A518C3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67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1" name="Rectangle 196">
            <a:extLst>
              <a:ext uri="{FF2B5EF4-FFF2-40B4-BE49-F238E27FC236}">
                <a16:creationId xmlns:a16="http://schemas.microsoft.com/office/drawing/2014/main" id="{C6B3C98F-2A35-5D4F-8B62-2AE43F19B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749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2" name="Line 197">
            <a:extLst>
              <a:ext uri="{FF2B5EF4-FFF2-40B4-BE49-F238E27FC236}">
                <a16:creationId xmlns:a16="http://schemas.microsoft.com/office/drawing/2014/main" id="{812DE1D5-A9C1-5745-940D-C943843AC1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68664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3" name="Rectangle 198">
            <a:extLst>
              <a:ext uri="{FF2B5EF4-FFF2-40B4-BE49-F238E27FC236}">
                <a16:creationId xmlns:a16="http://schemas.microsoft.com/office/drawing/2014/main" id="{842A23B9-2756-5644-A9D3-7525DCA4A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083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4" name="Rectangle 200">
            <a:extLst>
              <a:ext uri="{FF2B5EF4-FFF2-40B4-BE49-F238E27FC236}">
                <a16:creationId xmlns:a16="http://schemas.microsoft.com/office/drawing/2014/main" id="{71B968EA-A804-7C47-981F-28EDAA381A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32670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5" name="Line 254">
            <a:extLst>
              <a:ext uri="{FF2B5EF4-FFF2-40B4-BE49-F238E27FC236}">
                <a16:creationId xmlns:a16="http://schemas.microsoft.com/office/drawing/2014/main" id="{44032F41-5935-604D-81B1-E59ED679F0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68664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26" name="Rectangle 256">
            <a:extLst>
              <a:ext uri="{FF2B5EF4-FFF2-40B4-BE49-F238E27FC236}">
                <a16:creationId xmlns:a16="http://schemas.microsoft.com/office/drawing/2014/main" id="{C7DAB0F4-D855-6A46-8C22-CA7AD6214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335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7" name="Rectangle 257">
            <a:extLst>
              <a:ext uri="{FF2B5EF4-FFF2-40B4-BE49-F238E27FC236}">
                <a16:creationId xmlns:a16="http://schemas.microsoft.com/office/drawing/2014/main" id="{E866F85C-612F-1348-B4C2-0EFF286A6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33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8" name="Rectangle 258">
            <a:extLst>
              <a:ext uri="{FF2B5EF4-FFF2-40B4-BE49-F238E27FC236}">
                <a16:creationId xmlns:a16="http://schemas.microsoft.com/office/drawing/2014/main" id="{B5B4BDF2-D21E-5F41-B86B-44F8E0379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29" name="Rectangle 259">
            <a:extLst>
              <a:ext uri="{FF2B5EF4-FFF2-40B4-BE49-F238E27FC236}">
                <a16:creationId xmlns:a16="http://schemas.microsoft.com/office/drawing/2014/main" id="{E7FA04E8-E7B0-3342-8E6D-C00674908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0" name="Rectangle 260">
            <a:extLst>
              <a:ext uri="{FF2B5EF4-FFF2-40B4-BE49-F238E27FC236}">
                <a16:creationId xmlns:a16="http://schemas.microsoft.com/office/drawing/2014/main" id="{CB0F77A4-B14C-6648-8F6C-D290303DD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6548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1" name="Rectangle 261">
            <a:extLst>
              <a:ext uri="{FF2B5EF4-FFF2-40B4-BE49-F238E27FC236}">
                <a16:creationId xmlns:a16="http://schemas.microsoft.com/office/drawing/2014/main" id="{145EF8C6-4589-E14F-80AC-011F8BAFB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6548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2" name="Rectangle 262">
            <a:extLst>
              <a:ext uri="{FF2B5EF4-FFF2-40B4-BE49-F238E27FC236}">
                <a16:creationId xmlns:a16="http://schemas.microsoft.com/office/drawing/2014/main" id="{7250277B-8786-C648-880F-7B126011E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3" name="Rectangle 263">
            <a:extLst>
              <a:ext uri="{FF2B5EF4-FFF2-40B4-BE49-F238E27FC236}">
                <a16:creationId xmlns:a16="http://schemas.microsoft.com/office/drawing/2014/main" id="{0A3E5D28-1DAE-8A45-85AA-BB1E35BE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4" name="Rectangle 264">
            <a:extLst>
              <a:ext uri="{FF2B5EF4-FFF2-40B4-BE49-F238E27FC236}">
                <a16:creationId xmlns:a16="http://schemas.microsoft.com/office/drawing/2014/main" id="{EF6E7A37-82E2-8D4B-AC83-9E574ED51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5" name="Rectangle 265">
            <a:extLst>
              <a:ext uri="{FF2B5EF4-FFF2-40B4-BE49-F238E27FC236}">
                <a16:creationId xmlns:a16="http://schemas.microsoft.com/office/drawing/2014/main" id="{3CEB136A-D6D8-A74F-A2F1-0E403FA36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6" name="Rectangle 266">
            <a:extLst>
              <a:ext uri="{FF2B5EF4-FFF2-40B4-BE49-F238E27FC236}">
                <a16:creationId xmlns:a16="http://schemas.microsoft.com/office/drawing/2014/main" id="{CDFE14C0-FEEB-BD41-B5C4-9313908A4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7" name="Rectangle 267">
            <a:extLst>
              <a:ext uri="{FF2B5EF4-FFF2-40B4-BE49-F238E27FC236}">
                <a16:creationId xmlns:a16="http://schemas.microsoft.com/office/drawing/2014/main" id="{DC7980B6-9749-9746-8CFD-EDC6558CF8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90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8" name="Rectangle 268">
            <a:extLst>
              <a:ext uri="{FF2B5EF4-FFF2-40B4-BE49-F238E27FC236}">
                <a16:creationId xmlns:a16="http://schemas.microsoft.com/office/drawing/2014/main" id="{597FC73A-10BA-2D41-9F35-7BD9B8D85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7239" name="TextBox 125">
            <a:extLst>
              <a:ext uri="{FF2B5EF4-FFF2-40B4-BE49-F238E27FC236}">
                <a16:creationId xmlns:a16="http://schemas.microsoft.com/office/drawing/2014/main" id="{2749BA21-9F1C-A743-A5CB-BD64BAC86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1713" y="645795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3.8 from the textbook ]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82A2401C-A96B-9940-8C5A-6ADD3088F46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1’s complement addition</a:t>
            </a:r>
            <a:endParaRPr lang="en-US" altLang="en-US" sz="3200"/>
          </a:p>
        </p:txBody>
      </p:sp>
      <p:grpSp>
        <p:nvGrpSpPr>
          <p:cNvPr id="138242" name="Group 21">
            <a:extLst>
              <a:ext uri="{FF2B5EF4-FFF2-40B4-BE49-F238E27FC236}">
                <a16:creationId xmlns:a16="http://schemas.microsoft.com/office/drawing/2014/main" id="{09A0B894-D796-4441-816B-52E9A4814F28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8269" name="Picture 22" descr="Screen shot 2015-09-30 at 3.23.46 PM.png">
              <a:extLst>
                <a:ext uri="{FF2B5EF4-FFF2-40B4-BE49-F238E27FC236}">
                  <a16:creationId xmlns:a16="http://schemas.microsoft.com/office/drawing/2014/main" id="{DC81BC77-112B-444D-A732-121DE3B083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8270" name="Picture 23" descr="Screen shot 2015-09-30 at 3.24.03 PM.png">
              <a:extLst>
                <a:ext uri="{FF2B5EF4-FFF2-40B4-BE49-F238E27FC236}">
                  <a16:creationId xmlns:a16="http://schemas.microsoft.com/office/drawing/2014/main" id="{C7C275BD-5F08-5F42-82D7-C2AED6F6074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8243" name="Rectangle 3">
            <a:extLst>
              <a:ext uri="{FF2B5EF4-FFF2-40B4-BE49-F238E27FC236}">
                <a16:creationId xmlns:a16="http://schemas.microsoft.com/office/drawing/2014/main" id="{F4CE0CAB-BE5A-7141-B0CF-968E106D7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2543175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C3BEBFCB-32D7-8A48-B4BD-9F96B2662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5378450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5" name="Rectangle 3">
            <a:extLst>
              <a:ext uri="{FF2B5EF4-FFF2-40B4-BE49-F238E27FC236}">
                <a16:creationId xmlns:a16="http://schemas.microsoft.com/office/drawing/2014/main" id="{EEF7E34D-FC2A-B648-8C17-6786B7C99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3305175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6" name="Rectangle 3">
            <a:extLst>
              <a:ext uri="{FF2B5EF4-FFF2-40B4-BE49-F238E27FC236}">
                <a16:creationId xmlns:a16="http://schemas.microsoft.com/office/drawing/2014/main" id="{FAF53675-EA58-AE43-B200-6C8FFCBE1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94025"/>
            <a:ext cx="762000" cy="2095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7" name="Rectangle 3">
            <a:extLst>
              <a:ext uri="{FF2B5EF4-FFF2-40B4-BE49-F238E27FC236}">
                <a16:creationId xmlns:a16="http://schemas.microsoft.com/office/drawing/2014/main" id="{71CEAC8E-89B0-C24F-8CC7-534BAAC4A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8" name="Rectangle 3">
            <a:extLst>
              <a:ext uri="{FF2B5EF4-FFF2-40B4-BE49-F238E27FC236}">
                <a16:creationId xmlns:a16="http://schemas.microsoft.com/office/drawing/2014/main" id="{FF7D0E04-4870-9642-B8EF-7D9FB2E98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41689"/>
            <a:ext cx="762000" cy="211137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8249" name="Rectangle 190">
            <a:extLst>
              <a:ext uri="{FF2B5EF4-FFF2-40B4-BE49-F238E27FC236}">
                <a16:creationId xmlns:a16="http://schemas.microsoft.com/office/drawing/2014/main" id="{525C600D-EC52-CA40-9FCC-940A1CCC7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0" name="Rectangle 195">
            <a:extLst>
              <a:ext uri="{FF2B5EF4-FFF2-40B4-BE49-F238E27FC236}">
                <a16:creationId xmlns:a16="http://schemas.microsoft.com/office/drawing/2014/main" id="{2A5D161F-1949-F94C-8BD6-5BC1A3787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67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1" name="Rectangle 196">
            <a:extLst>
              <a:ext uri="{FF2B5EF4-FFF2-40B4-BE49-F238E27FC236}">
                <a16:creationId xmlns:a16="http://schemas.microsoft.com/office/drawing/2014/main" id="{3A1EBD7D-896B-3D44-9773-33C18610D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749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2" name="Line 197">
            <a:extLst>
              <a:ext uri="{FF2B5EF4-FFF2-40B4-BE49-F238E27FC236}">
                <a16:creationId xmlns:a16="http://schemas.microsoft.com/office/drawing/2014/main" id="{CC935994-7D0C-204B-8BCE-D76D7C0E73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68664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3" name="Rectangle 198">
            <a:extLst>
              <a:ext uri="{FF2B5EF4-FFF2-40B4-BE49-F238E27FC236}">
                <a16:creationId xmlns:a16="http://schemas.microsoft.com/office/drawing/2014/main" id="{968B1CDE-2C1D-CF4E-9F93-20B131658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083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4" name="Rectangle 200">
            <a:extLst>
              <a:ext uri="{FF2B5EF4-FFF2-40B4-BE49-F238E27FC236}">
                <a16:creationId xmlns:a16="http://schemas.microsoft.com/office/drawing/2014/main" id="{FC4094CB-1D65-654A-B268-DE3F66A6F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32670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5" name="Line 254">
            <a:extLst>
              <a:ext uri="{FF2B5EF4-FFF2-40B4-BE49-F238E27FC236}">
                <a16:creationId xmlns:a16="http://schemas.microsoft.com/office/drawing/2014/main" id="{914D25EB-807E-4F4E-8007-9DCF731EB2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68664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8256" name="Rectangle 256">
            <a:extLst>
              <a:ext uri="{FF2B5EF4-FFF2-40B4-BE49-F238E27FC236}">
                <a16:creationId xmlns:a16="http://schemas.microsoft.com/office/drawing/2014/main" id="{354B8DD8-7C52-3246-A0AC-AE70950A9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335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7" name="Rectangle 257">
            <a:extLst>
              <a:ext uri="{FF2B5EF4-FFF2-40B4-BE49-F238E27FC236}">
                <a16:creationId xmlns:a16="http://schemas.microsoft.com/office/drawing/2014/main" id="{EB444306-F3B9-C645-B9CD-E777CE90E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33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8" name="Rectangle 258">
            <a:extLst>
              <a:ext uri="{FF2B5EF4-FFF2-40B4-BE49-F238E27FC236}">
                <a16:creationId xmlns:a16="http://schemas.microsoft.com/office/drawing/2014/main" id="{F7C8071F-5627-D943-95E5-29F4789A58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59" name="Rectangle 259">
            <a:extLst>
              <a:ext uri="{FF2B5EF4-FFF2-40B4-BE49-F238E27FC236}">
                <a16:creationId xmlns:a16="http://schemas.microsoft.com/office/drawing/2014/main" id="{62A793E5-CDC8-8E45-BD28-DECF14AF0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0" name="Rectangle 260">
            <a:extLst>
              <a:ext uri="{FF2B5EF4-FFF2-40B4-BE49-F238E27FC236}">
                <a16:creationId xmlns:a16="http://schemas.microsoft.com/office/drawing/2014/main" id="{C8277EA3-0607-5341-BAA4-03CC9CFA1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6548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1" name="Rectangle 261">
            <a:extLst>
              <a:ext uri="{FF2B5EF4-FFF2-40B4-BE49-F238E27FC236}">
                <a16:creationId xmlns:a16="http://schemas.microsoft.com/office/drawing/2014/main" id="{B6DE7DE3-A9EA-384B-B000-4F43BA785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6548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2" name="Rectangle 262">
            <a:extLst>
              <a:ext uri="{FF2B5EF4-FFF2-40B4-BE49-F238E27FC236}">
                <a16:creationId xmlns:a16="http://schemas.microsoft.com/office/drawing/2014/main" id="{32340187-BF1A-6D4A-9CED-1BE423375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3" name="Rectangle 263">
            <a:extLst>
              <a:ext uri="{FF2B5EF4-FFF2-40B4-BE49-F238E27FC236}">
                <a16:creationId xmlns:a16="http://schemas.microsoft.com/office/drawing/2014/main" id="{1AF3C009-BBC1-A141-8C6C-471366A8B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4" name="Rectangle 264">
            <a:extLst>
              <a:ext uri="{FF2B5EF4-FFF2-40B4-BE49-F238E27FC236}">
                <a16:creationId xmlns:a16="http://schemas.microsoft.com/office/drawing/2014/main" id="{467873A3-523F-A641-B0B3-D24402C5B6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5" name="Rectangle 265">
            <a:extLst>
              <a:ext uri="{FF2B5EF4-FFF2-40B4-BE49-F238E27FC236}">
                <a16:creationId xmlns:a16="http://schemas.microsoft.com/office/drawing/2014/main" id="{B47098DB-3E59-474F-9513-EE22723C8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6" name="Rectangle 266">
            <a:extLst>
              <a:ext uri="{FF2B5EF4-FFF2-40B4-BE49-F238E27FC236}">
                <a16:creationId xmlns:a16="http://schemas.microsoft.com/office/drawing/2014/main" id="{EA38E146-589E-B14D-B4FF-403B0D8B62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7" name="Rectangle 267">
            <a:extLst>
              <a:ext uri="{FF2B5EF4-FFF2-40B4-BE49-F238E27FC236}">
                <a16:creationId xmlns:a16="http://schemas.microsoft.com/office/drawing/2014/main" id="{E9B3FAB4-2CCF-ED44-A4B1-2589C4E3D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90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8268" name="Rectangle 268">
            <a:extLst>
              <a:ext uri="{FF2B5EF4-FFF2-40B4-BE49-F238E27FC236}">
                <a16:creationId xmlns:a16="http://schemas.microsoft.com/office/drawing/2014/main" id="{9AE66820-47E5-B54D-97F6-32FCDEB14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>
            <a:extLst>
              <a:ext uri="{FF2B5EF4-FFF2-40B4-BE49-F238E27FC236}">
                <a16:creationId xmlns:a16="http://schemas.microsoft.com/office/drawing/2014/main" id="{D709C70E-0CC7-9B4F-8079-BC7A361278D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1’s complement addition</a:t>
            </a:r>
            <a:endParaRPr lang="en-US" altLang="en-US" sz="3200"/>
          </a:p>
        </p:txBody>
      </p:sp>
      <p:grpSp>
        <p:nvGrpSpPr>
          <p:cNvPr id="139266" name="Group 21">
            <a:extLst>
              <a:ext uri="{FF2B5EF4-FFF2-40B4-BE49-F238E27FC236}">
                <a16:creationId xmlns:a16="http://schemas.microsoft.com/office/drawing/2014/main" id="{ABCA096A-AF16-6C41-8524-A7C91397B3A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39294" name="Picture 22" descr="Screen shot 2015-09-30 at 3.23.46 PM.png">
              <a:extLst>
                <a:ext uri="{FF2B5EF4-FFF2-40B4-BE49-F238E27FC236}">
                  <a16:creationId xmlns:a16="http://schemas.microsoft.com/office/drawing/2014/main" id="{4C536EBE-D071-F944-B9FB-FFD84BF035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9295" name="Picture 23" descr="Screen shot 2015-09-30 at 3.24.03 PM.png">
              <a:extLst>
                <a:ext uri="{FF2B5EF4-FFF2-40B4-BE49-F238E27FC236}">
                  <a16:creationId xmlns:a16="http://schemas.microsoft.com/office/drawing/2014/main" id="{2C16C274-6354-2943-981A-CE6C6B0402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29E9E9EC-5840-0642-B7F1-4DE86E21B7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2543175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68" name="Rectangle 3">
            <a:extLst>
              <a:ext uri="{FF2B5EF4-FFF2-40B4-BE49-F238E27FC236}">
                <a16:creationId xmlns:a16="http://schemas.microsoft.com/office/drawing/2014/main" id="{8F642B38-F810-DB49-880B-49E5A7193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5378450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B3199EFE-0D14-7341-AD19-0974AA070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3305175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70" name="Rectangle 3">
            <a:extLst>
              <a:ext uri="{FF2B5EF4-FFF2-40B4-BE49-F238E27FC236}">
                <a16:creationId xmlns:a16="http://schemas.microsoft.com/office/drawing/2014/main" id="{CF21B259-443F-2049-AB04-1754C4302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94025"/>
            <a:ext cx="762000" cy="2095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71" name="Rectangle 3">
            <a:extLst>
              <a:ext uri="{FF2B5EF4-FFF2-40B4-BE49-F238E27FC236}">
                <a16:creationId xmlns:a16="http://schemas.microsoft.com/office/drawing/2014/main" id="{8542322F-2998-2B4D-B4A3-A629E67F4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72" name="Rectangle 3">
            <a:extLst>
              <a:ext uri="{FF2B5EF4-FFF2-40B4-BE49-F238E27FC236}">
                <a16:creationId xmlns:a16="http://schemas.microsoft.com/office/drawing/2014/main" id="{F714D9A0-2557-3F46-8444-87C5B5902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41689"/>
            <a:ext cx="762000" cy="211137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9273" name="Rectangle 190">
            <a:extLst>
              <a:ext uri="{FF2B5EF4-FFF2-40B4-BE49-F238E27FC236}">
                <a16:creationId xmlns:a16="http://schemas.microsoft.com/office/drawing/2014/main" id="{BAE1FECE-20B8-3843-B217-D0591D0B6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74" name="Rectangle 195">
            <a:extLst>
              <a:ext uri="{FF2B5EF4-FFF2-40B4-BE49-F238E27FC236}">
                <a16:creationId xmlns:a16="http://schemas.microsoft.com/office/drawing/2014/main" id="{625DFACD-B43B-424C-B76A-A49473057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67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75" name="Rectangle 196">
            <a:extLst>
              <a:ext uri="{FF2B5EF4-FFF2-40B4-BE49-F238E27FC236}">
                <a16:creationId xmlns:a16="http://schemas.microsoft.com/office/drawing/2014/main" id="{14173218-2458-0C4F-A982-F032584C48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749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76" name="Line 197">
            <a:extLst>
              <a:ext uri="{FF2B5EF4-FFF2-40B4-BE49-F238E27FC236}">
                <a16:creationId xmlns:a16="http://schemas.microsoft.com/office/drawing/2014/main" id="{1377C405-33A0-5346-8C21-60B33EDA64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68664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77" name="Rectangle 198">
            <a:extLst>
              <a:ext uri="{FF2B5EF4-FFF2-40B4-BE49-F238E27FC236}">
                <a16:creationId xmlns:a16="http://schemas.microsoft.com/office/drawing/2014/main" id="{E5E0B65F-BE2D-6D46-8D29-27417EFFD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083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78" name="Rectangle 200">
            <a:extLst>
              <a:ext uri="{FF2B5EF4-FFF2-40B4-BE49-F238E27FC236}">
                <a16:creationId xmlns:a16="http://schemas.microsoft.com/office/drawing/2014/main" id="{F635EADE-54CC-3A42-9FA9-B0DE0E9A1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32670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79" name="Line 254">
            <a:extLst>
              <a:ext uri="{FF2B5EF4-FFF2-40B4-BE49-F238E27FC236}">
                <a16:creationId xmlns:a16="http://schemas.microsoft.com/office/drawing/2014/main" id="{334D25D1-19E8-5042-9F79-7A80AAAA2D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68664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9280" name="Rectangle 256">
            <a:extLst>
              <a:ext uri="{FF2B5EF4-FFF2-40B4-BE49-F238E27FC236}">
                <a16:creationId xmlns:a16="http://schemas.microsoft.com/office/drawing/2014/main" id="{864A5AEF-86CA-C74E-AE09-E8709C5A6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335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1" name="Rectangle 257">
            <a:extLst>
              <a:ext uri="{FF2B5EF4-FFF2-40B4-BE49-F238E27FC236}">
                <a16:creationId xmlns:a16="http://schemas.microsoft.com/office/drawing/2014/main" id="{AAE8F021-B73A-114E-99DF-7F9B686E6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33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2" name="Rectangle 258">
            <a:extLst>
              <a:ext uri="{FF2B5EF4-FFF2-40B4-BE49-F238E27FC236}">
                <a16:creationId xmlns:a16="http://schemas.microsoft.com/office/drawing/2014/main" id="{B3D62F7B-BD6E-D441-86A1-52BAE197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3" name="Rectangle 259">
            <a:extLst>
              <a:ext uri="{FF2B5EF4-FFF2-40B4-BE49-F238E27FC236}">
                <a16:creationId xmlns:a16="http://schemas.microsoft.com/office/drawing/2014/main" id="{AC8E7262-176E-D84E-A25E-64C6B3C1C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4" name="Rectangle 260">
            <a:extLst>
              <a:ext uri="{FF2B5EF4-FFF2-40B4-BE49-F238E27FC236}">
                <a16:creationId xmlns:a16="http://schemas.microsoft.com/office/drawing/2014/main" id="{97C170CD-5E69-1F4D-8367-08DCE5F05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6548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5" name="Rectangle 261">
            <a:extLst>
              <a:ext uri="{FF2B5EF4-FFF2-40B4-BE49-F238E27FC236}">
                <a16:creationId xmlns:a16="http://schemas.microsoft.com/office/drawing/2014/main" id="{B44DDC57-5256-B641-85BA-51BFB96BA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6548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6" name="Rectangle 262">
            <a:extLst>
              <a:ext uri="{FF2B5EF4-FFF2-40B4-BE49-F238E27FC236}">
                <a16:creationId xmlns:a16="http://schemas.microsoft.com/office/drawing/2014/main" id="{E9B23BB1-7559-A249-88A4-B2DD5D614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7" name="Rectangle 263">
            <a:extLst>
              <a:ext uri="{FF2B5EF4-FFF2-40B4-BE49-F238E27FC236}">
                <a16:creationId xmlns:a16="http://schemas.microsoft.com/office/drawing/2014/main" id="{6EC9BFE1-6B94-D442-8109-D2E7B7DD4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8" name="Rectangle 264">
            <a:extLst>
              <a:ext uri="{FF2B5EF4-FFF2-40B4-BE49-F238E27FC236}">
                <a16:creationId xmlns:a16="http://schemas.microsoft.com/office/drawing/2014/main" id="{3027BF0A-C5C8-2444-81D3-151D33953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89" name="Rectangle 265">
            <a:extLst>
              <a:ext uri="{FF2B5EF4-FFF2-40B4-BE49-F238E27FC236}">
                <a16:creationId xmlns:a16="http://schemas.microsoft.com/office/drawing/2014/main" id="{F9B94E0F-3684-8B4E-B65D-917E65408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90" name="Rectangle 266">
            <a:extLst>
              <a:ext uri="{FF2B5EF4-FFF2-40B4-BE49-F238E27FC236}">
                <a16:creationId xmlns:a16="http://schemas.microsoft.com/office/drawing/2014/main" id="{1C9B68B4-E881-5340-B453-A49135983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91" name="Rectangle 267">
            <a:extLst>
              <a:ext uri="{FF2B5EF4-FFF2-40B4-BE49-F238E27FC236}">
                <a16:creationId xmlns:a16="http://schemas.microsoft.com/office/drawing/2014/main" id="{E0F4EA59-BACA-514A-B361-A32959D41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90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92" name="Rectangle 268">
            <a:extLst>
              <a:ext uri="{FF2B5EF4-FFF2-40B4-BE49-F238E27FC236}">
                <a16:creationId xmlns:a16="http://schemas.microsoft.com/office/drawing/2014/main" id="{64D36F1E-559F-5A4C-8DAF-0287795640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39293" name="TextBox 1">
            <a:extLst>
              <a:ext uri="{FF2B5EF4-FFF2-40B4-BE49-F238E27FC236}">
                <a16:creationId xmlns:a16="http://schemas.microsoft.com/office/drawing/2014/main" id="{1685BA62-444A-F44F-94D6-1343295B9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8414" y="3200401"/>
            <a:ext cx="1766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this is 2!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546B0FD3-A146-874C-B3F0-279EFF2F9304}"/>
              </a:ext>
            </a:extLst>
          </p:cNvPr>
          <p:cNvSpPr txBox="1">
            <a:spLocks/>
          </p:cNvSpPr>
          <p:nvPr/>
        </p:nvSpPr>
        <p:spPr bwMode="auto">
          <a:xfrm>
            <a:off x="914400" y="2971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Addition of Multibit Unsigned Numbers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D965A1AB-DD08-DA48-8F4D-5EBAF9C1E81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1’s complement addition</a:t>
            </a:r>
            <a:endParaRPr lang="en-US" altLang="en-US" sz="3200"/>
          </a:p>
        </p:txBody>
      </p:sp>
      <p:grpSp>
        <p:nvGrpSpPr>
          <p:cNvPr id="140290" name="Group 21">
            <a:extLst>
              <a:ext uri="{FF2B5EF4-FFF2-40B4-BE49-F238E27FC236}">
                <a16:creationId xmlns:a16="http://schemas.microsoft.com/office/drawing/2014/main" id="{7C21EE3F-D54B-844A-B8C8-AFC1BBF8A8CB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0321" name="Picture 22" descr="Screen shot 2015-09-30 at 3.23.46 PM.png">
              <a:extLst>
                <a:ext uri="{FF2B5EF4-FFF2-40B4-BE49-F238E27FC236}">
                  <a16:creationId xmlns:a16="http://schemas.microsoft.com/office/drawing/2014/main" id="{F9EFC36E-D103-1549-A404-D16A11D37A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322" name="Picture 23" descr="Screen shot 2015-09-30 at 3.24.03 PM.png">
              <a:extLst>
                <a:ext uri="{FF2B5EF4-FFF2-40B4-BE49-F238E27FC236}">
                  <a16:creationId xmlns:a16="http://schemas.microsoft.com/office/drawing/2014/main" id="{8EC53E3C-6325-8C4C-A155-45B4759AD7B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0291" name="Rectangle 190">
            <a:extLst>
              <a:ext uri="{FF2B5EF4-FFF2-40B4-BE49-F238E27FC236}">
                <a16:creationId xmlns:a16="http://schemas.microsoft.com/office/drawing/2014/main" id="{BD291948-EA98-DF40-A5FA-9F1B511C3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292" name="Rectangle 195">
            <a:extLst>
              <a:ext uri="{FF2B5EF4-FFF2-40B4-BE49-F238E27FC236}">
                <a16:creationId xmlns:a16="http://schemas.microsoft.com/office/drawing/2014/main" id="{8CF658BC-3E31-5440-8DC2-4375CC7D9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67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293" name="Rectangle 196">
            <a:extLst>
              <a:ext uri="{FF2B5EF4-FFF2-40B4-BE49-F238E27FC236}">
                <a16:creationId xmlns:a16="http://schemas.microsoft.com/office/drawing/2014/main" id="{A24ECD47-9908-C541-B33E-F27805425E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749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294" name="Line 197">
            <a:extLst>
              <a:ext uri="{FF2B5EF4-FFF2-40B4-BE49-F238E27FC236}">
                <a16:creationId xmlns:a16="http://schemas.microsoft.com/office/drawing/2014/main" id="{EDC2B2DF-54E0-1E4A-A598-9BEA4EBBB4C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68664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Rectangle 198">
            <a:extLst>
              <a:ext uri="{FF2B5EF4-FFF2-40B4-BE49-F238E27FC236}">
                <a16:creationId xmlns:a16="http://schemas.microsoft.com/office/drawing/2014/main" id="{78664419-9A5D-E645-B0F8-A819C375A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083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296" name="Rectangle 200">
            <a:extLst>
              <a:ext uri="{FF2B5EF4-FFF2-40B4-BE49-F238E27FC236}">
                <a16:creationId xmlns:a16="http://schemas.microsoft.com/office/drawing/2014/main" id="{D2E78741-247B-7641-B02D-70AA49112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32670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297" name="Freeform 201">
            <a:extLst>
              <a:ext uri="{FF2B5EF4-FFF2-40B4-BE49-F238E27FC236}">
                <a16:creationId xmlns:a16="http://schemas.microsoft.com/office/drawing/2014/main" id="{206AC6AF-330D-3B4E-94DA-A38EC9D85DC6}"/>
              </a:ext>
            </a:extLst>
          </p:cNvPr>
          <p:cNvSpPr>
            <a:spLocks/>
          </p:cNvSpPr>
          <p:nvPr/>
        </p:nvSpPr>
        <p:spPr bwMode="auto">
          <a:xfrm>
            <a:off x="4048125" y="3768726"/>
            <a:ext cx="165100" cy="60325"/>
          </a:xfrm>
          <a:custGeom>
            <a:avLst/>
            <a:gdLst>
              <a:gd name="T0" fmla="*/ 0 w 627"/>
              <a:gd name="T1" fmla="*/ 2147483646 h 233"/>
              <a:gd name="T2" fmla="*/ 2147483646 w 627"/>
              <a:gd name="T3" fmla="*/ 2147483646 h 233"/>
              <a:gd name="T4" fmla="*/ 0 w 627"/>
              <a:gd name="T5" fmla="*/ 0 h 233"/>
              <a:gd name="T6" fmla="*/ 0 w 627"/>
              <a:gd name="T7" fmla="*/ 2147483646 h 233"/>
              <a:gd name="T8" fmla="*/ 0 w 627"/>
              <a:gd name="T9" fmla="*/ 2147483646 h 2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7"/>
              <a:gd name="T16" fmla="*/ 0 h 233"/>
              <a:gd name="T17" fmla="*/ 627 w 627"/>
              <a:gd name="T18" fmla="*/ 233 h 2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7" h="233">
                <a:moveTo>
                  <a:pt x="0" y="233"/>
                </a:moveTo>
                <a:lnTo>
                  <a:pt x="627" y="77"/>
                </a:lnTo>
                <a:lnTo>
                  <a:pt x="0" y="0"/>
                </a:lnTo>
                <a:lnTo>
                  <a:pt x="0" y="77"/>
                </a:lnTo>
                <a:lnTo>
                  <a:pt x="0" y="233"/>
                </a:lnTo>
                <a:close/>
              </a:path>
            </a:pathLst>
          </a:custGeom>
          <a:solidFill>
            <a:srgbClr val="0000FF"/>
          </a:solidFill>
          <a:ln w="20638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0298" name="Freeform 202">
            <a:extLst>
              <a:ext uri="{FF2B5EF4-FFF2-40B4-BE49-F238E27FC236}">
                <a16:creationId xmlns:a16="http://schemas.microsoft.com/office/drawing/2014/main" id="{D71623C5-29AC-7C4C-A6C2-04C8B2E0D40F}"/>
              </a:ext>
            </a:extLst>
          </p:cNvPr>
          <p:cNvSpPr>
            <a:spLocks/>
          </p:cNvSpPr>
          <p:nvPr/>
        </p:nvSpPr>
        <p:spPr bwMode="auto">
          <a:xfrm>
            <a:off x="3757613" y="3684589"/>
            <a:ext cx="290512" cy="104775"/>
          </a:xfrm>
          <a:custGeom>
            <a:avLst/>
            <a:gdLst>
              <a:gd name="T0" fmla="*/ 2147483646 w 1097"/>
              <a:gd name="T1" fmla="*/ 2147483646 h 391"/>
              <a:gd name="T2" fmla="*/ 0 w 1097"/>
              <a:gd name="T3" fmla="*/ 2147483646 h 391"/>
              <a:gd name="T4" fmla="*/ 0 w 1097"/>
              <a:gd name="T5" fmla="*/ 0 h 391"/>
              <a:gd name="T6" fmla="*/ 0 60000 65536"/>
              <a:gd name="T7" fmla="*/ 0 60000 65536"/>
              <a:gd name="T8" fmla="*/ 0 60000 65536"/>
              <a:gd name="T9" fmla="*/ 0 w 1097"/>
              <a:gd name="T10" fmla="*/ 0 h 391"/>
              <a:gd name="T11" fmla="*/ 1097 w 1097"/>
              <a:gd name="T12" fmla="*/ 391 h 3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7" h="391">
                <a:moveTo>
                  <a:pt x="1097" y="391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9" name="Rectangle 203">
            <a:extLst>
              <a:ext uri="{FF2B5EF4-FFF2-40B4-BE49-F238E27FC236}">
                <a16:creationId xmlns:a16="http://schemas.microsoft.com/office/drawing/2014/main" id="{D8F9D8C1-A8B1-094E-B8A8-859BA6B63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113" y="35306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0300" name="Rectangle 207">
            <a:extLst>
              <a:ext uri="{FF2B5EF4-FFF2-40B4-BE49-F238E27FC236}">
                <a16:creationId xmlns:a16="http://schemas.microsoft.com/office/drawing/2014/main" id="{251E9541-999A-7D4B-9469-C928BDDE3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9624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0 0 1 1</a:t>
            </a:r>
          </a:p>
        </p:txBody>
      </p:sp>
      <p:sp>
        <p:nvSpPr>
          <p:cNvPr id="140301" name="Line 210">
            <a:extLst>
              <a:ext uri="{FF2B5EF4-FFF2-40B4-BE49-F238E27FC236}">
                <a16:creationId xmlns:a16="http://schemas.microsoft.com/office/drawing/2014/main" id="{0DD08038-75BF-6A4E-AD76-05C6EC4030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3911600"/>
            <a:ext cx="768350" cy="1588"/>
          </a:xfrm>
          <a:prstGeom prst="line">
            <a:avLst/>
          </a:pr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2" name="Line 254">
            <a:extLst>
              <a:ext uri="{FF2B5EF4-FFF2-40B4-BE49-F238E27FC236}">
                <a16:creationId xmlns:a16="http://schemas.microsoft.com/office/drawing/2014/main" id="{61E3F62C-BA3B-D94B-938C-15C765992E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68664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3" name="Rectangle 256">
            <a:extLst>
              <a:ext uri="{FF2B5EF4-FFF2-40B4-BE49-F238E27FC236}">
                <a16:creationId xmlns:a16="http://schemas.microsoft.com/office/drawing/2014/main" id="{A3683020-897A-4A41-8E42-37B99EBBC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335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4" name="Rectangle 257">
            <a:extLst>
              <a:ext uri="{FF2B5EF4-FFF2-40B4-BE49-F238E27FC236}">
                <a16:creationId xmlns:a16="http://schemas.microsoft.com/office/drawing/2014/main" id="{66EE89B7-63CE-5442-B41F-43134D87A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33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5" name="Rectangle 258">
            <a:extLst>
              <a:ext uri="{FF2B5EF4-FFF2-40B4-BE49-F238E27FC236}">
                <a16:creationId xmlns:a16="http://schemas.microsoft.com/office/drawing/2014/main" id="{AF267572-11F2-1D48-BAF5-A9D88FCEC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6" name="Rectangle 259">
            <a:extLst>
              <a:ext uri="{FF2B5EF4-FFF2-40B4-BE49-F238E27FC236}">
                <a16:creationId xmlns:a16="http://schemas.microsoft.com/office/drawing/2014/main" id="{82274054-BB17-0F4D-9DA8-0BC95A0D2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7" name="Rectangle 260">
            <a:extLst>
              <a:ext uri="{FF2B5EF4-FFF2-40B4-BE49-F238E27FC236}">
                <a16:creationId xmlns:a16="http://schemas.microsoft.com/office/drawing/2014/main" id="{D9C19650-1B9F-DF4C-ACC3-56F16F341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6548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8" name="Rectangle 261">
            <a:extLst>
              <a:ext uri="{FF2B5EF4-FFF2-40B4-BE49-F238E27FC236}">
                <a16:creationId xmlns:a16="http://schemas.microsoft.com/office/drawing/2014/main" id="{B1963EAA-1CC7-8E45-9009-9455B890C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6548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09" name="Rectangle 262">
            <a:extLst>
              <a:ext uri="{FF2B5EF4-FFF2-40B4-BE49-F238E27FC236}">
                <a16:creationId xmlns:a16="http://schemas.microsoft.com/office/drawing/2014/main" id="{D68C9777-3A1A-7D4F-92C4-9F1CE83B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0" name="Rectangle 263">
            <a:extLst>
              <a:ext uri="{FF2B5EF4-FFF2-40B4-BE49-F238E27FC236}">
                <a16:creationId xmlns:a16="http://schemas.microsoft.com/office/drawing/2014/main" id="{8B767FA4-EBE5-654B-A545-1CDD826A4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1" name="Rectangle 264">
            <a:extLst>
              <a:ext uri="{FF2B5EF4-FFF2-40B4-BE49-F238E27FC236}">
                <a16:creationId xmlns:a16="http://schemas.microsoft.com/office/drawing/2014/main" id="{BE56450C-8899-D64B-A527-CA3C13880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2" name="Rectangle 265">
            <a:extLst>
              <a:ext uri="{FF2B5EF4-FFF2-40B4-BE49-F238E27FC236}">
                <a16:creationId xmlns:a16="http://schemas.microsoft.com/office/drawing/2014/main" id="{DFD4DFD7-F504-6841-89B5-656D02688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3" name="Rectangle 266">
            <a:extLst>
              <a:ext uri="{FF2B5EF4-FFF2-40B4-BE49-F238E27FC236}">
                <a16:creationId xmlns:a16="http://schemas.microsoft.com/office/drawing/2014/main" id="{496AEE5D-D19F-C54E-988B-BB3BBFF4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4" name="Rectangle 267">
            <a:extLst>
              <a:ext uri="{FF2B5EF4-FFF2-40B4-BE49-F238E27FC236}">
                <a16:creationId xmlns:a16="http://schemas.microsoft.com/office/drawing/2014/main" id="{A8CABFF4-F3AC-9F4E-96B3-B153ED7C0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90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0315" name="Rectangle 268">
            <a:extLst>
              <a:ext uri="{FF2B5EF4-FFF2-40B4-BE49-F238E27FC236}">
                <a16:creationId xmlns:a16="http://schemas.microsoft.com/office/drawing/2014/main" id="{2AB99E2D-175A-3E45-861C-2577B9AB6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40316" name="Group 273">
            <a:extLst>
              <a:ext uri="{FF2B5EF4-FFF2-40B4-BE49-F238E27FC236}">
                <a16:creationId xmlns:a16="http://schemas.microsoft.com/office/drawing/2014/main" id="{F9E1FDCE-2F2C-EC43-9FD9-E755FF0151DF}"/>
              </a:ext>
            </a:extLst>
          </p:cNvPr>
          <p:cNvGrpSpPr>
            <a:grpSpLocks/>
          </p:cNvGrpSpPr>
          <p:nvPr/>
        </p:nvGrpSpPr>
        <p:grpSpPr bwMode="auto">
          <a:xfrm>
            <a:off x="3673476" y="3602038"/>
            <a:ext cx="169863" cy="82550"/>
            <a:chOff x="2102" y="2461"/>
            <a:chExt cx="107" cy="52"/>
          </a:xfrm>
        </p:grpSpPr>
        <p:sp>
          <p:nvSpPr>
            <p:cNvPr id="140318" name="Line 270">
              <a:extLst>
                <a:ext uri="{FF2B5EF4-FFF2-40B4-BE49-F238E27FC236}">
                  <a16:creationId xmlns:a16="http://schemas.microsoft.com/office/drawing/2014/main" id="{C4CE4616-B1CD-F849-9FA5-E45294F06D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19" name="Line 271">
              <a:extLst>
                <a:ext uri="{FF2B5EF4-FFF2-40B4-BE49-F238E27FC236}">
                  <a16:creationId xmlns:a16="http://schemas.microsoft.com/office/drawing/2014/main" id="{57599046-9E41-2342-B585-A6DFD1791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513"/>
              <a:ext cx="107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20" name="Line 272">
              <a:extLst>
                <a:ext uri="{FF2B5EF4-FFF2-40B4-BE49-F238E27FC236}">
                  <a16:creationId xmlns:a16="http://schemas.microsoft.com/office/drawing/2014/main" id="{B2D36A5E-9BD2-2E42-BB2E-929C4CC0CA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9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0317" name="TextBox 64">
            <a:extLst>
              <a:ext uri="{FF2B5EF4-FFF2-40B4-BE49-F238E27FC236}">
                <a16:creationId xmlns:a16="http://schemas.microsoft.com/office/drawing/2014/main" id="{E1BC3D48-55CC-8B44-A606-0B7F5E78C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8" y="5029201"/>
            <a:ext cx="3987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to perform one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more addition to get the result.</a:t>
            </a:r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195">
            <a:extLst>
              <a:ext uri="{FF2B5EF4-FFF2-40B4-BE49-F238E27FC236}">
                <a16:creationId xmlns:a16="http://schemas.microsoft.com/office/drawing/2014/main" id="{5FD501D3-E22B-DD4B-9A94-0E93007FA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267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14" name="Title 1">
            <a:extLst>
              <a:ext uri="{FF2B5EF4-FFF2-40B4-BE49-F238E27FC236}">
                <a16:creationId xmlns:a16="http://schemas.microsoft.com/office/drawing/2014/main" id="{9B388E99-4004-8443-A28D-FEFFFFC65A3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1’s complement addition</a:t>
            </a:r>
            <a:endParaRPr lang="en-US" altLang="en-US" sz="3200"/>
          </a:p>
        </p:txBody>
      </p:sp>
      <p:grpSp>
        <p:nvGrpSpPr>
          <p:cNvPr id="141315" name="Group 21">
            <a:extLst>
              <a:ext uri="{FF2B5EF4-FFF2-40B4-BE49-F238E27FC236}">
                <a16:creationId xmlns:a16="http://schemas.microsoft.com/office/drawing/2014/main" id="{3208EE42-CBF5-F243-9AD1-6391F7FC3539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1351" name="Picture 22" descr="Screen shot 2015-09-30 at 3.23.46 PM.png">
              <a:extLst>
                <a:ext uri="{FF2B5EF4-FFF2-40B4-BE49-F238E27FC236}">
                  <a16:creationId xmlns:a16="http://schemas.microsoft.com/office/drawing/2014/main" id="{55A93B29-01AC-3A41-8C62-F5EFA0D0010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1352" name="Picture 23" descr="Screen shot 2015-09-30 at 3.24.03 PM.png">
              <a:extLst>
                <a:ext uri="{FF2B5EF4-FFF2-40B4-BE49-F238E27FC236}">
                  <a16:creationId xmlns:a16="http://schemas.microsoft.com/office/drawing/2014/main" id="{50530971-6650-C642-8612-7C3F48EB185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1316" name="Rectangle 3">
            <a:extLst>
              <a:ext uri="{FF2B5EF4-FFF2-40B4-BE49-F238E27FC236}">
                <a16:creationId xmlns:a16="http://schemas.microsoft.com/office/drawing/2014/main" id="{F3ACBF67-712D-B84D-9C3A-4946AD41C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3321050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17" name="Rectangle 3">
            <a:extLst>
              <a:ext uri="{FF2B5EF4-FFF2-40B4-BE49-F238E27FC236}">
                <a16:creationId xmlns:a16="http://schemas.microsoft.com/office/drawing/2014/main" id="{59F9A776-5E8D-C242-8229-209DB95ADA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3590925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18" name="Rectangle 3">
            <a:extLst>
              <a:ext uri="{FF2B5EF4-FFF2-40B4-BE49-F238E27FC236}">
                <a16:creationId xmlns:a16="http://schemas.microsoft.com/office/drawing/2014/main" id="{E4ACCD2A-675A-524A-8D39-7C7D2A8B5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3054351"/>
            <a:ext cx="1905000" cy="258763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19" name="Rectangle 3">
            <a:extLst>
              <a:ext uri="{FF2B5EF4-FFF2-40B4-BE49-F238E27FC236}">
                <a16:creationId xmlns:a16="http://schemas.microsoft.com/office/drawing/2014/main" id="{41DB2706-1B21-5848-B486-ED1513C74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3321050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20" name="Rectangle 190">
            <a:extLst>
              <a:ext uri="{FF2B5EF4-FFF2-40B4-BE49-F238E27FC236}">
                <a16:creationId xmlns:a16="http://schemas.microsoft.com/office/drawing/2014/main" id="{65143286-0D9A-AE43-8160-ED288B771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0464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21" name="Rectangle 196">
            <a:extLst>
              <a:ext uri="{FF2B5EF4-FFF2-40B4-BE49-F238E27FC236}">
                <a16:creationId xmlns:a16="http://schemas.microsoft.com/office/drawing/2014/main" id="{06F671A8-6E3D-FB4E-B961-EC4FF220CA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6749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22" name="Line 197">
            <a:extLst>
              <a:ext uri="{FF2B5EF4-FFF2-40B4-BE49-F238E27FC236}">
                <a16:creationId xmlns:a16="http://schemas.microsoft.com/office/drawing/2014/main" id="{AE3631F7-2CBB-9146-A46A-1458D92337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5875" y="3268664"/>
            <a:ext cx="76835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23" name="Rectangle 198">
            <a:extLst>
              <a:ext uri="{FF2B5EF4-FFF2-40B4-BE49-F238E27FC236}">
                <a16:creationId xmlns:a16="http://schemas.microsoft.com/office/drawing/2014/main" id="{E76E2651-D582-1E4C-A375-90593A165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29083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24" name="Rectangle 200">
            <a:extLst>
              <a:ext uri="{FF2B5EF4-FFF2-40B4-BE49-F238E27FC236}">
                <a16:creationId xmlns:a16="http://schemas.microsoft.com/office/drawing/2014/main" id="{5D5F853E-754A-6B49-89B4-9BEC235446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0" y="32670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25" name="Freeform 201">
            <a:extLst>
              <a:ext uri="{FF2B5EF4-FFF2-40B4-BE49-F238E27FC236}">
                <a16:creationId xmlns:a16="http://schemas.microsoft.com/office/drawing/2014/main" id="{2194344B-A294-8340-80FB-F5EAED731265}"/>
              </a:ext>
            </a:extLst>
          </p:cNvPr>
          <p:cNvSpPr>
            <a:spLocks/>
          </p:cNvSpPr>
          <p:nvPr/>
        </p:nvSpPr>
        <p:spPr bwMode="auto">
          <a:xfrm>
            <a:off x="4048125" y="3768726"/>
            <a:ext cx="165100" cy="60325"/>
          </a:xfrm>
          <a:custGeom>
            <a:avLst/>
            <a:gdLst>
              <a:gd name="T0" fmla="*/ 0 w 627"/>
              <a:gd name="T1" fmla="*/ 2147483646 h 233"/>
              <a:gd name="T2" fmla="*/ 2147483646 w 627"/>
              <a:gd name="T3" fmla="*/ 2147483646 h 233"/>
              <a:gd name="T4" fmla="*/ 0 w 627"/>
              <a:gd name="T5" fmla="*/ 0 h 233"/>
              <a:gd name="T6" fmla="*/ 0 w 627"/>
              <a:gd name="T7" fmla="*/ 2147483646 h 233"/>
              <a:gd name="T8" fmla="*/ 0 w 627"/>
              <a:gd name="T9" fmla="*/ 2147483646 h 2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7"/>
              <a:gd name="T16" fmla="*/ 0 h 233"/>
              <a:gd name="T17" fmla="*/ 627 w 627"/>
              <a:gd name="T18" fmla="*/ 233 h 2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7" h="233">
                <a:moveTo>
                  <a:pt x="0" y="233"/>
                </a:moveTo>
                <a:lnTo>
                  <a:pt x="627" y="77"/>
                </a:lnTo>
                <a:lnTo>
                  <a:pt x="0" y="0"/>
                </a:lnTo>
                <a:lnTo>
                  <a:pt x="0" y="77"/>
                </a:lnTo>
                <a:lnTo>
                  <a:pt x="0" y="233"/>
                </a:lnTo>
                <a:close/>
              </a:path>
            </a:pathLst>
          </a:custGeom>
          <a:solidFill>
            <a:srgbClr val="0000FF"/>
          </a:solidFill>
          <a:ln w="20638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326" name="Freeform 202">
            <a:extLst>
              <a:ext uri="{FF2B5EF4-FFF2-40B4-BE49-F238E27FC236}">
                <a16:creationId xmlns:a16="http://schemas.microsoft.com/office/drawing/2014/main" id="{6A229D40-FF75-B045-B987-4975027050D8}"/>
              </a:ext>
            </a:extLst>
          </p:cNvPr>
          <p:cNvSpPr>
            <a:spLocks/>
          </p:cNvSpPr>
          <p:nvPr/>
        </p:nvSpPr>
        <p:spPr bwMode="auto">
          <a:xfrm>
            <a:off x="3757613" y="3684589"/>
            <a:ext cx="290512" cy="104775"/>
          </a:xfrm>
          <a:custGeom>
            <a:avLst/>
            <a:gdLst>
              <a:gd name="T0" fmla="*/ 2147483646 w 1097"/>
              <a:gd name="T1" fmla="*/ 2147483646 h 391"/>
              <a:gd name="T2" fmla="*/ 0 w 1097"/>
              <a:gd name="T3" fmla="*/ 2147483646 h 391"/>
              <a:gd name="T4" fmla="*/ 0 w 1097"/>
              <a:gd name="T5" fmla="*/ 0 h 391"/>
              <a:gd name="T6" fmla="*/ 0 60000 65536"/>
              <a:gd name="T7" fmla="*/ 0 60000 65536"/>
              <a:gd name="T8" fmla="*/ 0 60000 65536"/>
              <a:gd name="T9" fmla="*/ 0 w 1097"/>
              <a:gd name="T10" fmla="*/ 0 h 391"/>
              <a:gd name="T11" fmla="*/ 1097 w 1097"/>
              <a:gd name="T12" fmla="*/ 391 h 3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7" h="391">
                <a:moveTo>
                  <a:pt x="1097" y="391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27" name="Rectangle 203">
            <a:extLst>
              <a:ext uri="{FF2B5EF4-FFF2-40B4-BE49-F238E27FC236}">
                <a16:creationId xmlns:a16="http://schemas.microsoft.com/office/drawing/2014/main" id="{2877BF01-3CD7-E048-9E91-FE473613F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6113" y="35306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1328" name="Rectangle 207">
            <a:extLst>
              <a:ext uri="{FF2B5EF4-FFF2-40B4-BE49-F238E27FC236}">
                <a16:creationId xmlns:a16="http://schemas.microsoft.com/office/drawing/2014/main" id="{AEAD25C6-D4B5-074D-AF4F-C79D7060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2075" y="39624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0 0 1 1</a:t>
            </a:r>
          </a:p>
        </p:txBody>
      </p:sp>
      <p:sp>
        <p:nvSpPr>
          <p:cNvPr id="141329" name="Line 210">
            <a:extLst>
              <a:ext uri="{FF2B5EF4-FFF2-40B4-BE49-F238E27FC236}">
                <a16:creationId xmlns:a16="http://schemas.microsoft.com/office/drawing/2014/main" id="{D5D8619B-88D1-CA4E-AB12-5AAFD803E9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87775" y="3911600"/>
            <a:ext cx="768350" cy="1588"/>
          </a:xfrm>
          <a:prstGeom prst="line">
            <a:avLst/>
          </a:pr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30" name="Line 254">
            <a:extLst>
              <a:ext uri="{FF2B5EF4-FFF2-40B4-BE49-F238E27FC236}">
                <a16:creationId xmlns:a16="http://schemas.microsoft.com/office/drawing/2014/main" id="{2AFAB6A5-D06A-A240-917F-5A38236FC2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00326" y="3268664"/>
            <a:ext cx="601663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31" name="Rectangle 256">
            <a:extLst>
              <a:ext uri="{FF2B5EF4-FFF2-40B4-BE49-F238E27FC236}">
                <a16:creationId xmlns:a16="http://schemas.microsoft.com/office/drawing/2014/main" id="{82F75B32-A87A-334B-95EB-0F0FA5D1D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267335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2" name="Rectangle 257">
            <a:extLst>
              <a:ext uri="{FF2B5EF4-FFF2-40B4-BE49-F238E27FC236}">
                <a16:creationId xmlns:a16="http://schemas.microsoft.com/office/drawing/2014/main" id="{37A952AD-E471-344E-ABF4-7D6EF6FFA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26733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3" name="Rectangle 258">
            <a:extLst>
              <a:ext uri="{FF2B5EF4-FFF2-40B4-BE49-F238E27FC236}">
                <a16:creationId xmlns:a16="http://schemas.microsoft.com/office/drawing/2014/main" id="{39F542E0-B93A-9849-AFBB-DDEFA991E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4" name="Rectangle 259">
            <a:extLst>
              <a:ext uri="{FF2B5EF4-FFF2-40B4-BE49-F238E27FC236}">
                <a16:creationId xmlns:a16="http://schemas.microsoft.com/office/drawing/2014/main" id="{ECDBDD7F-D574-4A40-8506-3680C03C4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2667001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5" name="Rectangle 260">
            <a:extLst>
              <a:ext uri="{FF2B5EF4-FFF2-40B4-BE49-F238E27FC236}">
                <a16:creationId xmlns:a16="http://schemas.microsoft.com/office/drawing/2014/main" id="{D8CB4D45-2424-D240-A5C0-09F3C4A67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4025" y="326548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3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6" name="Rectangle 261">
            <a:extLst>
              <a:ext uri="{FF2B5EF4-FFF2-40B4-BE49-F238E27FC236}">
                <a16:creationId xmlns:a16="http://schemas.microsoft.com/office/drawing/2014/main" id="{233F4F6D-C602-FA47-B7F6-8128C2B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6" y="3265488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7" name="Rectangle 262">
            <a:extLst>
              <a:ext uri="{FF2B5EF4-FFF2-40B4-BE49-F238E27FC236}">
                <a16:creationId xmlns:a16="http://schemas.microsoft.com/office/drawing/2014/main" id="{63F0CBD8-B074-E946-8AE2-BF0B154B8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13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8" name="Rectangle 263">
            <a:extLst>
              <a:ext uri="{FF2B5EF4-FFF2-40B4-BE49-F238E27FC236}">
                <a16:creationId xmlns:a16="http://schemas.microsoft.com/office/drawing/2014/main" id="{B331F764-7A1F-1540-BC6E-038ABD992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6738" y="3259139"/>
            <a:ext cx="8496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39" name="Rectangle 264">
            <a:extLst>
              <a:ext uri="{FF2B5EF4-FFF2-40B4-BE49-F238E27FC236}">
                <a16:creationId xmlns:a16="http://schemas.microsoft.com/office/drawing/2014/main" id="{267042C8-621B-CA42-A4CF-02C9D27B7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6713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40" name="Rectangle 265">
            <a:extLst>
              <a:ext uri="{FF2B5EF4-FFF2-40B4-BE49-F238E27FC236}">
                <a16:creationId xmlns:a16="http://schemas.microsoft.com/office/drawing/2014/main" id="{50AABD6C-7FE6-0446-A655-0F0DE30F4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41" name="Rectangle 266">
            <a:extLst>
              <a:ext uri="{FF2B5EF4-FFF2-40B4-BE49-F238E27FC236}">
                <a16:creationId xmlns:a16="http://schemas.microsoft.com/office/drawing/2014/main" id="{51A7B5F5-2068-8746-8AE2-9394C1348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4800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42" name="Rectangle 267">
            <a:extLst>
              <a:ext uri="{FF2B5EF4-FFF2-40B4-BE49-F238E27FC236}">
                <a16:creationId xmlns:a16="http://schemas.microsoft.com/office/drawing/2014/main" id="{35049709-759E-CF4A-9161-17EB2506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90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1343" name="Rectangle 268">
            <a:extLst>
              <a:ext uri="{FF2B5EF4-FFF2-40B4-BE49-F238E27FC236}">
                <a16:creationId xmlns:a16="http://schemas.microsoft.com/office/drawing/2014/main" id="{5A2B0B4F-75E5-A842-AE07-68CEEFADC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1975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41344" name="Group 273">
            <a:extLst>
              <a:ext uri="{FF2B5EF4-FFF2-40B4-BE49-F238E27FC236}">
                <a16:creationId xmlns:a16="http://schemas.microsoft.com/office/drawing/2014/main" id="{03A9D52C-CEC5-CC4F-97A5-587D4AAEE35C}"/>
              </a:ext>
            </a:extLst>
          </p:cNvPr>
          <p:cNvGrpSpPr>
            <a:grpSpLocks/>
          </p:cNvGrpSpPr>
          <p:nvPr/>
        </p:nvGrpSpPr>
        <p:grpSpPr bwMode="auto">
          <a:xfrm>
            <a:off x="3673476" y="3602038"/>
            <a:ext cx="169863" cy="82550"/>
            <a:chOff x="2102" y="2461"/>
            <a:chExt cx="107" cy="52"/>
          </a:xfrm>
        </p:grpSpPr>
        <p:sp>
          <p:nvSpPr>
            <p:cNvPr id="141348" name="Line 270">
              <a:extLst>
                <a:ext uri="{FF2B5EF4-FFF2-40B4-BE49-F238E27FC236}">
                  <a16:creationId xmlns:a16="http://schemas.microsoft.com/office/drawing/2014/main" id="{57ECCD39-84B3-D34D-823B-56FF7B6EDC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49" name="Line 271">
              <a:extLst>
                <a:ext uri="{FF2B5EF4-FFF2-40B4-BE49-F238E27FC236}">
                  <a16:creationId xmlns:a16="http://schemas.microsoft.com/office/drawing/2014/main" id="{07831171-BAEA-CD47-B90D-90B299961A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513"/>
              <a:ext cx="107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50" name="Line 272">
              <a:extLst>
                <a:ext uri="{FF2B5EF4-FFF2-40B4-BE49-F238E27FC236}">
                  <a16:creationId xmlns:a16="http://schemas.microsoft.com/office/drawing/2014/main" id="{F3E4092F-ECE9-3144-BC3B-3E314AA7D9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9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1345" name="Rectangle 3">
            <a:extLst>
              <a:ext uri="{FF2B5EF4-FFF2-40B4-BE49-F238E27FC236}">
                <a16:creationId xmlns:a16="http://schemas.microsoft.com/office/drawing/2014/main" id="{8CE0C278-E8A7-3D40-9C32-57C7D8FC4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2550" y="4022725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46" name="Rectangle 3">
            <a:extLst>
              <a:ext uri="{FF2B5EF4-FFF2-40B4-BE49-F238E27FC236}">
                <a16:creationId xmlns:a16="http://schemas.microsoft.com/office/drawing/2014/main" id="{13C89471-CB4F-6243-89C3-08034B637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3589339"/>
            <a:ext cx="762000" cy="211137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1347" name="TextBox 66">
            <a:extLst>
              <a:ext uri="{FF2B5EF4-FFF2-40B4-BE49-F238E27FC236}">
                <a16:creationId xmlns:a16="http://schemas.microsoft.com/office/drawing/2014/main" id="{B5F79DBE-E67A-294D-B1C5-E12B3D90B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8" y="5029201"/>
            <a:ext cx="3987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to perform one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more addition to get the result.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BB913965-1D33-0F4B-AABE-D3296AEBEF0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1’s complement addition</a:t>
            </a:r>
            <a:endParaRPr lang="en-US" altLang="en-US" sz="3200"/>
          </a:p>
        </p:txBody>
      </p:sp>
      <p:grpSp>
        <p:nvGrpSpPr>
          <p:cNvPr id="142338" name="Group 21">
            <a:extLst>
              <a:ext uri="{FF2B5EF4-FFF2-40B4-BE49-F238E27FC236}">
                <a16:creationId xmlns:a16="http://schemas.microsoft.com/office/drawing/2014/main" id="{4D108A57-5ACE-D342-B19B-32355C84A0C0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2360" name="Picture 22" descr="Screen shot 2015-09-30 at 3.23.46 PM.png">
              <a:extLst>
                <a:ext uri="{FF2B5EF4-FFF2-40B4-BE49-F238E27FC236}">
                  <a16:creationId xmlns:a16="http://schemas.microsoft.com/office/drawing/2014/main" id="{BA5986EF-A57A-D74E-90BA-2C29AFAECD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2361" name="Picture 23" descr="Screen shot 2015-09-30 at 3.24.03 PM.png">
              <a:extLst>
                <a:ext uri="{FF2B5EF4-FFF2-40B4-BE49-F238E27FC236}">
                  <a16:creationId xmlns:a16="http://schemas.microsoft.com/office/drawing/2014/main" id="{D7C8732D-263B-E24A-80EC-DB8A128B50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2339" name="Rectangle 189">
            <a:extLst>
              <a:ext uri="{FF2B5EF4-FFF2-40B4-BE49-F238E27FC236}">
                <a16:creationId xmlns:a16="http://schemas.microsoft.com/office/drawing/2014/main" id="{03EDD582-B998-BC43-B910-0C2A2AE3A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1" y="289877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0" name="Rectangle 191">
            <a:extLst>
              <a:ext uri="{FF2B5EF4-FFF2-40B4-BE49-F238E27FC236}">
                <a16:creationId xmlns:a16="http://schemas.microsoft.com/office/drawing/2014/main" id="{50093284-2D07-9644-9961-B9966603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2591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1" name="Rectangle 192">
            <a:extLst>
              <a:ext uri="{FF2B5EF4-FFF2-40B4-BE49-F238E27FC236}">
                <a16:creationId xmlns:a16="http://schemas.microsoft.com/office/drawing/2014/main" id="{EB2E5924-1DF6-7040-B434-BEE0B02E0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6670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2" name="Line 193">
            <a:extLst>
              <a:ext uri="{FF2B5EF4-FFF2-40B4-BE49-F238E27FC236}">
                <a16:creationId xmlns:a16="http://schemas.microsoft.com/office/drawing/2014/main" id="{37C43A84-D165-C34C-BED2-4B92722098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260725"/>
            <a:ext cx="78740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3" name="Rectangle 194">
            <a:extLst>
              <a:ext uri="{FF2B5EF4-FFF2-40B4-BE49-F238E27FC236}">
                <a16:creationId xmlns:a16="http://schemas.microsoft.com/office/drawing/2014/main" id="{890DE1BB-D66B-0843-AD8D-B2E5F6BDD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900363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4" name="Rectangle 208">
            <a:extLst>
              <a:ext uri="{FF2B5EF4-FFF2-40B4-BE49-F238E27FC236}">
                <a16:creationId xmlns:a16="http://schemas.microsoft.com/office/drawing/2014/main" id="{84F10E84-BC7B-4643-A394-64BE88106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2591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5" name="Rectangle 227">
            <a:extLst>
              <a:ext uri="{FF2B5EF4-FFF2-40B4-BE49-F238E27FC236}">
                <a16:creationId xmlns:a16="http://schemas.microsoft.com/office/drawing/2014/main" id="{33FEF5AD-1731-BB46-87AE-61E353DA2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6" name="Rectangle 228">
            <a:extLst>
              <a:ext uri="{FF2B5EF4-FFF2-40B4-BE49-F238E27FC236}">
                <a16:creationId xmlns:a16="http://schemas.microsoft.com/office/drawing/2014/main" id="{D2FC6283-E7BC-8741-9357-283EAC2DD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7" name="Rectangle 229">
            <a:extLst>
              <a:ext uri="{FF2B5EF4-FFF2-40B4-BE49-F238E27FC236}">
                <a16:creationId xmlns:a16="http://schemas.microsoft.com/office/drawing/2014/main" id="{91562F24-302F-1744-9EB0-4747FC915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8" name="Rectangle 230">
            <a:extLst>
              <a:ext uri="{FF2B5EF4-FFF2-40B4-BE49-F238E27FC236}">
                <a16:creationId xmlns:a16="http://schemas.microsoft.com/office/drawing/2014/main" id="{482C77DD-DEB0-C24B-9DA0-E50834091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49" name="Rectangle 231">
            <a:extLst>
              <a:ext uri="{FF2B5EF4-FFF2-40B4-BE49-F238E27FC236}">
                <a16:creationId xmlns:a16="http://schemas.microsoft.com/office/drawing/2014/main" id="{733B93A8-920C-FA4F-B80F-21FE925C2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0" name="Rectangle 232">
            <a:extLst>
              <a:ext uri="{FF2B5EF4-FFF2-40B4-BE49-F238E27FC236}">
                <a16:creationId xmlns:a16="http://schemas.microsoft.com/office/drawing/2014/main" id="{F97E3614-0C62-CA45-AAC1-768960ECD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1" name="Rectangle 233">
            <a:extLst>
              <a:ext uri="{FF2B5EF4-FFF2-40B4-BE49-F238E27FC236}">
                <a16:creationId xmlns:a16="http://schemas.microsoft.com/office/drawing/2014/main" id="{DDCFD35E-232B-6D4F-AE6E-83B140832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2" name="Line 234">
            <a:extLst>
              <a:ext uri="{FF2B5EF4-FFF2-40B4-BE49-F238E27FC236}">
                <a16:creationId xmlns:a16="http://schemas.microsoft.com/office/drawing/2014/main" id="{0FF6DBE8-364D-1C40-AFC5-4C1F8D34CF0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4" y="3260725"/>
            <a:ext cx="581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53" name="Rectangle 235">
            <a:extLst>
              <a:ext uri="{FF2B5EF4-FFF2-40B4-BE49-F238E27FC236}">
                <a16:creationId xmlns:a16="http://schemas.microsoft.com/office/drawing/2014/main" id="{56872F3C-1444-3B43-8BB4-9DCAD3E5D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4" name="Rectangle 236">
            <a:extLst>
              <a:ext uri="{FF2B5EF4-FFF2-40B4-BE49-F238E27FC236}">
                <a16:creationId xmlns:a16="http://schemas.microsoft.com/office/drawing/2014/main" id="{F482E9A3-652A-724D-9C21-E4D42823E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19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5" name="Rectangle 237">
            <a:extLst>
              <a:ext uri="{FF2B5EF4-FFF2-40B4-BE49-F238E27FC236}">
                <a16:creationId xmlns:a16="http://schemas.microsoft.com/office/drawing/2014/main" id="{5CFE76A7-D094-EE44-835B-529FC6716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6" name="Rectangle 238">
            <a:extLst>
              <a:ext uri="{FF2B5EF4-FFF2-40B4-BE49-F238E27FC236}">
                <a16:creationId xmlns:a16="http://schemas.microsoft.com/office/drawing/2014/main" id="{2503BD29-B4D3-D340-A611-38A3B7680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7" name="Rectangle 239">
            <a:extLst>
              <a:ext uri="{FF2B5EF4-FFF2-40B4-BE49-F238E27FC236}">
                <a16:creationId xmlns:a16="http://schemas.microsoft.com/office/drawing/2014/main" id="{A96C3170-2FCC-7B45-9FE6-74DA96933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8" name="Rectangle 241">
            <a:extLst>
              <a:ext uri="{FF2B5EF4-FFF2-40B4-BE49-F238E27FC236}">
                <a16:creationId xmlns:a16="http://schemas.microsoft.com/office/drawing/2014/main" id="{2F8B5DA3-2F1D-E543-9867-3974AB7C8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2359" name="TextBox 125">
            <a:extLst>
              <a:ext uri="{FF2B5EF4-FFF2-40B4-BE49-F238E27FC236}">
                <a16:creationId xmlns:a16="http://schemas.microsoft.com/office/drawing/2014/main" id="{9A3649CB-01D3-884E-B95C-DAB2B102E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1713" y="645795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3.8 from the textbook ]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Title 1">
            <a:extLst>
              <a:ext uri="{FF2B5EF4-FFF2-40B4-BE49-F238E27FC236}">
                <a16:creationId xmlns:a16="http://schemas.microsoft.com/office/drawing/2014/main" id="{D656071F-0A88-D34C-98AA-CB4677AFF46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1’s complement addition</a:t>
            </a:r>
            <a:endParaRPr lang="en-US" altLang="en-US" sz="3200"/>
          </a:p>
        </p:txBody>
      </p:sp>
      <p:grpSp>
        <p:nvGrpSpPr>
          <p:cNvPr id="143362" name="Group 21">
            <a:extLst>
              <a:ext uri="{FF2B5EF4-FFF2-40B4-BE49-F238E27FC236}">
                <a16:creationId xmlns:a16="http://schemas.microsoft.com/office/drawing/2014/main" id="{FE0F6F5C-AFCD-3A45-9368-62332A87B96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3389" name="Picture 22" descr="Screen shot 2015-09-30 at 3.23.46 PM.png">
              <a:extLst>
                <a:ext uri="{FF2B5EF4-FFF2-40B4-BE49-F238E27FC236}">
                  <a16:creationId xmlns:a16="http://schemas.microsoft.com/office/drawing/2014/main" id="{5324D7BC-DA85-4941-8F2C-491D151DD6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390" name="Picture 23" descr="Screen shot 2015-09-30 at 3.24.03 PM.png">
              <a:extLst>
                <a:ext uri="{FF2B5EF4-FFF2-40B4-BE49-F238E27FC236}">
                  <a16:creationId xmlns:a16="http://schemas.microsoft.com/office/drawing/2014/main" id="{C0C72229-168D-8640-8C39-7D09FD0001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3363" name="Rectangle 189">
            <a:extLst>
              <a:ext uri="{FF2B5EF4-FFF2-40B4-BE49-F238E27FC236}">
                <a16:creationId xmlns:a16="http://schemas.microsoft.com/office/drawing/2014/main" id="{717D693C-D90A-9340-BB79-C7B966D37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1" y="289877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64" name="Rectangle 191">
            <a:extLst>
              <a:ext uri="{FF2B5EF4-FFF2-40B4-BE49-F238E27FC236}">
                <a16:creationId xmlns:a16="http://schemas.microsoft.com/office/drawing/2014/main" id="{BEACE0E8-815E-B34B-B356-D37054532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2591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65" name="Rectangle 192">
            <a:extLst>
              <a:ext uri="{FF2B5EF4-FFF2-40B4-BE49-F238E27FC236}">
                <a16:creationId xmlns:a16="http://schemas.microsoft.com/office/drawing/2014/main" id="{C75E5B97-95E8-4940-BFB8-949EEAD4F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6670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66" name="Line 193">
            <a:extLst>
              <a:ext uri="{FF2B5EF4-FFF2-40B4-BE49-F238E27FC236}">
                <a16:creationId xmlns:a16="http://schemas.microsoft.com/office/drawing/2014/main" id="{CAA0B23A-297F-9B46-B065-076226546D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260725"/>
            <a:ext cx="78740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67" name="Rectangle 194">
            <a:extLst>
              <a:ext uri="{FF2B5EF4-FFF2-40B4-BE49-F238E27FC236}">
                <a16:creationId xmlns:a16="http://schemas.microsoft.com/office/drawing/2014/main" id="{A6E7A56F-3A86-2D4F-B7E5-08C18F1B0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900363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68" name="Rectangle 208">
            <a:extLst>
              <a:ext uri="{FF2B5EF4-FFF2-40B4-BE49-F238E27FC236}">
                <a16:creationId xmlns:a16="http://schemas.microsoft.com/office/drawing/2014/main" id="{90AC25FD-D2CD-144B-92D3-3AFC7268A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2591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69" name="Rectangle 227">
            <a:extLst>
              <a:ext uri="{FF2B5EF4-FFF2-40B4-BE49-F238E27FC236}">
                <a16:creationId xmlns:a16="http://schemas.microsoft.com/office/drawing/2014/main" id="{22FACE3E-9347-5847-B488-1F22CC19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0" name="Rectangle 228">
            <a:extLst>
              <a:ext uri="{FF2B5EF4-FFF2-40B4-BE49-F238E27FC236}">
                <a16:creationId xmlns:a16="http://schemas.microsoft.com/office/drawing/2014/main" id="{D8047BC9-D3B0-A748-AD25-F1D9DF89A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1" name="Rectangle 229">
            <a:extLst>
              <a:ext uri="{FF2B5EF4-FFF2-40B4-BE49-F238E27FC236}">
                <a16:creationId xmlns:a16="http://schemas.microsoft.com/office/drawing/2014/main" id="{C5D69D33-1F66-B546-AFCC-6365CEFE7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2" name="Rectangle 230">
            <a:extLst>
              <a:ext uri="{FF2B5EF4-FFF2-40B4-BE49-F238E27FC236}">
                <a16:creationId xmlns:a16="http://schemas.microsoft.com/office/drawing/2014/main" id="{D9808370-CC33-E740-A03C-29B1887A0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3" name="Rectangle 231">
            <a:extLst>
              <a:ext uri="{FF2B5EF4-FFF2-40B4-BE49-F238E27FC236}">
                <a16:creationId xmlns:a16="http://schemas.microsoft.com/office/drawing/2014/main" id="{DAA1A3C4-D1B9-8048-85CE-96E603A55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4" name="Rectangle 232">
            <a:extLst>
              <a:ext uri="{FF2B5EF4-FFF2-40B4-BE49-F238E27FC236}">
                <a16:creationId xmlns:a16="http://schemas.microsoft.com/office/drawing/2014/main" id="{63069B83-056F-9043-8A1C-C5504EBFA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5" name="Rectangle 233">
            <a:extLst>
              <a:ext uri="{FF2B5EF4-FFF2-40B4-BE49-F238E27FC236}">
                <a16:creationId xmlns:a16="http://schemas.microsoft.com/office/drawing/2014/main" id="{E23EEBD3-5E2C-F24B-8DC6-D9BC3D6E7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6" name="Line 234">
            <a:extLst>
              <a:ext uri="{FF2B5EF4-FFF2-40B4-BE49-F238E27FC236}">
                <a16:creationId xmlns:a16="http://schemas.microsoft.com/office/drawing/2014/main" id="{63D13412-F9D2-AE4C-AC13-8FCC3E69BE3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4" y="3260725"/>
            <a:ext cx="581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77" name="Rectangle 235">
            <a:extLst>
              <a:ext uri="{FF2B5EF4-FFF2-40B4-BE49-F238E27FC236}">
                <a16:creationId xmlns:a16="http://schemas.microsoft.com/office/drawing/2014/main" id="{6635DD16-52BC-C54C-B1F9-B62A45D54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8" name="Rectangle 236">
            <a:extLst>
              <a:ext uri="{FF2B5EF4-FFF2-40B4-BE49-F238E27FC236}">
                <a16:creationId xmlns:a16="http://schemas.microsoft.com/office/drawing/2014/main" id="{DBD9F10A-08DC-634B-9ED5-BD5D09528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19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79" name="Rectangle 237">
            <a:extLst>
              <a:ext uri="{FF2B5EF4-FFF2-40B4-BE49-F238E27FC236}">
                <a16:creationId xmlns:a16="http://schemas.microsoft.com/office/drawing/2014/main" id="{9C7ECEC2-2B13-3E40-929F-F32A87345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80" name="Rectangle 238">
            <a:extLst>
              <a:ext uri="{FF2B5EF4-FFF2-40B4-BE49-F238E27FC236}">
                <a16:creationId xmlns:a16="http://schemas.microsoft.com/office/drawing/2014/main" id="{0F1006F1-9242-AB42-BEDF-292E73C2C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81" name="Rectangle 239">
            <a:extLst>
              <a:ext uri="{FF2B5EF4-FFF2-40B4-BE49-F238E27FC236}">
                <a16:creationId xmlns:a16="http://schemas.microsoft.com/office/drawing/2014/main" id="{91211A0A-A974-2545-801C-C1DA9F909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82" name="Rectangle 241">
            <a:extLst>
              <a:ext uri="{FF2B5EF4-FFF2-40B4-BE49-F238E27FC236}">
                <a16:creationId xmlns:a16="http://schemas.microsoft.com/office/drawing/2014/main" id="{CE93B436-1C31-7C4E-BE20-149BC3495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3383" name="Rectangle 3">
            <a:extLst>
              <a:ext uri="{FF2B5EF4-FFF2-40B4-BE49-F238E27FC236}">
                <a16:creationId xmlns:a16="http://schemas.microsoft.com/office/drawing/2014/main" id="{54E29A59-F3D7-CA43-B1B7-53F049DDF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4616450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84" name="Rectangle 3">
            <a:extLst>
              <a:ext uri="{FF2B5EF4-FFF2-40B4-BE49-F238E27FC236}">
                <a16:creationId xmlns:a16="http://schemas.microsoft.com/office/drawing/2014/main" id="{4CFC6BDD-0F61-EC49-9A03-FCAB8B1E8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5378450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85" name="Rectangle 3">
            <a:extLst>
              <a:ext uri="{FF2B5EF4-FFF2-40B4-BE49-F238E27FC236}">
                <a16:creationId xmlns:a16="http://schemas.microsoft.com/office/drawing/2014/main" id="{69DF50E0-2A1D-324C-8C94-DB221435F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2000250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86" name="Rectangle 3">
            <a:extLst>
              <a:ext uri="{FF2B5EF4-FFF2-40B4-BE49-F238E27FC236}">
                <a16:creationId xmlns:a16="http://schemas.microsoft.com/office/drawing/2014/main" id="{73D1120E-BC1C-0348-B36F-78BB945D3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73389"/>
            <a:ext cx="762000" cy="211137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87" name="Rectangle 3">
            <a:extLst>
              <a:ext uri="{FF2B5EF4-FFF2-40B4-BE49-F238E27FC236}">
                <a16:creationId xmlns:a16="http://schemas.microsoft.com/office/drawing/2014/main" id="{B716EBFA-0D3B-3742-B23C-303512D3F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388" name="Rectangle 3">
            <a:extLst>
              <a:ext uri="{FF2B5EF4-FFF2-40B4-BE49-F238E27FC236}">
                <a16:creationId xmlns:a16="http://schemas.microsoft.com/office/drawing/2014/main" id="{1B42E19E-93B4-FF45-9250-178D93A4B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30575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Title 1">
            <a:extLst>
              <a:ext uri="{FF2B5EF4-FFF2-40B4-BE49-F238E27FC236}">
                <a16:creationId xmlns:a16="http://schemas.microsoft.com/office/drawing/2014/main" id="{09550D61-9A39-5247-81C7-FB735014DAE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1’s complement addition</a:t>
            </a:r>
            <a:endParaRPr lang="en-US" altLang="en-US" sz="3200"/>
          </a:p>
        </p:txBody>
      </p:sp>
      <p:grpSp>
        <p:nvGrpSpPr>
          <p:cNvPr id="144386" name="Group 21">
            <a:extLst>
              <a:ext uri="{FF2B5EF4-FFF2-40B4-BE49-F238E27FC236}">
                <a16:creationId xmlns:a16="http://schemas.microsoft.com/office/drawing/2014/main" id="{325DEB17-02CD-5A45-9073-973682A145C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4414" name="Picture 22" descr="Screen shot 2015-09-30 at 3.23.46 PM.png">
              <a:extLst>
                <a:ext uri="{FF2B5EF4-FFF2-40B4-BE49-F238E27FC236}">
                  <a16:creationId xmlns:a16="http://schemas.microsoft.com/office/drawing/2014/main" id="{7A5D93D8-A3C1-8F43-9D77-826827805F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4415" name="Picture 23" descr="Screen shot 2015-09-30 at 3.24.03 PM.png">
              <a:extLst>
                <a:ext uri="{FF2B5EF4-FFF2-40B4-BE49-F238E27FC236}">
                  <a16:creationId xmlns:a16="http://schemas.microsoft.com/office/drawing/2014/main" id="{4A3EE6FC-BB00-5B4C-AB87-5B4A1B16C9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4387" name="Rectangle 189">
            <a:extLst>
              <a:ext uri="{FF2B5EF4-FFF2-40B4-BE49-F238E27FC236}">
                <a16:creationId xmlns:a16="http://schemas.microsoft.com/office/drawing/2014/main" id="{966E4209-B978-EB4F-95C9-0618FBFF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1" y="289877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88" name="Rectangle 191">
            <a:extLst>
              <a:ext uri="{FF2B5EF4-FFF2-40B4-BE49-F238E27FC236}">
                <a16:creationId xmlns:a16="http://schemas.microsoft.com/office/drawing/2014/main" id="{40DE886D-2D42-BC48-A00E-49798682F4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2591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89" name="Rectangle 192">
            <a:extLst>
              <a:ext uri="{FF2B5EF4-FFF2-40B4-BE49-F238E27FC236}">
                <a16:creationId xmlns:a16="http://schemas.microsoft.com/office/drawing/2014/main" id="{D98237C8-ED66-ED4A-88D5-92888D5E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6670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0" name="Line 193">
            <a:extLst>
              <a:ext uri="{FF2B5EF4-FFF2-40B4-BE49-F238E27FC236}">
                <a16:creationId xmlns:a16="http://schemas.microsoft.com/office/drawing/2014/main" id="{E9513B77-3BEA-1B4D-ADC0-D4A0DC8E7A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260725"/>
            <a:ext cx="78740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391" name="Rectangle 194">
            <a:extLst>
              <a:ext uri="{FF2B5EF4-FFF2-40B4-BE49-F238E27FC236}">
                <a16:creationId xmlns:a16="http://schemas.microsoft.com/office/drawing/2014/main" id="{898F8468-B800-8A49-A5FB-41640B91F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900363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2" name="Rectangle 208">
            <a:extLst>
              <a:ext uri="{FF2B5EF4-FFF2-40B4-BE49-F238E27FC236}">
                <a16:creationId xmlns:a16="http://schemas.microsoft.com/office/drawing/2014/main" id="{E0E75A94-D576-4D41-A2B9-39E3C4132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2591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3" name="Rectangle 227">
            <a:extLst>
              <a:ext uri="{FF2B5EF4-FFF2-40B4-BE49-F238E27FC236}">
                <a16:creationId xmlns:a16="http://schemas.microsoft.com/office/drawing/2014/main" id="{D8DB531D-4A5A-734D-B3A1-8748D387D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4" name="Rectangle 228">
            <a:extLst>
              <a:ext uri="{FF2B5EF4-FFF2-40B4-BE49-F238E27FC236}">
                <a16:creationId xmlns:a16="http://schemas.microsoft.com/office/drawing/2014/main" id="{2B8D80EB-D078-0C4A-AF68-5E85C437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5" name="Rectangle 229">
            <a:extLst>
              <a:ext uri="{FF2B5EF4-FFF2-40B4-BE49-F238E27FC236}">
                <a16:creationId xmlns:a16="http://schemas.microsoft.com/office/drawing/2014/main" id="{FC1FE119-B992-E64A-A000-AAFE3F2F3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6" name="Rectangle 230">
            <a:extLst>
              <a:ext uri="{FF2B5EF4-FFF2-40B4-BE49-F238E27FC236}">
                <a16:creationId xmlns:a16="http://schemas.microsoft.com/office/drawing/2014/main" id="{03BFC2B3-2E3D-DF4D-8511-8A09AC909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7" name="Rectangle 231">
            <a:extLst>
              <a:ext uri="{FF2B5EF4-FFF2-40B4-BE49-F238E27FC236}">
                <a16:creationId xmlns:a16="http://schemas.microsoft.com/office/drawing/2014/main" id="{63C159CD-DD71-924A-B754-B140967EE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8" name="Rectangle 232">
            <a:extLst>
              <a:ext uri="{FF2B5EF4-FFF2-40B4-BE49-F238E27FC236}">
                <a16:creationId xmlns:a16="http://schemas.microsoft.com/office/drawing/2014/main" id="{C1A7FE97-D37E-5940-B235-E5134D55D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399" name="Rectangle 233">
            <a:extLst>
              <a:ext uri="{FF2B5EF4-FFF2-40B4-BE49-F238E27FC236}">
                <a16:creationId xmlns:a16="http://schemas.microsoft.com/office/drawing/2014/main" id="{25F92FA6-7253-A848-BF23-2F05EC52C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0" name="Line 234">
            <a:extLst>
              <a:ext uri="{FF2B5EF4-FFF2-40B4-BE49-F238E27FC236}">
                <a16:creationId xmlns:a16="http://schemas.microsoft.com/office/drawing/2014/main" id="{CAF983AE-FD4F-2E4C-998F-2F2DB0EFF3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4" y="3260725"/>
            <a:ext cx="581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401" name="Rectangle 235">
            <a:extLst>
              <a:ext uri="{FF2B5EF4-FFF2-40B4-BE49-F238E27FC236}">
                <a16:creationId xmlns:a16="http://schemas.microsoft.com/office/drawing/2014/main" id="{3F123434-1DF8-3F4C-92AA-A4FFD6353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2" name="Rectangle 236">
            <a:extLst>
              <a:ext uri="{FF2B5EF4-FFF2-40B4-BE49-F238E27FC236}">
                <a16:creationId xmlns:a16="http://schemas.microsoft.com/office/drawing/2014/main" id="{B2CFB035-73BE-DE4A-9CFC-B64CF475C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19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3" name="Rectangle 237">
            <a:extLst>
              <a:ext uri="{FF2B5EF4-FFF2-40B4-BE49-F238E27FC236}">
                <a16:creationId xmlns:a16="http://schemas.microsoft.com/office/drawing/2014/main" id="{6A6863C8-7672-D04C-84C5-5B8CFF094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4" name="Rectangle 238">
            <a:extLst>
              <a:ext uri="{FF2B5EF4-FFF2-40B4-BE49-F238E27FC236}">
                <a16:creationId xmlns:a16="http://schemas.microsoft.com/office/drawing/2014/main" id="{FD34BB4D-F42E-7048-AA9D-22AFDAC08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5" name="Rectangle 239">
            <a:extLst>
              <a:ext uri="{FF2B5EF4-FFF2-40B4-BE49-F238E27FC236}">
                <a16:creationId xmlns:a16="http://schemas.microsoft.com/office/drawing/2014/main" id="{6B6B5800-9088-C64E-AE96-9E246952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6" name="Rectangle 241">
            <a:extLst>
              <a:ext uri="{FF2B5EF4-FFF2-40B4-BE49-F238E27FC236}">
                <a16:creationId xmlns:a16="http://schemas.microsoft.com/office/drawing/2014/main" id="{4C135394-4943-2F47-82C4-C1C431A69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4407" name="Rectangle 3">
            <a:extLst>
              <a:ext uri="{FF2B5EF4-FFF2-40B4-BE49-F238E27FC236}">
                <a16:creationId xmlns:a16="http://schemas.microsoft.com/office/drawing/2014/main" id="{0503CFCB-6510-8142-85CA-5141C41FD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4616450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08" name="Rectangle 3">
            <a:extLst>
              <a:ext uri="{FF2B5EF4-FFF2-40B4-BE49-F238E27FC236}">
                <a16:creationId xmlns:a16="http://schemas.microsoft.com/office/drawing/2014/main" id="{41ED14B0-A362-A048-B790-F25AC9B19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5378450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09" name="Rectangle 3">
            <a:extLst>
              <a:ext uri="{FF2B5EF4-FFF2-40B4-BE49-F238E27FC236}">
                <a16:creationId xmlns:a16="http://schemas.microsoft.com/office/drawing/2014/main" id="{413FD94F-73EF-0840-AEC4-45757757E2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7425" y="2000250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10" name="Rectangle 3">
            <a:extLst>
              <a:ext uri="{FF2B5EF4-FFF2-40B4-BE49-F238E27FC236}">
                <a16:creationId xmlns:a16="http://schemas.microsoft.com/office/drawing/2014/main" id="{AA0C56C1-5E8B-8749-A3C4-D49C31EF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0800" y="2973389"/>
            <a:ext cx="762000" cy="211137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11" name="Rectangle 3">
            <a:extLst>
              <a:ext uri="{FF2B5EF4-FFF2-40B4-BE49-F238E27FC236}">
                <a16:creationId xmlns:a16="http://schemas.microsoft.com/office/drawing/2014/main" id="{4B0AFA97-52D3-FD4E-8BDB-EC96F999D8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75" y="271621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12" name="Rectangle 3">
            <a:extLst>
              <a:ext uri="{FF2B5EF4-FFF2-40B4-BE49-F238E27FC236}">
                <a16:creationId xmlns:a16="http://schemas.microsoft.com/office/drawing/2014/main" id="{D988ECC3-4202-B341-A364-BA03764B8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7150" y="3330575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413" name="TextBox 31">
            <a:extLst>
              <a:ext uri="{FF2B5EF4-FFF2-40B4-BE49-F238E27FC236}">
                <a16:creationId xmlns:a16="http://schemas.microsoft.com/office/drawing/2014/main" id="{61CB6F7F-BD4F-6D46-ABE7-9478EA0FA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6" y="3190876"/>
            <a:ext cx="1941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this is +7!</a:t>
            </a:r>
          </a:p>
        </p:txBody>
      </p: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AB6A062D-A8B8-724C-813E-DC132D143B1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1’s complement addition</a:t>
            </a:r>
            <a:endParaRPr lang="en-US" altLang="en-US" sz="3200"/>
          </a:p>
        </p:txBody>
      </p:sp>
      <p:grpSp>
        <p:nvGrpSpPr>
          <p:cNvPr id="145410" name="Group 21">
            <a:extLst>
              <a:ext uri="{FF2B5EF4-FFF2-40B4-BE49-F238E27FC236}">
                <a16:creationId xmlns:a16="http://schemas.microsoft.com/office/drawing/2014/main" id="{C2978DA7-966A-5B49-81FF-120B85D2F781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5441" name="Picture 22" descr="Screen shot 2015-09-30 at 3.23.46 PM.png">
              <a:extLst>
                <a:ext uri="{FF2B5EF4-FFF2-40B4-BE49-F238E27FC236}">
                  <a16:creationId xmlns:a16="http://schemas.microsoft.com/office/drawing/2014/main" id="{3CAF6A77-0233-0842-AD0A-22BC121C4C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442" name="Picture 23" descr="Screen shot 2015-09-30 at 3.24.03 PM.png">
              <a:extLst>
                <a:ext uri="{FF2B5EF4-FFF2-40B4-BE49-F238E27FC236}">
                  <a16:creationId xmlns:a16="http://schemas.microsoft.com/office/drawing/2014/main" id="{6441922F-2702-E342-8A80-CA7A3C7425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5411" name="TextBox 66">
            <a:extLst>
              <a:ext uri="{FF2B5EF4-FFF2-40B4-BE49-F238E27FC236}">
                <a16:creationId xmlns:a16="http://schemas.microsoft.com/office/drawing/2014/main" id="{9F1D73DE-FC70-664E-99F8-5055CA199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8" y="5029201"/>
            <a:ext cx="3987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to perform one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more addition to get the result.</a:t>
            </a:r>
          </a:p>
        </p:txBody>
      </p:sp>
      <p:sp>
        <p:nvSpPr>
          <p:cNvPr id="145412" name="Rectangle 189">
            <a:extLst>
              <a:ext uri="{FF2B5EF4-FFF2-40B4-BE49-F238E27FC236}">
                <a16:creationId xmlns:a16="http://schemas.microsoft.com/office/drawing/2014/main" id="{DEE5DC26-D356-874C-9406-9804E42B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1" y="289877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13" name="Rectangle 191">
            <a:extLst>
              <a:ext uri="{FF2B5EF4-FFF2-40B4-BE49-F238E27FC236}">
                <a16:creationId xmlns:a16="http://schemas.microsoft.com/office/drawing/2014/main" id="{531CB3DC-1CDE-594F-800E-BFACDD557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2591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14" name="Rectangle 192">
            <a:extLst>
              <a:ext uri="{FF2B5EF4-FFF2-40B4-BE49-F238E27FC236}">
                <a16:creationId xmlns:a16="http://schemas.microsoft.com/office/drawing/2014/main" id="{1B188197-E30A-E845-B48F-844032851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6670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15" name="Line 193">
            <a:extLst>
              <a:ext uri="{FF2B5EF4-FFF2-40B4-BE49-F238E27FC236}">
                <a16:creationId xmlns:a16="http://schemas.microsoft.com/office/drawing/2014/main" id="{8416A162-D6F3-4B4F-A4DE-3F0F8F53243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260725"/>
            <a:ext cx="78740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6" name="Rectangle 194">
            <a:extLst>
              <a:ext uri="{FF2B5EF4-FFF2-40B4-BE49-F238E27FC236}">
                <a16:creationId xmlns:a16="http://schemas.microsoft.com/office/drawing/2014/main" id="{5619B014-2234-BB4A-B2E3-CABE56EF1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900363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17" name="Freeform 205">
            <a:extLst>
              <a:ext uri="{FF2B5EF4-FFF2-40B4-BE49-F238E27FC236}">
                <a16:creationId xmlns:a16="http://schemas.microsoft.com/office/drawing/2014/main" id="{39215197-A85C-9348-8D3B-AB4BC306B155}"/>
              </a:ext>
            </a:extLst>
          </p:cNvPr>
          <p:cNvSpPr>
            <a:spLocks/>
          </p:cNvSpPr>
          <p:nvPr/>
        </p:nvSpPr>
        <p:spPr bwMode="auto">
          <a:xfrm>
            <a:off x="4040189" y="3760789"/>
            <a:ext cx="166687" cy="60325"/>
          </a:xfrm>
          <a:custGeom>
            <a:avLst/>
            <a:gdLst>
              <a:gd name="T0" fmla="*/ 0 w 627"/>
              <a:gd name="T1" fmla="*/ 2147483646 h 233"/>
              <a:gd name="T2" fmla="*/ 2147483646 w 627"/>
              <a:gd name="T3" fmla="*/ 2147483646 h 233"/>
              <a:gd name="T4" fmla="*/ 0 w 627"/>
              <a:gd name="T5" fmla="*/ 0 h 233"/>
              <a:gd name="T6" fmla="*/ 0 w 627"/>
              <a:gd name="T7" fmla="*/ 2147483646 h 233"/>
              <a:gd name="T8" fmla="*/ 0 w 627"/>
              <a:gd name="T9" fmla="*/ 2147483646 h 2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7"/>
              <a:gd name="T16" fmla="*/ 0 h 233"/>
              <a:gd name="T17" fmla="*/ 627 w 627"/>
              <a:gd name="T18" fmla="*/ 233 h 2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7" h="233">
                <a:moveTo>
                  <a:pt x="0" y="233"/>
                </a:moveTo>
                <a:lnTo>
                  <a:pt x="627" y="77"/>
                </a:lnTo>
                <a:lnTo>
                  <a:pt x="0" y="0"/>
                </a:lnTo>
                <a:lnTo>
                  <a:pt x="0" y="77"/>
                </a:lnTo>
                <a:lnTo>
                  <a:pt x="0" y="233"/>
                </a:lnTo>
                <a:close/>
              </a:path>
            </a:pathLst>
          </a:custGeom>
          <a:solidFill>
            <a:srgbClr val="0000FF"/>
          </a:solidFill>
          <a:ln w="20638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5418" name="Freeform 206">
            <a:extLst>
              <a:ext uri="{FF2B5EF4-FFF2-40B4-BE49-F238E27FC236}">
                <a16:creationId xmlns:a16="http://schemas.microsoft.com/office/drawing/2014/main" id="{BF280408-C02E-4B42-87C7-C006F8C11FDF}"/>
              </a:ext>
            </a:extLst>
          </p:cNvPr>
          <p:cNvSpPr>
            <a:spLocks/>
          </p:cNvSpPr>
          <p:nvPr/>
        </p:nvSpPr>
        <p:spPr bwMode="auto">
          <a:xfrm>
            <a:off x="3751264" y="3676651"/>
            <a:ext cx="288925" cy="104775"/>
          </a:xfrm>
          <a:custGeom>
            <a:avLst/>
            <a:gdLst>
              <a:gd name="T0" fmla="*/ 2147483646 w 1098"/>
              <a:gd name="T1" fmla="*/ 2147483646 h 391"/>
              <a:gd name="T2" fmla="*/ 0 w 1098"/>
              <a:gd name="T3" fmla="*/ 2147483646 h 391"/>
              <a:gd name="T4" fmla="*/ 0 w 1098"/>
              <a:gd name="T5" fmla="*/ 0 h 391"/>
              <a:gd name="T6" fmla="*/ 0 60000 65536"/>
              <a:gd name="T7" fmla="*/ 0 60000 65536"/>
              <a:gd name="T8" fmla="*/ 0 60000 65536"/>
              <a:gd name="T9" fmla="*/ 0 w 1098"/>
              <a:gd name="T10" fmla="*/ 0 h 391"/>
              <a:gd name="T11" fmla="*/ 1098 w 1098"/>
              <a:gd name="T12" fmla="*/ 391 h 3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8" h="391">
                <a:moveTo>
                  <a:pt x="1098" y="391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9" name="Rectangle 208">
            <a:extLst>
              <a:ext uri="{FF2B5EF4-FFF2-40B4-BE49-F238E27FC236}">
                <a16:creationId xmlns:a16="http://schemas.microsoft.com/office/drawing/2014/main" id="{73C2173B-2450-F647-905A-59E63783C0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2591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0" name="Rectangle 209">
            <a:extLst>
              <a:ext uri="{FF2B5EF4-FFF2-40B4-BE49-F238E27FC236}">
                <a16:creationId xmlns:a16="http://schemas.microsoft.com/office/drawing/2014/main" id="{0B500A7C-B826-4B44-B46E-AD5FB4E5D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9925" y="3522663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5421" name="Line 211">
            <a:extLst>
              <a:ext uri="{FF2B5EF4-FFF2-40B4-BE49-F238E27FC236}">
                <a16:creationId xmlns:a16="http://schemas.microsoft.com/office/drawing/2014/main" id="{2E702998-76F3-EA43-AEA5-DFE731257F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903664"/>
            <a:ext cx="7874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2" name="Rectangle 212">
            <a:extLst>
              <a:ext uri="{FF2B5EF4-FFF2-40B4-BE49-F238E27FC236}">
                <a16:creationId xmlns:a16="http://schemas.microsoft.com/office/drawing/2014/main" id="{99664DD3-A60B-3A42-AD5C-515407BAC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902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1 0 0 0</a:t>
            </a:r>
          </a:p>
        </p:txBody>
      </p:sp>
      <p:sp>
        <p:nvSpPr>
          <p:cNvPr id="145423" name="Rectangle 227">
            <a:extLst>
              <a:ext uri="{FF2B5EF4-FFF2-40B4-BE49-F238E27FC236}">
                <a16:creationId xmlns:a16="http://schemas.microsoft.com/office/drawing/2014/main" id="{9BE916A3-57AD-0142-8147-50F5F2FC8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4" name="Rectangle 228">
            <a:extLst>
              <a:ext uri="{FF2B5EF4-FFF2-40B4-BE49-F238E27FC236}">
                <a16:creationId xmlns:a16="http://schemas.microsoft.com/office/drawing/2014/main" id="{6F980FC6-6359-9547-BA18-C89E15C2C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5" name="Rectangle 229">
            <a:extLst>
              <a:ext uri="{FF2B5EF4-FFF2-40B4-BE49-F238E27FC236}">
                <a16:creationId xmlns:a16="http://schemas.microsoft.com/office/drawing/2014/main" id="{DFF0266D-C074-4B40-B369-082A92121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6" name="Rectangle 230">
            <a:extLst>
              <a:ext uri="{FF2B5EF4-FFF2-40B4-BE49-F238E27FC236}">
                <a16:creationId xmlns:a16="http://schemas.microsoft.com/office/drawing/2014/main" id="{1B0E24DF-9D2A-3342-A5ED-0F2C25E0F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7" name="Rectangle 231">
            <a:extLst>
              <a:ext uri="{FF2B5EF4-FFF2-40B4-BE49-F238E27FC236}">
                <a16:creationId xmlns:a16="http://schemas.microsoft.com/office/drawing/2014/main" id="{ADD91071-42A5-D845-922C-FB2308830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8" name="Rectangle 232">
            <a:extLst>
              <a:ext uri="{FF2B5EF4-FFF2-40B4-BE49-F238E27FC236}">
                <a16:creationId xmlns:a16="http://schemas.microsoft.com/office/drawing/2014/main" id="{C8AE3C16-BF2C-4747-99D7-61D98AD473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29" name="Rectangle 233">
            <a:extLst>
              <a:ext uri="{FF2B5EF4-FFF2-40B4-BE49-F238E27FC236}">
                <a16:creationId xmlns:a16="http://schemas.microsoft.com/office/drawing/2014/main" id="{EB785DD1-22A1-8540-8F31-A03F9CDC8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0" name="Line 234">
            <a:extLst>
              <a:ext uri="{FF2B5EF4-FFF2-40B4-BE49-F238E27FC236}">
                <a16:creationId xmlns:a16="http://schemas.microsoft.com/office/drawing/2014/main" id="{9CF0F1CB-D924-A64D-AF34-68A310B9D5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4" y="3260725"/>
            <a:ext cx="581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1" name="Rectangle 235">
            <a:extLst>
              <a:ext uri="{FF2B5EF4-FFF2-40B4-BE49-F238E27FC236}">
                <a16:creationId xmlns:a16="http://schemas.microsoft.com/office/drawing/2014/main" id="{8117045F-B02C-2A4F-AA9F-90F3342B9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2" name="Rectangle 236">
            <a:extLst>
              <a:ext uri="{FF2B5EF4-FFF2-40B4-BE49-F238E27FC236}">
                <a16:creationId xmlns:a16="http://schemas.microsoft.com/office/drawing/2014/main" id="{C9B7ABEA-366D-BF4F-8CA3-1432B5030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19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3" name="Rectangle 237">
            <a:extLst>
              <a:ext uri="{FF2B5EF4-FFF2-40B4-BE49-F238E27FC236}">
                <a16:creationId xmlns:a16="http://schemas.microsoft.com/office/drawing/2014/main" id="{2874EFF8-DE29-AA48-8AF8-838D6F1B6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4" name="Rectangle 238">
            <a:extLst>
              <a:ext uri="{FF2B5EF4-FFF2-40B4-BE49-F238E27FC236}">
                <a16:creationId xmlns:a16="http://schemas.microsoft.com/office/drawing/2014/main" id="{18E96E5D-1CF8-B248-B3C5-64DA37559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5" name="Rectangle 239">
            <a:extLst>
              <a:ext uri="{FF2B5EF4-FFF2-40B4-BE49-F238E27FC236}">
                <a16:creationId xmlns:a16="http://schemas.microsoft.com/office/drawing/2014/main" id="{31F1DF60-99D2-9D48-B6E0-426DD0C24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5436" name="Rectangle 241">
            <a:extLst>
              <a:ext uri="{FF2B5EF4-FFF2-40B4-BE49-F238E27FC236}">
                <a16:creationId xmlns:a16="http://schemas.microsoft.com/office/drawing/2014/main" id="{E982B25A-807A-984D-B070-D9BAAD513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45437" name="Group 274">
            <a:extLst>
              <a:ext uri="{FF2B5EF4-FFF2-40B4-BE49-F238E27FC236}">
                <a16:creationId xmlns:a16="http://schemas.microsoft.com/office/drawing/2014/main" id="{97595537-A3B2-9F4C-8E26-852BF486C030}"/>
              </a:ext>
            </a:extLst>
          </p:cNvPr>
          <p:cNvGrpSpPr>
            <a:grpSpLocks/>
          </p:cNvGrpSpPr>
          <p:nvPr/>
        </p:nvGrpSpPr>
        <p:grpSpPr bwMode="auto">
          <a:xfrm>
            <a:off x="3667126" y="3594100"/>
            <a:ext cx="169863" cy="82550"/>
            <a:chOff x="2102" y="2461"/>
            <a:chExt cx="107" cy="52"/>
          </a:xfrm>
        </p:grpSpPr>
        <p:sp>
          <p:nvSpPr>
            <p:cNvPr id="145438" name="Line 275">
              <a:extLst>
                <a:ext uri="{FF2B5EF4-FFF2-40B4-BE49-F238E27FC236}">
                  <a16:creationId xmlns:a16="http://schemas.microsoft.com/office/drawing/2014/main" id="{04BA4764-20A0-1445-92F9-11283E837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39" name="Line 276">
              <a:extLst>
                <a:ext uri="{FF2B5EF4-FFF2-40B4-BE49-F238E27FC236}">
                  <a16:creationId xmlns:a16="http://schemas.microsoft.com/office/drawing/2014/main" id="{EC86A364-3AAB-2042-8843-68C5F82BB2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513"/>
              <a:ext cx="107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0" name="Line 277">
              <a:extLst>
                <a:ext uri="{FF2B5EF4-FFF2-40B4-BE49-F238E27FC236}">
                  <a16:creationId xmlns:a16="http://schemas.microsoft.com/office/drawing/2014/main" id="{A7AF69C8-87FD-2B4A-A943-F2AF7296E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9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80DEB4FC-29ED-9342-86F6-64547609752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1’s complement addition</a:t>
            </a:r>
            <a:endParaRPr lang="en-US" altLang="en-US" sz="3200"/>
          </a:p>
        </p:txBody>
      </p:sp>
      <p:grpSp>
        <p:nvGrpSpPr>
          <p:cNvPr id="146434" name="Group 21">
            <a:extLst>
              <a:ext uri="{FF2B5EF4-FFF2-40B4-BE49-F238E27FC236}">
                <a16:creationId xmlns:a16="http://schemas.microsoft.com/office/drawing/2014/main" id="{C6AEEE02-BD11-BC40-9C3C-F9BA18A6ED2D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143001"/>
            <a:ext cx="2782888" cy="5154613"/>
            <a:chOff x="16274" y="1290719"/>
            <a:chExt cx="2782974" cy="5154721"/>
          </a:xfrm>
        </p:grpSpPr>
        <p:pic>
          <p:nvPicPr>
            <p:cNvPr id="146471" name="Picture 22" descr="Screen shot 2015-09-30 at 3.23.46 PM.png">
              <a:extLst>
                <a:ext uri="{FF2B5EF4-FFF2-40B4-BE49-F238E27FC236}">
                  <a16:creationId xmlns:a16="http://schemas.microsoft.com/office/drawing/2014/main" id="{CEC5FE29-8DCD-564A-B220-21D58E16F2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74" y="1290719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6472" name="Picture 23" descr="Screen shot 2015-09-30 at 3.24.03 PM.png">
              <a:extLst>
                <a:ext uri="{FF2B5EF4-FFF2-40B4-BE49-F238E27FC236}">
                  <a16:creationId xmlns:a16="http://schemas.microsoft.com/office/drawing/2014/main" id="{3E924CA4-13DB-494E-9C09-22963DD4B4B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2129" y="1299359"/>
              <a:ext cx="1737119" cy="5128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6435" name="Rectangle 3">
            <a:extLst>
              <a:ext uri="{FF2B5EF4-FFF2-40B4-BE49-F238E27FC236}">
                <a16:creationId xmlns:a16="http://schemas.microsoft.com/office/drawing/2014/main" id="{EB616165-13A8-8149-8F22-EDF97614A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4725" y="2009775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6" name="Rectangle 3">
            <a:extLst>
              <a:ext uri="{FF2B5EF4-FFF2-40B4-BE49-F238E27FC236}">
                <a16:creationId xmlns:a16="http://schemas.microsoft.com/office/drawing/2014/main" id="{A797FEBD-F886-C44C-8DBE-A19959EEB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3590925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7" name="Rectangle 3">
            <a:extLst>
              <a:ext uri="{FF2B5EF4-FFF2-40B4-BE49-F238E27FC236}">
                <a16:creationId xmlns:a16="http://schemas.microsoft.com/office/drawing/2014/main" id="{1FBBCD45-190F-A845-985C-C0F97C363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6313" y="4114800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38" name="TextBox 66">
            <a:extLst>
              <a:ext uri="{FF2B5EF4-FFF2-40B4-BE49-F238E27FC236}">
                <a16:creationId xmlns:a16="http://schemas.microsoft.com/office/drawing/2014/main" id="{2A4B5775-20E3-364F-BD50-46141C3CB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43138" y="5029201"/>
            <a:ext cx="3987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to perform one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more addition to get the result.</a:t>
            </a:r>
          </a:p>
        </p:txBody>
      </p:sp>
      <p:sp>
        <p:nvSpPr>
          <p:cNvPr id="146439" name="Rectangle 3">
            <a:extLst>
              <a:ext uri="{FF2B5EF4-FFF2-40B4-BE49-F238E27FC236}">
                <a16:creationId xmlns:a16="http://schemas.microsoft.com/office/drawing/2014/main" id="{BDAE2646-9772-324A-A973-C0E32AF7D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3321050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40" name="Rectangle 3">
            <a:extLst>
              <a:ext uri="{FF2B5EF4-FFF2-40B4-BE49-F238E27FC236}">
                <a16:creationId xmlns:a16="http://schemas.microsoft.com/office/drawing/2014/main" id="{90DE028A-05CD-2F44-B4BE-F76CCE0B5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1913" y="3984625"/>
            <a:ext cx="762000" cy="2095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41" name="Rectangle 3">
            <a:extLst>
              <a:ext uri="{FF2B5EF4-FFF2-40B4-BE49-F238E27FC236}">
                <a16:creationId xmlns:a16="http://schemas.microsoft.com/office/drawing/2014/main" id="{DEE18DF6-D1FC-7C44-B0CC-4862F7441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3589339"/>
            <a:ext cx="762000" cy="211137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6442" name="Rectangle 189">
            <a:extLst>
              <a:ext uri="{FF2B5EF4-FFF2-40B4-BE49-F238E27FC236}">
                <a16:creationId xmlns:a16="http://schemas.microsoft.com/office/drawing/2014/main" id="{9BEC6B35-D021-2D45-B92C-015AA1CC4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1" y="2898775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43" name="Rectangle 191">
            <a:extLst>
              <a:ext uri="{FF2B5EF4-FFF2-40B4-BE49-F238E27FC236}">
                <a16:creationId xmlns:a16="http://schemas.microsoft.com/office/drawing/2014/main" id="{B4C9DE21-5195-D842-87D1-16EDA3383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259138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0 1 1 1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44" name="Rectangle 192">
            <a:extLst>
              <a:ext uri="{FF2B5EF4-FFF2-40B4-BE49-F238E27FC236}">
                <a16:creationId xmlns:a16="http://schemas.microsoft.com/office/drawing/2014/main" id="{FBF869C1-7A3B-4C40-A8AB-14CC335EA8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667000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1 0 1 0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45" name="Line 193">
            <a:extLst>
              <a:ext uri="{FF2B5EF4-FFF2-40B4-BE49-F238E27FC236}">
                <a16:creationId xmlns:a16="http://schemas.microsoft.com/office/drawing/2014/main" id="{5E807DEA-F706-8846-8D45-96F1EDC1CF2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260725"/>
            <a:ext cx="787400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6" name="Rectangle 194">
            <a:extLst>
              <a:ext uri="{FF2B5EF4-FFF2-40B4-BE49-F238E27FC236}">
                <a16:creationId xmlns:a16="http://schemas.microsoft.com/office/drawing/2014/main" id="{8B7DAFD4-A9E2-A049-8892-108DCA961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2900363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1 1 0 1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47" name="Freeform 205">
            <a:extLst>
              <a:ext uri="{FF2B5EF4-FFF2-40B4-BE49-F238E27FC236}">
                <a16:creationId xmlns:a16="http://schemas.microsoft.com/office/drawing/2014/main" id="{8F90EAD2-5654-F841-91DA-A55B5813BA2B}"/>
              </a:ext>
            </a:extLst>
          </p:cNvPr>
          <p:cNvSpPr>
            <a:spLocks/>
          </p:cNvSpPr>
          <p:nvPr/>
        </p:nvSpPr>
        <p:spPr bwMode="auto">
          <a:xfrm>
            <a:off x="4040189" y="3760789"/>
            <a:ext cx="166687" cy="60325"/>
          </a:xfrm>
          <a:custGeom>
            <a:avLst/>
            <a:gdLst>
              <a:gd name="T0" fmla="*/ 0 w 627"/>
              <a:gd name="T1" fmla="*/ 2147483646 h 233"/>
              <a:gd name="T2" fmla="*/ 2147483646 w 627"/>
              <a:gd name="T3" fmla="*/ 2147483646 h 233"/>
              <a:gd name="T4" fmla="*/ 0 w 627"/>
              <a:gd name="T5" fmla="*/ 0 h 233"/>
              <a:gd name="T6" fmla="*/ 0 w 627"/>
              <a:gd name="T7" fmla="*/ 2147483646 h 233"/>
              <a:gd name="T8" fmla="*/ 0 w 627"/>
              <a:gd name="T9" fmla="*/ 2147483646 h 2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27"/>
              <a:gd name="T16" fmla="*/ 0 h 233"/>
              <a:gd name="T17" fmla="*/ 627 w 627"/>
              <a:gd name="T18" fmla="*/ 233 h 23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27" h="233">
                <a:moveTo>
                  <a:pt x="0" y="233"/>
                </a:moveTo>
                <a:lnTo>
                  <a:pt x="627" y="77"/>
                </a:lnTo>
                <a:lnTo>
                  <a:pt x="0" y="0"/>
                </a:lnTo>
                <a:lnTo>
                  <a:pt x="0" y="77"/>
                </a:lnTo>
                <a:lnTo>
                  <a:pt x="0" y="233"/>
                </a:lnTo>
                <a:close/>
              </a:path>
            </a:pathLst>
          </a:custGeom>
          <a:solidFill>
            <a:srgbClr val="0000FF"/>
          </a:solidFill>
          <a:ln w="20638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6448" name="Freeform 206">
            <a:extLst>
              <a:ext uri="{FF2B5EF4-FFF2-40B4-BE49-F238E27FC236}">
                <a16:creationId xmlns:a16="http://schemas.microsoft.com/office/drawing/2014/main" id="{F50FDD5D-CB01-EB47-9774-2E4777EDE3AA}"/>
              </a:ext>
            </a:extLst>
          </p:cNvPr>
          <p:cNvSpPr>
            <a:spLocks/>
          </p:cNvSpPr>
          <p:nvPr/>
        </p:nvSpPr>
        <p:spPr bwMode="auto">
          <a:xfrm>
            <a:off x="3751264" y="3676651"/>
            <a:ext cx="288925" cy="104775"/>
          </a:xfrm>
          <a:custGeom>
            <a:avLst/>
            <a:gdLst>
              <a:gd name="T0" fmla="*/ 2147483646 w 1098"/>
              <a:gd name="T1" fmla="*/ 2147483646 h 391"/>
              <a:gd name="T2" fmla="*/ 0 w 1098"/>
              <a:gd name="T3" fmla="*/ 2147483646 h 391"/>
              <a:gd name="T4" fmla="*/ 0 w 1098"/>
              <a:gd name="T5" fmla="*/ 0 h 391"/>
              <a:gd name="T6" fmla="*/ 0 60000 65536"/>
              <a:gd name="T7" fmla="*/ 0 60000 65536"/>
              <a:gd name="T8" fmla="*/ 0 60000 65536"/>
              <a:gd name="T9" fmla="*/ 0 w 1098"/>
              <a:gd name="T10" fmla="*/ 0 h 391"/>
              <a:gd name="T11" fmla="*/ 1098 w 1098"/>
              <a:gd name="T12" fmla="*/ 391 h 3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98" h="391">
                <a:moveTo>
                  <a:pt x="1098" y="391"/>
                </a:moveTo>
                <a:lnTo>
                  <a:pt x="0" y="391"/>
                </a:lnTo>
                <a:lnTo>
                  <a:pt x="0" y="0"/>
                </a:lnTo>
              </a:path>
            </a:pathLst>
          </a:cu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9" name="Rectangle 208">
            <a:extLst>
              <a:ext uri="{FF2B5EF4-FFF2-40B4-BE49-F238E27FC236}">
                <a16:creationId xmlns:a16="http://schemas.microsoft.com/office/drawing/2014/main" id="{D54C01AF-0FB4-3F40-A1F0-0382056D5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259138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1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0" name="Rectangle 209">
            <a:extLst>
              <a:ext uri="{FF2B5EF4-FFF2-40B4-BE49-F238E27FC236}">
                <a16:creationId xmlns:a16="http://schemas.microsoft.com/office/drawing/2014/main" id="{3283A996-7E8D-824E-A7D6-420099ACE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9925" y="3522663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6451" name="Line 211">
            <a:extLst>
              <a:ext uri="{FF2B5EF4-FFF2-40B4-BE49-F238E27FC236}">
                <a16:creationId xmlns:a16="http://schemas.microsoft.com/office/drawing/2014/main" id="{CFC78EBB-E5DD-D747-8EC3-A6B4FC02E1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9525" y="3903664"/>
            <a:ext cx="787400" cy="15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2" name="Rectangle 212">
            <a:extLst>
              <a:ext uri="{FF2B5EF4-FFF2-40B4-BE49-F238E27FC236}">
                <a16:creationId xmlns:a16="http://schemas.microsoft.com/office/drawing/2014/main" id="{26F9A028-0E08-0B4C-924B-8009C1154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0" y="3902075"/>
            <a:ext cx="698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FF"/>
                </a:solidFill>
                <a:latin typeface="Times" pitchFamily="2" charset="0"/>
              </a:rPr>
              <a:t>1 0 0 0</a:t>
            </a:r>
          </a:p>
        </p:txBody>
      </p:sp>
      <p:sp>
        <p:nvSpPr>
          <p:cNvPr id="146453" name="Rectangle 227">
            <a:extLst>
              <a:ext uri="{FF2B5EF4-FFF2-40B4-BE49-F238E27FC236}">
                <a16:creationId xmlns:a16="http://schemas.microsoft.com/office/drawing/2014/main" id="{F496DA5B-E65A-884C-A4A0-6D1EF9D85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5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4" name="Rectangle 228">
            <a:extLst>
              <a:ext uri="{FF2B5EF4-FFF2-40B4-BE49-F238E27FC236}">
                <a16:creationId xmlns:a16="http://schemas.microsoft.com/office/drawing/2014/main" id="{D4CDC924-9843-214D-B78E-B371C518E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2670175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5" name="Rectangle 229">
            <a:extLst>
              <a:ext uri="{FF2B5EF4-FFF2-40B4-BE49-F238E27FC236}">
                <a16:creationId xmlns:a16="http://schemas.microsoft.com/office/drawing/2014/main" id="{D5CC8037-E1CB-EB49-8B7F-1DB189B5F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6" name="Rectangle 230">
            <a:extLst>
              <a:ext uri="{FF2B5EF4-FFF2-40B4-BE49-F238E27FC236}">
                <a16:creationId xmlns:a16="http://schemas.microsoft.com/office/drawing/2014/main" id="{F2BF7A03-823B-6447-875D-E517D552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2670176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7" name="Rectangle 231">
            <a:extLst>
              <a:ext uri="{FF2B5EF4-FFF2-40B4-BE49-F238E27FC236}">
                <a16:creationId xmlns:a16="http://schemas.microsoft.com/office/drawing/2014/main" id="{4319AF2B-2F01-E04F-AA23-C899FF2C3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6563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7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8" name="Rectangle 232">
            <a:extLst>
              <a:ext uri="{FF2B5EF4-FFF2-40B4-BE49-F238E27FC236}">
                <a16:creationId xmlns:a16="http://schemas.microsoft.com/office/drawing/2014/main" id="{01C8652D-D6EB-D745-B833-9EF7F2A01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32512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59" name="Rectangle 233">
            <a:extLst>
              <a:ext uri="{FF2B5EF4-FFF2-40B4-BE49-F238E27FC236}">
                <a16:creationId xmlns:a16="http://schemas.microsoft.com/office/drawing/2014/main" id="{DE0D9D40-3782-0145-824D-A346ED0C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0" name="Line 234">
            <a:extLst>
              <a:ext uri="{FF2B5EF4-FFF2-40B4-BE49-F238E27FC236}">
                <a16:creationId xmlns:a16="http://schemas.microsoft.com/office/drawing/2014/main" id="{823BFDA2-3460-1F41-BEB5-BFF51B48FE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03514" y="3260725"/>
            <a:ext cx="5810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1" name="Rectangle 235">
            <a:extLst>
              <a:ext uri="{FF2B5EF4-FFF2-40B4-BE49-F238E27FC236}">
                <a16:creationId xmlns:a16="http://schemas.microsoft.com/office/drawing/2014/main" id="{EAC5ABEA-FFB9-F448-BA1F-01F701BFE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32512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2" name="Rectangle 236">
            <a:extLst>
              <a:ext uri="{FF2B5EF4-FFF2-40B4-BE49-F238E27FC236}">
                <a16:creationId xmlns:a16="http://schemas.microsoft.com/office/drawing/2014/main" id="{B2322E27-FF81-4544-B820-82F7FCB3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1" y="2901950"/>
            <a:ext cx="142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+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3" name="Rectangle 237">
            <a:extLst>
              <a:ext uri="{FF2B5EF4-FFF2-40B4-BE49-F238E27FC236}">
                <a16:creationId xmlns:a16="http://schemas.microsoft.com/office/drawing/2014/main" id="{4859E879-AACA-C444-A61F-086B8FB13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1325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2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4" name="Rectangle 238">
            <a:extLst>
              <a:ext uri="{FF2B5EF4-FFF2-40B4-BE49-F238E27FC236}">
                <a16:creationId xmlns:a16="http://schemas.microsoft.com/office/drawing/2014/main" id="{1EB1E82F-E475-E042-9B48-84AB58031A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6388" y="2908300"/>
            <a:ext cx="127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–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5" name="Rectangle 239">
            <a:extLst>
              <a:ext uri="{FF2B5EF4-FFF2-40B4-BE49-F238E27FC236}">
                <a16:creationId xmlns:a16="http://schemas.microsoft.com/office/drawing/2014/main" id="{A302ACD6-E31F-694D-ADDD-DC2E932C3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6538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46466" name="Rectangle 241">
            <a:extLst>
              <a:ext uri="{FF2B5EF4-FFF2-40B4-BE49-F238E27FC236}">
                <a16:creationId xmlns:a16="http://schemas.microsoft.com/office/drawing/2014/main" id="{332BC34A-E8E0-9740-A6E6-AF5915090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7850" y="2908301"/>
            <a:ext cx="88900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1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sz="2000" b="0">
              <a:latin typeface="Times" pitchFamily="2" charset="0"/>
            </a:endParaRPr>
          </a:p>
        </p:txBody>
      </p:sp>
      <p:grpSp>
        <p:nvGrpSpPr>
          <p:cNvPr id="146467" name="Group 274">
            <a:extLst>
              <a:ext uri="{FF2B5EF4-FFF2-40B4-BE49-F238E27FC236}">
                <a16:creationId xmlns:a16="http://schemas.microsoft.com/office/drawing/2014/main" id="{E69218C3-5AFB-B449-88A2-259A2102935C}"/>
              </a:ext>
            </a:extLst>
          </p:cNvPr>
          <p:cNvGrpSpPr>
            <a:grpSpLocks/>
          </p:cNvGrpSpPr>
          <p:nvPr/>
        </p:nvGrpSpPr>
        <p:grpSpPr bwMode="auto">
          <a:xfrm>
            <a:off x="3667126" y="3594100"/>
            <a:ext cx="169863" cy="82550"/>
            <a:chOff x="2102" y="2461"/>
            <a:chExt cx="107" cy="52"/>
          </a:xfrm>
        </p:grpSpPr>
        <p:sp>
          <p:nvSpPr>
            <p:cNvPr id="146468" name="Line 275">
              <a:extLst>
                <a:ext uri="{FF2B5EF4-FFF2-40B4-BE49-F238E27FC236}">
                  <a16:creationId xmlns:a16="http://schemas.microsoft.com/office/drawing/2014/main" id="{50B1AE73-209F-3B4A-A05F-17051A646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9" name="Line 276">
              <a:extLst>
                <a:ext uri="{FF2B5EF4-FFF2-40B4-BE49-F238E27FC236}">
                  <a16:creationId xmlns:a16="http://schemas.microsoft.com/office/drawing/2014/main" id="{FF24F68A-13BA-5947-9179-F7722CFEB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2" y="2513"/>
              <a:ext cx="107" cy="0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70" name="Line 277">
              <a:extLst>
                <a:ext uri="{FF2B5EF4-FFF2-40B4-BE49-F238E27FC236}">
                  <a16:creationId xmlns:a16="http://schemas.microsoft.com/office/drawing/2014/main" id="{6E0040B2-59CA-9B4C-A886-B2E0C0970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9" y="2461"/>
              <a:ext cx="0" cy="52"/>
            </a:xfrm>
            <a:prstGeom prst="line">
              <a:avLst/>
            </a:prstGeom>
            <a:noFill/>
            <a:ln w="1905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itle 1">
            <a:extLst>
              <a:ext uri="{FF2B5EF4-FFF2-40B4-BE49-F238E27FC236}">
                <a16:creationId xmlns:a16="http://schemas.microsoft.com/office/drawing/2014/main" id="{92C3A015-2FA1-8042-829E-A8279CCA8F70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Implications for arithmetic operations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 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representation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EF0433E-3223-8848-94A9-92E691F925AF}"/>
              </a:ext>
            </a:extLst>
          </p:cNvPr>
          <p:cNvSpPr txBox="1">
            <a:spLocks noChangeArrowheads="1"/>
          </p:cNvSpPr>
          <p:nvPr/>
        </p:nvSpPr>
        <p:spPr>
          <a:xfrm>
            <a:off x="1600200" y="17526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>
              <a:defRPr/>
            </a:pPr>
            <a:r>
              <a:rPr lang="en-US" altLang="en-US" kern="0" dirty="0"/>
              <a:t>We could do addition in 1’s complement, but the circuit will need to handle these exceptions.</a:t>
            </a:r>
          </a:p>
          <a:p>
            <a:pPr>
              <a:defRPr/>
            </a:pPr>
            <a:endParaRPr lang="en-US" altLang="en-US" kern="0" dirty="0"/>
          </a:p>
          <a:p>
            <a:pPr>
              <a:defRPr/>
            </a:pPr>
            <a:r>
              <a:rPr lang="en-US" altLang="en-US" kern="0" dirty="0"/>
              <a:t>In some cases, it will run faster that others, thus creating uncertainties in the timing.</a:t>
            </a:r>
          </a:p>
          <a:p>
            <a:pPr>
              <a:defRPr/>
            </a:pPr>
            <a:endParaRPr lang="en-US" altLang="en-US" kern="0" dirty="0"/>
          </a:p>
          <a:p>
            <a:pPr>
              <a:defRPr/>
            </a:pPr>
            <a:r>
              <a:rPr lang="en-US" altLang="en-US" kern="0" dirty="0"/>
              <a:t>Therefore, 1’s complement is not used in practice to do arithmetic operations.</a:t>
            </a:r>
          </a:p>
          <a:p>
            <a:pPr>
              <a:defRPr/>
            </a:pPr>
            <a:endParaRPr lang="en-US" altLang="en-US" kern="0" dirty="0"/>
          </a:p>
          <a:p>
            <a:pPr>
              <a:defRPr/>
            </a:pPr>
            <a:r>
              <a:rPr lang="en-US" altLang="en-US" kern="0" dirty="0"/>
              <a:t>But it may show up as an intermediary step in doing 2’s complement operations.	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9E6718-731B-F86E-493C-CE5D7FDEBF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59E5E8A-D357-F9F3-A064-FBE9084428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57400"/>
            <a:ext cx="9144000" cy="2133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Method #3:</a:t>
            </a:r>
            <a:br>
              <a:rPr lang="en-US" dirty="0">
                <a:ea typeface="+mj-ea"/>
                <a:cs typeface="+mj-cs"/>
              </a:rPr>
            </a:b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2’s Complement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Representation</a:t>
            </a:r>
          </a:p>
        </p:txBody>
      </p:sp>
    </p:spTree>
    <p:extLst>
      <p:ext uri="{BB962C8B-B14F-4D97-AF65-F5344CB8AC3E}">
        <p14:creationId xmlns:p14="http://schemas.microsoft.com/office/powerpoint/2010/main" val="3375408311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TextBox 3">
            <a:extLst>
              <a:ext uri="{FF2B5EF4-FFF2-40B4-BE49-F238E27FC236}">
                <a16:creationId xmlns:a16="http://schemas.microsoft.com/office/drawing/2014/main" id="{DB9C213F-AC91-EB48-AF61-6D35CFDF6D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1733551"/>
            <a:ext cx="79819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Let K be the negative equivalent of an n-bit positive number P.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Then, in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representation K is obtained by subtracting P from 2</a:t>
            </a:r>
            <a:r>
              <a:rPr lang="en-US" altLang="ja-JP" b="0" baseline="30000">
                <a:latin typeface="Times New Roman" panose="02020603050405020304" pitchFamily="18" charset="0"/>
              </a:rPr>
              <a:t>n</a:t>
            </a:r>
            <a:r>
              <a:rPr lang="en-US" altLang="ja-JP" b="0">
                <a:latin typeface="Times New Roman" panose="02020603050405020304" pitchFamily="18" charset="0"/>
              </a:rPr>
              <a:t> , namely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			K = 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 –  P</a:t>
            </a:r>
          </a:p>
        </p:txBody>
      </p:sp>
      <p:sp>
        <p:nvSpPr>
          <p:cNvPr id="150530" name="Title 1">
            <a:extLst>
              <a:ext uri="{FF2B5EF4-FFF2-40B4-BE49-F238E27FC236}">
                <a16:creationId xmlns:a16="http://schemas.microsoft.com/office/drawing/2014/main" id="{27EA4EF9-D4BD-DE45-B54A-CF11FDA9921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 and add 1 to the result)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0D5A95E8-8087-A147-9597-E6D30BF2EA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 with addition in base 10</a:t>
            </a:r>
          </a:p>
        </p:txBody>
      </p:sp>
      <p:grpSp>
        <p:nvGrpSpPr>
          <p:cNvPr id="30722" name="Group 6">
            <a:extLst>
              <a:ext uri="{FF2B5EF4-FFF2-40B4-BE49-F238E27FC236}">
                <a16:creationId xmlns:a16="http://schemas.microsoft.com/office/drawing/2014/main" id="{9EEFEE94-9BCA-394E-80B8-2840C9121618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1928814"/>
            <a:ext cx="5029200" cy="3252787"/>
            <a:chOff x="2286000" y="1929428"/>
            <a:chExt cx="5029200" cy="3252172"/>
          </a:xfrm>
        </p:grpSpPr>
        <p:sp>
          <p:nvSpPr>
            <p:cNvPr id="30723" name="TextBox 3">
              <a:extLst>
                <a:ext uri="{FF2B5EF4-FFF2-40B4-BE49-F238E27FC236}">
                  <a16:creationId xmlns:a16="http://schemas.microsoft.com/office/drawing/2014/main" id="{A2E2E69A-E913-F84A-89BE-8F541C8B6F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78133" y="1929428"/>
              <a:ext cx="3602776" cy="3252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Courier" pitchFamily="2" charset="0"/>
                </a:rPr>
                <a:t>c</a:t>
              </a:r>
              <a:r>
                <a:rPr lang="en-US" altLang="en-US" sz="4400" b="0" baseline="-25000">
                  <a:latin typeface="Courier" pitchFamily="2" charset="0"/>
                </a:rPr>
                <a:t>3</a:t>
              </a:r>
              <a:r>
                <a:rPr lang="en-US" altLang="en-US" sz="4400" b="0">
                  <a:latin typeface="Courier" pitchFamily="2" charset="0"/>
                </a:rPr>
                <a:t> c</a:t>
              </a:r>
              <a:r>
                <a:rPr lang="en-US" altLang="en-US" sz="4400" b="0" baseline="-25000">
                  <a:latin typeface="Courier" pitchFamily="2" charset="0"/>
                </a:rPr>
                <a:t>2</a:t>
              </a:r>
              <a:r>
                <a:rPr lang="en-US" altLang="en-US" sz="4400" b="0">
                  <a:latin typeface="Courier" pitchFamily="2" charset="0"/>
                </a:rPr>
                <a:t> c</a:t>
              </a:r>
              <a:r>
                <a:rPr lang="en-US" altLang="en-US" sz="4400" b="0" baseline="-25000">
                  <a:latin typeface="Courier" pitchFamily="2" charset="0"/>
                </a:rPr>
                <a:t>1</a:t>
              </a:r>
              <a:r>
                <a:rPr lang="en-US" altLang="en-US" sz="4400" b="0">
                  <a:latin typeface="Courier" pitchFamily="2" charset="0"/>
                </a:rPr>
                <a:t> c</a:t>
              </a:r>
              <a:r>
                <a:rPr lang="en-US" altLang="en-US" sz="4400" b="0" baseline="-25000">
                  <a:latin typeface="Courier" pitchFamily="2" charset="0"/>
                </a:rPr>
                <a:t>0</a:t>
              </a:r>
            </a:p>
            <a:p>
              <a:pPr algn="r"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Courier" pitchFamily="2" charset="0"/>
                </a:rPr>
                <a:t>x</a:t>
              </a:r>
              <a:r>
                <a:rPr lang="en-US" altLang="en-US" sz="4400" b="0" baseline="-25000">
                  <a:latin typeface="Courier" pitchFamily="2" charset="0"/>
                </a:rPr>
                <a:t>2</a:t>
              </a:r>
              <a:r>
                <a:rPr lang="en-US" altLang="en-US" sz="4400" b="0">
                  <a:latin typeface="Courier" pitchFamily="2" charset="0"/>
                </a:rPr>
                <a:t> x</a:t>
              </a:r>
              <a:r>
                <a:rPr lang="en-US" altLang="en-US" sz="4400" b="0" baseline="-25000">
                  <a:latin typeface="Courier" pitchFamily="2" charset="0"/>
                </a:rPr>
                <a:t>1</a:t>
              </a:r>
              <a:r>
                <a:rPr lang="en-US" altLang="en-US" sz="4400" b="0">
                  <a:latin typeface="Courier" pitchFamily="2" charset="0"/>
                </a:rPr>
                <a:t> x</a:t>
              </a:r>
              <a:r>
                <a:rPr lang="en-US" altLang="en-US" sz="4400" b="0" baseline="-25000">
                  <a:latin typeface="Courier" pitchFamily="2" charset="0"/>
                </a:rPr>
                <a:t>0</a:t>
              </a:r>
            </a:p>
            <a:p>
              <a:pPr algn="r"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Courier" pitchFamily="2" charset="0"/>
                </a:rPr>
                <a:t>y</a:t>
              </a:r>
              <a:r>
                <a:rPr lang="en-US" altLang="en-US" sz="4400" b="0" baseline="-25000">
                  <a:latin typeface="Courier" pitchFamily="2" charset="0"/>
                </a:rPr>
                <a:t>2</a:t>
              </a:r>
              <a:r>
                <a:rPr lang="en-US" altLang="en-US" sz="4400" b="0">
                  <a:latin typeface="Courier" pitchFamily="2" charset="0"/>
                </a:rPr>
                <a:t> y</a:t>
              </a:r>
              <a:r>
                <a:rPr lang="en-US" altLang="en-US" sz="4400" b="0" baseline="-25000">
                  <a:latin typeface="Courier" pitchFamily="2" charset="0"/>
                </a:rPr>
                <a:t>1</a:t>
              </a:r>
              <a:r>
                <a:rPr lang="en-US" altLang="en-US" sz="4400" b="0">
                  <a:latin typeface="Courier" pitchFamily="2" charset="0"/>
                </a:rPr>
                <a:t> y</a:t>
              </a:r>
              <a:r>
                <a:rPr lang="en-US" altLang="en-US" sz="4400" b="0" baseline="-25000">
                  <a:latin typeface="Courier" pitchFamily="2" charset="0"/>
                </a:rPr>
                <a:t>0</a:t>
              </a:r>
            </a:p>
            <a:p>
              <a:pPr algn="r"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Courier" pitchFamily="2" charset="0"/>
                </a:rPr>
                <a:t> s</a:t>
              </a:r>
              <a:r>
                <a:rPr lang="en-US" altLang="en-US" sz="4400" b="0" baseline="-25000">
                  <a:latin typeface="Courier" pitchFamily="2" charset="0"/>
                </a:rPr>
                <a:t>2</a:t>
              </a:r>
              <a:r>
                <a:rPr lang="en-US" altLang="en-US" sz="4400" b="0">
                  <a:latin typeface="Courier" pitchFamily="2" charset="0"/>
                </a:rPr>
                <a:t> s</a:t>
              </a:r>
              <a:r>
                <a:rPr lang="en-US" altLang="en-US" sz="4400" b="0" baseline="-25000">
                  <a:latin typeface="Courier" pitchFamily="2" charset="0"/>
                </a:rPr>
                <a:t>1</a:t>
              </a:r>
              <a:r>
                <a:rPr lang="en-US" altLang="en-US" sz="4400" b="0">
                  <a:latin typeface="Courier" pitchFamily="2" charset="0"/>
                </a:rPr>
                <a:t> s</a:t>
              </a:r>
              <a:r>
                <a:rPr lang="en-US" altLang="en-US" sz="4400" b="0" baseline="-25000">
                  <a:latin typeface="Courier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endParaRPr lang="en-US" altLang="en-US" sz="4400" b="0" baseline="-25000">
                <a:latin typeface="Courier" pitchFamily="2" charset="0"/>
              </a:endParaRPr>
            </a:p>
          </p:txBody>
        </p:sp>
        <p:cxnSp>
          <p:nvCxnSpPr>
            <p:cNvPr id="30724" name="Straight Connector 5">
              <a:extLst>
                <a:ext uri="{FF2B5EF4-FFF2-40B4-BE49-F238E27FC236}">
                  <a16:creationId xmlns:a16="http://schemas.microsoft.com/office/drawing/2014/main" id="{C57A071F-DAE8-0645-A31E-08355100A1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1600" y="4149920"/>
              <a:ext cx="381000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25" name="TextBox 7">
              <a:extLst>
                <a:ext uri="{FF2B5EF4-FFF2-40B4-BE49-F238E27FC236}">
                  <a16:creationId xmlns:a16="http://schemas.microsoft.com/office/drawing/2014/main" id="{4B288F42-9107-8A46-A71C-BE5BFEB3D1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6000" y="2819400"/>
              <a:ext cx="619080" cy="1015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0" b="0">
                  <a:latin typeface="Times" pitchFamily="2" charset="0"/>
                </a:rPr>
                <a:t>+</a:t>
              </a:r>
            </a:p>
          </p:txBody>
        </p:sp>
        <p:sp>
          <p:nvSpPr>
            <p:cNvPr id="30726" name="Rectangle 3">
              <a:extLst>
                <a:ext uri="{FF2B5EF4-FFF2-40B4-BE49-F238E27FC236}">
                  <a16:creationId xmlns:a16="http://schemas.microsoft.com/office/drawing/2014/main" id="{85F44DBF-5ECD-D648-A056-69911E2B4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7000" y="1981200"/>
              <a:ext cx="4648200" cy="838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TextBox 3">
            <a:extLst>
              <a:ext uri="{FF2B5EF4-FFF2-40B4-BE49-F238E27FC236}">
                <a16:creationId xmlns:a16="http://schemas.microsoft.com/office/drawing/2014/main" id="{098DAA71-8A00-8E44-892A-47324F7D7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1733551"/>
            <a:ext cx="79819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Let K be the negative equivalent of an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b="0">
                <a:latin typeface="Times New Roman" panose="02020603050405020304" pitchFamily="18" charset="0"/>
              </a:rPr>
              <a:t>-bit positive number P.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Then, in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representation K is obtained by subtracting P from 2</a:t>
            </a:r>
            <a:r>
              <a:rPr lang="en-US" altLang="ja-JP" b="0" baseline="3000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ja-JP" b="0">
                <a:latin typeface="Times New Roman" panose="02020603050405020304" pitchFamily="18" charset="0"/>
              </a:rPr>
              <a:t> , namely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			K = 2</a:t>
            </a:r>
            <a:r>
              <a:rPr lang="en-US" altLang="en-US" b="0" baseline="3000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b="0">
                <a:latin typeface="Times New Roman" panose="02020603050405020304" pitchFamily="18" charset="0"/>
              </a:rPr>
              <a:t>  –  P =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256 - P</a:t>
            </a:r>
          </a:p>
        </p:txBody>
      </p:sp>
      <p:sp>
        <p:nvSpPr>
          <p:cNvPr id="151554" name="Title 1">
            <a:extLst>
              <a:ext uri="{FF2B5EF4-FFF2-40B4-BE49-F238E27FC236}">
                <a16:creationId xmlns:a16="http://schemas.microsoft.com/office/drawing/2014/main" id="{15C9249B-691E-0748-8283-50E1469FAE4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 and add 1 to the result)</a:t>
            </a:r>
          </a:p>
          <a:p>
            <a:pPr algn="ctr">
              <a:spcBef>
                <a:spcPct val="0"/>
              </a:spcBef>
              <a:buFontTx/>
              <a:buNone/>
            </a:pP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98525" y="-11113"/>
            <a:ext cx="9144000" cy="1143001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2’s Complement Representation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52578" name="Group 2">
            <a:extLst>
              <a:ext uri="{FF2B5EF4-FFF2-40B4-BE49-F238E27FC236}">
                <a16:creationId xmlns:a16="http://schemas.microsoft.com/office/drawing/2014/main" id="{B31997AE-76F5-6C48-85C5-11866D83036D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52588" name="Rectangle 1">
              <a:extLst>
                <a:ext uri="{FF2B5EF4-FFF2-40B4-BE49-F238E27FC236}">
                  <a16:creationId xmlns:a16="http://schemas.microsoft.com/office/drawing/2014/main" id="{19CCB679-02BC-A242-9A0C-AEB813BCD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2589" name="Rectangle 5">
              <a:extLst>
                <a:ext uri="{FF2B5EF4-FFF2-40B4-BE49-F238E27FC236}">
                  <a16:creationId xmlns:a16="http://schemas.microsoft.com/office/drawing/2014/main" id="{0CE33A54-1E65-6F4D-88E1-E2F8CEF63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2590" name="Rectangle 6">
              <a:extLst>
                <a:ext uri="{FF2B5EF4-FFF2-40B4-BE49-F238E27FC236}">
                  <a16:creationId xmlns:a16="http://schemas.microsoft.com/office/drawing/2014/main" id="{1087F874-98BF-404A-9519-A25126E71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2591" name="Rectangle 7">
              <a:extLst>
                <a:ext uri="{FF2B5EF4-FFF2-40B4-BE49-F238E27FC236}">
                  <a16:creationId xmlns:a16="http://schemas.microsoft.com/office/drawing/2014/main" id="{A9E54EC3-35D0-5047-92F6-818F74BF5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2592" name="Rectangle 8">
              <a:extLst>
                <a:ext uri="{FF2B5EF4-FFF2-40B4-BE49-F238E27FC236}">
                  <a16:creationId xmlns:a16="http://schemas.microsoft.com/office/drawing/2014/main" id="{70774E23-E5C0-5046-868A-19D62C0AB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2593" name="Rectangle 9">
              <a:extLst>
                <a:ext uri="{FF2B5EF4-FFF2-40B4-BE49-F238E27FC236}">
                  <a16:creationId xmlns:a16="http://schemas.microsoft.com/office/drawing/2014/main" id="{4C4E42E0-5A00-2D47-B57B-DEDC7A709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2594" name="Rectangle 10">
              <a:extLst>
                <a:ext uri="{FF2B5EF4-FFF2-40B4-BE49-F238E27FC236}">
                  <a16:creationId xmlns:a16="http://schemas.microsoft.com/office/drawing/2014/main" id="{AD28120E-B3C8-C749-83FB-BB084003A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2595" name="Rectangle 11">
              <a:extLst>
                <a:ext uri="{FF2B5EF4-FFF2-40B4-BE49-F238E27FC236}">
                  <a16:creationId xmlns:a16="http://schemas.microsoft.com/office/drawing/2014/main" id="{7F15F797-495F-3C49-AF84-C1F0F284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2579" name="TextBox 8">
            <a:extLst>
              <a:ext uri="{FF2B5EF4-FFF2-40B4-BE49-F238E27FC236}">
                <a16:creationId xmlns:a16="http://schemas.microsoft.com/office/drawing/2014/main" id="{BB0C2320-C202-2B47-8798-9F3B725C2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2580" name="TextBox 8">
            <a:extLst>
              <a:ext uri="{FF2B5EF4-FFF2-40B4-BE49-F238E27FC236}">
                <a16:creationId xmlns:a16="http://schemas.microsoft.com/office/drawing/2014/main" id="{D58600E4-6D08-E44E-B291-100331266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2581" name="TextBox 8">
            <a:extLst>
              <a:ext uri="{FF2B5EF4-FFF2-40B4-BE49-F238E27FC236}">
                <a16:creationId xmlns:a16="http://schemas.microsoft.com/office/drawing/2014/main" id="{BF3A9D43-9100-774F-B2CD-521F66727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2582" name="TextBox 8">
            <a:extLst>
              <a:ext uri="{FF2B5EF4-FFF2-40B4-BE49-F238E27FC236}">
                <a16:creationId xmlns:a16="http://schemas.microsoft.com/office/drawing/2014/main" id="{9DF24242-2DD1-F747-8B3B-F1EF9666C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2583" name="TextBox 8">
            <a:extLst>
              <a:ext uri="{FF2B5EF4-FFF2-40B4-BE49-F238E27FC236}">
                <a16:creationId xmlns:a16="http://schemas.microsoft.com/office/drawing/2014/main" id="{239D6E93-4CB8-0E4F-91CA-B6BF4B3402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2584" name="TextBox 8">
            <a:extLst>
              <a:ext uri="{FF2B5EF4-FFF2-40B4-BE49-F238E27FC236}">
                <a16:creationId xmlns:a16="http://schemas.microsoft.com/office/drawing/2014/main" id="{BD6A815A-A53D-DB40-BDD3-6B91E2B95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2585" name="TextBox 8">
            <a:extLst>
              <a:ext uri="{FF2B5EF4-FFF2-40B4-BE49-F238E27FC236}">
                <a16:creationId xmlns:a16="http://schemas.microsoft.com/office/drawing/2014/main" id="{FDFCABA3-1FD8-734D-A6AB-CFDE2C38E1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2586" name="TextBox 8">
            <a:extLst>
              <a:ext uri="{FF2B5EF4-FFF2-40B4-BE49-F238E27FC236}">
                <a16:creationId xmlns:a16="http://schemas.microsoft.com/office/drawing/2014/main" id="{58874B61-C99D-194D-8123-1E33826DE7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2587" name="TextBox 19">
            <a:extLst>
              <a:ext uri="{FF2B5EF4-FFF2-40B4-BE49-F238E27FC236}">
                <a16:creationId xmlns:a16="http://schemas.microsoft.com/office/drawing/2014/main" id="{9F189611-F8A4-6445-B33A-DA6E0E7B8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98525" y="-11113"/>
            <a:ext cx="9144000" cy="1143001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2’s Complement Representation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53602" name="Group 2">
            <a:extLst>
              <a:ext uri="{FF2B5EF4-FFF2-40B4-BE49-F238E27FC236}">
                <a16:creationId xmlns:a16="http://schemas.microsoft.com/office/drawing/2014/main" id="{1AB179B2-1775-544C-B637-AA9492E068DA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53630" name="Rectangle 1">
              <a:extLst>
                <a:ext uri="{FF2B5EF4-FFF2-40B4-BE49-F238E27FC236}">
                  <a16:creationId xmlns:a16="http://schemas.microsoft.com/office/drawing/2014/main" id="{4593B09B-DB37-8840-B943-54074BB20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31" name="Rectangle 5">
              <a:extLst>
                <a:ext uri="{FF2B5EF4-FFF2-40B4-BE49-F238E27FC236}">
                  <a16:creationId xmlns:a16="http://schemas.microsoft.com/office/drawing/2014/main" id="{252934A3-84F7-4440-89AF-D04656992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32" name="Rectangle 6">
              <a:extLst>
                <a:ext uri="{FF2B5EF4-FFF2-40B4-BE49-F238E27FC236}">
                  <a16:creationId xmlns:a16="http://schemas.microsoft.com/office/drawing/2014/main" id="{41194D09-EFBE-A046-B54D-7EA66D5B4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33" name="Rectangle 7">
              <a:extLst>
                <a:ext uri="{FF2B5EF4-FFF2-40B4-BE49-F238E27FC236}">
                  <a16:creationId xmlns:a16="http://schemas.microsoft.com/office/drawing/2014/main" id="{A826E6B0-ADEE-8742-85F5-F4A0A4C60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34" name="Rectangle 8">
              <a:extLst>
                <a:ext uri="{FF2B5EF4-FFF2-40B4-BE49-F238E27FC236}">
                  <a16:creationId xmlns:a16="http://schemas.microsoft.com/office/drawing/2014/main" id="{6DEC775A-5E95-9A4C-9CBF-E04CAA3EE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35" name="Rectangle 9">
              <a:extLst>
                <a:ext uri="{FF2B5EF4-FFF2-40B4-BE49-F238E27FC236}">
                  <a16:creationId xmlns:a16="http://schemas.microsoft.com/office/drawing/2014/main" id="{F16B0192-3259-A143-A90B-F7AAD12E1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36" name="Rectangle 10">
              <a:extLst>
                <a:ext uri="{FF2B5EF4-FFF2-40B4-BE49-F238E27FC236}">
                  <a16:creationId xmlns:a16="http://schemas.microsoft.com/office/drawing/2014/main" id="{9F186B2A-0757-8947-A6BE-3BC47818E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37" name="Rectangle 11">
              <a:extLst>
                <a:ext uri="{FF2B5EF4-FFF2-40B4-BE49-F238E27FC236}">
                  <a16:creationId xmlns:a16="http://schemas.microsoft.com/office/drawing/2014/main" id="{79775B73-FF72-2245-B1B6-BC8ADAFCF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3603" name="TextBox 8">
            <a:extLst>
              <a:ext uri="{FF2B5EF4-FFF2-40B4-BE49-F238E27FC236}">
                <a16:creationId xmlns:a16="http://schemas.microsoft.com/office/drawing/2014/main" id="{F1D01E61-5636-B34F-A83C-3E6839785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3604" name="TextBox 8">
            <a:extLst>
              <a:ext uri="{FF2B5EF4-FFF2-40B4-BE49-F238E27FC236}">
                <a16:creationId xmlns:a16="http://schemas.microsoft.com/office/drawing/2014/main" id="{6D645984-F6CE-6042-9A19-48DAF03FA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3605" name="TextBox 8">
            <a:extLst>
              <a:ext uri="{FF2B5EF4-FFF2-40B4-BE49-F238E27FC236}">
                <a16:creationId xmlns:a16="http://schemas.microsoft.com/office/drawing/2014/main" id="{EA8E061E-20BB-0448-BC0F-FAAD6A5BB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3606" name="TextBox 8">
            <a:extLst>
              <a:ext uri="{FF2B5EF4-FFF2-40B4-BE49-F238E27FC236}">
                <a16:creationId xmlns:a16="http://schemas.microsoft.com/office/drawing/2014/main" id="{D43131EE-D4F8-614A-80C6-9B54657CC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3607" name="TextBox 8">
            <a:extLst>
              <a:ext uri="{FF2B5EF4-FFF2-40B4-BE49-F238E27FC236}">
                <a16:creationId xmlns:a16="http://schemas.microsoft.com/office/drawing/2014/main" id="{AD8D3115-3BB6-2849-BD89-C6BC6BE00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3608" name="TextBox 8">
            <a:extLst>
              <a:ext uri="{FF2B5EF4-FFF2-40B4-BE49-F238E27FC236}">
                <a16:creationId xmlns:a16="http://schemas.microsoft.com/office/drawing/2014/main" id="{3BC35DFA-FEF3-9E41-957D-0D3EAC548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3609" name="TextBox 8">
            <a:extLst>
              <a:ext uri="{FF2B5EF4-FFF2-40B4-BE49-F238E27FC236}">
                <a16:creationId xmlns:a16="http://schemas.microsoft.com/office/drawing/2014/main" id="{65688A8E-E624-AB4E-80F8-F2A117DD5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3610" name="TextBox 8">
            <a:extLst>
              <a:ext uri="{FF2B5EF4-FFF2-40B4-BE49-F238E27FC236}">
                <a16:creationId xmlns:a16="http://schemas.microsoft.com/office/drawing/2014/main" id="{D40BE14A-A4BD-BE4A-9EEB-5FAB30707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3611" name="TextBox 19">
            <a:extLst>
              <a:ext uri="{FF2B5EF4-FFF2-40B4-BE49-F238E27FC236}">
                <a16:creationId xmlns:a16="http://schemas.microsoft.com/office/drawing/2014/main" id="{6B644446-5D97-D242-AE9B-11B897608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53612" name="Group 2">
            <a:extLst>
              <a:ext uri="{FF2B5EF4-FFF2-40B4-BE49-F238E27FC236}">
                <a16:creationId xmlns:a16="http://schemas.microsoft.com/office/drawing/2014/main" id="{AEAC6EE8-9135-584B-9E2F-9925A1279009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53622" name="Rectangle 1">
              <a:extLst>
                <a:ext uri="{FF2B5EF4-FFF2-40B4-BE49-F238E27FC236}">
                  <a16:creationId xmlns:a16="http://schemas.microsoft.com/office/drawing/2014/main" id="{B9465474-A9F0-F744-85BE-43FB768A5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23" name="Rectangle 5">
              <a:extLst>
                <a:ext uri="{FF2B5EF4-FFF2-40B4-BE49-F238E27FC236}">
                  <a16:creationId xmlns:a16="http://schemas.microsoft.com/office/drawing/2014/main" id="{664933DE-7A4A-674B-872D-24B65B82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24" name="Rectangle 6">
              <a:extLst>
                <a:ext uri="{FF2B5EF4-FFF2-40B4-BE49-F238E27FC236}">
                  <a16:creationId xmlns:a16="http://schemas.microsoft.com/office/drawing/2014/main" id="{B3059DCC-7377-CE41-9E2E-FBA6C68B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25" name="Rectangle 7">
              <a:extLst>
                <a:ext uri="{FF2B5EF4-FFF2-40B4-BE49-F238E27FC236}">
                  <a16:creationId xmlns:a16="http://schemas.microsoft.com/office/drawing/2014/main" id="{82FE1049-8CC6-5D4D-AC21-0FA1CCB1C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26" name="Rectangle 8">
              <a:extLst>
                <a:ext uri="{FF2B5EF4-FFF2-40B4-BE49-F238E27FC236}">
                  <a16:creationId xmlns:a16="http://schemas.microsoft.com/office/drawing/2014/main" id="{CBA31E29-787E-DD46-987F-C31D076E8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27" name="Rectangle 9">
              <a:extLst>
                <a:ext uri="{FF2B5EF4-FFF2-40B4-BE49-F238E27FC236}">
                  <a16:creationId xmlns:a16="http://schemas.microsoft.com/office/drawing/2014/main" id="{F38E9DD4-169B-2C49-B4D0-3694A92E0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3628" name="Rectangle 10">
              <a:extLst>
                <a:ext uri="{FF2B5EF4-FFF2-40B4-BE49-F238E27FC236}">
                  <a16:creationId xmlns:a16="http://schemas.microsoft.com/office/drawing/2014/main" id="{821FFE56-9A74-284B-B427-479209DBB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3629" name="Rectangle 11">
              <a:extLst>
                <a:ext uri="{FF2B5EF4-FFF2-40B4-BE49-F238E27FC236}">
                  <a16:creationId xmlns:a16="http://schemas.microsoft.com/office/drawing/2014/main" id="{802FA59E-98CC-F14F-8BA0-AB536493F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3613" name="TextBox 8">
            <a:extLst>
              <a:ext uri="{FF2B5EF4-FFF2-40B4-BE49-F238E27FC236}">
                <a16:creationId xmlns:a16="http://schemas.microsoft.com/office/drawing/2014/main" id="{4C8CB2D1-BCDE-0542-92E3-A459DCF0F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3614" name="TextBox 8">
            <a:extLst>
              <a:ext uri="{FF2B5EF4-FFF2-40B4-BE49-F238E27FC236}">
                <a16:creationId xmlns:a16="http://schemas.microsoft.com/office/drawing/2014/main" id="{906AED96-61ED-3E44-84D4-7EF9C7E61F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3615" name="TextBox 8">
            <a:extLst>
              <a:ext uri="{FF2B5EF4-FFF2-40B4-BE49-F238E27FC236}">
                <a16:creationId xmlns:a16="http://schemas.microsoft.com/office/drawing/2014/main" id="{DCD80EB9-4E79-4049-9C12-B5C82DE85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3616" name="TextBox 8">
            <a:extLst>
              <a:ext uri="{FF2B5EF4-FFF2-40B4-BE49-F238E27FC236}">
                <a16:creationId xmlns:a16="http://schemas.microsoft.com/office/drawing/2014/main" id="{FE705892-DF1C-054A-8793-E05C73195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3617" name="TextBox 8">
            <a:extLst>
              <a:ext uri="{FF2B5EF4-FFF2-40B4-BE49-F238E27FC236}">
                <a16:creationId xmlns:a16="http://schemas.microsoft.com/office/drawing/2014/main" id="{C3863C11-D6AA-3744-BDE7-7FA27C4AAF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3618" name="TextBox 8">
            <a:extLst>
              <a:ext uri="{FF2B5EF4-FFF2-40B4-BE49-F238E27FC236}">
                <a16:creationId xmlns:a16="http://schemas.microsoft.com/office/drawing/2014/main" id="{02FE3996-E08F-BB46-8764-9E7D5CACB1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3619" name="TextBox 8">
            <a:extLst>
              <a:ext uri="{FF2B5EF4-FFF2-40B4-BE49-F238E27FC236}">
                <a16:creationId xmlns:a16="http://schemas.microsoft.com/office/drawing/2014/main" id="{FA1F45CC-06AB-C24F-A92D-8762BD274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3620" name="TextBox 8">
            <a:extLst>
              <a:ext uri="{FF2B5EF4-FFF2-40B4-BE49-F238E27FC236}">
                <a16:creationId xmlns:a16="http://schemas.microsoft.com/office/drawing/2014/main" id="{7F8FFB4A-73BF-864F-8403-8B61325C3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3621" name="TextBox 19">
            <a:extLst>
              <a:ext uri="{FF2B5EF4-FFF2-40B4-BE49-F238E27FC236}">
                <a16:creationId xmlns:a16="http://schemas.microsoft.com/office/drawing/2014/main" id="{AE470259-05E7-8E4C-8FAD-4835430BF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98525" y="-11113"/>
            <a:ext cx="9144000" cy="1143001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2’s Complement Representation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54626" name="Group 2">
            <a:extLst>
              <a:ext uri="{FF2B5EF4-FFF2-40B4-BE49-F238E27FC236}">
                <a16:creationId xmlns:a16="http://schemas.microsoft.com/office/drawing/2014/main" id="{43B10D94-D567-CD42-AF61-BED2789CD6D6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54658" name="Rectangle 1">
              <a:extLst>
                <a:ext uri="{FF2B5EF4-FFF2-40B4-BE49-F238E27FC236}">
                  <a16:creationId xmlns:a16="http://schemas.microsoft.com/office/drawing/2014/main" id="{D40E9FA7-C3DE-254F-8B49-B99E83381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59" name="Rectangle 5">
              <a:extLst>
                <a:ext uri="{FF2B5EF4-FFF2-40B4-BE49-F238E27FC236}">
                  <a16:creationId xmlns:a16="http://schemas.microsoft.com/office/drawing/2014/main" id="{15225CEE-0727-EC4F-AD05-45A1681D1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60" name="Rectangle 6">
              <a:extLst>
                <a:ext uri="{FF2B5EF4-FFF2-40B4-BE49-F238E27FC236}">
                  <a16:creationId xmlns:a16="http://schemas.microsoft.com/office/drawing/2014/main" id="{3B6C2179-3EAA-6B43-AB42-8C8E0852C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61" name="Rectangle 7">
              <a:extLst>
                <a:ext uri="{FF2B5EF4-FFF2-40B4-BE49-F238E27FC236}">
                  <a16:creationId xmlns:a16="http://schemas.microsoft.com/office/drawing/2014/main" id="{51C68DFF-381F-FE48-81C0-3400E9548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62" name="Rectangle 8">
              <a:extLst>
                <a:ext uri="{FF2B5EF4-FFF2-40B4-BE49-F238E27FC236}">
                  <a16:creationId xmlns:a16="http://schemas.microsoft.com/office/drawing/2014/main" id="{6E7E6468-1478-CA42-ACB5-207F6C9EC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63" name="Rectangle 9">
              <a:extLst>
                <a:ext uri="{FF2B5EF4-FFF2-40B4-BE49-F238E27FC236}">
                  <a16:creationId xmlns:a16="http://schemas.microsoft.com/office/drawing/2014/main" id="{CF379B86-C708-BD41-8C22-E090CE923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64" name="Rectangle 10">
              <a:extLst>
                <a:ext uri="{FF2B5EF4-FFF2-40B4-BE49-F238E27FC236}">
                  <a16:creationId xmlns:a16="http://schemas.microsoft.com/office/drawing/2014/main" id="{E825DFEC-05AD-404E-AD45-91D3B30ED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65" name="Rectangle 11">
              <a:extLst>
                <a:ext uri="{FF2B5EF4-FFF2-40B4-BE49-F238E27FC236}">
                  <a16:creationId xmlns:a16="http://schemas.microsoft.com/office/drawing/2014/main" id="{F3E47B59-57EC-924D-835C-01C0EF667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4627" name="TextBox 8">
            <a:extLst>
              <a:ext uri="{FF2B5EF4-FFF2-40B4-BE49-F238E27FC236}">
                <a16:creationId xmlns:a16="http://schemas.microsoft.com/office/drawing/2014/main" id="{E6A1A0A9-97DC-EA48-8013-DEE371AAC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4628" name="TextBox 8">
            <a:extLst>
              <a:ext uri="{FF2B5EF4-FFF2-40B4-BE49-F238E27FC236}">
                <a16:creationId xmlns:a16="http://schemas.microsoft.com/office/drawing/2014/main" id="{5491278D-20BA-7F46-8C91-CD9B1548FB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4629" name="TextBox 8">
            <a:extLst>
              <a:ext uri="{FF2B5EF4-FFF2-40B4-BE49-F238E27FC236}">
                <a16:creationId xmlns:a16="http://schemas.microsoft.com/office/drawing/2014/main" id="{58DAB271-37CA-914B-A122-109A52525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4630" name="TextBox 8">
            <a:extLst>
              <a:ext uri="{FF2B5EF4-FFF2-40B4-BE49-F238E27FC236}">
                <a16:creationId xmlns:a16="http://schemas.microsoft.com/office/drawing/2014/main" id="{1A91F100-B2FB-7244-8DEA-3F1660E849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4631" name="TextBox 8">
            <a:extLst>
              <a:ext uri="{FF2B5EF4-FFF2-40B4-BE49-F238E27FC236}">
                <a16:creationId xmlns:a16="http://schemas.microsoft.com/office/drawing/2014/main" id="{334A5C35-CC28-5946-8045-A76526EAE8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4632" name="TextBox 8">
            <a:extLst>
              <a:ext uri="{FF2B5EF4-FFF2-40B4-BE49-F238E27FC236}">
                <a16:creationId xmlns:a16="http://schemas.microsoft.com/office/drawing/2014/main" id="{432076BB-88AF-734A-BD06-D019DF46E4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4633" name="TextBox 8">
            <a:extLst>
              <a:ext uri="{FF2B5EF4-FFF2-40B4-BE49-F238E27FC236}">
                <a16:creationId xmlns:a16="http://schemas.microsoft.com/office/drawing/2014/main" id="{DF6F3A90-6095-FF43-946D-FBA5416EA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4634" name="TextBox 8">
            <a:extLst>
              <a:ext uri="{FF2B5EF4-FFF2-40B4-BE49-F238E27FC236}">
                <a16:creationId xmlns:a16="http://schemas.microsoft.com/office/drawing/2014/main" id="{D9BB037E-7320-FE41-BD86-D20B9752C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4635" name="TextBox 19">
            <a:extLst>
              <a:ext uri="{FF2B5EF4-FFF2-40B4-BE49-F238E27FC236}">
                <a16:creationId xmlns:a16="http://schemas.microsoft.com/office/drawing/2014/main" id="{F3DFADFD-AA57-D04C-9248-52062764F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54636" name="Group 2">
            <a:extLst>
              <a:ext uri="{FF2B5EF4-FFF2-40B4-BE49-F238E27FC236}">
                <a16:creationId xmlns:a16="http://schemas.microsoft.com/office/drawing/2014/main" id="{E3EF2219-585D-2D40-99D5-D5270F332DDB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54650" name="Rectangle 1">
              <a:extLst>
                <a:ext uri="{FF2B5EF4-FFF2-40B4-BE49-F238E27FC236}">
                  <a16:creationId xmlns:a16="http://schemas.microsoft.com/office/drawing/2014/main" id="{10747327-20EB-A641-AC27-03C006FAC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51" name="Rectangle 5">
              <a:extLst>
                <a:ext uri="{FF2B5EF4-FFF2-40B4-BE49-F238E27FC236}">
                  <a16:creationId xmlns:a16="http://schemas.microsoft.com/office/drawing/2014/main" id="{709E1F1C-409D-AF4E-AE6C-427D50D0C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52" name="Rectangle 6">
              <a:extLst>
                <a:ext uri="{FF2B5EF4-FFF2-40B4-BE49-F238E27FC236}">
                  <a16:creationId xmlns:a16="http://schemas.microsoft.com/office/drawing/2014/main" id="{6AF4932D-1556-5F4E-8B9C-78A6B9C28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53" name="Rectangle 7">
              <a:extLst>
                <a:ext uri="{FF2B5EF4-FFF2-40B4-BE49-F238E27FC236}">
                  <a16:creationId xmlns:a16="http://schemas.microsoft.com/office/drawing/2014/main" id="{0227F8B6-2C2C-AA4A-9C8C-08F41A23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54" name="Rectangle 8">
              <a:extLst>
                <a:ext uri="{FF2B5EF4-FFF2-40B4-BE49-F238E27FC236}">
                  <a16:creationId xmlns:a16="http://schemas.microsoft.com/office/drawing/2014/main" id="{2A6A5E5D-3405-7643-AC93-F2503264F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55" name="Rectangle 9">
              <a:extLst>
                <a:ext uri="{FF2B5EF4-FFF2-40B4-BE49-F238E27FC236}">
                  <a16:creationId xmlns:a16="http://schemas.microsoft.com/office/drawing/2014/main" id="{FC0A9D0F-6804-E84A-AA3E-4C12330DF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4656" name="Rectangle 10">
              <a:extLst>
                <a:ext uri="{FF2B5EF4-FFF2-40B4-BE49-F238E27FC236}">
                  <a16:creationId xmlns:a16="http://schemas.microsoft.com/office/drawing/2014/main" id="{D99ED3C3-1833-A346-80AE-6E8ACF642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4657" name="Rectangle 11">
              <a:extLst>
                <a:ext uri="{FF2B5EF4-FFF2-40B4-BE49-F238E27FC236}">
                  <a16:creationId xmlns:a16="http://schemas.microsoft.com/office/drawing/2014/main" id="{298FE3B2-CAF0-694A-94F1-17D637701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4637" name="TextBox 8">
            <a:extLst>
              <a:ext uri="{FF2B5EF4-FFF2-40B4-BE49-F238E27FC236}">
                <a16:creationId xmlns:a16="http://schemas.microsoft.com/office/drawing/2014/main" id="{AF3D9BFA-6838-9840-8599-C7AA5A9E9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4638" name="TextBox 8">
            <a:extLst>
              <a:ext uri="{FF2B5EF4-FFF2-40B4-BE49-F238E27FC236}">
                <a16:creationId xmlns:a16="http://schemas.microsoft.com/office/drawing/2014/main" id="{414B7CC7-675B-7444-A9D3-0D5626274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4639" name="TextBox 8">
            <a:extLst>
              <a:ext uri="{FF2B5EF4-FFF2-40B4-BE49-F238E27FC236}">
                <a16:creationId xmlns:a16="http://schemas.microsoft.com/office/drawing/2014/main" id="{2D1E5DD8-D450-2140-B06C-00444102D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4640" name="TextBox 8">
            <a:extLst>
              <a:ext uri="{FF2B5EF4-FFF2-40B4-BE49-F238E27FC236}">
                <a16:creationId xmlns:a16="http://schemas.microsoft.com/office/drawing/2014/main" id="{A1F74560-A27D-4A47-8337-0E6069397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4641" name="TextBox 8">
            <a:extLst>
              <a:ext uri="{FF2B5EF4-FFF2-40B4-BE49-F238E27FC236}">
                <a16:creationId xmlns:a16="http://schemas.microsoft.com/office/drawing/2014/main" id="{E5C015CA-9348-7042-B2DD-B2C4F3DDB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4642" name="TextBox 8">
            <a:extLst>
              <a:ext uri="{FF2B5EF4-FFF2-40B4-BE49-F238E27FC236}">
                <a16:creationId xmlns:a16="http://schemas.microsoft.com/office/drawing/2014/main" id="{AA918FF0-1C36-F448-BB2B-40C40B22A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4643" name="TextBox 8">
            <a:extLst>
              <a:ext uri="{FF2B5EF4-FFF2-40B4-BE49-F238E27FC236}">
                <a16:creationId xmlns:a16="http://schemas.microsoft.com/office/drawing/2014/main" id="{BE33BF62-20F8-9946-B61C-52E8771A3B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4644" name="TextBox 8">
            <a:extLst>
              <a:ext uri="{FF2B5EF4-FFF2-40B4-BE49-F238E27FC236}">
                <a16:creationId xmlns:a16="http://schemas.microsoft.com/office/drawing/2014/main" id="{855DEB61-CFA0-0C4A-B979-9940A2BB9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4645" name="TextBox 19">
            <a:extLst>
              <a:ext uri="{FF2B5EF4-FFF2-40B4-BE49-F238E27FC236}">
                <a16:creationId xmlns:a16="http://schemas.microsoft.com/office/drawing/2014/main" id="{7D7235B5-7F54-E943-998D-2BB79F3EF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54646" name="Right Brace 1">
            <a:extLst>
              <a:ext uri="{FF2B5EF4-FFF2-40B4-BE49-F238E27FC236}">
                <a16:creationId xmlns:a16="http://schemas.microsoft.com/office/drawing/2014/main" id="{D47EDF67-1800-184D-AF33-07FBC13F1BBE}"/>
              </a:ext>
            </a:extLst>
          </p:cNvPr>
          <p:cNvSpPr>
            <a:spLocks/>
          </p:cNvSpPr>
          <p:nvPr/>
        </p:nvSpPr>
        <p:spPr bwMode="auto">
          <a:xfrm rot="5400000">
            <a:off x="2789238" y="5297488"/>
            <a:ext cx="201612" cy="633412"/>
          </a:xfrm>
          <a:prstGeom prst="rightBrace">
            <a:avLst>
              <a:gd name="adj1" fmla="val 28567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4647" name="TextBox 8">
            <a:extLst>
              <a:ext uri="{FF2B5EF4-FFF2-40B4-BE49-F238E27FC236}">
                <a16:creationId xmlns:a16="http://schemas.microsoft.com/office/drawing/2014/main" id="{73216672-FD9C-6B40-8D34-5555B903B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3013" y="5708651"/>
            <a:ext cx="7937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negative</a:t>
            </a:r>
            <a:endParaRPr lang="en-US" altLang="en-US" sz="1400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4648" name="Right Brace 1">
            <a:extLst>
              <a:ext uri="{FF2B5EF4-FFF2-40B4-BE49-F238E27FC236}">
                <a16:creationId xmlns:a16="http://schemas.microsoft.com/office/drawing/2014/main" id="{710F3EDC-763D-9140-98E2-E7198FE252C2}"/>
              </a:ext>
            </a:extLst>
          </p:cNvPr>
          <p:cNvSpPr>
            <a:spLocks/>
          </p:cNvSpPr>
          <p:nvPr/>
        </p:nvSpPr>
        <p:spPr bwMode="auto">
          <a:xfrm rot="5400000">
            <a:off x="2820194" y="3283744"/>
            <a:ext cx="201612" cy="635000"/>
          </a:xfrm>
          <a:prstGeom prst="rightBrace">
            <a:avLst>
              <a:gd name="adj1" fmla="val 28638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4649" name="TextBox 8">
            <a:extLst>
              <a:ext uri="{FF2B5EF4-FFF2-40B4-BE49-F238E27FC236}">
                <a16:creationId xmlns:a16="http://schemas.microsoft.com/office/drawing/2014/main" id="{F5751483-03A5-4D43-903D-107D2E686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3176" y="3695701"/>
            <a:ext cx="754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positive</a:t>
            </a:r>
            <a:endParaRPr lang="en-US" altLang="en-US" sz="1400" b="0" baseline="30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98525" y="-11113"/>
            <a:ext cx="9144000" cy="1143001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2’s Complement Representation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55650" name="Group 2">
            <a:extLst>
              <a:ext uri="{FF2B5EF4-FFF2-40B4-BE49-F238E27FC236}">
                <a16:creationId xmlns:a16="http://schemas.microsoft.com/office/drawing/2014/main" id="{7F02A251-5368-6A40-8634-F4611BBBD2F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55680" name="Rectangle 1">
              <a:extLst>
                <a:ext uri="{FF2B5EF4-FFF2-40B4-BE49-F238E27FC236}">
                  <a16:creationId xmlns:a16="http://schemas.microsoft.com/office/drawing/2014/main" id="{2709D57E-8DFD-9D46-B420-EC906875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81" name="Rectangle 5">
              <a:extLst>
                <a:ext uri="{FF2B5EF4-FFF2-40B4-BE49-F238E27FC236}">
                  <a16:creationId xmlns:a16="http://schemas.microsoft.com/office/drawing/2014/main" id="{18981E35-FF58-1B42-9B40-CFBB328B8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82" name="Rectangle 6">
              <a:extLst>
                <a:ext uri="{FF2B5EF4-FFF2-40B4-BE49-F238E27FC236}">
                  <a16:creationId xmlns:a16="http://schemas.microsoft.com/office/drawing/2014/main" id="{50884753-5EF7-0B43-B69D-EB3967925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83" name="Rectangle 7">
              <a:extLst>
                <a:ext uri="{FF2B5EF4-FFF2-40B4-BE49-F238E27FC236}">
                  <a16:creationId xmlns:a16="http://schemas.microsoft.com/office/drawing/2014/main" id="{06F9CE6B-4B89-CA40-AB2C-7546CBAF6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84" name="Rectangle 8">
              <a:extLst>
                <a:ext uri="{FF2B5EF4-FFF2-40B4-BE49-F238E27FC236}">
                  <a16:creationId xmlns:a16="http://schemas.microsoft.com/office/drawing/2014/main" id="{AAF7EFB4-F7AC-4046-A6EA-875D40DC1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85" name="Rectangle 9">
              <a:extLst>
                <a:ext uri="{FF2B5EF4-FFF2-40B4-BE49-F238E27FC236}">
                  <a16:creationId xmlns:a16="http://schemas.microsoft.com/office/drawing/2014/main" id="{AAD0E6D4-A318-A744-912E-7043C882C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86" name="Rectangle 10">
              <a:extLst>
                <a:ext uri="{FF2B5EF4-FFF2-40B4-BE49-F238E27FC236}">
                  <a16:creationId xmlns:a16="http://schemas.microsoft.com/office/drawing/2014/main" id="{DCF32038-B26D-3548-AF9F-C597793A5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87" name="Rectangle 11">
              <a:extLst>
                <a:ext uri="{FF2B5EF4-FFF2-40B4-BE49-F238E27FC236}">
                  <a16:creationId xmlns:a16="http://schemas.microsoft.com/office/drawing/2014/main" id="{DE35DD8D-0D7B-5241-AE1E-2B8DB0F3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5651" name="TextBox 8">
            <a:extLst>
              <a:ext uri="{FF2B5EF4-FFF2-40B4-BE49-F238E27FC236}">
                <a16:creationId xmlns:a16="http://schemas.microsoft.com/office/drawing/2014/main" id="{2F33E27C-2F6F-F642-93AE-584B0AF27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5652" name="TextBox 8">
            <a:extLst>
              <a:ext uri="{FF2B5EF4-FFF2-40B4-BE49-F238E27FC236}">
                <a16:creationId xmlns:a16="http://schemas.microsoft.com/office/drawing/2014/main" id="{7C7F848C-C4EE-A04C-942A-0F7894E54B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5653" name="TextBox 8">
            <a:extLst>
              <a:ext uri="{FF2B5EF4-FFF2-40B4-BE49-F238E27FC236}">
                <a16:creationId xmlns:a16="http://schemas.microsoft.com/office/drawing/2014/main" id="{91BA03E5-6BD9-5E41-9A16-EA7072151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5654" name="TextBox 8">
            <a:extLst>
              <a:ext uri="{FF2B5EF4-FFF2-40B4-BE49-F238E27FC236}">
                <a16:creationId xmlns:a16="http://schemas.microsoft.com/office/drawing/2014/main" id="{2C67BA19-CC26-1E4C-A368-342C08EC03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5655" name="TextBox 8">
            <a:extLst>
              <a:ext uri="{FF2B5EF4-FFF2-40B4-BE49-F238E27FC236}">
                <a16:creationId xmlns:a16="http://schemas.microsoft.com/office/drawing/2014/main" id="{6D521B8B-53AB-C64E-9572-535EA592B1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5656" name="TextBox 8">
            <a:extLst>
              <a:ext uri="{FF2B5EF4-FFF2-40B4-BE49-F238E27FC236}">
                <a16:creationId xmlns:a16="http://schemas.microsoft.com/office/drawing/2014/main" id="{5D2FB45E-D8A1-D74F-B2A4-28A73C13F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5657" name="TextBox 8">
            <a:extLst>
              <a:ext uri="{FF2B5EF4-FFF2-40B4-BE49-F238E27FC236}">
                <a16:creationId xmlns:a16="http://schemas.microsoft.com/office/drawing/2014/main" id="{42C0BC4F-6F00-3F46-8E05-3A53C503E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5658" name="TextBox 8">
            <a:extLst>
              <a:ext uri="{FF2B5EF4-FFF2-40B4-BE49-F238E27FC236}">
                <a16:creationId xmlns:a16="http://schemas.microsoft.com/office/drawing/2014/main" id="{D0B27CD3-BE37-D247-B450-BC291F4E5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5659" name="TextBox 19">
            <a:extLst>
              <a:ext uri="{FF2B5EF4-FFF2-40B4-BE49-F238E27FC236}">
                <a16:creationId xmlns:a16="http://schemas.microsoft.com/office/drawing/2014/main" id="{9A15E1C3-0BD1-B144-B287-B81902DADF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grpSp>
        <p:nvGrpSpPr>
          <p:cNvPr id="155660" name="Group 2">
            <a:extLst>
              <a:ext uri="{FF2B5EF4-FFF2-40B4-BE49-F238E27FC236}">
                <a16:creationId xmlns:a16="http://schemas.microsoft.com/office/drawing/2014/main" id="{E4BE1A7C-E1EE-F441-8932-AA4FBE3CFC8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4724400"/>
            <a:ext cx="5486400" cy="685800"/>
            <a:chOff x="1676400" y="3581400"/>
            <a:chExt cx="5486400" cy="685800"/>
          </a:xfrm>
        </p:grpSpPr>
        <p:sp>
          <p:nvSpPr>
            <p:cNvPr id="155672" name="Rectangle 1">
              <a:extLst>
                <a:ext uri="{FF2B5EF4-FFF2-40B4-BE49-F238E27FC236}">
                  <a16:creationId xmlns:a16="http://schemas.microsoft.com/office/drawing/2014/main" id="{6875128C-EEDA-FB42-8ED3-E7D031554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73" name="Rectangle 5">
              <a:extLst>
                <a:ext uri="{FF2B5EF4-FFF2-40B4-BE49-F238E27FC236}">
                  <a16:creationId xmlns:a16="http://schemas.microsoft.com/office/drawing/2014/main" id="{92BDA084-EE5D-B242-BBC6-F4E5F0D4D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74" name="Rectangle 6">
              <a:extLst>
                <a:ext uri="{FF2B5EF4-FFF2-40B4-BE49-F238E27FC236}">
                  <a16:creationId xmlns:a16="http://schemas.microsoft.com/office/drawing/2014/main" id="{3040D6B4-72FB-5043-B73C-0F236E946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75" name="Rectangle 7">
              <a:extLst>
                <a:ext uri="{FF2B5EF4-FFF2-40B4-BE49-F238E27FC236}">
                  <a16:creationId xmlns:a16="http://schemas.microsoft.com/office/drawing/2014/main" id="{D37F71BF-21ED-5849-AA50-71456E0B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76" name="Rectangle 8">
              <a:extLst>
                <a:ext uri="{FF2B5EF4-FFF2-40B4-BE49-F238E27FC236}">
                  <a16:creationId xmlns:a16="http://schemas.microsoft.com/office/drawing/2014/main" id="{7B0C67D3-64E6-EE4B-AD15-AE27CA04E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77" name="Rectangle 9">
              <a:extLst>
                <a:ext uri="{FF2B5EF4-FFF2-40B4-BE49-F238E27FC236}">
                  <a16:creationId xmlns:a16="http://schemas.microsoft.com/office/drawing/2014/main" id="{0ABAC98C-38B5-BA45-90CD-37FCFBCA2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55678" name="Rectangle 10">
              <a:extLst>
                <a:ext uri="{FF2B5EF4-FFF2-40B4-BE49-F238E27FC236}">
                  <a16:creationId xmlns:a16="http://schemas.microsoft.com/office/drawing/2014/main" id="{4D937217-ED82-D640-927E-76BE2765E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55679" name="Rectangle 11">
              <a:extLst>
                <a:ext uri="{FF2B5EF4-FFF2-40B4-BE49-F238E27FC236}">
                  <a16:creationId xmlns:a16="http://schemas.microsoft.com/office/drawing/2014/main" id="{C844708C-206E-9441-8B53-ABED2A398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55661" name="TextBox 8">
            <a:extLst>
              <a:ext uri="{FF2B5EF4-FFF2-40B4-BE49-F238E27FC236}">
                <a16:creationId xmlns:a16="http://schemas.microsoft.com/office/drawing/2014/main" id="{AC7A25A2-89A0-1B47-93D5-B9EEEE306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55662" name="TextBox 8">
            <a:extLst>
              <a:ext uri="{FF2B5EF4-FFF2-40B4-BE49-F238E27FC236}">
                <a16:creationId xmlns:a16="http://schemas.microsoft.com/office/drawing/2014/main" id="{F4BDA8EC-8615-CE4B-AAB4-D471870A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55663" name="TextBox 8">
            <a:extLst>
              <a:ext uri="{FF2B5EF4-FFF2-40B4-BE49-F238E27FC236}">
                <a16:creationId xmlns:a16="http://schemas.microsoft.com/office/drawing/2014/main" id="{B41E96FF-5503-E34B-9EF7-38772CBBAE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55664" name="TextBox 8">
            <a:extLst>
              <a:ext uri="{FF2B5EF4-FFF2-40B4-BE49-F238E27FC236}">
                <a16:creationId xmlns:a16="http://schemas.microsoft.com/office/drawing/2014/main" id="{2B3D15FE-9A58-9A40-A88A-979B7CF99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55665" name="TextBox 8">
            <a:extLst>
              <a:ext uri="{FF2B5EF4-FFF2-40B4-BE49-F238E27FC236}">
                <a16:creationId xmlns:a16="http://schemas.microsoft.com/office/drawing/2014/main" id="{298309B0-1405-5C42-A0CB-B718EC7AF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55666" name="TextBox 8">
            <a:extLst>
              <a:ext uri="{FF2B5EF4-FFF2-40B4-BE49-F238E27FC236}">
                <a16:creationId xmlns:a16="http://schemas.microsoft.com/office/drawing/2014/main" id="{A909F50C-B341-574F-B863-9E0EECC22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55667" name="TextBox 8">
            <a:extLst>
              <a:ext uri="{FF2B5EF4-FFF2-40B4-BE49-F238E27FC236}">
                <a16:creationId xmlns:a16="http://schemas.microsoft.com/office/drawing/2014/main" id="{F0643336-4A6E-8A42-BF7F-EF7A75F9D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42672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55668" name="TextBox 8">
            <a:extLst>
              <a:ext uri="{FF2B5EF4-FFF2-40B4-BE49-F238E27FC236}">
                <a16:creationId xmlns:a16="http://schemas.microsoft.com/office/drawing/2014/main" id="{25BA62B7-F1E0-6D40-89F4-2C43CBA25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41957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5669" name="TextBox 19">
            <a:extLst>
              <a:ext uri="{FF2B5EF4-FFF2-40B4-BE49-F238E27FC236}">
                <a16:creationId xmlns:a16="http://schemas.microsoft.com/office/drawing/2014/main" id="{4CB64251-0F46-654B-9CC4-74616EEBB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1" y="4837114"/>
            <a:ext cx="6715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- 44</a:t>
            </a:r>
          </a:p>
        </p:txBody>
      </p:sp>
      <p:sp>
        <p:nvSpPr>
          <p:cNvPr id="155670" name="Right Brace 1">
            <a:extLst>
              <a:ext uri="{FF2B5EF4-FFF2-40B4-BE49-F238E27FC236}">
                <a16:creationId xmlns:a16="http://schemas.microsoft.com/office/drawing/2014/main" id="{FF80429D-A63B-234C-914C-0CB909307458}"/>
              </a:ext>
            </a:extLst>
          </p:cNvPr>
          <p:cNvSpPr>
            <a:spLocks/>
          </p:cNvSpPr>
          <p:nvPr/>
        </p:nvSpPr>
        <p:spPr bwMode="auto">
          <a:xfrm rot="5400000">
            <a:off x="5091906" y="2848769"/>
            <a:ext cx="369888" cy="5676900"/>
          </a:xfrm>
          <a:prstGeom prst="rightBrace">
            <a:avLst>
              <a:gd name="adj1" fmla="val 2870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55671" name="TextBox 40">
            <a:extLst>
              <a:ext uri="{FF2B5EF4-FFF2-40B4-BE49-F238E27FC236}">
                <a16:creationId xmlns:a16="http://schemas.microsoft.com/office/drawing/2014/main" id="{1F3042ED-246A-F640-A7FF-F90A37B19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43401" y="5991226"/>
            <a:ext cx="19986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212 = 256 - 44</a:t>
            </a:r>
          </a:p>
        </p:txBody>
      </p: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TextBox 2">
            <a:extLst>
              <a:ext uri="{FF2B5EF4-FFF2-40B4-BE49-F238E27FC236}">
                <a16:creationId xmlns:a16="http://schemas.microsoft.com/office/drawing/2014/main" id="{B4B36D5F-1003-434B-BAA1-ACBAED1BD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1771651"/>
            <a:ext cx="7600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For a positive n-bit number P, let 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and 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denote its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and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complements, respectively.</a:t>
            </a:r>
            <a:endParaRPr lang="en-US" altLang="en-US" b="0">
              <a:latin typeface="Times New Roman" panose="02020603050405020304" pitchFamily="18" charset="0"/>
            </a:endParaRPr>
          </a:p>
        </p:txBody>
      </p:sp>
      <p:sp>
        <p:nvSpPr>
          <p:cNvPr id="156674" name="TextBox 3">
            <a:extLst>
              <a:ext uri="{FF2B5EF4-FFF2-40B4-BE49-F238E27FC236}">
                <a16:creationId xmlns:a16="http://schemas.microsoft.com/office/drawing/2014/main" id="{4E020E0B-FDEA-2D48-8FAF-AA6E14115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2981326"/>
            <a:ext cx="35623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= (2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– 1) – P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400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= 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– P</a:t>
            </a:r>
          </a:p>
        </p:txBody>
      </p:sp>
      <p:sp>
        <p:nvSpPr>
          <p:cNvPr id="156675" name="TextBox 4">
            <a:extLst>
              <a:ext uri="{FF2B5EF4-FFF2-40B4-BE49-F238E27FC236}">
                <a16:creationId xmlns:a16="http://schemas.microsoft.com/office/drawing/2014/main" id="{0D11BB68-FAB6-E542-AE83-C9E77632E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4257675"/>
            <a:ext cx="76009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Since 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= 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+ 1, it is evident that in a logic circuit the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can be computed by inverting all bits of P and then adding 1 to the resulting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s-complement number.</a:t>
            </a:r>
            <a:endParaRPr lang="en-US" altLang="en-US" b="0">
              <a:latin typeface="Times New Roman" panose="02020603050405020304" pitchFamily="18" charset="0"/>
            </a:endParaRPr>
          </a:p>
        </p:txBody>
      </p:sp>
      <p:sp>
        <p:nvSpPr>
          <p:cNvPr id="156676" name="Title 1">
            <a:extLst>
              <a:ext uri="{FF2B5EF4-FFF2-40B4-BE49-F238E27FC236}">
                <a16:creationId xmlns:a16="http://schemas.microsoft.com/office/drawing/2014/main" id="{FBE512DE-295B-4644-8E9E-946AED462C7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Deriving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2">
            <a:extLst>
              <a:ext uri="{FF2B5EF4-FFF2-40B4-BE49-F238E27FC236}">
                <a16:creationId xmlns:a16="http://schemas.microsoft.com/office/drawing/2014/main" id="{2EE3E263-4DA9-E945-AB96-DD0C0969D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1771651"/>
            <a:ext cx="76009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For a positive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b="0">
                <a:latin typeface="Times New Roman" panose="02020603050405020304" pitchFamily="18" charset="0"/>
              </a:rPr>
              <a:t>-bit number P, let 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and 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denote its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and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complements, respectively.</a:t>
            </a:r>
            <a:endParaRPr lang="en-US" altLang="en-US" b="0">
              <a:latin typeface="Times New Roman" panose="02020603050405020304" pitchFamily="18" charset="0"/>
            </a:endParaRPr>
          </a:p>
        </p:txBody>
      </p:sp>
      <p:sp>
        <p:nvSpPr>
          <p:cNvPr id="157698" name="TextBox 3">
            <a:extLst>
              <a:ext uri="{FF2B5EF4-FFF2-40B4-BE49-F238E27FC236}">
                <a16:creationId xmlns:a16="http://schemas.microsoft.com/office/drawing/2014/main" id="{8C7E78CC-7B20-4C43-BC6D-47E3DC6D4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2981326"/>
            <a:ext cx="3562350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= (2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– 1) – P =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255 - P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400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= 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– P =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256 - P</a:t>
            </a:r>
          </a:p>
        </p:txBody>
      </p:sp>
      <p:sp>
        <p:nvSpPr>
          <p:cNvPr id="157699" name="TextBox 4">
            <a:extLst>
              <a:ext uri="{FF2B5EF4-FFF2-40B4-BE49-F238E27FC236}">
                <a16:creationId xmlns:a16="http://schemas.microsoft.com/office/drawing/2014/main" id="{0D3EBB79-BC30-184B-894A-AFB6CD9A7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825" y="4257675"/>
            <a:ext cx="76009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Since K</a:t>
            </a:r>
            <a:r>
              <a:rPr lang="en-US" altLang="en-US" b="0" baseline="-25000">
                <a:latin typeface="Times New Roman" panose="02020603050405020304" pitchFamily="18" charset="0"/>
              </a:rPr>
              <a:t>2</a:t>
            </a:r>
            <a:r>
              <a:rPr lang="en-US" altLang="en-US" b="0">
                <a:latin typeface="Times New Roman" panose="02020603050405020304" pitchFamily="18" charset="0"/>
              </a:rPr>
              <a:t> = K</a:t>
            </a:r>
            <a:r>
              <a:rPr lang="en-US" altLang="en-US" b="0" baseline="-25000">
                <a:latin typeface="Times New Roman" panose="02020603050405020304" pitchFamily="18" charset="0"/>
              </a:rPr>
              <a:t>1</a:t>
            </a:r>
            <a:r>
              <a:rPr lang="en-US" altLang="en-US" b="0">
                <a:latin typeface="Times New Roman" panose="02020603050405020304" pitchFamily="18" charset="0"/>
              </a:rPr>
              <a:t> + 1, it is evident that in a logic circuit the 2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can be computed by inverting all bits of P and then adding 1 to the resulting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s-complement number.</a:t>
            </a:r>
            <a:endParaRPr lang="en-US" altLang="en-US" b="0">
              <a:latin typeface="Times New Roman" panose="02020603050405020304" pitchFamily="18" charset="0"/>
            </a:endParaRPr>
          </a:p>
        </p:txBody>
      </p:sp>
      <p:sp>
        <p:nvSpPr>
          <p:cNvPr id="157700" name="Title 1">
            <a:extLst>
              <a:ext uri="{FF2B5EF4-FFF2-40B4-BE49-F238E27FC236}">
                <a16:creationId xmlns:a16="http://schemas.microsoft.com/office/drawing/2014/main" id="{A0755530-0BF8-1F45-A943-8B5CC31EFD5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Deriving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TextBox 25">
            <a:extLst>
              <a:ext uri="{FF2B5EF4-FFF2-40B4-BE49-F238E27FC236}">
                <a16:creationId xmlns:a16="http://schemas.microsoft.com/office/drawing/2014/main" id="{D4A199B4-14A4-3143-8E11-6AEC7EA9D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3620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58722" name="TextBox 27">
            <a:extLst>
              <a:ext uri="{FF2B5EF4-FFF2-40B4-BE49-F238E27FC236}">
                <a16:creationId xmlns:a16="http://schemas.microsoft.com/office/drawing/2014/main" id="{FCC7375A-E5AF-E145-94F3-149A78A09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114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58723" name="TextBox 28">
            <a:extLst>
              <a:ext uri="{FF2B5EF4-FFF2-40B4-BE49-F238E27FC236}">
                <a16:creationId xmlns:a16="http://schemas.microsoft.com/office/drawing/2014/main" id="{E2D80C5A-3051-AF46-9108-D6C17C8F6C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9733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58724" name="Title 1">
            <a:extLst>
              <a:ext uri="{FF2B5EF4-FFF2-40B4-BE49-F238E27FC236}">
                <a16:creationId xmlns:a16="http://schemas.microsoft.com/office/drawing/2014/main" id="{9186A5A3-1A24-C94A-8108-0799EB69251F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158725" name="TextBox 26">
            <a:extLst>
              <a:ext uri="{FF2B5EF4-FFF2-40B4-BE49-F238E27FC236}">
                <a16:creationId xmlns:a16="http://schemas.microsoft.com/office/drawing/2014/main" id="{003E78B8-0D57-C54B-B309-025D53753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3636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TextBox 25">
            <a:extLst>
              <a:ext uri="{FF2B5EF4-FFF2-40B4-BE49-F238E27FC236}">
                <a16:creationId xmlns:a16="http://schemas.microsoft.com/office/drawing/2014/main" id="{6AD3B11E-0805-5D4B-80F9-667D201DD1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3620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59746" name="TextBox 27">
            <a:extLst>
              <a:ext uri="{FF2B5EF4-FFF2-40B4-BE49-F238E27FC236}">
                <a16:creationId xmlns:a16="http://schemas.microsoft.com/office/drawing/2014/main" id="{1A84CDCA-90BE-6643-9DBF-D281BCB5D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114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59747" name="TextBox 25">
            <a:extLst>
              <a:ext uri="{FF2B5EF4-FFF2-40B4-BE49-F238E27FC236}">
                <a16:creationId xmlns:a16="http://schemas.microsoft.com/office/drawing/2014/main" id="{2FF10013-E3B6-AC4B-9C30-5C1EF2304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9716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1 0 1 0</a:t>
            </a:r>
          </a:p>
        </p:txBody>
      </p:sp>
      <p:sp>
        <p:nvSpPr>
          <p:cNvPr id="159748" name="TextBox 25">
            <a:extLst>
              <a:ext uri="{FF2B5EF4-FFF2-40B4-BE49-F238E27FC236}">
                <a16:creationId xmlns:a16="http://schemas.microsoft.com/office/drawing/2014/main" id="{F0ED4615-8168-854B-8449-EF4DF6FF0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46878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1 0 0 0</a:t>
            </a:r>
          </a:p>
        </p:txBody>
      </p:sp>
      <p:sp>
        <p:nvSpPr>
          <p:cNvPr id="159749" name="TextBox 36">
            <a:extLst>
              <a:ext uri="{FF2B5EF4-FFF2-40B4-BE49-F238E27FC236}">
                <a16:creationId xmlns:a16="http://schemas.microsoft.com/office/drawing/2014/main" id="{7ED52D01-4227-BE46-99A1-F4DD5CC65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6305550"/>
            <a:ext cx="1803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Invert all bits…</a:t>
            </a:r>
          </a:p>
        </p:txBody>
      </p:sp>
      <p:sp>
        <p:nvSpPr>
          <p:cNvPr id="159750" name="Title 1">
            <a:extLst>
              <a:ext uri="{FF2B5EF4-FFF2-40B4-BE49-F238E27FC236}">
                <a16:creationId xmlns:a16="http://schemas.microsoft.com/office/drawing/2014/main" id="{13266E36-AA51-624A-B8BB-FA76E1C8DB10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159751" name="TextBox 26">
            <a:extLst>
              <a:ext uri="{FF2B5EF4-FFF2-40B4-BE49-F238E27FC236}">
                <a16:creationId xmlns:a16="http://schemas.microsoft.com/office/drawing/2014/main" id="{54F78C48-E079-8549-8E45-4032C5246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3636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59752" name="TextBox 31">
            <a:extLst>
              <a:ext uri="{FF2B5EF4-FFF2-40B4-BE49-F238E27FC236}">
                <a16:creationId xmlns:a16="http://schemas.microsoft.com/office/drawing/2014/main" id="{1524FEC2-E772-374B-95B6-F05DA189A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19812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0 0 0 1</a:t>
            </a:r>
          </a:p>
        </p:txBody>
      </p:sp>
      <p:sp>
        <p:nvSpPr>
          <p:cNvPr id="159753" name="TextBox 28">
            <a:extLst>
              <a:ext uri="{FF2B5EF4-FFF2-40B4-BE49-F238E27FC236}">
                <a16:creationId xmlns:a16="http://schemas.microsoft.com/office/drawing/2014/main" id="{B9E11294-0FCA-C343-944B-5B38C617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9733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59754" name="TextBox 25">
            <a:extLst>
              <a:ext uri="{FF2B5EF4-FFF2-40B4-BE49-F238E27FC236}">
                <a16:creationId xmlns:a16="http://schemas.microsoft.com/office/drawing/2014/main" id="{C993FBB4-00D8-3D4F-97AD-52996354D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68471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00FF"/>
                </a:solidFill>
                <a:latin typeface="Times" pitchFamily="2" charset="0"/>
              </a:rPr>
              <a:t>0 0 1 1</a:t>
            </a: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TextBox 25">
            <a:extLst>
              <a:ext uri="{FF2B5EF4-FFF2-40B4-BE49-F238E27FC236}">
                <a16:creationId xmlns:a16="http://schemas.microsoft.com/office/drawing/2014/main" id="{2ACDBDD8-280C-7A40-8AB3-69AD71EA2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3620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60770" name="TextBox 27">
            <a:extLst>
              <a:ext uri="{FF2B5EF4-FFF2-40B4-BE49-F238E27FC236}">
                <a16:creationId xmlns:a16="http://schemas.microsoft.com/office/drawing/2014/main" id="{10FC7263-1F41-9E48-ABA6-71E1394652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114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grpSp>
        <p:nvGrpSpPr>
          <p:cNvPr id="160771" name="Group 3">
            <a:extLst>
              <a:ext uri="{FF2B5EF4-FFF2-40B4-BE49-F238E27FC236}">
                <a16:creationId xmlns:a16="http://schemas.microsoft.com/office/drawing/2014/main" id="{9F5668F2-7BAD-5E4B-B914-119A10D9EE24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1971675"/>
            <a:ext cx="1998662" cy="1600200"/>
            <a:chOff x="821146" y="2057400"/>
            <a:chExt cx="1998254" cy="1600200"/>
          </a:xfrm>
        </p:grpSpPr>
        <p:sp>
          <p:nvSpPr>
            <p:cNvPr id="160794" name="TextBox 25">
              <a:extLst>
                <a:ext uri="{FF2B5EF4-FFF2-40B4-BE49-F238E27FC236}">
                  <a16:creationId xmlns:a16="http://schemas.microsoft.com/office/drawing/2014/main" id="{B22D43C4-D3CE-0A4E-83B2-0F7228FFA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1 0 1 0</a:t>
              </a:r>
            </a:p>
          </p:txBody>
        </p:sp>
        <p:sp>
          <p:nvSpPr>
            <p:cNvPr id="160795" name="TextBox 25">
              <a:extLst>
                <a:ext uri="{FF2B5EF4-FFF2-40B4-BE49-F238E27FC236}">
                  <a16:creationId xmlns:a16="http://schemas.microsoft.com/office/drawing/2014/main" id="{3F386999-C8F6-224C-A668-F6CEF82B16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0796" name="TextBox 25">
              <a:extLst>
                <a:ext uri="{FF2B5EF4-FFF2-40B4-BE49-F238E27FC236}">
                  <a16:creationId xmlns:a16="http://schemas.microsoft.com/office/drawing/2014/main" id="{6A6F07E7-C76F-9545-AB8D-D163DC08B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41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1 0 1 1</a:t>
              </a:r>
            </a:p>
          </p:txBody>
        </p:sp>
        <p:sp>
          <p:nvSpPr>
            <p:cNvPr id="160797" name="TextBox 25">
              <a:extLst>
                <a:ext uri="{FF2B5EF4-FFF2-40B4-BE49-F238E27FC236}">
                  <a16:creationId xmlns:a16="http://schemas.microsoft.com/office/drawing/2014/main" id="{0DDE887A-5443-514A-BEA0-2E0D5DFE7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0798" name="Straight Connector 2">
              <a:extLst>
                <a:ext uri="{FF2B5EF4-FFF2-40B4-BE49-F238E27FC236}">
                  <a16:creationId xmlns:a16="http://schemas.microsoft.com/office/drawing/2014/main" id="{FFA7DC1E-51E2-A34C-A962-CB0919690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200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0772" name="Group 24">
            <a:extLst>
              <a:ext uri="{FF2B5EF4-FFF2-40B4-BE49-F238E27FC236}">
                <a16:creationId xmlns:a16="http://schemas.microsoft.com/office/drawing/2014/main" id="{A1639572-1C75-864C-9025-5F01ED1B3BAE}"/>
              </a:ext>
            </a:extLst>
          </p:cNvPr>
          <p:cNvGrpSpPr>
            <a:grpSpLocks/>
          </p:cNvGrpSpPr>
          <p:nvPr/>
        </p:nvGrpSpPr>
        <p:grpSpPr bwMode="auto">
          <a:xfrm>
            <a:off x="6526213" y="4687888"/>
            <a:ext cx="1998662" cy="1600200"/>
            <a:chOff x="821146" y="2057400"/>
            <a:chExt cx="1998254" cy="1600418"/>
          </a:xfrm>
        </p:grpSpPr>
        <p:sp>
          <p:nvSpPr>
            <p:cNvPr id="160789" name="TextBox 25">
              <a:extLst>
                <a:ext uri="{FF2B5EF4-FFF2-40B4-BE49-F238E27FC236}">
                  <a16:creationId xmlns:a16="http://schemas.microsoft.com/office/drawing/2014/main" id="{F5EEA5DF-9C70-904A-A3C7-81A6AB55AE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1 0 0 0</a:t>
              </a:r>
            </a:p>
          </p:txBody>
        </p:sp>
        <p:sp>
          <p:nvSpPr>
            <p:cNvPr id="160790" name="TextBox 25">
              <a:extLst>
                <a:ext uri="{FF2B5EF4-FFF2-40B4-BE49-F238E27FC236}">
                  <a16:creationId xmlns:a16="http://schemas.microsoft.com/office/drawing/2014/main" id="{A02FE86A-43ED-0C42-90C0-6F7269A56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0791" name="TextBox 25">
              <a:extLst>
                <a:ext uri="{FF2B5EF4-FFF2-40B4-BE49-F238E27FC236}">
                  <a16:creationId xmlns:a16="http://schemas.microsoft.com/office/drawing/2014/main" id="{B3601899-A404-C648-9AB2-764DD3371B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1 0 0 1</a:t>
              </a:r>
            </a:p>
          </p:txBody>
        </p:sp>
        <p:sp>
          <p:nvSpPr>
            <p:cNvPr id="160792" name="TextBox 25">
              <a:extLst>
                <a:ext uri="{FF2B5EF4-FFF2-40B4-BE49-F238E27FC236}">
                  <a16:creationId xmlns:a16="http://schemas.microsoft.com/office/drawing/2014/main" id="{332E5CF1-B506-E84C-B01C-9973EB6D0D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0793" name="Straight Connector 29">
              <a:extLst>
                <a:ext uri="{FF2B5EF4-FFF2-40B4-BE49-F238E27FC236}">
                  <a16:creationId xmlns:a16="http://schemas.microsoft.com/office/drawing/2014/main" id="{2ACB12F5-9349-3543-99F8-57C96B755A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345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773" name="TextBox 36">
            <a:extLst>
              <a:ext uri="{FF2B5EF4-FFF2-40B4-BE49-F238E27FC236}">
                <a16:creationId xmlns:a16="http://schemas.microsoft.com/office/drawing/2014/main" id="{8E1C9132-A3A1-D044-BB2C-C1CE2055B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1" y="6305550"/>
            <a:ext cx="15081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.. then add 1.</a:t>
            </a:r>
          </a:p>
        </p:txBody>
      </p:sp>
      <p:sp>
        <p:nvSpPr>
          <p:cNvPr id="160774" name="Title 1">
            <a:extLst>
              <a:ext uri="{FF2B5EF4-FFF2-40B4-BE49-F238E27FC236}">
                <a16:creationId xmlns:a16="http://schemas.microsoft.com/office/drawing/2014/main" id="{96CD3B0A-E117-BB43-A02C-BE9B73C3FF58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160775" name="TextBox 26">
            <a:extLst>
              <a:ext uri="{FF2B5EF4-FFF2-40B4-BE49-F238E27FC236}">
                <a16:creationId xmlns:a16="http://schemas.microsoft.com/office/drawing/2014/main" id="{11EC7B9E-F6E9-B543-BA85-EC3310700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3636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grpSp>
        <p:nvGrpSpPr>
          <p:cNvPr id="160776" name="Group 30">
            <a:extLst>
              <a:ext uri="{FF2B5EF4-FFF2-40B4-BE49-F238E27FC236}">
                <a16:creationId xmlns:a16="http://schemas.microsoft.com/office/drawing/2014/main" id="{2D927973-3C73-954B-BF42-E6B067BB0EAC}"/>
              </a:ext>
            </a:extLst>
          </p:cNvPr>
          <p:cNvGrpSpPr>
            <a:grpSpLocks/>
          </p:cNvGrpSpPr>
          <p:nvPr/>
        </p:nvGrpSpPr>
        <p:grpSpPr bwMode="auto">
          <a:xfrm>
            <a:off x="6526213" y="1981200"/>
            <a:ext cx="1998662" cy="1600200"/>
            <a:chOff x="821146" y="2057400"/>
            <a:chExt cx="1998254" cy="1600506"/>
          </a:xfrm>
        </p:grpSpPr>
        <p:sp>
          <p:nvSpPr>
            <p:cNvPr id="160784" name="TextBox 31">
              <a:extLst>
                <a:ext uri="{FF2B5EF4-FFF2-40B4-BE49-F238E27FC236}">
                  <a16:creationId xmlns:a16="http://schemas.microsoft.com/office/drawing/2014/main" id="{3CE56849-8A26-D64B-AF84-2F5A2D509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3947" cy="6464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0 0 0 1</a:t>
              </a:r>
            </a:p>
          </p:txBody>
        </p:sp>
        <p:sp>
          <p:nvSpPr>
            <p:cNvPr id="160785" name="TextBox 25">
              <a:extLst>
                <a:ext uri="{FF2B5EF4-FFF2-40B4-BE49-F238E27FC236}">
                  <a16:creationId xmlns:a16="http://schemas.microsoft.com/office/drawing/2014/main" id="{8C372A97-60A9-7D4A-87BF-998E898E7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0786" name="TextBox 25">
              <a:extLst>
                <a:ext uri="{FF2B5EF4-FFF2-40B4-BE49-F238E27FC236}">
                  <a16:creationId xmlns:a16="http://schemas.microsoft.com/office/drawing/2014/main" id="{B25229BE-AD09-D047-BA21-C129096CC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3947" cy="6464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0 0 1 0</a:t>
              </a:r>
            </a:p>
          </p:txBody>
        </p:sp>
        <p:sp>
          <p:nvSpPr>
            <p:cNvPr id="160787" name="TextBox 25">
              <a:extLst>
                <a:ext uri="{FF2B5EF4-FFF2-40B4-BE49-F238E27FC236}">
                  <a16:creationId xmlns:a16="http://schemas.microsoft.com/office/drawing/2014/main" id="{1BA2BAFC-F7A8-8B45-95D7-572866627F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0788" name="Straight Connector 35">
              <a:extLst>
                <a:ext uri="{FF2B5EF4-FFF2-40B4-BE49-F238E27FC236}">
                  <a16:creationId xmlns:a16="http://schemas.microsoft.com/office/drawing/2014/main" id="{FD96A97D-425D-E049-AC08-B842B0E6BA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345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0777" name="TextBox 28">
            <a:extLst>
              <a:ext uri="{FF2B5EF4-FFF2-40B4-BE49-F238E27FC236}">
                <a16:creationId xmlns:a16="http://schemas.microsoft.com/office/drawing/2014/main" id="{258FAB60-611C-0447-A3F4-1532E9F76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9733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grpSp>
        <p:nvGrpSpPr>
          <p:cNvPr id="160778" name="Group 18">
            <a:extLst>
              <a:ext uri="{FF2B5EF4-FFF2-40B4-BE49-F238E27FC236}">
                <a16:creationId xmlns:a16="http://schemas.microsoft.com/office/drawing/2014/main" id="{0EC1ECA3-746E-9F46-83E8-98DA1DA15350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4684714"/>
            <a:ext cx="1998662" cy="1601787"/>
            <a:chOff x="821146" y="2057400"/>
            <a:chExt cx="1998254" cy="1599865"/>
          </a:xfrm>
        </p:grpSpPr>
        <p:sp>
          <p:nvSpPr>
            <p:cNvPr id="160779" name="TextBox 25">
              <a:extLst>
                <a:ext uri="{FF2B5EF4-FFF2-40B4-BE49-F238E27FC236}">
                  <a16:creationId xmlns:a16="http://schemas.microsoft.com/office/drawing/2014/main" id="{69220918-ADC7-3C44-BF3A-479CFC5680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3947" cy="645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0 0 1 1</a:t>
              </a:r>
            </a:p>
          </p:txBody>
        </p:sp>
        <p:sp>
          <p:nvSpPr>
            <p:cNvPr id="160780" name="TextBox 25">
              <a:extLst>
                <a:ext uri="{FF2B5EF4-FFF2-40B4-BE49-F238E27FC236}">
                  <a16:creationId xmlns:a16="http://schemas.microsoft.com/office/drawing/2014/main" id="{06311A6B-9A1C-A243-AFE3-5DDD1B666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0781" name="TextBox 25">
              <a:extLst>
                <a:ext uri="{FF2B5EF4-FFF2-40B4-BE49-F238E27FC236}">
                  <a16:creationId xmlns:a16="http://schemas.microsoft.com/office/drawing/2014/main" id="{BF17EAF9-9810-DB4F-9E8C-3C35AE09A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3947" cy="645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0 1 0 0</a:t>
              </a:r>
            </a:p>
          </p:txBody>
        </p:sp>
        <p:sp>
          <p:nvSpPr>
            <p:cNvPr id="160782" name="TextBox 25">
              <a:extLst>
                <a:ext uri="{FF2B5EF4-FFF2-40B4-BE49-F238E27FC236}">
                  <a16:creationId xmlns:a16="http://schemas.microsoft.com/office/drawing/2014/main" id="{307B53ED-1DB6-DB4C-ADDD-9D69E7CF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0783" name="Straight Connector 23">
              <a:extLst>
                <a:ext uri="{FF2B5EF4-FFF2-40B4-BE49-F238E27FC236}">
                  <a16:creationId xmlns:a16="http://schemas.microsoft.com/office/drawing/2014/main" id="{D6EA6ED7-26C7-C842-9CC4-AF30EF4C09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874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extBox 3">
            <a:extLst>
              <a:ext uri="{FF2B5EF4-FFF2-40B4-BE49-F238E27FC236}">
                <a16:creationId xmlns:a16="http://schemas.microsoft.com/office/drawing/2014/main" id="{4C89C610-A3BE-604D-BFE2-BA6FD11C3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44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3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8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9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4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6</a:t>
            </a:r>
          </a:p>
        </p:txBody>
      </p:sp>
      <p:sp>
        <p:nvSpPr>
          <p:cNvPr id="31746" name="Title 1">
            <a:extLst>
              <a:ext uri="{FF2B5EF4-FFF2-40B4-BE49-F238E27FC236}">
                <a16:creationId xmlns:a16="http://schemas.microsoft.com/office/drawing/2014/main" id="{DDF30E82-B875-5948-B5DD-F3946F459E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 with addition in base 10</a:t>
            </a:r>
          </a:p>
        </p:txBody>
      </p:sp>
      <p:sp>
        <p:nvSpPr>
          <p:cNvPr id="31747" name="Content Placeholder 2">
            <a:extLst>
              <a:ext uri="{FF2B5EF4-FFF2-40B4-BE49-F238E27FC236}">
                <a16:creationId xmlns:a16="http://schemas.microsoft.com/office/drawing/2014/main" id="{42590573-55F5-6741-A9D9-5263D0FB916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cxnSp>
        <p:nvCxnSpPr>
          <p:cNvPr id="31748" name="Straight Connector 5">
            <a:extLst>
              <a:ext uri="{FF2B5EF4-FFF2-40B4-BE49-F238E27FC236}">
                <a16:creationId xmlns:a16="http://schemas.microsoft.com/office/drawing/2014/main" id="{E60EB87E-6524-9344-8A87-2D8CF5FAB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749" name="TextBox 7">
            <a:extLst>
              <a:ext uri="{FF2B5EF4-FFF2-40B4-BE49-F238E27FC236}">
                <a16:creationId xmlns:a16="http://schemas.microsoft.com/office/drawing/2014/main" id="{7E7B405C-62D0-F34F-9084-CA92FD120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TextBox 25">
            <a:extLst>
              <a:ext uri="{FF2B5EF4-FFF2-40B4-BE49-F238E27FC236}">
                <a16:creationId xmlns:a16="http://schemas.microsoft.com/office/drawing/2014/main" id="{25B2298C-FBA4-4E41-BBBB-D4E5EF5C84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3620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61794" name="TextBox 26">
            <a:extLst>
              <a:ext uri="{FF2B5EF4-FFF2-40B4-BE49-F238E27FC236}">
                <a16:creationId xmlns:a16="http://schemas.microsoft.com/office/drawing/2014/main" id="{EBDCE5A8-5AFA-2A46-8A25-5B7F92F68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3636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61795" name="TextBox 27">
            <a:extLst>
              <a:ext uri="{FF2B5EF4-FFF2-40B4-BE49-F238E27FC236}">
                <a16:creationId xmlns:a16="http://schemas.microsoft.com/office/drawing/2014/main" id="{4E4D5C62-E221-6E48-8A81-4E3948D30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114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61796" name="TextBox 28">
            <a:extLst>
              <a:ext uri="{FF2B5EF4-FFF2-40B4-BE49-F238E27FC236}">
                <a16:creationId xmlns:a16="http://schemas.microsoft.com/office/drawing/2014/main" id="{E4BCDD51-9D09-D047-8D44-9ED5874FE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09733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grpSp>
        <p:nvGrpSpPr>
          <p:cNvPr id="161797" name="Group 3">
            <a:extLst>
              <a:ext uri="{FF2B5EF4-FFF2-40B4-BE49-F238E27FC236}">
                <a16:creationId xmlns:a16="http://schemas.microsoft.com/office/drawing/2014/main" id="{3CFBFA2D-1911-9048-A867-FC63105ED98F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1971675"/>
            <a:ext cx="1998662" cy="1600200"/>
            <a:chOff x="821146" y="2057400"/>
            <a:chExt cx="1998254" cy="1600200"/>
          </a:xfrm>
        </p:grpSpPr>
        <p:sp>
          <p:nvSpPr>
            <p:cNvPr id="161825" name="TextBox 25">
              <a:extLst>
                <a:ext uri="{FF2B5EF4-FFF2-40B4-BE49-F238E27FC236}">
                  <a16:creationId xmlns:a16="http://schemas.microsoft.com/office/drawing/2014/main" id="{BFE6D2C2-DC0F-4E40-A412-47603547A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1 0 1 0</a:t>
              </a:r>
            </a:p>
          </p:txBody>
        </p:sp>
        <p:sp>
          <p:nvSpPr>
            <p:cNvPr id="161826" name="TextBox 25">
              <a:extLst>
                <a:ext uri="{FF2B5EF4-FFF2-40B4-BE49-F238E27FC236}">
                  <a16:creationId xmlns:a16="http://schemas.microsoft.com/office/drawing/2014/main" id="{0DE11561-9B62-4242-849B-7E77DB819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1827" name="TextBox 25">
              <a:extLst>
                <a:ext uri="{FF2B5EF4-FFF2-40B4-BE49-F238E27FC236}">
                  <a16:creationId xmlns:a16="http://schemas.microsoft.com/office/drawing/2014/main" id="{D7F80B77-A567-964E-9B71-0BF1076BC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41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1 0 1 1</a:t>
              </a:r>
            </a:p>
          </p:txBody>
        </p:sp>
        <p:sp>
          <p:nvSpPr>
            <p:cNvPr id="161828" name="TextBox 25">
              <a:extLst>
                <a:ext uri="{FF2B5EF4-FFF2-40B4-BE49-F238E27FC236}">
                  <a16:creationId xmlns:a16="http://schemas.microsoft.com/office/drawing/2014/main" id="{5BB6E485-B5EF-7449-B139-8B762B3D0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1829" name="Straight Connector 2">
              <a:extLst>
                <a:ext uri="{FF2B5EF4-FFF2-40B4-BE49-F238E27FC236}">
                  <a16:creationId xmlns:a16="http://schemas.microsoft.com/office/drawing/2014/main" id="{6EFD7041-4DDE-BA4C-B323-6859798B55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200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8" name="Group 18">
            <a:extLst>
              <a:ext uri="{FF2B5EF4-FFF2-40B4-BE49-F238E27FC236}">
                <a16:creationId xmlns:a16="http://schemas.microsoft.com/office/drawing/2014/main" id="{9F931BF5-8DD7-D349-8AA2-2BE691123D6F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4684714"/>
            <a:ext cx="1998662" cy="1601787"/>
            <a:chOff x="821146" y="2057400"/>
            <a:chExt cx="1998254" cy="1599865"/>
          </a:xfrm>
        </p:grpSpPr>
        <p:sp>
          <p:nvSpPr>
            <p:cNvPr id="161820" name="TextBox 25">
              <a:extLst>
                <a:ext uri="{FF2B5EF4-FFF2-40B4-BE49-F238E27FC236}">
                  <a16:creationId xmlns:a16="http://schemas.microsoft.com/office/drawing/2014/main" id="{7DC0AACF-4D54-BC44-9D0B-E80001195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3947" cy="645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0 0 1 1</a:t>
              </a:r>
            </a:p>
          </p:txBody>
        </p:sp>
        <p:sp>
          <p:nvSpPr>
            <p:cNvPr id="161821" name="TextBox 25">
              <a:extLst>
                <a:ext uri="{FF2B5EF4-FFF2-40B4-BE49-F238E27FC236}">
                  <a16:creationId xmlns:a16="http://schemas.microsoft.com/office/drawing/2014/main" id="{B1512215-5EEC-FA46-AED1-0B5D543A4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1822" name="TextBox 25">
              <a:extLst>
                <a:ext uri="{FF2B5EF4-FFF2-40B4-BE49-F238E27FC236}">
                  <a16:creationId xmlns:a16="http://schemas.microsoft.com/office/drawing/2014/main" id="{D28CAA0A-AF98-D84C-92CB-EFEF81336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3947" cy="645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0 1 0 0</a:t>
              </a:r>
            </a:p>
          </p:txBody>
        </p:sp>
        <p:sp>
          <p:nvSpPr>
            <p:cNvPr id="161823" name="TextBox 25">
              <a:extLst>
                <a:ext uri="{FF2B5EF4-FFF2-40B4-BE49-F238E27FC236}">
                  <a16:creationId xmlns:a16="http://schemas.microsoft.com/office/drawing/2014/main" id="{E7FAE9B2-EB64-5E4A-854E-AC6F62A73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1824" name="Straight Connector 23">
              <a:extLst>
                <a:ext uri="{FF2B5EF4-FFF2-40B4-BE49-F238E27FC236}">
                  <a16:creationId xmlns:a16="http://schemas.microsoft.com/office/drawing/2014/main" id="{E896CB03-B345-5448-A6C0-4C2B83F32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874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799" name="Group 24">
            <a:extLst>
              <a:ext uri="{FF2B5EF4-FFF2-40B4-BE49-F238E27FC236}">
                <a16:creationId xmlns:a16="http://schemas.microsoft.com/office/drawing/2014/main" id="{8FCF371E-414B-F445-8D6A-36A6A69295D7}"/>
              </a:ext>
            </a:extLst>
          </p:cNvPr>
          <p:cNvGrpSpPr>
            <a:grpSpLocks/>
          </p:cNvGrpSpPr>
          <p:nvPr/>
        </p:nvGrpSpPr>
        <p:grpSpPr bwMode="auto">
          <a:xfrm>
            <a:off x="6526213" y="4687888"/>
            <a:ext cx="1998662" cy="1600200"/>
            <a:chOff x="821146" y="2057400"/>
            <a:chExt cx="1998254" cy="1600418"/>
          </a:xfrm>
        </p:grpSpPr>
        <p:sp>
          <p:nvSpPr>
            <p:cNvPr id="161815" name="TextBox 25">
              <a:extLst>
                <a:ext uri="{FF2B5EF4-FFF2-40B4-BE49-F238E27FC236}">
                  <a16:creationId xmlns:a16="http://schemas.microsoft.com/office/drawing/2014/main" id="{2BA671F8-55FF-D34A-A872-9E3948DECC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1 0 0 0</a:t>
              </a:r>
            </a:p>
          </p:txBody>
        </p:sp>
        <p:sp>
          <p:nvSpPr>
            <p:cNvPr id="161816" name="TextBox 25">
              <a:extLst>
                <a:ext uri="{FF2B5EF4-FFF2-40B4-BE49-F238E27FC236}">
                  <a16:creationId xmlns:a16="http://schemas.microsoft.com/office/drawing/2014/main" id="{CD671992-AC15-1B4F-9012-16FCA1568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1817" name="TextBox 25">
              <a:extLst>
                <a:ext uri="{FF2B5EF4-FFF2-40B4-BE49-F238E27FC236}">
                  <a16:creationId xmlns:a16="http://schemas.microsoft.com/office/drawing/2014/main" id="{FE75341E-56E8-994D-972B-4FB8027E6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424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1 0 0 1</a:t>
              </a:r>
            </a:p>
          </p:txBody>
        </p:sp>
        <p:sp>
          <p:nvSpPr>
            <p:cNvPr id="161818" name="TextBox 25">
              <a:extLst>
                <a:ext uri="{FF2B5EF4-FFF2-40B4-BE49-F238E27FC236}">
                  <a16:creationId xmlns:a16="http://schemas.microsoft.com/office/drawing/2014/main" id="{0CCCC9A7-7A36-314C-8E52-A318CF2A7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1819" name="Straight Connector 29">
              <a:extLst>
                <a:ext uri="{FF2B5EF4-FFF2-40B4-BE49-F238E27FC236}">
                  <a16:creationId xmlns:a16="http://schemas.microsoft.com/office/drawing/2014/main" id="{6F2A5174-9687-8747-9FE7-A3C4783D89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345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61800" name="Group 30">
            <a:extLst>
              <a:ext uri="{FF2B5EF4-FFF2-40B4-BE49-F238E27FC236}">
                <a16:creationId xmlns:a16="http://schemas.microsoft.com/office/drawing/2014/main" id="{276C963D-26D7-D240-8CEB-6135D35FF198}"/>
              </a:ext>
            </a:extLst>
          </p:cNvPr>
          <p:cNvGrpSpPr>
            <a:grpSpLocks/>
          </p:cNvGrpSpPr>
          <p:nvPr/>
        </p:nvGrpSpPr>
        <p:grpSpPr bwMode="auto">
          <a:xfrm>
            <a:off x="6526213" y="1981200"/>
            <a:ext cx="1998662" cy="1600200"/>
            <a:chOff x="821146" y="2057400"/>
            <a:chExt cx="1998254" cy="1600506"/>
          </a:xfrm>
        </p:grpSpPr>
        <p:sp>
          <p:nvSpPr>
            <p:cNvPr id="161810" name="TextBox 31">
              <a:extLst>
                <a:ext uri="{FF2B5EF4-FFF2-40B4-BE49-F238E27FC236}">
                  <a16:creationId xmlns:a16="http://schemas.microsoft.com/office/drawing/2014/main" id="{AF1F5FCE-AF49-704F-8253-7B0C24E33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2057400"/>
              <a:ext cx="1453947" cy="6464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0 0 0 1</a:t>
              </a:r>
            </a:p>
          </p:txBody>
        </p:sp>
        <p:sp>
          <p:nvSpPr>
            <p:cNvPr id="161811" name="TextBox 25">
              <a:extLst>
                <a:ext uri="{FF2B5EF4-FFF2-40B4-BE49-F238E27FC236}">
                  <a16:creationId xmlns:a16="http://schemas.microsoft.com/office/drawing/2014/main" id="{92D8A9A8-D540-5840-8441-ABE2101A2C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12285" y="2522417"/>
              <a:ext cx="53091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1</a:t>
              </a:r>
            </a:p>
          </p:txBody>
        </p:sp>
        <p:sp>
          <p:nvSpPr>
            <p:cNvPr id="161812" name="TextBox 25">
              <a:extLst>
                <a:ext uri="{FF2B5EF4-FFF2-40B4-BE49-F238E27FC236}">
                  <a16:creationId xmlns:a16="http://schemas.microsoft.com/office/drawing/2014/main" id="{1202582C-87B0-4F4F-A267-F1C754CF7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5400" y="3011487"/>
              <a:ext cx="1453947" cy="6464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0 0 1 0</a:t>
              </a:r>
            </a:p>
          </p:txBody>
        </p:sp>
        <p:sp>
          <p:nvSpPr>
            <p:cNvPr id="161813" name="TextBox 25">
              <a:extLst>
                <a:ext uri="{FF2B5EF4-FFF2-40B4-BE49-F238E27FC236}">
                  <a16:creationId xmlns:a16="http://schemas.microsoft.com/office/drawing/2014/main" id="{98D05720-2FC1-AC47-BA5A-DC05E67FD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146" y="2362200"/>
              <a:ext cx="56044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solidFill>
                    <a:srgbClr val="0000FF"/>
                  </a:solidFill>
                  <a:latin typeface="Times" pitchFamily="2" charset="0"/>
                </a:rPr>
                <a:t> +</a:t>
              </a:r>
            </a:p>
          </p:txBody>
        </p:sp>
        <p:cxnSp>
          <p:nvCxnSpPr>
            <p:cNvPr id="161814" name="Straight Connector 35">
              <a:extLst>
                <a:ext uri="{FF2B5EF4-FFF2-40B4-BE49-F238E27FC236}">
                  <a16:creationId xmlns:a16="http://schemas.microsoft.com/office/drawing/2014/main" id="{140F026B-2AB7-AD42-8FCA-E2AA1978A2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90973" y="3124345"/>
              <a:ext cx="1828427" cy="0"/>
            </a:xfrm>
            <a:prstGeom prst="line">
              <a:avLst/>
            </a:prstGeom>
            <a:noFill/>
            <a:ln w="15875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61801" name="Title 1">
            <a:extLst>
              <a:ext uri="{FF2B5EF4-FFF2-40B4-BE49-F238E27FC236}">
                <a16:creationId xmlns:a16="http://schemas.microsoft.com/office/drawing/2014/main" id="{1B7519BB-6BFD-7149-BB42-6E9255C94AEB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161802" name="TextBox 1">
            <a:extLst>
              <a:ext uri="{FF2B5EF4-FFF2-40B4-BE49-F238E27FC236}">
                <a16:creationId xmlns:a16="http://schemas.microsoft.com/office/drawing/2014/main" id="{4FAA6393-BD5D-9C45-97D3-FA1B0905F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1363663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3" name="TextBox 32">
            <a:extLst>
              <a:ext uri="{FF2B5EF4-FFF2-40B4-BE49-F238E27FC236}">
                <a16:creationId xmlns:a16="http://schemas.microsoft.com/office/drawing/2014/main" id="{470D5F7F-BAAC-AB45-8C21-FF4156DF36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8089" y="2973388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4" name="TextBox 33">
            <a:extLst>
              <a:ext uri="{FF2B5EF4-FFF2-40B4-BE49-F238E27FC236}">
                <a16:creationId xmlns:a16="http://schemas.microsoft.com/office/drawing/2014/main" id="{A1F4B437-B56C-A747-9FF0-014F3DCECD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0114" y="1363663"/>
            <a:ext cx="8588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5" name="TextBox 34">
            <a:extLst>
              <a:ext uri="{FF2B5EF4-FFF2-40B4-BE49-F238E27FC236}">
                <a16:creationId xmlns:a16="http://schemas.microsoft.com/office/drawing/2014/main" id="{5DFB1C2A-D35C-594C-978A-3160565FE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2973388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6" name="TextBox 35">
            <a:extLst>
              <a:ext uri="{FF2B5EF4-FFF2-40B4-BE49-F238E27FC236}">
                <a16:creationId xmlns:a16="http://schemas.microsoft.com/office/drawing/2014/main" id="{020C4697-6FA0-C046-92A6-C860D947B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26" y="4114800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-4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7" name="TextBox 36">
            <a:extLst>
              <a:ext uri="{FF2B5EF4-FFF2-40B4-BE49-F238E27FC236}">
                <a16:creationId xmlns:a16="http://schemas.microsoft.com/office/drawing/2014/main" id="{8472F98E-74FD-B844-8250-681394463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6500" y="5724525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+4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8" name="TextBox 37">
            <a:extLst>
              <a:ext uri="{FF2B5EF4-FFF2-40B4-BE49-F238E27FC236}">
                <a16:creationId xmlns:a16="http://schemas.microsoft.com/office/drawing/2014/main" id="{14CBF3F9-97BA-C44E-AE2B-CA95BE2D3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6939" y="4090989"/>
            <a:ext cx="95408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+7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1809" name="TextBox 38">
            <a:extLst>
              <a:ext uri="{FF2B5EF4-FFF2-40B4-BE49-F238E27FC236}">
                <a16:creationId xmlns:a16="http://schemas.microsoft.com/office/drawing/2014/main" id="{DDA57757-7461-504C-A953-DA5E973653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1226" y="5702300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-7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Freeform 15">
            <a:extLst>
              <a:ext uri="{FF2B5EF4-FFF2-40B4-BE49-F238E27FC236}">
                <a16:creationId xmlns:a16="http://schemas.microsoft.com/office/drawing/2014/main" id="{AA62C235-3269-6F4C-B452-7472961D3A68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818" name="Title 1">
            <a:extLst>
              <a:ext uri="{FF2B5EF4-FFF2-40B4-BE49-F238E27FC236}">
                <a16:creationId xmlns:a16="http://schemas.microsoft.com/office/drawing/2014/main" id="{AD5997B3-5003-EE4E-BB70-05C17ABAE8DE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#1 for negating a number stored in 2’s complement representation</a:t>
            </a:r>
            <a:endParaRPr lang="en-US" altLang="en-US" sz="3600"/>
          </a:p>
        </p:txBody>
      </p:sp>
      <p:grpSp>
        <p:nvGrpSpPr>
          <p:cNvPr id="162819" name="Group 111">
            <a:extLst>
              <a:ext uri="{FF2B5EF4-FFF2-40B4-BE49-F238E27FC236}">
                <a16:creationId xmlns:a16="http://schemas.microsoft.com/office/drawing/2014/main" id="{4E8D8263-37FD-2748-BE9D-9F87485A8C67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2872" name="Straight Connector 112">
              <a:extLst>
                <a:ext uri="{FF2B5EF4-FFF2-40B4-BE49-F238E27FC236}">
                  <a16:creationId xmlns:a16="http://schemas.microsoft.com/office/drawing/2014/main" id="{C0FC58BC-E1F1-8F4C-88F1-33987607640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73" name="Freeform 18">
              <a:extLst>
                <a:ext uri="{FF2B5EF4-FFF2-40B4-BE49-F238E27FC236}">
                  <a16:creationId xmlns:a16="http://schemas.microsoft.com/office/drawing/2014/main" id="{95021570-75D4-7A41-90A3-61FACF87E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74" name="Freeform 19">
              <a:extLst>
                <a:ext uri="{FF2B5EF4-FFF2-40B4-BE49-F238E27FC236}">
                  <a16:creationId xmlns:a16="http://schemas.microsoft.com/office/drawing/2014/main" id="{86F2653D-F797-4242-B247-7B761C345B9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75" name="TextBox 115">
              <a:extLst>
                <a:ext uri="{FF2B5EF4-FFF2-40B4-BE49-F238E27FC236}">
                  <a16:creationId xmlns:a16="http://schemas.microsoft.com/office/drawing/2014/main" id="{8AF00083-DDC0-6948-9707-8F1A99C90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76" name="TextBox 116">
              <a:extLst>
                <a:ext uri="{FF2B5EF4-FFF2-40B4-BE49-F238E27FC236}">
                  <a16:creationId xmlns:a16="http://schemas.microsoft.com/office/drawing/2014/main" id="{1D312CA8-E1A0-8B4A-A030-3B9D2FC35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0" name="Group 117">
            <a:extLst>
              <a:ext uri="{FF2B5EF4-FFF2-40B4-BE49-F238E27FC236}">
                <a16:creationId xmlns:a16="http://schemas.microsoft.com/office/drawing/2014/main" id="{467021C3-6627-2240-9CE5-F9F6BF17D2B8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2867" name="Straight Connector 118">
              <a:extLst>
                <a:ext uri="{FF2B5EF4-FFF2-40B4-BE49-F238E27FC236}">
                  <a16:creationId xmlns:a16="http://schemas.microsoft.com/office/drawing/2014/main" id="{0EFC5FA7-C520-1C47-9731-EB76FE773B6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68" name="Freeform 18">
              <a:extLst>
                <a:ext uri="{FF2B5EF4-FFF2-40B4-BE49-F238E27FC236}">
                  <a16:creationId xmlns:a16="http://schemas.microsoft.com/office/drawing/2014/main" id="{DAF274E4-8D58-0B48-A1EF-BFBE016DC4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69" name="Freeform 19">
              <a:extLst>
                <a:ext uri="{FF2B5EF4-FFF2-40B4-BE49-F238E27FC236}">
                  <a16:creationId xmlns:a16="http://schemas.microsoft.com/office/drawing/2014/main" id="{D8DFDA00-43D1-054A-9221-737BA0350D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70" name="TextBox 121">
              <a:extLst>
                <a:ext uri="{FF2B5EF4-FFF2-40B4-BE49-F238E27FC236}">
                  <a16:creationId xmlns:a16="http://schemas.microsoft.com/office/drawing/2014/main" id="{78BAD523-A51E-6140-A02D-DC126C7CC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71" name="TextBox 122">
              <a:extLst>
                <a:ext uri="{FF2B5EF4-FFF2-40B4-BE49-F238E27FC236}">
                  <a16:creationId xmlns:a16="http://schemas.microsoft.com/office/drawing/2014/main" id="{43CF6858-F3F2-6E4D-8126-AC41F2222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1" name="Group 123">
            <a:extLst>
              <a:ext uri="{FF2B5EF4-FFF2-40B4-BE49-F238E27FC236}">
                <a16:creationId xmlns:a16="http://schemas.microsoft.com/office/drawing/2014/main" id="{6018DBFD-2A7B-3B48-8C3B-AC3353744AFB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2862" name="Straight Connector 124">
              <a:extLst>
                <a:ext uri="{FF2B5EF4-FFF2-40B4-BE49-F238E27FC236}">
                  <a16:creationId xmlns:a16="http://schemas.microsoft.com/office/drawing/2014/main" id="{F0629792-D938-3E4D-97C2-8834355A841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63" name="Freeform 18">
              <a:extLst>
                <a:ext uri="{FF2B5EF4-FFF2-40B4-BE49-F238E27FC236}">
                  <a16:creationId xmlns:a16="http://schemas.microsoft.com/office/drawing/2014/main" id="{3AF357FB-2A41-4541-807D-88483D988D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64" name="Freeform 19">
              <a:extLst>
                <a:ext uri="{FF2B5EF4-FFF2-40B4-BE49-F238E27FC236}">
                  <a16:creationId xmlns:a16="http://schemas.microsoft.com/office/drawing/2014/main" id="{7F356960-96A7-C744-8E26-2079E10669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65" name="TextBox 127">
              <a:extLst>
                <a:ext uri="{FF2B5EF4-FFF2-40B4-BE49-F238E27FC236}">
                  <a16:creationId xmlns:a16="http://schemas.microsoft.com/office/drawing/2014/main" id="{CFCAC68C-46BE-BF49-891D-CF6CA38537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66" name="TextBox 128">
              <a:extLst>
                <a:ext uri="{FF2B5EF4-FFF2-40B4-BE49-F238E27FC236}">
                  <a16:creationId xmlns:a16="http://schemas.microsoft.com/office/drawing/2014/main" id="{2EA956FD-DCF8-4E4C-9375-30B1EF0F53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2" name="Group 129">
            <a:extLst>
              <a:ext uri="{FF2B5EF4-FFF2-40B4-BE49-F238E27FC236}">
                <a16:creationId xmlns:a16="http://schemas.microsoft.com/office/drawing/2014/main" id="{C84E4C8D-4B06-9246-AB81-3D2D1FEE326B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2857" name="Straight Connector 130">
              <a:extLst>
                <a:ext uri="{FF2B5EF4-FFF2-40B4-BE49-F238E27FC236}">
                  <a16:creationId xmlns:a16="http://schemas.microsoft.com/office/drawing/2014/main" id="{8070DA7D-AB25-D549-9F5C-5D2AE868324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8" name="Freeform 18">
              <a:extLst>
                <a:ext uri="{FF2B5EF4-FFF2-40B4-BE49-F238E27FC236}">
                  <a16:creationId xmlns:a16="http://schemas.microsoft.com/office/drawing/2014/main" id="{ABBAABBB-780C-A942-B762-C69ED249D3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59" name="Freeform 19">
              <a:extLst>
                <a:ext uri="{FF2B5EF4-FFF2-40B4-BE49-F238E27FC236}">
                  <a16:creationId xmlns:a16="http://schemas.microsoft.com/office/drawing/2014/main" id="{C653BB26-9FCC-7946-AA03-07A8BEE2BEF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860" name="TextBox 133">
              <a:extLst>
                <a:ext uri="{FF2B5EF4-FFF2-40B4-BE49-F238E27FC236}">
                  <a16:creationId xmlns:a16="http://schemas.microsoft.com/office/drawing/2014/main" id="{E8EBE2AA-C43E-804A-BA1E-4C6EC438F3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61" name="TextBox 134">
              <a:extLst>
                <a:ext uri="{FF2B5EF4-FFF2-40B4-BE49-F238E27FC236}">
                  <a16:creationId xmlns:a16="http://schemas.microsoft.com/office/drawing/2014/main" id="{1C49B637-3454-CF46-85FE-F5AC72D943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23" name="Group 146">
            <a:extLst>
              <a:ext uri="{FF2B5EF4-FFF2-40B4-BE49-F238E27FC236}">
                <a16:creationId xmlns:a16="http://schemas.microsoft.com/office/drawing/2014/main" id="{B313BF16-BBC9-B14F-BD40-99E884D87D2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2854" name="Straight Connector 147">
              <a:extLst>
                <a:ext uri="{FF2B5EF4-FFF2-40B4-BE49-F238E27FC236}">
                  <a16:creationId xmlns:a16="http://schemas.microsoft.com/office/drawing/2014/main" id="{67D3EAF4-8D8F-6C4D-B127-AF5F620160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5" name="TextBox 150">
              <a:extLst>
                <a:ext uri="{FF2B5EF4-FFF2-40B4-BE49-F238E27FC236}">
                  <a16:creationId xmlns:a16="http://schemas.microsoft.com/office/drawing/2014/main" id="{618B35F2-B957-F04F-82B1-8DB5B1FF8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56" name="TextBox 151">
              <a:extLst>
                <a:ext uri="{FF2B5EF4-FFF2-40B4-BE49-F238E27FC236}">
                  <a16:creationId xmlns:a16="http://schemas.microsoft.com/office/drawing/2014/main" id="{558DD7BD-0FD9-C54B-86E8-EB6A08CD0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4" name="Group 152">
            <a:extLst>
              <a:ext uri="{FF2B5EF4-FFF2-40B4-BE49-F238E27FC236}">
                <a16:creationId xmlns:a16="http://schemas.microsoft.com/office/drawing/2014/main" id="{049B8613-0E4C-4E4E-9646-6E80D3FEF3CF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2851" name="Straight Connector 153">
              <a:extLst>
                <a:ext uri="{FF2B5EF4-FFF2-40B4-BE49-F238E27FC236}">
                  <a16:creationId xmlns:a16="http://schemas.microsoft.com/office/drawing/2014/main" id="{54A1A65B-546D-554E-A78C-56B6DD6BFED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52" name="TextBox 156">
              <a:extLst>
                <a:ext uri="{FF2B5EF4-FFF2-40B4-BE49-F238E27FC236}">
                  <a16:creationId xmlns:a16="http://schemas.microsoft.com/office/drawing/2014/main" id="{00DDD46F-2856-924A-B50B-174C0BC17E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53" name="TextBox 157">
              <a:extLst>
                <a:ext uri="{FF2B5EF4-FFF2-40B4-BE49-F238E27FC236}">
                  <a16:creationId xmlns:a16="http://schemas.microsoft.com/office/drawing/2014/main" id="{A418926B-0654-A54C-8AA0-476F93E24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5" name="Group 158">
            <a:extLst>
              <a:ext uri="{FF2B5EF4-FFF2-40B4-BE49-F238E27FC236}">
                <a16:creationId xmlns:a16="http://schemas.microsoft.com/office/drawing/2014/main" id="{76FC98C6-6968-AC42-911C-DFAF4D0EEBD1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2848" name="Straight Connector 159">
              <a:extLst>
                <a:ext uri="{FF2B5EF4-FFF2-40B4-BE49-F238E27FC236}">
                  <a16:creationId xmlns:a16="http://schemas.microsoft.com/office/drawing/2014/main" id="{F3355F2B-CE5D-574B-81C3-6FA13C7189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9" name="TextBox 162">
              <a:extLst>
                <a:ext uri="{FF2B5EF4-FFF2-40B4-BE49-F238E27FC236}">
                  <a16:creationId xmlns:a16="http://schemas.microsoft.com/office/drawing/2014/main" id="{0422D4B4-E007-6F4A-A4A1-304877335F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50" name="TextBox 163">
              <a:extLst>
                <a:ext uri="{FF2B5EF4-FFF2-40B4-BE49-F238E27FC236}">
                  <a16:creationId xmlns:a16="http://schemas.microsoft.com/office/drawing/2014/main" id="{62523548-2621-A345-A3BC-A7D845E2C9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6" name="Group 164">
            <a:extLst>
              <a:ext uri="{FF2B5EF4-FFF2-40B4-BE49-F238E27FC236}">
                <a16:creationId xmlns:a16="http://schemas.microsoft.com/office/drawing/2014/main" id="{6D6A74D2-4E0F-DD40-B24E-EF6BD84A7B6D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4175" cy="3171825"/>
            <a:chOff x="1663075" y="2115532"/>
            <a:chExt cx="383554" cy="3171776"/>
          </a:xfrm>
        </p:grpSpPr>
        <p:cxnSp>
          <p:nvCxnSpPr>
            <p:cNvPr id="162845" name="Straight Connector 165">
              <a:extLst>
                <a:ext uri="{FF2B5EF4-FFF2-40B4-BE49-F238E27FC236}">
                  <a16:creationId xmlns:a16="http://schemas.microsoft.com/office/drawing/2014/main" id="{51ADA2FE-31E0-654E-98F3-521C279A5E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6" name="TextBox 168">
              <a:extLst>
                <a:ext uri="{FF2B5EF4-FFF2-40B4-BE49-F238E27FC236}">
                  <a16:creationId xmlns:a16="http://schemas.microsoft.com/office/drawing/2014/main" id="{E2AD1534-C2E9-A546-B3AC-5110486629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3130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2847" name="TextBox 169">
              <a:extLst>
                <a:ext uri="{FF2B5EF4-FFF2-40B4-BE49-F238E27FC236}">
                  <a16:creationId xmlns:a16="http://schemas.microsoft.com/office/drawing/2014/main" id="{038ED32C-9328-CA43-9E16-927E164B6D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3129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27" name="Group 170">
            <a:extLst>
              <a:ext uri="{FF2B5EF4-FFF2-40B4-BE49-F238E27FC236}">
                <a16:creationId xmlns:a16="http://schemas.microsoft.com/office/drawing/2014/main" id="{001CBB62-823A-064C-83D5-5A76EF7FB27A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4200526"/>
            <a:ext cx="523875" cy="1168400"/>
            <a:chOff x="1603054" y="4036359"/>
            <a:chExt cx="524155" cy="1168554"/>
          </a:xfrm>
        </p:grpSpPr>
        <p:cxnSp>
          <p:nvCxnSpPr>
            <p:cNvPr id="162843" name="Straight Connector 171">
              <a:extLst>
                <a:ext uri="{FF2B5EF4-FFF2-40B4-BE49-F238E27FC236}">
                  <a16:creationId xmlns:a16="http://schemas.microsoft.com/office/drawing/2014/main" id="{865CCA9E-97B6-CA44-8731-26683C4F567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4" name="TextBox 173">
              <a:extLst>
                <a:ext uri="{FF2B5EF4-FFF2-40B4-BE49-F238E27FC236}">
                  <a16:creationId xmlns:a16="http://schemas.microsoft.com/office/drawing/2014/main" id="{5FB7CAFA-DD92-ED4E-B1CB-33C2DA4B93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2828" name="Group 187">
            <a:extLst>
              <a:ext uri="{FF2B5EF4-FFF2-40B4-BE49-F238E27FC236}">
                <a16:creationId xmlns:a16="http://schemas.microsoft.com/office/drawing/2014/main" id="{E345B86A-59B8-D34E-825B-104DA8960016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2841" name="Straight Connector 188">
              <a:extLst>
                <a:ext uri="{FF2B5EF4-FFF2-40B4-BE49-F238E27FC236}">
                  <a16:creationId xmlns:a16="http://schemas.microsoft.com/office/drawing/2014/main" id="{C4E24E5E-4694-3746-8BB6-06F2E9F51BB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2" name="TextBox 190">
              <a:extLst>
                <a:ext uri="{FF2B5EF4-FFF2-40B4-BE49-F238E27FC236}">
                  <a16:creationId xmlns:a16="http://schemas.microsoft.com/office/drawing/2014/main" id="{2C022162-EF08-AA42-9878-55D911E71A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29" name="Group 191">
            <a:extLst>
              <a:ext uri="{FF2B5EF4-FFF2-40B4-BE49-F238E27FC236}">
                <a16:creationId xmlns:a16="http://schemas.microsoft.com/office/drawing/2014/main" id="{58C71B4B-B49D-AA48-B600-5640A2FBA90C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2839" name="Straight Connector 192">
              <a:extLst>
                <a:ext uri="{FF2B5EF4-FFF2-40B4-BE49-F238E27FC236}">
                  <a16:creationId xmlns:a16="http://schemas.microsoft.com/office/drawing/2014/main" id="{5EA648C9-C4D9-0B42-8655-1312A0B2D8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40" name="TextBox 193">
              <a:extLst>
                <a:ext uri="{FF2B5EF4-FFF2-40B4-BE49-F238E27FC236}">
                  <a16:creationId xmlns:a16="http://schemas.microsoft.com/office/drawing/2014/main" id="{FADCBD41-4FDE-7947-8B08-E7C4D4D0F6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30" name="Group 194">
            <a:extLst>
              <a:ext uri="{FF2B5EF4-FFF2-40B4-BE49-F238E27FC236}">
                <a16:creationId xmlns:a16="http://schemas.microsoft.com/office/drawing/2014/main" id="{455D4CA4-F742-0D4D-91BA-ADFE8B98AA5A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2837" name="Straight Connector 195">
              <a:extLst>
                <a:ext uri="{FF2B5EF4-FFF2-40B4-BE49-F238E27FC236}">
                  <a16:creationId xmlns:a16="http://schemas.microsoft.com/office/drawing/2014/main" id="{6C1A041D-17AE-BD47-92AC-6D279B42C64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38" name="TextBox 196">
              <a:extLst>
                <a:ext uri="{FF2B5EF4-FFF2-40B4-BE49-F238E27FC236}">
                  <a16:creationId xmlns:a16="http://schemas.microsoft.com/office/drawing/2014/main" id="{212354CC-9625-F245-B030-9059EBE956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31" name="Group 197">
            <a:extLst>
              <a:ext uri="{FF2B5EF4-FFF2-40B4-BE49-F238E27FC236}">
                <a16:creationId xmlns:a16="http://schemas.microsoft.com/office/drawing/2014/main" id="{2C96ACF9-2AD6-9844-B0C8-5056A30962C9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2835" name="Straight Connector 198">
              <a:extLst>
                <a:ext uri="{FF2B5EF4-FFF2-40B4-BE49-F238E27FC236}">
                  <a16:creationId xmlns:a16="http://schemas.microsoft.com/office/drawing/2014/main" id="{06D976D0-7942-AF48-A3FD-BAE8B66DBD0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36" name="TextBox 199">
              <a:extLst>
                <a:ext uri="{FF2B5EF4-FFF2-40B4-BE49-F238E27FC236}">
                  <a16:creationId xmlns:a16="http://schemas.microsoft.com/office/drawing/2014/main" id="{07E35E34-E1C1-8E47-B118-EDEFB6685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2832" name="Group 200">
            <a:extLst>
              <a:ext uri="{FF2B5EF4-FFF2-40B4-BE49-F238E27FC236}">
                <a16:creationId xmlns:a16="http://schemas.microsoft.com/office/drawing/2014/main" id="{6505125D-F104-A742-ADA2-FF3393363F8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2833" name="Straight Connector 201">
              <a:extLst>
                <a:ext uri="{FF2B5EF4-FFF2-40B4-BE49-F238E27FC236}">
                  <a16:creationId xmlns:a16="http://schemas.microsoft.com/office/drawing/2014/main" id="{EC8EF558-105C-4F48-8E7E-39F684DD8179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2834" name="TextBox 202">
              <a:extLst>
                <a:ext uri="{FF2B5EF4-FFF2-40B4-BE49-F238E27FC236}">
                  <a16:creationId xmlns:a16="http://schemas.microsoft.com/office/drawing/2014/main" id="{D3885ECC-3E33-CC41-9093-8DA8E2196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Freeform 15">
            <a:extLst>
              <a:ext uri="{FF2B5EF4-FFF2-40B4-BE49-F238E27FC236}">
                <a16:creationId xmlns:a16="http://schemas.microsoft.com/office/drawing/2014/main" id="{755F4736-DEF7-F04D-8722-1270A1E9C332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42" name="Title 1">
            <a:extLst>
              <a:ext uri="{FF2B5EF4-FFF2-40B4-BE49-F238E27FC236}">
                <a16:creationId xmlns:a16="http://schemas.microsoft.com/office/drawing/2014/main" id="{0F7DAACE-F364-0A43-A512-43AA25E82354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#1 for negating a number stored in 2’s complement representation</a:t>
            </a:r>
            <a:endParaRPr lang="en-US" altLang="en-US" sz="3600"/>
          </a:p>
        </p:txBody>
      </p:sp>
      <p:grpSp>
        <p:nvGrpSpPr>
          <p:cNvPr id="163843" name="Group 111">
            <a:extLst>
              <a:ext uri="{FF2B5EF4-FFF2-40B4-BE49-F238E27FC236}">
                <a16:creationId xmlns:a16="http://schemas.microsoft.com/office/drawing/2014/main" id="{AAF75FDF-D5FE-8449-948A-792621BB7768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3899" name="Straight Connector 112">
              <a:extLst>
                <a:ext uri="{FF2B5EF4-FFF2-40B4-BE49-F238E27FC236}">
                  <a16:creationId xmlns:a16="http://schemas.microsoft.com/office/drawing/2014/main" id="{BB4F14CF-7E01-624E-9274-E48AEB9BCF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900" name="Freeform 18">
              <a:extLst>
                <a:ext uri="{FF2B5EF4-FFF2-40B4-BE49-F238E27FC236}">
                  <a16:creationId xmlns:a16="http://schemas.microsoft.com/office/drawing/2014/main" id="{5575BFED-8C8B-2146-88E8-4E7FABF97D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01" name="Freeform 19">
              <a:extLst>
                <a:ext uri="{FF2B5EF4-FFF2-40B4-BE49-F238E27FC236}">
                  <a16:creationId xmlns:a16="http://schemas.microsoft.com/office/drawing/2014/main" id="{6E2DA7BE-30F6-2B43-93D5-F57AEF80068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902" name="TextBox 115">
              <a:extLst>
                <a:ext uri="{FF2B5EF4-FFF2-40B4-BE49-F238E27FC236}">
                  <a16:creationId xmlns:a16="http://schemas.microsoft.com/office/drawing/2014/main" id="{9E8EB99E-431E-4A45-B1EE-E93BECC66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903" name="TextBox 116">
              <a:extLst>
                <a:ext uri="{FF2B5EF4-FFF2-40B4-BE49-F238E27FC236}">
                  <a16:creationId xmlns:a16="http://schemas.microsoft.com/office/drawing/2014/main" id="{A3872F4D-347B-EB41-BB66-469F8A86F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44" name="Group 117">
            <a:extLst>
              <a:ext uri="{FF2B5EF4-FFF2-40B4-BE49-F238E27FC236}">
                <a16:creationId xmlns:a16="http://schemas.microsoft.com/office/drawing/2014/main" id="{CB70C6F6-01F2-C340-8E8A-9698FF4B8C8D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3894" name="Straight Connector 118">
              <a:extLst>
                <a:ext uri="{FF2B5EF4-FFF2-40B4-BE49-F238E27FC236}">
                  <a16:creationId xmlns:a16="http://schemas.microsoft.com/office/drawing/2014/main" id="{7192D406-390C-8E49-9AFD-4F9108BC890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95" name="Freeform 18">
              <a:extLst>
                <a:ext uri="{FF2B5EF4-FFF2-40B4-BE49-F238E27FC236}">
                  <a16:creationId xmlns:a16="http://schemas.microsoft.com/office/drawing/2014/main" id="{3A77B8B7-A9AF-F24D-9D93-3EC38DDD78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96" name="Freeform 19">
              <a:extLst>
                <a:ext uri="{FF2B5EF4-FFF2-40B4-BE49-F238E27FC236}">
                  <a16:creationId xmlns:a16="http://schemas.microsoft.com/office/drawing/2014/main" id="{37B071B5-418C-814D-B467-5EC2AED1D0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97" name="TextBox 121">
              <a:extLst>
                <a:ext uri="{FF2B5EF4-FFF2-40B4-BE49-F238E27FC236}">
                  <a16:creationId xmlns:a16="http://schemas.microsoft.com/office/drawing/2014/main" id="{ACE17FDD-D970-D947-804B-966D6FA2A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98" name="TextBox 122">
              <a:extLst>
                <a:ext uri="{FF2B5EF4-FFF2-40B4-BE49-F238E27FC236}">
                  <a16:creationId xmlns:a16="http://schemas.microsoft.com/office/drawing/2014/main" id="{7DBF12AD-23FE-AB43-A8FB-E85F84ABB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45" name="Group 123">
            <a:extLst>
              <a:ext uri="{FF2B5EF4-FFF2-40B4-BE49-F238E27FC236}">
                <a16:creationId xmlns:a16="http://schemas.microsoft.com/office/drawing/2014/main" id="{C04BD320-6CD0-A84D-B8AC-E40AD19A530A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3889" name="Straight Connector 124">
              <a:extLst>
                <a:ext uri="{FF2B5EF4-FFF2-40B4-BE49-F238E27FC236}">
                  <a16:creationId xmlns:a16="http://schemas.microsoft.com/office/drawing/2014/main" id="{6B859876-AB83-3744-9153-869E2DB83D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90" name="Freeform 18">
              <a:extLst>
                <a:ext uri="{FF2B5EF4-FFF2-40B4-BE49-F238E27FC236}">
                  <a16:creationId xmlns:a16="http://schemas.microsoft.com/office/drawing/2014/main" id="{8D8C65F5-C712-904E-BDEC-9CBA0AAEDC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91" name="Freeform 19">
              <a:extLst>
                <a:ext uri="{FF2B5EF4-FFF2-40B4-BE49-F238E27FC236}">
                  <a16:creationId xmlns:a16="http://schemas.microsoft.com/office/drawing/2014/main" id="{F1B10E5C-D933-5A47-BADC-3D9A23885C6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92" name="TextBox 127">
              <a:extLst>
                <a:ext uri="{FF2B5EF4-FFF2-40B4-BE49-F238E27FC236}">
                  <a16:creationId xmlns:a16="http://schemas.microsoft.com/office/drawing/2014/main" id="{3D2134EC-BE50-2D4A-A1F6-C02A7968C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93" name="TextBox 128">
              <a:extLst>
                <a:ext uri="{FF2B5EF4-FFF2-40B4-BE49-F238E27FC236}">
                  <a16:creationId xmlns:a16="http://schemas.microsoft.com/office/drawing/2014/main" id="{0D5DF5F8-A672-F148-BD3D-CED33B41D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46" name="Group 129">
            <a:extLst>
              <a:ext uri="{FF2B5EF4-FFF2-40B4-BE49-F238E27FC236}">
                <a16:creationId xmlns:a16="http://schemas.microsoft.com/office/drawing/2014/main" id="{547AA222-8402-614F-8126-2A64C98786EF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3884" name="Straight Connector 130">
              <a:extLst>
                <a:ext uri="{FF2B5EF4-FFF2-40B4-BE49-F238E27FC236}">
                  <a16:creationId xmlns:a16="http://schemas.microsoft.com/office/drawing/2014/main" id="{FDEB53EC-D624-1441-AACD-3F1B65037C0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5" name="Freeform 18">
              <a:extLst>
                <a:ext uri="{FF2B5EF4-FFF2-40B4-BE49-F238E27FC236}">
                  <a16:creationId xmlns:a16="http://schemas.microsoft.com/office/drawing/2014/main" id="{85CC9DFF-ADA9-D54D-B493-260C1A455C3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86" name="Freeform 19">
              <a:extLst>
                <a:ext uri="{FF2B5EF4-FFF2-40B4-BE49-F238E27FC236}">
                  <a16:creationId xmlns:a16="http://schemas.microsoft.com/office/drawing/2014/main" id="{C89BC189-1667-7547-885E-1C2E60419C3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87" name="TextBox 133">
              <a:extLst>
                <a:ext uri="{FF2B5EF4-FFF2-40B4-BE49-F238E27FC236}">
                  <a16:creationId xmlns:a16="http://schemas.microsoft.com/office/drawing/2014/main" id="{B77B068B-AE37-6343-9FFF-E9A1D83C0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88" name="TextBox 134">
              <a:extLst>
                <a:ext uri="{FF2B5EF4-FFF2-40B4-BE49-F238E27FC236}">
                  <a16:creationId xmlns:a16="http://schemas.microsoft.com/office/drawing/2014/main" id="{CC3AA5F6-97CE-2E45-9689-A9B7DE484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47" name="Group 146">
            <a:extLst>
              <a:ext uri="{FF2B5EF4-FFF2-40B4-BE49-F238E27FC236}">
                <a16:creationId xmlns:a16="http://schemas.microsoft.com/office/drawing/2014/main" id="{B524EF59-A021-B14F-BAAD-EDD4379C4F5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3881" name="Straight Connector 147">
              <a:extLst>
                <a:ext uri="{FF2B5EF4-FFF2-40B4-BE49-F238E27FC236}">
                  <a16:creationId xmlns:a16="http://schemas.microsoft.com/office/drawing/2014/main" id="{503B34AD-E159-B14B-A923-8362B4E54E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82" name="TextBox 150">
              <a:extLst>
                <a:ext uri="{FF2B5EF4-FFF2-40B4-BE49-F238E27FC236}">
                  <a16:creationId xmlns:a16="http://schemas.microsoft.com/office/drawing/2014/main" id="{0D28D7E9-1090-A44E-AD32-F381D5F7E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83" name="TextBox 151">
              <a:extLst>
                <a:ext uri="{FF2B5EF4-FFF2-40B4-BE49-F238E27FC236}">
                  <a16:creationId xmlns:a16="http://schemas.microsoft.com/office/drawing/2014/main" id="{E55F6446-D6A0-F046-A87B-E03DF2B9B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48" name="Group 152">
            <a:extLst>
              <a:ext uri="{FF2B5EF4-FFF2-40B4-BE49-F238E27FC236}">
                <a16:creationId xmlns:a16="http://schemas.microsoft.com/office/drawing/2014/main" id="{149616CB-A6C0-1440-8012-8D5B5742847B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3878" name="Straight Connector 153">
              <a:extLst>
                <a:ext uri="{FF2B5EF4-FFF2-40B4-BE49-F238E27FC236}">
                  <a16:creationId xmlns:a16="http://schemas.microsoft.com/office/drawing/2014/main" id="{0F53710A-BB9C-A048-A327-AE621121A0C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9" name="TextBox 156">
              <a:extLst>
                <a:ext uri="{FF2B5EF4-FFF2-40B4-BE49-F238E27FC236}">
                  <a16:creationId xmlns:a16="http://schemas.microsoft.com/office/drawing/2014/main" id="{005B850D-D833-AB4A-8BF6-18CA0DFEF4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80" name="TextBox 157">
              <a:extLst>
                <a:ext uri="{FF2B5EF4-FFF2-40B4-BE49-F238E27FC236}">
                  <a16:creationId xmlns:a16="http://schemas.microsoft.com/office/drawing/2014/main" id="{75D1AFF3-1509-4C4A-A1A3-64A9A7B62A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49" name="Group 158">
            <a:extLst>
              <a:ext uri="{FF2B5EF4-FFF2-40B4-BE49-F238E27FC236}">
                <a16:creationId xmlns:a16="http://schemas.microsoft.com/office/drawing/2014/main" id="{60262C0D-ECB2-EC4C-983B-8B34B6AB2368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3875" name="Straight Connector 159">
              <a:extLst>
                <a:ext uri="{FF2B5EF4-FFF2-40B4-BE49-F238E27FC236}">
                  <a16:creationId xmlns:a16="http://schemas.microsoft.com/office/drawing/2014/main" id="{046AA3EA-FC4B-104C-84A5-94D9C9E99A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6" name="TextBox 162">
              <a:extLst>
                <a:ext uri="{FF2B5EF4-FFF2-40B4-BE49-F238E27FC236}">
                  <a16:creationId xmlns:a16="http://schemas.microsoft.com/office/drawing/2014/main" id="{352E4561-F2D7-5F48-95E1-8B70FD30A6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77" name="TextBox 163">
              <a:extLst>
                <a:ext uri="{FF2B5EF4-FFF2-40B4-BE49-F238E27FC236}">
                  <a16:creationId xmlns:a16="http://schemas.microsoft.com/office/drawing/2014/main" id="{72EABDA3-7E23-B842-8B4D-9EF39CBC33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50" name="Group 164">
            <a:extLst>
              <a:ext uri="{FF2B5EF4-FFF2-40B4-BE49-F238E27FC236}">
                <a16:creationId xmlns:a16="http://schemas.microsoft.com/office/drawing/2014/main" id="{7FFD2E7D-D7AB-5243-9B33-53DD62518AB0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4175" cy="3171825"/>
            <a:chOff x="1663075" y="2115532"/>
            <a:chExt cx="383554" cy="3171776"/>
          </a:xfrm>
        </p:grpSpPr>
        <p:cxnSp>
          <p:nvCxnSpPr>
            <p:cNvPr id="163872" name="Straight Connector 165">
              <a:extLst>
                <a:ext uri="{FF2B5EF4-FFF2-40B4-BE49-F238E27FC236}">
                  <a16:creationId xmlns:a16="http://schemas.microsoft.com/office/drawing/2014/main" id="{8BBC244B-BE8E-064D-8A6E-C467CB1E48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3" name="TextBox 168">
              <a:extLst>
                <a:ext uri="{FF2B5EF4-FFF2-40B4-BE49-F238E27FC236}">
                  <a16:creationId xmlns:a16="http://schemas.microsoft.com/office/drawing/2014/main" id="{EAC503F5-8251-9940-A680-BF51A0E70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3130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3874" name="TextBox 169">
              <a:extLst>
                <a:ext uri="{FF2B5EF4-FFF2-40B4-BE49-F238E27FC236}">
                  <a16:creationId xmlns:a16="http://schemas.microsoft.com/office/drawing/2014/main" id="{BDFE2E50-EA49-3248-926F-D6A58355A6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3129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51" name="Group 170">
            <a:extLst>
              <a:ext uri="{FF2B5EF4-FFF2-40B4-BE49-F238E27FC236}">
                <a16:creationId xmlns:a16="http://schemas.microsoft.com/office/drawing/2014/main" id="{819A3731-2744-924B-AABA-FC633ACA85BB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4200526"/>
            <a:ext cx="523875" cy="1168400"/>
            <a:chOff x="1603054" y="4036359"/>
            <a:chExt cx="524155" cy="1168554"/>
          </a:xfrm>
        </p:grpSpPr>
        <p:cxnSp>
          <p:nvCxnSpPr>
            <p:cNvPr id="163870" name="Straight Connector 171">
              <a:extLst>
                <a:ext uri="{FF2B5EF4-FFF2-40B4-BE49-F238E27FC236}">
                  <a16:creationId xmlns:a16="http://schemas.microsoft.com/office/drawing/2014/main" id="{B99F419F-D7EB-E046-A0AA-D8A5F9E323D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71" name="TextBox 173">
              <a:extLst>
                <a:ext uri="{FF2B5EF4-FFF2-40B4-BE49-F238E27FC236}">
                  <a16:creationId xmlns:a16="http://schemas.microsoft.com/office/drawing/2014/main" id="{BFE87B1C-96AB-CA4C-8462-D87DA68AF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3852" name="Group 187">
            <a:extLst>
              <a:ext uri="{FF2B5EF4-FFF2-40B4-BE49-F238E27FC236}">
                <a16:creationId xmlns:a16="http://schemas.microsoft.com/office/drawing/2014/main" id="{7061449C-9A90-734D-AA4B-DD98E2FB4496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3868" name="Straight Connector 188">
              <a:extLst>
                <a:ext uri="{FF2B5EF4-FFF2-40B4-BE49-F238E27FC236}">
                  <a16:creationId xmlns:a16="http://schemas.microsoft.com/office/drawing/2014/main" id="{5A6936CA-D8DA-254A-A1A8-C10D13E06A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9" name="TextBox 190">
              <a:extLst>
                <a:ext uri="{FF2B5EF4-FFF2-40B4-BE49-F238E27FC236}">
                  <a16:creationId xmlns:a16="http://schemas.microsoft.com/office/drawing/2014/main" id="{9D951B06-8FB6-D041-85CE-6D164A684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53" name="Group 191">
            <a:extLst>
              <a:ext uri="{FF2B5EF4-FFF2-40B4-BE49-F238E27FC236}">
                <a16:creationId xmlns:a16="http://schemas.microsoft.com/office/drawing/2014/main" id="{38DB66BA-4D58-5346-A427-1230DCDB9449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3866" name="Straight Connector 192">
              <a:extLst>
                <a:ext uri="{FF2B5EF4-FFF2-40B4-BE49-F238E27FC236}">
                  <a16:creationId xmlns:a16="http://schemas.microsoft.com/office/drawing/2014/main" id="{952D2A4B-3E98-454A-A87B-35E05FF519B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7" name="TextBox 193">
              <a:extLst>
                <a:ext uri="{FF2B5EF4-FFF2-40B4-BE49-F238E27FC236}">
                  <a16:creationId xmlns:a16="http://schemas.microsoft.com/office/drawing/2014/main" id="{727DA425-3E71-F346-B606-E4BE8FB0E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54" name="Group 194">
            <a:extLst>
              <a:ext uri="{FF2B5EF4-FFF2-40B4-BE49-F238E27FC236}">
                <a16:creationId xmlns:a16="http://schemas.microsoft.com/office/drawing/2014/main" id="{C1D04FED-03AC-C44D-8078-754884D02EFC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3864" name="Straight Connector 195">
              <a:extLst>
                <a:ext uri="{FF2B5EF4-FFF2-40B4-BE49-F238E27FC236}">
                  <a16:creationId xmlns:a16="http://schemas.microsoft.com/office/drawing/2014/main" id="{5D54E486-A0D2-9B47-97BC-C69D5CA4684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5" name="TextBox 196">
              <a:extLst>
                <a:ext uri="{FF2B5EF4-FFF2-40B4-BE49-F238E27FC236}">
                  <a16:creationId xmlns:a16="http://schemas.microsoft.com/office/drawing/2014/main" id="{4CAE4341-58DB-E348-BB14-D2E0F98178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55" name="Group 197">
            <a:extLst>
              <a:ext uri="{FF2B5EF4-FFF2-40B4-BE49-F238E27FC236}">
                <a16:creationId xmlns:a16="http://schemas.microsoft.com/office/drawing/2014/main" id="{35C7C4A7-7288-0741-8061-1165A2C08666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3862" name="Straight Connector 198">
              <a:extLst>
                <a:ext uri="{FF2B5EF4-FFF2-40B4-BE49-F238E27FC236}">
                  <a16:creationId xmlns:a16="http://schemas.microsoft.com/office/drawing/2014/main" id="{016DFC21-CE30-C447-9E1A-3BC9637EC20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3" name="TextBox 199">
              <a:extLst>
                <a:ext uri="{FF2B5EF4-FFF2-40B4-BE49-F238E27FC236}">
                  <a16:creationId xmlns:a16="http://schemas.microsoft.com/office/drawing/2014/main" id="{72B321B9-D89B-6343-8C4A-D9D297E91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3856" name="Group 200">
            <a:extLst>
              <a:ext uri="{FF2B5EF4-FFF2-40B4-BE49-F238E27FC236}">
                <a16:creationId xmlns:a16="http://schemas.microsoft.com/office/drawing/2014/main" id="{074A29F1-4374-D348-B43E-60486CE9BE0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3860" name="Straight Connector 201">
              <a:extLst>
                <a:ext uri="{FF2B5EF4-FFF2-40B4-BE49-F238E27FC236}">
                  <a16:creationId xmlns:a16="http://schemas.microsoft.com/office/drawing/2014/main" id="{81B810AD-02F2-1344-9B3B-2D61245E48A2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3861" name="TextBox 202">
              <a:extLst>
                <a:ext uri="{FF2B5EF4-FFF2-40B4-BE49-F238E27FC236}">
                  <a16:creationId xmlns:a16="http://schemas.microsoft.com/office/drawing/2014/main" id="{612BEF4E-57C8-1B40-8939-B7110FC635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63857" name="Rectangle 1">
            <a:extLst>
              <a:ext uri="{FF2B5EF4-FFF2-40B4-BE49-F238E27FC236}">
                <a16:creationId xmlns:a16="http://schemas.microsoft.com/office/drawing/2014/main" id="{6A70A7B7-4EE3-1542-BA0D-2B46ADD71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4" y="1377951"/>
            <a:ext cx="2979737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3858" name="TextBox 62">
            <a:extLst>
              <a:ext uri="{FF2B5EF4-FFF2-40B4-BE49-F238E27FC236}">
                <a16:creationId xmlns:a16="http://schemas.microsoft.com/office/drawing/2014/main" id="{666D3DA0-6D80-E244-89A1-8839BA40A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2564" y="1338263"/>
            <a:ext cx="954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3859" name="TextBox 63">
            <a:extLst>
              <a:ext uri="{FF2B5EF4-FFF2-40B4-BE49-F238E27FC236}">
                <a16:creationId xmlns:a16="http://schemas.microsoft.com/office/drawing/2014/main" id="{BB4132D7-EED3-9F43-9AE1-65506953DE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2626" y="1100139"/>
            <a:ext cx="18446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Freeform 15">
            <a:extLst>
              <a:ext uri="{FF2B5EF4-FFF2-40B4-BE49-F238E27FC236}">
                <a16:creationId xmlns:a16="http://schemas.microsoft.com/office/drawing/2014/main" id="{0F0CC798-741B-D247-8ABF-EE5AA9468CB4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866" name="Title 1">
            <a:extLst>
              <a:ext uri="{FF2B5EF4-FFF2-40B4-BE49-F238E27FC236}">
                <a16:creationId xmlns:a16="http://schemas.microsoft.com/office/drawing/2014/main" id="{5C9009F8-49FA-D040-A60B-F063F1581EBF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#1 for negating a number stored in 2’s complement representation</a:t>
            </a:r>
            <a:endParaRPr lang="en-US" altLang="en-US" sz="3600"/>
          </a:p>
        </p:txBody>
      </p:sp>
      <p:grpSp>
        <p:nvGrpSpPr>
          <p:cNvPr id="164867" name="Group 111">
            <a:extLst>
              <a:ext uri="{FF2B5EF4-FFF2-40B4-BE49-F238E27FC236}">
                <a16:creationId xmlns:a16="http://schemas.microsoft.com/office/drawing/2014/main" id="{DF7EC21C-D8DB-C14B-9499-92E4F3EC259A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4922" name="Straight Connector 112">
              <a:extLst>
                <a:ext uri="{FF2B5EF4-FFF2-40B4-BE49-F238E27FC236}">
                  <a16:creationId xmlns:a16="http://schemas.microsoft.com/office/drawing/2014/main" id="{0F2182DC-2D0A-AC45-A597-E0A3FE110B3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23" name="Freeform 18">
              <a:extLst>
                <a:ext uri="{FF2B5EF4-FFF2-40B4-BE49-F238E27FC236}">
                  <a16:creationId xmlns:a16="http://schemas.microsoft.com/office/drawing/2014/main" id="{4E084B9C-03BB-6044-80B8-78759B30AFC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24" name="Freeform 19">
              <a:extLst>
                <a:ext uri="{FF2B5EF4-FFF2-40B4-BE49-F238E27FC236}">
                  <a16:creationId xmlns:a16="http://schemas.microsoft.com/office/drawing/2014/main" id="{E3B7A2F4-D602-4F4A-A282-2AAFDA17382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25" name="TextBox 115">
              <a:extLst>
                <a:ext uri="{FF2B5EF4-FFF2-40B4-BE49-F238E27FC236}">
                  <a16:creationId xmlns:a16="http://schemas.microsoft.com/office/drawing/2014/main" id="{1885DD9A-26F4-CE49-A42E-3029A5401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26" name="TextBox 116">
              <a:extLst>
                <a:ext uri="{FF2B5EF4-FFF2-40B4-BE49-F238E27FC236}">
                  <a16:creationId xmlns:a16="http://schemas.microsoft.com/office/drawing/2014/main" id="{5A9F829A-258B-3E4C-B5EF-08ECE4A7A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68" name="Group 117">
            <a:extLst>
              <a:ext uri="{FF2B5EF4-FFF2-40B4-BE49-F238E27FC236}">
                <a16:creationId xmlns:a16="http://schemas.microsoft.com/office/drawing/2014/main" id="{B4FFCAFB-DE39-1B40-8A09-C22CA5061DD5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4917" name="Straight Connector 118">
              <a:extLst>
                <a:ext uri="{FF2B5EF4-FFF2-40B4-BE49-F238E27FC236}">
                  <a16:creationId xmlns:a16="http://schemas.microsoft.com/office/drawing/2014/main" id="{469D0469-B62C-7B4B-93DA-D1254CFC95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18" name="Freeform 18">
              <a:extLst>
                <a:ext uri="{FF2B5EF4-FFF2-40B4-BE49-F238E27FC236}">
                  <a16:creationId xmlns:a16="http://schemas.microsoft.com/office/drawing/2014/main" id="{60189068-8391-8C45-94FA-9271183C50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9" name="Freeform 19">
              <a:extLst>
                <a:ext uri="{FF2B5EF4-FFF2-40B4-BE49-F238E27FC236}">
                  <a16:creationId xmlns:a16="http://schemas.microsoft.com/office/drawing/2014/main" id="{8B8A1DFF-8264-F642-A063-E945D1CB367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20" name="TextBox 121">
              <a:extLst>
                <a:ext uri="{FF2B5EF4-FFF2-40B4-BE49-F238E27FC236}">
                  <a16:creationId xmlns:a16="http://schemas.microsoft.com/office/drawing/2014/main" id="{D3EDD141-20A7-FF43-9468-A51701478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21" name="TextBox 122">
              <a:extLst>
                <a:ext uri="{FF2B5EF4-FFF2-40B4-BE49-F238E27FC236}">
                  <a16:creationId xmlns:a16="http://schemas.microsoft.com/office/drawing/2014/main" id="{FC683FAE-32D4-1F41-AD9B-6A20D137A2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69" name="Group 123">
            <a:extLst>
              <a:ext uri="{FF2B5EF4-FFF2-40B4-BE49-F238E27FC236}">
                <a16:creationId xmlns:a16="http://schemas.microsoft.com/office/drawing/2014/main" id="{D13C25CF-C3F6-B246-A031-C06E99C8A44D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4912" name="Straight Connector 124">
              <a:extLst>
                <a:ext uri="{FF2B5EF4-FFF2-40B4-BE49-F238E27FC236}">
                  <a16:creationId xmlns:a16="http://schemas.microsoft.com/office/drawing/2014/main" id="{49183DF4-8B56-F640-90C3-1268B57B61C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13" name="Freeform 18">
              <a:extLst>
                <a:ext uri="{FF2B5EF4-FFF2-40B4-BE49-F238E27FC236}">
                  <a16:creationId xmlns:a16="http://schemas.microsoft.com/office/drawing/2014/main" id="{ABD9FDC1-5138-2543-93EC-911E15221E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4" name="Freeform 19">
              <a:extLst>
                <a:ext uri="{FF2B5EF4-FFF2-40B4-BE49-F238E27FC236}">
                  <a16:creationId xmlns:a16="http://schemas.microsoft.com/office/drawing/2014/main" id="{F2B7C2B2-8C78-5940-8D41-DECB18DBD1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5" name="TextBox 127">
              <a:extLst>
                <a:ext uri="{FF2B5EF4-FFF2-40B4-BE49-F238E27FC236}">
                  <a16:creationId xmlns:a16="http://schemas.microsoft.com/office/drawing/2014/main" id="{9E557C87-33A6-C84C-9C48-6BD099727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16" name="TextBox 128">
              <a:extLst>
                <a:ext uri="{FF2B5EF4-FFF2-40B4-BE49-F238E27FC236}">
                  <a16:creationId xmlns:a16="http://schemas.microsoft.com/office/drawing/2014/main" id="{261DBCC2-267D-FA4C-8305-52FD7373A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70" name="Group 129">
            <a:extLst>
              <a:ext uri="{FF2B5EF4-FFF2-40B4-BE49-F238E27FC236}">
                <a16:creationId xmlns:a16="http://schemas.microsoft.com/office/drawing/2014/main" id="{5A9985C1-3194-4340-AC3C-02F39374A763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4907" name="Straight Connector 130">
              <a:extLst>
                <a:ext uri="{FF2B5EF4-FFF2-40B4-BE49-F238E27FC236}">
                  <a16:creationId xmlns:a16="http://schemas.microsoft.com/office/drawing/2014/main" id="{879E868B-4646-2E47-B17F-E9CB5C96A4A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08" name="Freeform 18">
              <a:extLst>
                <a:ext uri="{FF2B5EF4-FFF2-40B4-BE49-F238E27FC236}">
                  <a16:creationId xmlns:a16="http://schemas.microsoft.com/office/drawing/2014/main" id="{7FE3CAEA-6EC1-F84C-935D-7D1B31BE29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09" name="Freeform 19">
              <a:extLst>
                <a:ext uri="{FF2B5EF4-FFF2-40B4-BE49-F238E27FC236}">
                  <a16:creationId xmlns:a16="http://schemas.microsoft.com/office/drawing/2014/main" id="{6335919F-8B69-4A47-ADDA-A5321A6004C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910" name="TextBox 133">
              <a:extLst>
                <a:ext uri="{FF2B5EF4-FFF2-40B4-BE49-F238E27FC236}">
                  <a16:creationId xmlns:a16="http://schemas.microsoft.com/office/drawing/2014/main" id="{0E2C5146-1169-6A4B-9087-DF5FFAEBD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11" name="TextBox 134">
              <a:extLst>
                <a:ext uri="{FF2B5EF4-FFF2-40B4-BE49-F238E27FC236}">
                  <a16:creationId xmlns:a16="http://schemas.microsoft.com/office/drawing/2014/main" id="{7C2479E2-4C73-C84E-A3A5-955949B932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71" name="Group 146">
            <a:extLst>
              <a:ext uri="{FF2B5EF4-FFF2-40B4-BE49-F238E27FC236}">
                <a16:creationId xmlns:a16="http://schemas.microsoft.com/office/drawing/2014/main" id="{1AF7F4B5-8F8B-044A-B8B9-814EDE4E496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4904" name="Straight Connector 147">
              <a:extLst>
                <a:ext uri="{FF2B5EF4-FFF2-40B4-BE49-F238E27FC236}">
                  <a16:creationId xmlns:a16="http://schemas.microsoft.com/office/drawing/2014/main" id="{8532126C-019E-3248-84A7-46D1EFDE65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05" name="TextBox 150">
              <a:extLst>
                <a:ext uri="{FF2B5EF4-FFF2-40B4-BE49-F238E27FC236}">
                  <a16:creationId xmlns:a16="http://schemas.microsoft.com/office/drawing/2014/main" id="{984F6FC4-76BC-5645-BB3D-82D2F2E37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06" name="TextBox 151">
              <a:extLst>
                <a:ext uri="{FF2B5EF4-FFF2-40B4-BE49-F238E27FC236}">
                  <a16:creationId xmlns:a16="http://schemas.microsoft.com/office/drawing/2014/main" id="{958E2638-2E6F-614E-BEA4-485FD91F9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72" name="Group 152">
            <a:extLst>
              <a:ext uri="{FF2B5EF4-FFF2-40B4-BE49-F238E27FC236}">
                <a16:creationId xmlns:a16="http://schemas.microsoft.com/office/drawing/2014/main" id="{7E82A8B1-42AC-6947-B4F5-0A2D883048F5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4901" name="Straight Connector 153">
              <a:extLst>
                <a:ext uri="{FF2B5EF4-FFF2-40B4-BE49-F238E27FC236}">
                  <a16:creationId xmlns:a16="http://schemas.microsoft.com/office/drawing/2014/main" id="{542BDBDF-CA55-3643-9B9A-AA8C20B751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902" name="TextBox 156">
              <a:extLst>
                <a:ext uri="{FF2B5EF4-FFF2-40B4-BE49-F238E27FC236}">
                  <a16:creationId xmlns:a16="http://schemas.microsoft.com/office/drawing/2014/main" id="{2B9CF836-D060-D54D-8B50-52CF405B2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03" name="TextBox 157">
              <a:extLst>
                <a:ext uri="{FF2B5EF4-FFF2-40B4-BE49-F238E27FC236}">
                  <a16:creationId xmlns:a16="http://schemas.microsoft.com/office/drawing/2014/main" id="{62117627-FE37-CB44-A7E6-F1DC97A49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73" name="Group 158">
            <a:extLst>
              <a:ext uri="{FF2B5EF4-FFF2-40B4-BE49-F238E27FC236}">
                <a16:creationId xmlns:a16="http://schemas.microsoft.com/office/drawing/2014/main" id="{584BACFE-AFD1-B64B-A077-3E1635BFAB31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4898" name="Straight Connector 159">
              <a:extLst>
                <a:ext uri="{FF2B5EF4-FFF2-40B4-BE49-F238E27FC236}">
                  <a16:creationId xmlns:a16="http://schemas.microsoft.com/office/drawing/2014/main" id="{86D2F918-9F2F-0542-8353-58FA97670E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99" name="TextBox 162">
              <a:extLst>
                <a:ext uri="{FF2B5EF4-FFF2-40B4-BE49-F238E27FC236}">
                  <a16:creationId xmlns:a16="http://schemas.microsoft.com/office/drawing/2014/main" id="{D93E6FBD-025C-5146-A5A6-6DBA766D16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900" name="TextBox 163">
              <a:extLst>
                <a:ext uri="{FF2B5EF4-FFF2-40B4-BE49-F238E27FC236}">
                  <a16:creationId xmlns:a16="http://schemas.microsoft.com/office/drawing/2014/main" id="{0B93AB0B-771D-0142-89A5-A34B51D82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74" name="Group 164">
            <a:extLst>
              <a:ext uri="{FF2B5EF4-FFF2-40B4-BE49-F238E27FC236}">
                <a16:creationId xmlns:a16="http://schemas.microsoft.com/office/drawing/2014/main" id="{1A9AF51B-5144-D34B-BB2C-EAFFE891F20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4175" cy="3171825"/>
            <a:chOff x="1663075" y="2115532"/>
            <a:chExt cx="383554" cy="3171776"/>
          </a:xfrm>
        </p:grpSpPr>
        <p:cxnSp>
          <p:nvCxnSpPr>
            <p:cNvPr id="164895" name="Straight Connector 165">
              <a:extLst>
                <a:ext uri="{FF2B5EF4-FFF2-40B4-BE49-F238E27FC236}">
                  <a16:creationId xmlns:a16="http://schemas.microsoft.com/office/drawing/2014/main" id="{80CE32F6-5BBA-764D-AA59-59E82F3A5F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96" name="TextBox 168">
              <a:extLst>
                <a:ext uri="{FF2B5EF4-FFF2-40B4-BE49-F238E27FC236}">
                  <a16:creationId xmlns:a16="http://schemas.microsoft.com/office/drawing/2014/main" id="{79C785E3-C07E-6A4B-8448-F1DE43634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3130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4897" name="TextBox 169">
              <a:extLst>
                <a:ext uri="{FF2B5EF4-FFF2-40B4-BE49-F238E27FC236}">
                  <a16:creationId xmlns:a16="http://schemas.microsoft.com/office/drawing/2014/main" id="{B7EF4111-D672-FF48-A0D9-2AD092DF9C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3129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75" name="Group 170">
            <a:extLst>
              <a:ext uri="{FF2B5EF4-FFF2-40B4-BE49-F238E27FC236}">
                <a16:creationId xmlns:a16="http://schemas.microsoft.com/office/drawing/2014/main" id="{5A24E7E8-CC6B-164B-879E-7B49D31F181F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4200526"/>
            <a:ext cx="523875" cy="1168400"/>
            <a:chOff x="1603054" y="4036359"/>
            <a:chExt cx="524155" cy="1168554"/>
          </a:xfrm>
        </p:grpSpPr>
        <p:cxnSp>
          <p:nvCxnSpPr>
            <p:cNvPr id="164893" name="Straight Connector 171">
              <a:extLst>
                <a:ext uri="{FF2B5EF4-FFF2-40B4-BE49-F238E27FC236}">
                  <a16:creationId xmlns:a16="http://schemas.microsoft.com/office/drawing/2014/main" id="{D2FCB1A2-08B1-BD43-801E-4B03B1802BA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94" name="TextBox 173">
              <a:extLst>
                <a:ext uri="{FF2B5EF4-FFF2-40B4-BE49-F238E27FC236}">
                  <a16:creationId xmlns:a16="http://schemas.microsoft.com/office/drawing/2014/main" id="{5709C035-3B42-BC48-9BF7-7AE812AD9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4876" name="Group 187">
            <a:extLst>
              <a:ext uri="{FF2B5EF4-FFF2-40B4-BE49-F238E27FC236}">
                <a16:creationId xmlns:a16="http://schemas.microsoft.com/office/drawing/2014/main" id="{5C4C1874-B634-B645-8479-D04A4AA4A064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4891" name="Straight Connector 188">
              <a:extLst>
                <a:ext uri="{FF2B5EF4-FFF2-40B4-BE49-F238E27FC236}">
                  <a16:creationId xmlns:a16="http://schemas.microsoft.com/office/drawing/2014/main" id="{7B0CD235-AC57-2142-94D5-4624F23DF0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92" name="TextBox 190">
              <a:extLst>
                <a:ext uri="{FF2B5EF4-FFF2-40B4-BE49-F238E27FC236}">
                  <a16:creationId xmlns:a16="http://schemas.microsoft.com/office/drawing/2014/main" id="{93CF141D-BDBF-C542-B98D-C9AC9BE05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77" name="Group 191">
            <a:extLst>
              <a:ext uri="{FF2B5EF4-FFF2-40B4-BE49-F238E27FC236}">
                <a16:creationId xmlns:a16="http://schemas.microsoft.com/office/drawing/2014/main" id="{C0C071EA-522D-AE4D-B6BD-D08919BA8AA4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4889" name="Straight Connector 192">
              <a:extLst>
                <a:ext uri="{FF2B5EF4-FFF2-40B4-BE49-F238E27FC236}">
                  <a16:creationId xmlns:a16="http://schemas.microsoft.com/office/drawing/2014/main" id="{31778B96-7A68-0F4C-8506-9B3A6FC7000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90" name="TextBox 193">
              <a:extLst>
                <a:ext uri="{FF2B5EF4-FFF2-40B4-BE49-F238E27FC236}">
                  <a16:creationId xmlns:a16="http://schemas.microsoft.com/office/drawing/2014/main" id="{A8CB334C-0A3C-6D49-94F3-278D1C2175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78" name="Group 194">
            <a:extLst>
              <a:ext uri="{FF2B5EF4-FFF2-40B4-BE49-F238E27FC236}">
                <a16:creationId xmlns:a16="http://schemas.microsoft.com/office/drawing/2014/main" id="{3ECCF36D-3E69-3849-AB94-991951104D43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4887" name="Straight Connector 195">
              <a:extLst>
                <a:ext uri="{FF2B5EF4-FFF2-40B4-BE49-F238E27FC236}">
                  <a16:creationId xmlns:a16="http://schemas.microsoft.com/office/drawing/2014/main" id="{F3AC56CC-E954-AC49-9FB2-824F9E1690B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88" name="TextBox 196">
              <a:extLst>
                <a:ext uri="{FF2B5EF4-FFF2-40B4-BE49-F238E27FC236}">
                  <a16:creationId xmlns:a16="http://schemas.microsoft.com/office/drawing/2014/main" id="{CED4FDBF-B66D-EE4A-BB44-91AEBF699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79" name="Group 197">
            <a:extLst>
              <a:ext uri="{FF2B5EF4-FFF2-40B4-BE49-F238E27FC236}">
                <a16:creationId xmlns:a16="http://schemas.microsoft.com/office/drawing/2014/main" id="{BF7172F1-E1B0-7A49-98D5-11C6894E3929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4885" name="Straight Connector 198">
              <a:extLst>
                <a:ext uri="{FF2B5EF4-FFF2-40B4-BE49-F238E27FC236}">
                  <a16:creationId xmlns:a16="http://schemas.microsoft.com/office/drawing/2014/main" id="{4A96DC29-D3DC-4849-ADDD-6EB6A49934B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86" name="TextBox 199">
              <a:extLst>
                <a:ext uri="{FF2B5EF4-FFF2-40B4-BE49-F238E27FC236}">
                  <a16:creationId xmlns:a16="http://schemas.microsoft.com/office/drawing/2014/main" id="{56FBBAE1-A8A3-7348-A0B3-DD4703307F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4880" name="Group 200">
            <a:extLst>
              <a:ext uri="{FF2B5EF4-FFF2-40B4-BE49-F238E27FC236}">
                <a16:creationId xmlns:a16="http://schemas.microsoft.com/office/drawing/2014/main" id="{BB69CD63-82B9-484D-AD45-EE3431B0B39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4883" name="Straight Connector 201">
              <a:extLst>
                <a:ext uri="{FF2B5EF4-FFF2-40B4-BE49-F238E27FC236}">
                  <a16:creationId xmlns:a16="http://schemas.microsoft.com/office/drawing/2014/main" id="{A0C9326F-F317-3F4C-BFC1-8FD6D863A1D0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4884" name="TextBox 202">
              <a:extLst>
                <a:ext uri="{FF2B5EF4-FFF2-40B4-BE49-F238E27FC236}">
                  <a16:creationId xmlns:a16="http://schemas.microsoft.com/office/drawing/2014/main" id="{A788B379-890E-8045-ACB0-E47614287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64881" name="Rectangle 61">
            <a:extLst>
              <a:ext uri="{FF2B5EF4-FFF2-40B4-BE49-F238E27FC236}">
                <a16:creationId xmlns:a16="http://schemas.microsoft.com/office/drawing/2014/main" id="{991908E5-C227-1844-831B-C4ADE1562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3962401"/>
            <a:ext cx="28321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4882" name="TextBox 62">
            <a:extLst>
              <a:ext uri="{FF2B5EF4-FFF2-40B4-BE49-F238E27FC236}">
                <a16:creationId xmlns:a16="http://schemas.microsoft.com/office/drawing/2014/main" id="{6FBDD91B-93A9-754C-9818-073D735FE8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200" y="4538663"/>
            <a:ext cx="2489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the bits</a:t>
            </a:r>
          </a:p>
        </p:txBody>
      </p: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Freeform 15">
            <a:extLst>
              <a:ext uri="{FF2B5EF4-FFF2-40B4-BE49-F238E27FC236}">
                <a16:creationId xmlns:a16="http://schemas.microsoft.com/office/drawing/2014/main" id="{672224E0-E923-5E4B-9C64-2E0F485D10BC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0" name="Title 1">
            <a:extLst>
              <a:ext uri="{FF2B5EF4-FFF2-40B4-BE49-F238E27FC236}">
                <a16:creationId xmlns:a16="http://schemas.microsoft.com/office/drawing/2014/main" id="{E2A39789-8F7E-6449-9E1D-DBBEC60B0E53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#1 for negating a number stored in 2’s complement representation</a:t>
            </a:r>
            <a:endParaRPr lang="en-US" altLang="en-US" sz="3600"/>
          </a:p>
        </p:txBody>
      </p:sp>
      <p:grpSp>
        <p:nvGrpSpPr>
          <p:cNvPr id="165891" name="Group 111">
            <a:extLst>
              <a:ext uri="{FF2B5EF4-FFF2-40B4-BE49-F238E27FC236}">
                <a16:creationId xmlns:a16="http://schemas.microsoft.com/office/drawing/2014/main" id="{C4809DC6-1514-3F46-882D-941CFAB9CE9D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5947" name="Straight Connector 112">
              <a:extLst>
                <a:ext uri="{FF2B5EF4-FFF2-40B4-BE49-F238E27FC236}">
                  <a16:creationId xmlns:a16="http://schemas.microsoft.com/office/drawing/2014/main" id="{652D5932-D996-5745-A72C-8EC2ECF380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48" name="Freeform 18">
              <a:extLst>
                <a:ext uri="{FF2B5EF4-FFF2-40B4-BE49-F238E27FC236}">
                  <a16:creationId xmlns:a16="http://schemas.microsoft.com/office/drawing/2014/main" id="{D29701A1-7994-2C40-81C5-6D95949BA3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49" name="Freeform 19">
              <a:extLst>
                <a:ext uri="{FF2B5EF4-FFF2-40B4-BE49-F238E27FC236}">
                  <a16:creationId xmlns:a16="http://schemas.microsoft.com/office/drawing/2014/main" id="{9F8068AD-EEC4-E84D-B9F7-61FB3F5E572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50" name="TextBox 115">
              <a:extLst>
                <a:ext uri="{FF2B5EF4-FFF2-40B4-BE49-F238E27FC236}">
                  <a16:creationId xmlns:a16="http://schemas.microsoft.com/office/drawing/2014/main" id="{ADB1453A-0417-EF4A-9B59-08D462AC0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51" name="TextBox 116">
              <a:extLst>
                <a:ext uri="{FF2B5EF4-FFF2-40B4-BE49-F238E27FC236}">
                  <a16:creationId xmlns:a16="http://schemas.microsoft.com/office/drawing/2014/main" id="{A9B5AB7B-11C7-1C4E-8CBE-ACA099F70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2" name="Group 117">
            <a:extLst>
              <a:ext uri="{FF2B5EF4-FFF2-40B4-BE49-F238E27FC236}">
                <a16:creationId xmlns:a16="http://schemas.microsoft.com/office/drawing/2014/main" id="{F998B08D-C4DA-FA4E-ADB9-8C7AF0F33ECA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5942" name="Straight Connector 118">
              <a:extLst>
                <a:ext uri="{FF2B5EF4-FFF2-40B4-BE49-F238E27FC236}">
                  <a16:creationId xmlns:a16="http://schemas.microsoft.com/office/drawing/2014/main" id="{47A94884-129B-3B45-8C67-161492F1201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43" name="Freeform 18">
              <a:extLst>
                <a:ext uri="{FF2B5EF4-FFF2-40B4-BE49-F238E27FC236}">
                  <a16:creationId xmlns:a16="http://schemas.microsoft.com/office/drawing/2014/main" id="{6FDE2BE7-63B5-F949-ABD8-62F659A52EC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44" name="Freeform 19">
              <a:extLst>
                <a:ext uri="{FF2B5EF4-FFF2-40B4-BE49-F238E27FC236}">
                  <a16:creationId xmlns:a16="http://schemas.microsoft.com/office/drawing/2014/main" id="{3AA42EAD-5BA6-E54A-A7AB-DB9B653831A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45" name="TextBox 121">
              <a:extLst>
                <a:ext uri="{FF2B5EF4-FFF2-40B4-BE49-F238E27FC236}">
                  <a16:creationId xmlns:a16="http://schemas.microsoft.com/office/drawing/2014/main" id="{F13D5622-7D10-924D-84C1-1CC3D5A58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46" name="TextBox 122">
              <a:extLst>
                <a:ext uri="{FF2B5EF4-FFF2-40B4-BE49-F238E27FC236}">
                  <a16:creationId xmlns:a16="http://schemas.microsoft.com/office/drawing/2014/main" id="{E0179037-423C-FA4D-A958-844F62D183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3" name="Group 123">
            <a:extLst>
              <a:ext uri="{FF2B5EF4-FFF2-40B4-BE49-F238E27FC236}">
                <a16:creationId xmlns:a16="http://schemas.microsoft.com/office/drawing/2014/main" id="{76582851-4EDB-1844-A79C-4040D85BC538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5937" name="Straight Connector 124">
              <a:extLst>
                <a:ext uri="{FF2B5EF4-FFF2-40B4-BE49-F238E27FC236}">
                  <a16:creationId xmlns:a16="http://schemas.microsoft.com/office/drawing/2014/main" id="{816243A3-1CD1-4C4E-8CD0-253F52E536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38" name="Freeform 18">
              <a:extLst>
                <a:ext uri="{FF2B5EF4-FFF2-40B4-BE49-F238E27FC236}">
                  <a16:creationId xmlns:a16="http://schemas.microsoft.com/office/drawing/2014/main" id="{A76B850C-48E7-2042-B4BB-B57B4EE867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39" name="Freeform 19">
              <a:extLst>
                <a:ext uri="{FF2B5EF4-FFF2-40B4-BE49-F238E27FC236}">
                  <a16:creationId xmlns:a16="http://schemas.microsoft.com/office/drawing/2014/main" id="{A81AA819-B655-0A40-92CA-CDB8CDD4A17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40" name="TextBox 127">
              <a:extLst>
                <a:ext uri="{FF2B5EF4-FFF2-40B4-BE49-F238E27FC236}">
                  <a16:creationId xmlns:a16="http://schemas.microsoft.com/office/drawing/2014/main" id="{895EFBAE-E0B4-5143-9179-AAAC873C95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41" name="TextBox 128">
              <a:extLst>
                <a:ext uri="{FF2B5EF4-FFF2-40B4-BE49-F238E27FC236}">
                  <a16:creationId xmlns:a16="http://schemas.microsoft.com/office/drawing/2014/main" id="{76932854-010A-8E4F-BF69-A654939A50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4" name="Group 129">
            <a:extLst>
              <a:ext uri="{FF2B5EF4-FFF2-40B4-BE49-F238E27FC236}">
                <a16:creationId xmlns:a16="http://schemas.microsoft.com/office/drawing/2014/main" id="{1551B56E-679A-D94F-AE8C-88C05BC11AAF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5932" name="Straight Connector 130">
              <a:extLst>
                <a:ext uri="{FF2B5EF4-FFF2-40B4-BE49-F238E27FC236}">
                  <a16:creationId xmlns:a16="http://schemas.microsoft.com/office/drawing/2014/main" id="{D09DE0F5-EF19-6D45-A032-12D9C35CE8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33" name="Freeform 18">
              <a:extLst>
                <a:ext uri="{FF2B5EF4-FFF2-40B4-BE49-F238E27FC236}">
                  <a16:creationId xmlns:a16="http://schemas.microsoft.com/office/drawing/2014/main" id="{CC09BBDF-EE90-0349-A121-D82940328E5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34" name="Freeform 19">
              <a:extLst>
                <a:ext uri="{FF2B5EF4-FFF2-40B4-BE49-F238E27FC236}">
                  <a16:creationId xmlns:a16="http://schemas.microsoft.com/office/drawing/2014/main" id="{E8DAAB55-E7F2-6546-A5DE-1F169A904B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35" name="TextBox 133">
              <a:extLst>
                <a:ext uri="{FF2B5EF4-FFF2-40B4-BE49-F238E27FC236}">
                  <a16:creationId xmlns:a16="http://schemas.microsoft.com/office/drawing/2014/main" id="{72650A82-1A7A-2244-8435-D4CDA2FDB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36" name="TextBox 134">
              <a:extLst>
                <a:ext uri="{FF2B5EF4-FFF2-40B4-BE49-F238E27FC236}">
                  <a16:creationId xmlns:a16="http://schemas.microsoft.com/office/drawing/2014/main" id="{DDD4DAC6-BFC5-D04C-8529-F4E0DB9B45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895" name="Group 146">
            <a:extLst>
              <a:ext uri="{FF2B5EF4-FFF2-40B4-BE49-F238E27FC236}">
                <a16:creationId xmlns:a16="http://schemas.microsoft.com/office/drawing/2014/main" id="{C1232CC3-B8F3-E749-B4ED-78615238BE20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5929" name="Straight Connector 147">
              <a:extLst>
                <a:ext uri="{FF2B5EF4-FFF2-40B4-BE49-F238E27FC236}">
                  <a16:creationId xmlns:a16="http://schemas.microsoft.com/office/drawing/2014/main" id="{C968B8A6-78DB-0849-9A51-24D07C0A77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30" name="TextBox 150">
              <a:extLst>
                <a:ext uri="{FF2B5EF4-FFF2-40B4-BE49-F238E27FC236}">
                  <a16:creationId xmlns:a16="http://schemas.microsoft.com/office/drawing/2014/main" id="{5E0A34E9-CC8E-A54D-B4D6-5577BF85D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31" name="TextBox 151">
              <a:extLst>
                <a:ext uri="{FF2B5EF4-FFF2-40B4-BE49-F238E27FC236}">
                  <a16:creationId xmlns:a16="http://schemas.microsoft.com/office/drawing/2014/main" id="{0365F26C-101F-564D-B097-F90553C74C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6" name="Group 152">
            <a:extLst>
              <a:ext uri="{FF2B5EF4-FFF2-40B4-BE49-F238E27FC236}">
                <a16:creationId xmlns:a16="http://schemas.microsoft.com/office/drawing/2014/main" id="{69718A42-4A9D-0F41-9D3B-3B0D0EF025DE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5926" name="Straight Connector 153">
              <a:extLst>
                <a:ext uri="{FF2B5EF4-FFF2-40B4-BE49-F238E27FC236}">
                  <a16:creationId xmlns:a16="http://schemas.microsoft.com/office/drawing/2014/main" id="{87B4F374-8B3F-4946-A173-5D3EB5854B0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27" name="TextBox 156">
              <a:extLst>
                <a:ext uri="{FF2B5EF4-FFF2-40B4-BE49-F238E27FC236}">
                  <a16:creationId xmlns:a16="http://schemas.microsoft.com/office/drawing/2014/main" id="{CABB2806-E263-2B4A-A547-79DF44B54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28" name="TextBox 157">
              <a:extLst>
                <a:ext uri="{FF2B5EF4-FFF2-40B4-BE49-F238E27FC236}">
                  <a16:creationId xmlns:a16="http://schemas.microsoft.com/office/drawing/2014/main" id="{69DE4628-574D-1540-A240-DFBA7D150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7" name="Group 158">
            <a:extLst>
              <a:ext uri="{FF2B5EF4-FFF2-40B4-BE49-F238E27FC236}">
                <a16:creationId xmlns:a16="http://schemas.microsoft.com/office/drawing/2014/main" id="{AE8F1AF0-F0BE-C24E-9DFA-2C25F8B4E0E2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5923" name="Straight Connector 159">
              <a:extLst>
                <a:ext uri="{FF2B5EF4-FFF2-40B4-BE49-F238E27FC236}">
                  <a16:creationId xmlns:a16="http://schemas.microsoft.com/office/drawing/2014/main" id="{A9F4E88B-07F9-104F-BBD5-A514A976163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24" name="TextBox 162">
              <a:extLst>
                <a:ext uri="{FF2B5EF4-FFF2-40B4-BE49-F238E27FC236}">
                  <a16:creationId xmlns:a16="http://schemas.microsoft.com/office/drawing/2014/main" id="{396CA664-3AF3-DB46-AD9F-CF584EFE45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25" name="TextBox 163">
              <a:extLst>
                <a:ext uri="{FF2B5EF4-FFF2-40B4-BE49-F238E27FC236}">
                  <a16:creationId xmlns:a16="http://schemas.microsoft.com/office/drawing/2014/main" id="{8C0441F8-4112-584F-B82E-CCFDCC911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898" name="Group 164">
            <a:extLst>
              <a:ext uri="{FF2B5EF4-FFF2-40B4-BE49-F238E27FC236}">
                <a16:creationId xmlns:a16="http://schemas.microsoft.com/office/drawing/2014/main" id="{108721EA-B863-FD47-8DED-4FAC63B01DC8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4175" cy="3171825"/>
            <a:chOff x="1663075" y="2115532"/>
            <a:chExt cx="383554" cy="3171776"/>
          </a:xfrm>
        </p:grpSpPr>
        <p:cxnSp>
          <p:nvCxnSpPr>
            <p:cNvPr id="165920" name="Straight Connector 165">
              <a:extLst>
                <a:ext uri="{FF2B5EF4-FFF2-40B4-BE49-F238E27FC236}">
                  <a16:creationId xmlns:a16="http://schemas.microsoft.com/office/drawing/2014/main" id="{3C81089E-6A93-5341-B9BB-52CA2499A1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21" name="TextBox 168">
              <a:extLst>
                <a:ext uri="{FF2B5EF4-FFF2-40B4-BE49-F238E27FC236}">
                  <a16:creationId xmlns:a16="http://schemas.microsoft.com/office/drawing/2014/main" id="{FFE6343C-E8A3-8C45-AC87-BE8AD6E85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3130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5922" name="TextBox 169">
              <a:extLst>
                <a:ext uri="{FF2B5EF4-FFF2-40B4-BE49-F238E27FC236}">
                  <a16:creationId xmlns:a16="http://schemas.microsoft.com/office/drawing/2014/main" id="{E35496CB-D47B-3349-A970-745CD19F6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3129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899" name="Group 170">
            <a:extLst>
              <a:ext uri="{FF2B5EF4-FFF2-40B4-BE49-F238E27FC236}">
                <a16:creationId xmlns:a16="http://schemas.microsoft.com/office/drawing/2014/main" id="{86AE1756-A621-BB49-8BC2-DD78DDFF08A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4200526"/>
            <a:ext cx="523875" cy="1168400"/>
            <a:chOff x="1603054" y="4036359"/>
            <a:chExt cx="524155" cy="1168554"/>
          </a:xfrm>
        </p:grpSpPr>
        <p:cxnSp>
          <p:nvCxnSpPr>
            <p:cNvPr id="165918" name="Straight Connector 171">
              <a:extLst>
                <a:ext uri="{FF2B5EF4-FFF2-40B4-BE49-F238E27FC236}">
                  <a16:creationId xmlns:a16="http://schemas.microsoft.com/office/drawing/2014/main" id="{078856C6-E651-6B4A-B1E3-F40560B75B06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19" name="TextBox 173">
              <a:extLst>
                <a:ext uri="{FF2B5EF4-FFF2-40B4-BE49-F238E27FC236}">
                  <a16:creationId xmlns:a16="http://schemas.microsoft.com/office/drawing/2014/main" id="{E20EEDF6-7DF4-3A47-A791-455D20022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5900" name="Group 187">
            <a:extLst>
              <a:ext uri="{FF2B5EF4-FFF2-40B4-BE49-F238E27FC236}">
                <a16:creationId xmlns:a16="http://schemas.microsoft.com/office/drawing/2014/main" id="{BD90850E-CE86-D44E-A4F3-DD6FF508430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5916" name="Straight Connector 188">
              <a:extLst>
                <a:ext uri="{FF2B5EF4-FFF2-40B4-BE49-F238E27FC236}">
                  <a16:creationId xmlns:a16="http://schemas.microsoft.com/office/drawing/2014/main" id="{3AE39244-F8AF-3E44-8D6F-8120D7D7F3B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17" name="TextBox 190">
              <a:extLst>
                <a:ext uri="{FF2B5EF4-FFF2-40B4-BE49-F238E27FC236}">
                  <a16:creationId xmlns:a16="http://schemas.microsoft.com/office/drawing/2014/main" id="{22B6B776-F15F-6F47-8C3D-6EE7ACF313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901" name="Group 191">
            <a:extLst>
              <a:ext uri="{FF2B5EF4-FFF2-40B4-BE49-F238E27FC236}">
                <a16:creationId xmlns:a16="http://schemas.microsoft.com/office/drawing/2014/main" id="{DB0FA6EC-C409-BF42-B01F-E654AF52F0CD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5914" name="Straight Connector 192">
              <a:extLst>
                <a:ext uri="{FF2B5EF4-FFF2-40B4-BE49-F238E27FC236}">
                  <a16:creationId xmlns:a16="http://schemas.microsoft.com/office/drawing/2014/main" id="{C31E25B1-4712-E646-B14C-CFD0B73293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15" name="TextBox 193">
              <a:extLst>
                <a:ext uri="{FF2B5EF4-FFF2-40B4-BE49-F238E27FC236}">
                  <a16:creationId xmlns:a16="http://schemas.microsoft.com/office/drawing/2014/main" id="{AB399B44-3522-9E49-967B-2E0228DDF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902" name="Group 194">
            <a:extLst>
              <a:ext uri="{FF2B5EF4-FFF2-40B4-BE49-F238E27FC236}">
                <a16:creationId xmlns:a16="http://schemas.microsoft.com/office/drawing/2014/main" id="{5AB00288-8261-FE4E-BFC4-A4DABF5D4D5F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5912" name="Straight Connector 195">
              <a:extLst>
                <a:ext uri="{FF2B5EF4-FFF2-40B4-BE49-F238E27FC236}">
                  <a16:creationId xmlns:a16="http://schemas.microsoft.com/office/drawing/2014/main" id="{AB28E640-27B2-2F40-97C9-4795BB03C5E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13" name="TextBox 196">
              <a:extLst>
                <a:ext uri="{FF2B5EF4-FFF2-40B4-BE49-F238E27FC236}">
                  <a16:creationId xmlns:a16="http://schemas.microsoft.com/office/drawing/2014/main" id="{437F0A51-2082-9744-BD12-6ABB332CE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903" name="Group 197">
            <a:extLst>
              <a:ext uri="{FF2B5EF4-FFF2-40B4-BE49-F238E27FC236}">
                <a16:creationId xmlns:a16="http://schemas.microsoft.com/office/drawing/2014/main" id="{917370B1-D3ED-1B4F-8AD8-E0B150C5F15A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5910" name="Straight Connector 198">
              <a:extLst>
                <a:ext uri="{FF2B5EF4-FFF2-40B4-BE49-F238E27FC236}">
                  <a16:creationId xmlns:a16="http://schemas.microsoft.com/office/drawing/2014/main" id="{8C6B2C7C-A273-154C-9ECB-CC55C929408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11" name="TextBox 199">
              <a:extLst>
                <a:ext uri="{FF2B5EF4-FFF2-40B4-BE49-F238E27FC236}">
                  <a16:creationId xmlns:a16="http://schemas.microsoft.com/office/drawing/2014/main" id="{B8ABC571-B776-5042-B96B-94A87CEC2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5904" name="Group 200">
            <a:extLst>
              <a:ext uri="{FF2B5EF4-FFF2-40B4-BE49-F238E27FC236}">
                <a16:creationId xmlns:a16="http://schemas.microsoft.com/office/drawing/2014/main" id="{3D6328CC-3004-4340-AC0B-10146C5BD805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5908" name="Straight Connector 201">
              <a:extLst>
                <a:ext uri="{FF2B5EF4-FFF2-40B4-BE49-F238E27FC236}">
                  <a16:creationId xmlns:a16="http://schemas.microsoft.com/office/drawing/2014/main" id="{1F7441FB-F323-D74B-8E65-D89D8754963D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5909" name="TextBox 202">
              <a:extLst>
                <a:ext uri="{FF2B5EF4-FFF2-40B4-BE49-F238E27FC236}">
                  <a16:creationId xmlns:a16="http://schemas.microsoft.com/office/drawing/2014/main" id="{04A09A4D-234E-AC4F-BBC1-C9522B52A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65905" name="Rectangle 1">
            <a:extLst>
              <a:ext uri="{FF2B5EF4-FFF2-40B4-BE49-F238E27FC236}">
                <a16:creationId xmlns:a16="http://schemas.microsoft.com/office/drawing/2014/main" id="{4029378B-B3FA-E34A-9E28-5812D0C1A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377951"/>
            <a:ext cx="2979738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5906" name="TextBox 62">
            <a:extLst>
              <a:ext uri="{FF2B5EF4-FFF2-40B4-BE49-F238E27FC236}">
                <a16:creationId xmlns:a16="http://schemas.microsoft.com/office/drawing/2014/main" id="{DA912ECB-B6A0-2947-B240-CB4DEC44B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79514" y="1338263"/>
            <a:ext cx="954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+1 =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5907" name="TextBox 63">
            <a:extLst>
              <a:ext uri="{FF2B5EF4-FFF2-40B4-BE49-F238E27FC236}">
                <a16:creationId xmlns:a16="http://schemas.microsoft.com/office/drawing/2014/main" id="{A407CED2-071F-5D41-9B94-2DEF5E18C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150" y="2014539"/>
            <a:ext cx="1843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Freeform 15">
            <a:extLst>
              <a:ext uri="{FF2B5EF4-FFF2-40B4-BE49-F238E27FC236}">
                <a16:creationId xmlns:a16="http://schemas.microsoft.com/office/drawing/2014/main" id="{F6809FBE-70FE-5C44-A4D0-A263878912AA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6914" name="Title 1">
            <a:extLst>
              <a:ext uri="{FF2B5EF4-FFF2-40B4-BE49-F238E27FC236}">
                <a16:creationId xmlns:a16="http://schemas.microsoft.com/office/drawing/2014/main" id="{0A8C2C10-C23E-9042-B0A6-16E9E23261CB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#1 for negating a number stored in 2’s complement representation</a:t>
            </a:r>
            <a:endParaRPr lang="en-US" altLang="en-US" sz="3600"/>
          </a:p>
        </p:txBody>
      </p:sp>
      <p:grpSp>
        <p:nvGrpSpPr>
          <p:cNvPr id="166915" name="Group 111">
            <a:extLst>
              <a:ext uri="{FF2B5EF4-FFF2-40B4-BE49-F238E27FC236}">
                <a16:creationId xmlns:a16="http://schemas.microsoft.com/office/drawing/2014/main" id="{2F78F7E1-47DC-5548-9B9D-3201E818B5E6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6970" name="Straight Connector 112">
              <a:extLst>
                <a:ext uri="{FF2B5EF4-FFF2-40B4-BE49-F238E27FC236}">
                  <a16:creationId xmlns:a16="http://schemas.microsoft.com/office/drawing/2014/main" id="{CE56FCE1-85D9-7641-8479-B075FB5AA30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71" name="Freeform 18">
              <a:extLst>
                <a:ext uri="{FF2B5EF4-FFF2-40B4-BE49-F238E27FC236}">
                  <a16:creationId xmlns:a16="http://schemas.microsoft.com/office/drawing/2014/main" id="{5F5247A3-3715-254F-AF9F-40B1EA73342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72" name="Freeform 19">
              <a:extLst>
                <a:ext uri="{FF2B5EF4-FFF2-40B4-BE49-F238E27FC236}">
                  <a16:creationId xmlns:a16="http://schemas.microsoft.com/office/drawing/2014/main" id="{9D8D61B8-8354-7842-A020-96DFC6D581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73" name="TextBox 115">
              <a:extLst>
                <a:ext uri="{FF2B5EF4-FFF2-40B4-BE49-F238E27FC236}">
                  <a16:creationId xmlns:a16="http://schemas.microsoft.com/office/drawing/2014/main" id="{6ECD38FC-FC48-A140-A153-32DA5A902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74" name="TextBox 116">
              <a:extLst>
                <a:ext uri="{FF2B5EF4-FFF2-40B4-BE49-F238E27FC236}">
                  <a16:creationId xmlns:a16="http://schemas.microsoft.com/office/drawing/2014/main" id="{F589782E-0E30-4843-9BFE-A855C9E24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16" name="Group 117">
            <a:extLst>
              <a:ext uri="{FF2B5EF4-FFF2-40B4-BE49-F238E27FC236}">
                <a16:creationId xmlns:a16="http://schemas.microsoft.com/office/drawing/2014/main" id="{9B77C52D-A94F-694E-991F-468A7CCBF682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6965" name="Straight Connector 118">
              <a:extLst>
                <a:ext uri="{FF2B5EF4-FFF2-40B4-BE49-F238E27FC236}">
                  <a16:creationId xmlns:a16="http://schemas.microsoft.com/office/drawing/2014/main" id="{B4B09BC0-693F-7940-A5AC-FC4898CCD7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66" name="Freeform 18">
              <a:extLst>
                <a:ext uri="{FF2B5EF4-FFF2-40B4-BE49-F238E27FC236}">
                  <a16:creationId xmlns:a16="http://schemas.microsoft.com/office/drawing/2014/main" id="{B554CC2E-D876-E841-8DEE-513696679E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67" name="Freeform 19">
              <a:extLst>
                <a:ext uri="{FF2B5EF4-FFF2-40B4-BE49-F238E27FC236}">
                  <a16:creationId xmlns:a16="http://schemas.microsoft.com/office/drawing/2014/main" id="{A117AF97-5B58-6A40-BEE9-EA55FE002D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68" name="TextBox 121">
              <a:extLst>
                <a:ext uri="{FF2B5EF4-FFF2-40B4-BE49-F238E27FC236}">
                  <a16:creationId xmlns:a16="http://schemas.microsoft.com/office/drawing/2014/main" id="{083682B8-1C77-FD46-B25B-AF2D83E88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69" name="TextBox 122">
              <a:extLst>
                <a:ext uri="{FF2B5EF4-FFF2-40B4-BE49-F238E27FC236}">
                  <a16:creationId xmlns:a16="http://schemas.microsoft.com/office/drawing/2014/main" id="{B3A6C93D-74EB-6147-8364-AAA8202F1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17" name="Group 123">
            <a:extLst>
              <a:ext uri="{FF2B5EF4-FFF2-40B4-BE49-F238E27FC236}">
                <a16:creationId xmlns:a16="http://schemas.microsoft.com/office/drawing/2014/main" id="{5FB40F0F-13F7-5C41-932C-69012D02857B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6960" name="Straight Connector 124">
              <a:extLst>
                <a:ext uri="{FF2B5EF4-FFF2-40B4-BE49-F238E27FC236}">
                  <a16:creationId xmlns:a16="http://schemas.microsoft.com/office/drawing/2014/main" id="{5018D5F7-9B46-4C4B-9CAF-28AD51E03C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61" name="Freeform 18">
              <a:extLst>
                <a:ext uri="{FF2B5EF4-FFF2-40B4-BE49-F238E27FC236}">
                  <a16:creationId xmlns:a16="http://schemas.microsoft.com/office/drawing/2014/main" id="{7EB4289B-767D-EA41-92B1-D441E79A2D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62" name="Freeform 19">
              <a:extLst>
                <a:ext uri="{FF2B5EF4-FFF2-40B4-BE49-F238E27FC236}">
                  <a16:creationId xmlns:a16="http://schemas.microsoft.com/office/drawing/2014/main" id="{B30C2214-F000-6D45-9BB7-E0C5728830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63" name="TextBox 127">
              <a:extLst>
                <a:ext uri="{FF2B5EF4-FFF2-40B4-BE49-F238E27FC236}">
                  <a16:creationId xmlns:a16="http://schemas.microsoft.com/office/drawing/2014/main" id="{DF09D836-ADF9-644B-A500-8C7236795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64" name="TextBox 128">
              <a:extLst>
                <a:ext uri="{FF2B5EF4-FFF2-40B4-BE49-F238E27FC236}">
                  <a16:creationId xmlns:a16="http://schemas.microsoft.com/office/drawing/2014/main" id="{9E8C30C6-7B68-DA44-89B7-B84AACB1F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18" name="Group 129">
            <a:extLst>
              <a:ext uri="{FF2B5EF4-FFF2-40B4-BE49-F238E27FC236}">
                <a16:creationId xmlns:a16="http://schemas.microsoft.com/office/drawing/2014/main" id="{3458DA13-BBAE-E64E-820B-E6078667860B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6955" name="Straight Connector 130">
              <a:extLst>
                <a:ext uri="{FF2B5EF4-FFF2-40B4-BE49-F238E27FC236}">
                  <a16:creationId xmlns:a16="http://schemas.microsoft.com/office/drawing/2014/main" id="{A9882F87-27E6-7B4C-B53E-86EBCF001BA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56" name="Freeform 18">
              <a:extLst>
                <a:ext uri="{FF2B5EF4-FFF2-40B4-BE49-F238E27FC236}">
                  <a16:creationId xmlns:a16="http://schemas.microsoft.com/office/drawing/2014/main" id="{8A60DD6E-BDEF-4A40-8D65-372FE0A50BC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57" name="Freeform 19">
              <a:extLst>
                <a:ext uri="{FF2B5EF4-FFF2-40B4-BE49-F238E27FC236}">
                  <a16:creationId xmlns:a16="http://schemas.microsoft.com/office/drawing/2014/main" id="{657910CD-9FC9-4D40-8040-9CE0E964D8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958" name="TextBox 133">
              <a:extLst>
                <a:ext uri="{FF2B5EF4-FFF2-40B4-BE49-F238E27FC236}">
                  <a16:creationId xmlns:a16="http://schemas.microsoft.com/office/drawing/2014/main" id="{10DE16C8-0C70-C04F-8AB6-A0B8E91F7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59" name="TextBox 134">
              <a:extLst>
                <a:ext uri="{FF2B5EF4-FFF2-40B4-BE49-F238E27FC236}">
                  <a16:creationId xmlns:a16="http://schemas.microsoft.com/office/drawing/2014/main" id="{77606D05-4277-7D4F-BADB-6446A72B8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19" name="Group 146">
            <a:extLst>
              <a:ext uri="{FF2B5EF4-FFF2-40B4-BE49-F238E27FC236}">
                <a16:creationId xmlns:a16="http://schemas.microsoft.com/office/drawing/2014/main" id="{2FD57F93-EEAC-D845-9098-0996B5C96CCF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6952" name="Straight Connector 147">
              <a:extLst>
                <a:ext uri="{FF2B5EF4-FFF2-40B4-BE49-F238E27FC236}">
                  <a16:creationId xmlns:a16="http://schemas.microsoft.com/office/drawing/2014/main" id="{2B64355F-F8B3-4D40-A37D-8D0AAB9C536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53" name="TextBox 150">
              <a:extLst>
                <a:ext uri="{FF2B5EF4-FFF2-40B4-BE49-F238E27FC236}">
                  <a16:creationId xmlns:a16="http://schemas.microsoft.com/office/drawing/2014/main" id="{C5986CA3-55D8-1540-B5E4-A12DE9DDB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54" name="TextBox 151">
              <a:extLst>
                <a:ext uri="{FF2B5EF4-FFF2-40B4-BE49-F238E27FC236}">
                  <a16:creationId xmlns:a16="http://schemas.microsoft.com/office/drawing/2014/main" id="{76A0F218-BC18-7C4A-BAC7-018F0C6F8A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20" name="Group 152">
            <a:extLst>
              <a:ext uri="{FF2B5EF4-FFF2-40B4-BE49-F238E27FC236}">
                <a16:creationId xmlns:a16="http://schemas.microsoft.com/office/drawing/2014/main" id="{B02E16ED-4BBA-3C47-B392-5DD369ABFEA4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6949" name="Straight Connector 153">
              <a:extLst>
                <a:ext uri="{FF2B5EF4-FFF2-40B4-BE49-F238E27FC236}">
                  <a16:creationId xmlns:a16="http://schemas.microsoft.com/office/drawing/2014/main" id="{502EE45B-3FBB-E54D-B035-4DFCA9C43B2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50" name="TextBox 156">
              <a:extLst>
                <a:ext uri="{FF2B5EF4-FFF2-40B4-BE49-F238E27FC236}">
                  <a16:creationId xmlns:a16="http://schemas.microsoft.com/office/drawing/2014/main" id="{B7D1BC9F-EF8F-9D49-81FD-153E4DD7C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51" name="TextBox 157">
              <a:extLst>
                <a:ext uri="{FF2B5EF4-FFF2-40B4-BE49-F238E27FC236}">
                  <a16:creationId xmlns:a16="http://schemas.microsoft.com/office/drawing/2014/main" id="{AA95E235-D32E-CA48-B05B-2C3891C72B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21" name="Group 158">
            <a:extLst>
              <a:ext uri="{FF2B5EF4-FFF2-40B4-BE49-F238E27FC236}">
                <a16:creationId xmlns:a16="http://schemas.microsoft.com/office/drawing/2014/main" id="{5A640354-E780-D14F-A4EE-5ADC11A64741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6946" name="Straight Connector 159">
              <a:extLst>
                <a:ext uri="{FF2B5EF4-FFF2-40B4-BE49-F238E27FC236}">
                  <a16:creationId xmlns:a16="http://schemas.microsoft.com/office/drawing/2014/main" id="{D247CCFA-B5D2-AB4B-8F25-1B10C706CC1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7" name="TextBox 162">
              <a:extLst>
                <a:ext uri="{FF2B5EF4-FFF2-40B4-BE49-F238E27FC236}">
                  <a16:creationId xmlns:a16="http://schemas.microsoft.com/office/drawing/2014/main" id="{D041BC3B-4116-6642-896B-D5B2B3234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48" name="TextBox 163">
              <a:extLst>
                <a:ext uri="{FF2B5EF4-FFF2-40B4-BE49-F238E27FC236}">
                  <a16:creationId xmlns:a16="http://schemas.microsoft.com/office/drawing/2014/main" id="{FF98486B-DDF1-3548-9A1D-99CAFA686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22" name="Group 164">
            <a:extLst>
              <a:ext uri="{FF2B5EF4-FFF2-40B4-BE49-F238E27FC236}">
                <a16:creationId xmlns:a16="http://schemas.microsoft.com/office/drawing/2014/main" id="{8D0218A4-9FD4-5F47-908A-D315C1DBBE85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4175" cy="3171825"/>
            <a:chOff x="1663075" y="2115532"/>
            <a:chExt cx="383554" cy="3171776"/>
          </a:xfrm>
        </p:grpSpPr>
        <p:cxnSp>
          <p:nvCxnSpPr>
            <p:cNvPr id="166943" name="Straight Connector 165">
              <a:extLst>
                <a:ext uri="{FF2B5EF4-FFF2-40B4-BE49-F238E27FC236}">
                  <a16:creationId xmlns:a16="http://schemas.microsoft.com/office/drawing/2014/main" id="{4B941A2E-6762-7C48-AAB9-B9B891660E0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4" name="TextBox 168">
              <a:extLst>
                <a:ext uri="{FF2B5EF4-FFF2-40B4-BE49-F238E27FC236}">
                  <a16:creationId xmlns:a16="http://schemas.microsoft.com/office/drawing/2014/main" id="{C8ACF49A-0682-A24C-A428-0C8F34B11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3130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6945" name="TextBox 169">
              <a:extLst>
                <a:ext uri="{FF2B5EF4-FFF2-40B4-BE49-F238E27FC236}">
                  <a16:creationId xmlns:a16="http://schemas.microsoft.com/office/drawing/2014/main" id="{B77B5B7F-A6E6-5449-B7A8-408509EDC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3129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23" name="Group 170">
            <a:extLst>
              <a:ext uri="{FF2B5EF4-FFF2-40B4-BE49-F238E27FC236}">
                <a16:creationId xmlns:a16="http://schemas.microsoft.com/office/drawing/2014/main" id="{F5AE3572-08A4-5B4C-B577-4D0C03F4F6B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4200526"/>
            <a:ext cx="523875" cy="1168400"/>
            <a:chOff x="1603054" y="4036359"/>
            <a:chExt cx="524155" cy="1168554"/>
          </a:xfrm>
        </p:grpSpPr>
        <p:cxnSp>
          <p:nvCxnSpPr>
            <p:cNvPr id="166941" name="Straight Connector 171">
              <a:extLst>
                <a:ext uri="{FF2B5EF4-FFF2-40B4-BE49-F238E27FC236}">
                  <a16:creationId xmlns:a16="http://schemas.microsoft.com/office/drawing/2014/main" id="{D8F1BF39-8236-9D47-B78E-E0B6F53581C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2" name="TextBox 173">
              <a:extLst>
                <a:ext uri="{FF2B5EF4-FFF2-40B4-BE49-F238E27FC236}">
                  <a16:creationId xmlns:a16="http://schemas.microsoft.com/office/drawing/2014/main" id="{4706172E-A4C6-784B-8AC7-57E7B222D0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6924" name="Group 187">
            <a:extLst>
              <a:ext uri="{FF2B5EF4-FFF2-40B4-BE49-F238E27FC236}">
                <a16:creationId xmlns:a16="http://schemas.microsoft.com/office/drawing/2014/main" id="{05723FF2-527E-0744-A4BD-96DCFAB618F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6939" name="Straight Connector 188">
              <a:extLst>
                <a:ext uri="{FF2B5EF4-FFF2-40B4-BE49-F238E27FC236}">
                  <a16:creationId xmlns:a16="http://schemas.microsoft.com/office/drawing/2014/main" id="{178BF985-0A10-CF47-AFCB-43B96B1AEC4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0" name="TextBox 190">
              <a:extLst>
                <a:ext uri="{FF2B5EF4-FFF2-40B4-BE49-F238E27FC236}">
                  <a16:creationId xmlns:a16="http://schemas.microsoft.com/office/drawing/2014/main" id="{8987AF33-ED7D-1A46-A6E6-C9E8677D7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25" name="Group 191">
            <a:extLst>
              <a:ext uri="{FF2B5EF4-FFF2-40B4-BE49-F238E27FC236}">
                <a16:creationId xmlns:a16="http://schemas.microsoft.com/office/drawing/2014/main" id="{133B81B8-17C1-9646-A888-7A9B13A4DD09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6937" name="Straight Connector 192">
              <a:extLst>
                <a:ext uri="{FF2B5EF4-FFF2-40B4-BE49-F238E27FC236}">
                  <a16:creationId xmlns:a16="http://schemas.microsoft.com/office/drawing/2014/main" id="{489A8E1C-58FF-8C49-B0DB-9DCDD58DA20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8" name="TextBox 193">
              <a:extLst>
                <a:ext uri="{FF2B5EF4-FFF2-40B4-BE49-F238E27FC236}">
                  <a16:creationId xmlns:a16="http://schemas.microsoft.com/office/drawing/2014/main" id="{7AA37CFB-810E-474D-9085-A0A976DB7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26" name="Group 194">
            <a:extLst>
              <a:ext uri="{FF2B5EF4-FFF2-40B4-BE49-F238E27FC236}">
                <a16:creationId xmlns:a16="http://schemas.microsoft.com/office/drawing/2014/main" id="{D6AF9011-2260-0849-A650-F08976934928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6935" name="Straight Connector 195">
              <a:extLst>
                <a:ext uri="{FF2B5EF4-FFF2-40B4-BE49-F238E27FC236}">
                  <a16:creationId xmlns:a16="http://schemas.microsoft.com/office/drawing/2014/main" id="{4A7C6881-02F6-C741-9DF3-D4E7394E01D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6" name="TextBox 196">
              <a:extLst>
                <a:ext uri="{FF2B5EF4-FFF2-40B4-BE49-F238E27FC236}">
                  <a16:creationId xmlns:a16="http://schemas.microsoft.com/office/drawing/2014/main" id="{9508EF5C-7784-1E41-B968-1AA27A70A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27" name="Group 197">
            <a:extLst>
              <a:ext uri="{FF2B5EF4-FFF2-40B4-BE49-F238E27FC236}">
                <a16:creationId xmlns:a16="http://schemas.microsoft.com/office/drawing/2014/main" id="{6EF6DE34-ADCD-FE4A-A168-042AA59189A7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6933" name="Straight Connector 198">
              <a:extLst>
                <a:ext uri="{FF2B5EF4-FFF2-40B4-BE49-F238E27FC236}">
                  <a16:creationId xmlns:a16="http://schemas.microsoft.com/office/drawing/2014/main" id="{6028F134-27F9-CC40-8ED9-AD7B06C9B90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4" name="TextBox 199">
              <a:extLst>
                <a:ext uri="{FF2B5EF4-FFF2-40B4-BE49-F238E27FC236}">
                  <a16:creationId xmlns:a16="http://schemas.microsoft.com/office/drawing/2014/main" id="{2775B859-796B-3E4E-9D29-80874B2AC7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6928" name="Group 200">
            <a:extLst>
              <a:ext uri="{FF2B5EF4-FFF2-40B4-BE49-F238E27FC236}">
                <a16:creationId xmlns:a16="http://schemas.microsoft.com/office/drawing/2014/main" id="{9C2B13BF-C9F9-B042-9894-597DAE700668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6931" name="Straight Connector 201">
              <a:extLst>
                <a:ext uri="{FF2B5EF4-FFF2-40B4-BE49-F238E27FC236}">
                  <a16:creationId xmlns:a16="http://schemas.microsoft.com/office/drawing/2014/main" id="{AD85DB57-ABAF-FA4D-BD80-C62002A4696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2" name="TextBox 202">
              <a:extLst>
                <a:ext uri="{FF2B5EF4-FFF2-40B4-BE49-F238E27FC236}">
                  <a16:creationId xmlns:a16="http://schemas.microsoft.com/office/drawing/2014/main" id="{10AF6EA1-ADA4-2E4A-9222-6E2544442F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66929" name="Rectangle 61">
            <a:extLst>
              <a:ext uri="{FF2B5EF4-FFF2-40B4-BE49-F238E27FC236}">
                <a16:creationId xmlns:a16="http://schemas.microsoft.com/office/drawing/2014/main" id="{5DA97B82-1B7A-EC44-9189-3A79345AD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6140451"/>
            <a:ext cx="3649662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66930" name="TextBox 62">
            <a:extLst>
              <a:ext uri="{FF2B5EF4-FFF2-40B4-BE49-F238E27FC236}">
                <a16:creationId xmlns:a16="http://schemas.microsoft.com/office/drawing/2014/main" id="{B6F87D03-6D9A-4541-8738-B18710D7B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6110289"/>
            <a:ext cx="26209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-5 </a:t>
            </a: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itle 1">
            <a:extLst>
              <a:ext uri="{FF2B5EF4-FFF2-40B4-BE49-F238E27FC236}">
                <a16:creationId xmlns:a16="http://schemas.microsoft.com/office/drawing/2014/main" id="{6CCC1E55-2236-9C43-BA7D-54250B95BFD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162050"/>
          </a:xfrm>
        </p:spPr>
        <p:txBody>
          <a:bodyPr/>
          <a:lstStyle/>
          <a:p>
            <a:r>
              <a:rPr lang="en-US" altLang="en-US"/>
              <a:t>Alternative Circuit</a:t>
            </a:r>
          </a:p>
        </p:txBody>
      </p: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Freeform 15">
            <a:extLst>
              <a:ext uri="{FF2B5EF4-FFF2-40B4-BE49-F238E27FC236}">
                <a16:creationId xmlns:a16="http://schemas.microsoft.com/office/drawing/2014/main" id="{3C972488-A591-9040-BE97-0E135A69AC92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962" name="Title 1">
            <a:extLst>
              <a:ext uri="{FF2B5EF4-FFF2-40B4-BE49-F238E27FC236}">
                <a16:creationId xmlns:a16="http://schemas.microsoft.com/office/drawing/2014/main" id="{FDA8B0AE-0452-7E4D-A70B-CC46E3921751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68963" name="Group 111">
            <a:extLst>
              <a:ext uri="{FF2B5EF4-FFF2-40B4-BE49-F238E27FC236}">
                <a16:creationId xmlns:a16="http://schemas.microsoft.com/office/drawing/2014/main" id="{0E1D10B8-7277-A648-927A-ED3F2B8C3253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69016" name="Straight Connector 112">
              <a:extLst>
                <a:ext uri="{FF2B5EF4-FFF2-40B4-BE49-F238E27FC236}">
                  <a16:creationId xmlns:a16="http://schemas.microsoft.com/office/drawing/2014/main" id="{CE1CFCFE-4CA3-5642-B920-ED28702D37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9017" name="Freeform 18">
              <a:extLst>
                <a:ext uri="{FF2B5EF4-FFF2-40B4-BE49-F238E27FC236}">
                  <a16:creationId xmlns:a16="http://schemas.microsoft.com/office/drawing/2014/main" id="{1C1667C8-3DC4-1446-90DB-3D9EC89B1A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18" name="Freeform 19">
              <a:extLst>
                <a:ext uri="{FF2B5EF4-FFF2-40B4-BE49-F238E27FC236}">
                  <a16:creationId xmlns:a16="http://schemas.microsoft.com/office/drawing/2014/main" id="{C36B643F-F3BF-7D43-84FD-957C67B320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19" name="TextBox 115">
              <a:extLst>
                <a:ext uri="{FF2B5EF4-FFF2-40B4-BE49-F238E27FC236}">
                  <a16:creationId xmlns:a16="http://schemas.microsoft.com/office/drawing/2014/main" id="{DD43D158-4BAB-C844-9896-CD4AAACE0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9020" name="TextBox 116">
              <a:extLst>
                <a:ext uri="{FF2B5EF4-FFF2-40B4-BE49-F238E27FC236}">
                  <a16:creationId xmlns:a16="http://schemas.microsoft.com/office/drawing/2014/main" id="{15A81D98-395F-0C4E-A7F9-852D4C75E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64" name="Group 117">
            <a:extLst>
              <a:ext uri="{FF2B5EF4-FFF2-40B4-BE49-F238E27FC236}">
                <a16:creationId xmlns:a16="http://schemas.microsoft.com/office/drawing/2014/main" id="{5250D656-CC26-E642-9FAB-30BE61765AED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69011" name="Straight Connector 118">
              <a:extLst>
                <a:ext uri="{FF2B5EF4-FFF2-40B4-BE49-F238E27FC236}">
                  <a16:creationId xmlns:a16="http://schemas.microsoft.com/office/drawing/2014/main" id="{04B14A76-90E2-B14A-B410-93E9EDF771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9012" name="Freeform 18">
              <a:extLst>
                <a:ext uri="{FF2B5EF4-FFF2-40B4-BE49-F238E27FC236}">
                  <a16:creationId xmlns:a16="http://schemas.microsoft.com/office/drawing/2014/main" id="{0187105D-76C0-F94B-8466-96C3574E38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13" name="Freeform 19">
              <a:extLst>
                <a:ext uri="{FF2B5EF4-FFF2-40B4-BE49-F238E27FC236}">
                  <a16:creationId xmlns:a16="http://schemas.microsoft.com/office/drawing/2014/main" id="{CD33B1A4-E891-5E4F-91FB-270B370653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14" name="TextBox 121">
              <a:extLst>
                <a:ext uri="{FF2B5EF4-FFF2-40B4-BE49-F238E27FC236}">
                  <a16:creationId xmlns:a16="http://schemas.microsoft.com/office/drawing/2014/main" id="{B06E7FFE-7DCC-8541-958E-8220D74F2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9015" name="TextBox 122">
              <a:extLst>
                <a:ext uri="{FF2B5EF4-FFF2-40B4-BE49-F238E27FC236}">
                  <a16:creationId xmlns:a16="http://schemas.microsoft.com/office/drawing/2014/main" id="{02D46786-5EF6-A540-9A9D-C21C4B3C0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65" name="Group 123">
            <a:extLst>
              <a:ext uri="{FF2B5EF4-FFF2-40B4-BE49-F238E27FC236}">
                <a16:creationId xmlns:a16="http://schemas.microsoft.com/office/drawing/2014/main" id="{046D9B4D-4C6C-3F46-B6A8-F9A5C1BD08BB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69006" name="Straight Connector 124">
              <a:extLst>
                <a:ext uri="{FF2B5EF4-FFF2-40B4-BE49-F238E27FC236}">
                  <a16:creationId xmlns:a16="http://schemas.microsoft.com/office/drawing/2014/main" id="{65D706E6-2A5E-424C-807F-3272396D272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9007" name="Freeform 18">
              <a:extLst>
                <a:ext uri="{FF2B5EF4-FFF2-40B4-BE49-F238E27FC236}">
                  <a16:creationId xmlns:a16="http://schemas.microsoft.com/office/drawing/2014/main" id="{10D89BF1-A5E3-8B4B-94F9-B4C3D83A75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08" name="Freeform 19">
              <a:extLst>
                <a:ext uri="{FF2B5EF4-FFF2-40B4-BE49-F238E27FC236}">
                  <a16:creationId xmlns:a16="http://schemas.microsoft.com/office/drawing/2014/main" id="{C66727E4-B233-3647-AF6B-8E39CCE32F1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09" name="TextBox 127">
              <a:extLst>
                <a:ext uri="{FF2B5EF4-FFF2-40B4-BE49-F238E27FC236}">
                  <a16:creationId xmlns:a16="http://schemas.microsoft.com/office/drawing/2014/main" id="{471195B4-FE10-CE45-B57A-D02130ECB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9010" name="TextBox 128">
              <a:extLst>
                <a:ext uri="{FF2B5EF4-FFF2-40B4-BE49-F238E27FC236}">
                  <a16:creationId xmlns:a16="http://schemas.microsoft.com/office/drawing/2014/main" id="{C03C0F04-ED63-E542-BE54-D193BC1C89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66" name="Group 129">
            <a:extLst>
              <a:ext uri="{FF2B5EF4-FFF2-40B4-BE49-F238E27FC236}">
                <a16:creationId xmlns:a16="http://schemas.microsoft.com/office/drawing/2014/main" id="{5F26A21A-5A7C-6540-A7B4-7CFBE9D8F8EF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69001" name="Straight Connector 130">
              <a:extLst>
                <a:ext uri="{FF2B5EF4-FFF2-40B4-BE49-F238E27FC236}">
                  <a16:creationId xmlns:a16="http://schemas.microsoft.com/office/drawing/2014/main" id="{DE919F5E-3830-E949-83A2-20EBE1E3A75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9002" name="Freeform 18">
              <a:extLst>
                <a:ext uri="{FF2B5EF4-FFF2-40B4-BE49-F238E27FC236}">
                  <a16:creationId xmlns:a16="http://schemas.microsoft.com/office/drawing/2014/main" id="{39ACCA4C-2099-B446-BDB7-5AA496B15D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03" name="Freeform 19">
              <a:extLst>
                <a:ext uri="{FF2B5EF4-FFF2-40B4-BE49-F238E27FC236}">
                  <a16:creationId xmlns:a16="http://schemas.microsoft.com/office/drawing/2014/main" id="{00DE7EC2-673A-0842-8DB1-9C7EF512AC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9004" name="TextBox 133">
              <a:extLst>
                <a:ext uri="{FF2B5EF4-FFF2-40B4-BE49-F238E27FC236}">
                  <a16:creationId xmlns:a16="http://schemas.microsoft.com/office/drawing/2014/main" id="{66047603-6B60-1047-991A-ABBFCD2D5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9005" name="TextBox 134">
              <a:extLst>
                <a:ext uri="{FF2B5EF4-FFF2-40B4-BE49-F238E27FC236}">
                  <a16:creationId xmlns:a16="http://schemas.microsoft.com/office/drawing/2014/main" id="{DD39C918-C0CF-F44B-AE8E-C7DC8FF47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67" name="Group 146">
            <a:extLst>
              <a:ext uri="{FF2B5EF4-FFF2-40B4-BE49-F238E27FC236}">
                <a16:creationId xmlns:a16="http://schemas.microsoft.com/office/drawing/2014/main" id="{90BD71D7-D5A6-FF4A-8055-F2955721278C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68998" name="Straight Connector 147">
              <a:extLst>
                <a:ext uri="{FF2B5EF4-FFF2-40B4-BE49-F238E27FC236}">
                  <a16:creationId xmlns:a16="http://schemas.microsoft.com/office/drawing/2014/main" id="{4DD9752C-5F3D-0D48-86C4-9B0FBDAF1B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9" name="TextBox 150">
              <a:extLst>
                <a:ext uri="{FF2B5EF4-FFF2-40B4-BE49-F238E27FC236}">
                  <a16:creationId xmlns:a16="http://schemas.microsoft.com/office/drawing/2014/main" id="{52D588C0-3E0B-8741-8221-A54140700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9000" name="TextBox 151">
              <a:extLst>
                <a:ext uri="{FF2B5EF4-FFF2-40B4-BE49-F238E27FC236}">
                  <a16:creationId xmlns:a16="http://schemas.microsoft.com/office/drawing/2014/main" id="{ACE12004-9875-C448-B83A-FB28C088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68" name="Group 152">
            <a:extLst>
              <a:ext uri="{FF2B5EF4-FFF2-40B4-BE49-F238E27FC236}">
                <a16:creationId xmlns:a16="http://schemas.microsoft.com/office/drawing/2014/main" id="{D4A5488F-3EF3-EA45-A134-898747EE3CED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68995" name="Straight Connector 153">
              <a:extLst>
                <a:ext uri="{FF2B5EF4-FFF2-40B4-BE49-F238E27FC236}">
                  <a16:creationId xmlns:a16="http://schemas.microsoft.com/office/drawing/2014/main" id="{DC26C955-D242-BE4A-BDED-4C0323D0E8E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6" name="TextBox 156">
              <a:extLst>
                <a:ext uri="{FF2B5EF4-FFF2-40B4-BE49-F238E27FC236}">
                  <a16:creationId xmlns:a16="http://schemas.microsoft.com/office/drawing/2014/main" id="{A13327ED-1F38-3840-813F-782C712E6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8997" name="TextBox 157">
              <a:extLst>
                <a:ext uri="{FF2B5EF4-FFF2-40B4-BE49-F238E27FC236}">
                  <a16:creationId xmlns:a16="http://schemas.microsoft.com/office/drawing/2014/main" id="{6D80A066-1344-D943-BAC8-23C49517E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69" name="Group 158">
            <a:extLst>
              <a:ext uri="{FF2B5EF4-FFF2-40B4-BE49-F238E27FC236}">
                <a16:creationId xmlns:a16="http://schemas.microsoft.com/office/drawing/2014/main" id="{AE8C5B5D-081E-9F44-85DC-03219EF4543A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68992" name="Straight Connector 159">
              <a:extLst>
                <a:ext uri="{FF2B5EF4-FFF2-40B4-BE49-F238E27FC236}">
                  <a16:creationId xmlns:a16="http://schemas.microsoft.com/office/drawing/2014/main" id="{D0DA2054-6253-BC4B-9CE9-BDBDA536EDE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3" name="TextBox 162">
              <a:extLst>
                <a:ext uri="{FF2B5EF4-FFF2-40B4-BE49-F238E27FC236}">
                  <a16:creationId xmlns:a16="http://schemas.microsoft.com/office/drawing/2014/main" id="{C9040F43-711C-1648-A9D2-173DB77EC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8994" name="TextBox 163">
              <a:extLst>
                <a:ext uri="{FF2B5EF4-FFF2-40B4-BE49-F238E27FC236}">
                  <a16:creationId xmlns:a16="http://schemas.microsoft.com/office/drawing/2014/main" id="{DFDB6A9A-5CA7-554B-B7E2-F1347CD72D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70" name="Group 164">
            <a:extLst>
              <a:ext uri="{FF2B5EF4-FFF2-40B4-BE49-F238E27FC236}">
                <a16:creationId xmlns:a16="http://schemas.microsoft.com/office/drawing/2014/main" id="{C9C3BDDB-77F1-9945-B8BB-52E4E56392C3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68989" name="Straight Connector 165">
              <a:extLst>
                <a:ext uri="{FF2B5EF4-FFF2-40B4-BE49-F238E27FC236}">
                  <a16:creationId xmlns:a16="http://schemas.microsoft.com/office/drawing/2014/main" id="{4522D881-1ADD-F242-BDD4-C3561336C89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0" name="TextBox 168">
              <a:extLst>
                <a:ext uri="{FF2B5EF4-FFF2-40B4-BE49-F238E27FC236}">
                  <a16:creationId xmlns:a16="http://schemas.microsoft.com/office/drawing/2014/main" id="{70404AA2-CDEC-094F-A87C-2BD94AD71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68991" name="TextBox 169">
              <a:extLst>
                <a:ext uri="{FF2B5EF4-FFF2-40B4-BE49-F238E27FC236}">
                  <a16:creationId xmlns:a16="http://schemas.microsoft.com/office/drawing/2014/main" id="{0693FF87-6300-2E41-9F64-294392BBD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71" name="Group 170">
            <a:extLst>
              <a:ext uri="{FF2B5EF4-FFF2-40B4-BE49-F238E27FC236}">
                <a16:creationId xmlns:a16="http://schemas.microsoft.com/office/drawing/2014/main" id="{B737834A-B189-0749-B8B4-9143C1F96D2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68987" name="Straight Connector 171">
              <a:extLst>
                <a:ext uri="{FF2B5EF4-FFF2-40B4-BE49-F238E27FC236}">
                  <a16:creationId xmlns:a16="http://schemas.microsoft.com/office/drawing/2014/main" id="{0B984C66-4162-5A47-9004-D786629975E0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8" name="TextBox 173">
              <a:extLst>
                <a:ext uri="{FF2B5EF4-FFF2-40B4-BE49-F238E27FC236}">
                  <a16:creationId xmlns:a16="http://schemas.microsoft.com/office/drawing/2014/main" id="{0AFC72FA-E4D2-EB49-8F3C-D3E065E9EA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8972" name="Group 187">
            <a:extLst>
              <a:ext uri="{FF2B5EF4-FFF2-40B4-BE49-F238E27FC236}">
                <a16:creationId xmlns:a16="http://schemas.microsoft.com/office/drawing/2014/main" id="{6F113D34-BD6E-9E4E-B6EE-9B2F0CD853B9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68985" name="Straight Connector 188">
              <a:extLst>
                <a:ext uri="{FF2B5EF4-FFF2-40B4-BE49-F238E27FC236}">
                  <a16:creationId xmlns:a16="http://schemas.microsoft.com/office/drawing/2014/main" id="{D48B9BAF-A215-F244-9282-CAE05E88D1A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6" name="TextBox 190">
              <a:extLst>
                <a:ext uri="{FF2B5EF4-FFF2-40B4-BE49-F238E27FC236}">
                  <a16:creationId xmlns:a16="http://schemas.microsoft.com/office/drawing/2014/main" id="{724CE350-C807-4241-BE73-600676FFF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73" name="Group 191">
            <a:extLst>
              <a:ext uri="{FF2B5EF4-FFF2-40B4-BE49-F238E27FC236}">
                <a16:creationId xmlns:a16="http://schemas.microsoft.com/office/drawing/2014/main" id="{305D0ECF-648B-C74D-890E-AEF2A38C5808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68983" name="Straight Connector 192">
              <a:extLst>
                <a:ext uri="{FF2B5EF4-FFF2-40B4-BE49-F238E27FC236}">
                  <a16:creationId xmlns:a16="http://schemas.microsoft.com/office/drawing/2014/main" id="{95DF63D0-DD78-814F-820A-89FA716907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4" name="TextBox 193">
              <a:extLst>
                <a:ext uri="{FF2B5EF4-FFF2-40B4-BE49-F238E27FC236}">
                  <a16:creationId xmlns:a16="http://schemas.microsoft.com/office/drawing/2014/main" id="{3FAC0C80-C4A1-8544-A314-1EEE20F26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74" name="Group 194">
            <a:extLst>
              <a:ext uri="{FF2B5EF4-FFF2-40B4-BE49-F238E27FC236}">
                <a16:creationId xmlns:a16="http://schemas.microsoft.com/office/drawing/2014/main" id="{D9D2C64F-DD90-E54F-9D88-9C80F8AC3F50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68981" name="Straight Connector 195">
              <a:extLst>
                <a:ext uri="{FF2B5EF4-FFF2-40B4-BE49-F238E27FC236}">
                  <a16:creationId xmlns:a16="http://schemas.microsoft.com/office/drawing/2014/main" id="{1C428590-7B11-6B42-BD0F-1B4A7F19A5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2" name="TextBox 196">
              <a:extLst>
                <a:ext uri="{FF2B5EF4-FFF2-40B4-BE49-F238E27FC236}">
                  <a16:creationId xmlns:a16="http://schemas.microsoft.com/office/drawing/2014/main" id="{3D3F907C-78D2-DD4C-84B0-15C11907D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75" name="Group 197">
            <a:extLst>
              <a:ext uri="{FF2B5EF4-FFF2-40B4-BE49-F238E27FC236}">
                <a16:creationId xmlns:a16="http://schemas.microsoft.com/office/drawing/2014/main" id="{91A845B4-DB22-5A49-9606-BFE5BD43DBF0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68979" name="Straight Connector 198">
              <a:extLst>
                <a:ext uri="{FF2B5EF4-FFF2-40B4-BE49-F238E27FC236}">
                  <a16:creationId xmlns:a16="http://schemas.microsoft.com/office/drawing/2014/main" id="{9FBC908E-9FFC-6042-A700-6E200B39E83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0" name="TextBox 199">
              <a:extLst>
                <a:ext uri="{FF2B5EF4-FFF2-40B4-BE49-F238E27FC236}">
                  <a16:creationId xmlns:a16="http://schemas.microsoft.com/office/drawing/2014/main" id="{2ECFE49D-62CE-3B4A-8627-D942A5A14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8976" name="Group 200">
            <a:extLst>
              <a:ext uri="{FF2B5EF4-FFF2-40B4-BE49-F238E27FC236}">
                <a16:creationId xmlns:a16="http://schemas.microsoft.com/office/drawing/2014/main" id="{833D9BB7-E878-764A-803D-37518AB7C155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68977" name="Straight Connector 201">
              <a:extLst>
                <a:ext uri="{FF2B5EF4-FFF2-40B4-BE49-F238E27FC236}">
                  <a16:creationId xmlns:a16="http://schemas.microsoft.com/office/drawing/2014/main" id="{73CB3AE0-E3AB-9B46-BE32-D79103D4093E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TextBox 202">
              <a:extLst>
                <a:ext uri="{FF2B5EF4-FFF2-40B4-BE49-F238E27FC236}">
                  <a16:creationId xmlns:a16="http://schemas.microsoft.com/office/drawing/2014/main" id="{CFA93CD2-9C89-A040-AAAB-71A55AB78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Freeform 15">
            <a:extLst>
              <a:ext uri="{FF2B5EF4-FFF2-40B4-BE49-F238E27FC236}">
                <a16:creationId xmlns:a16="http://schemas.microsoft.com/office/drawing/2014/main" id="{F8487617-C675-534C-8F94-444FD1728A2B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86" name="Title 1">
            <a:extLst>
              <a:ext uri="{FF2B5EF4-FFF2-40B4-BE49-F238E27FC236}">
                <a16:creationId xmlns:a16="http://schemas.microsoft.com/office/drawing/2014/main" id="{2D31B9F1-A214-4C4F-AF28-5D77FD7D8778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69987" name="Group 111">
            <a:extLst>
              <a:ext uri="{FF2B5EF4-FFF2-40B4-BE49-F238E27FC236}">
                <a16:creationId xmlns:a16="http://schemas.microsoft.com/office/drawing/2014/main" id="{0A97D178-B088-F64C-BF8A-65F8209921A0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70043" name="Straight Connector 112">
              <a:extLst>
                <a:ext uri="{FF2B5EF4-FFF2-40B4-BE49-F238E27FC236}">
                  <a16:creationId xmlns:a16="http://schemas.microsoft.com/office/drawing/2014/main" id="{4BCFFF5F-BFD9-0E48-B9FC-001123BC25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44" name="Freeform 18">
              <a:extLst>
                <a:ext uri="{FF2B5EF4-FFF2-40B4-BE49-F238E27FC236}">
                  <a16:creationId xmlns:a16="http://schemas.microsoft.com/office/drawing/2014/main" id="{50DD07CB-079C-1C41-B408-58A29542073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45" name="Freeform 19">
              <a:extLst>
                <a:ext uri="{FF2B5EF4-FFF2-40B4-BE49-F238E27FC236}">
                  <a16:creationId xmlns:a16="http://schemas.microsoft.com/office/drawing/2014/main" id="{D1808B3E-3B78-C64C-B5C6-CD6273E812E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46" name="TextBox 115">
              <a:extLst>
                <a:ext uri="{FF2B5EF4-FFF2-40B4-BE49-F238E27FC236}">
                  <a16:creationId xmlns:a16="http://schemas.microsoft.com/office/drawing/2014/main" id="{556FA4F1-BB2F-BB47-B3ED-B3248B4FB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47" name="TextBox 116">
              <a:extLst>
                <a:ext uri="{FF2B5EF4-FFF2-40B4-BE49-F238E27FC236}">
                  <a16:creationId xmlns:a16="http://schemas.microsoft.com/office/drawing/2014/main" id="{5A8A2AAB-B8A6-5F4D-AFD6-1BF4055473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88" name="Group 117">
            <a:extLst>
              <a:ext uri="{FF2B5EF4-FFF2-40B4-BE49-F238E27FC236}">
                <a16:creationId xmlns:a16="http://schemas.microsoft.com/office/drawing/2014/main" id="{BB3BC930-4E02-2E4D-B9DA-AC5E7A0EC999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0038" name="Straight Connector 118">
              <a:extLst>
                <a:ext uri="{FF2B5EF4-FFF2-40B4-BE49-F238E27FC236}">
                  <a16:creationId xmlns:a16="http://schemas.microsoft.com/office/drawing/2014/main" id="{2C647A9A-4FD2-AE4C-9F5D-1FB8AA415B6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39" name="Freeform 18">
              <a:extLst>
                <a:ext uri="{FF2B5EF4-FFF2-40B4-BE49-F238E27FC236}">
                  <a16:creationId xmlns:a16="http://schemas.microsoft.com/office/drawing/2014/main" id="{2C45C898-393B-074A-8675-409EA92C76D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40" name="Freeform 19">
              <a:extLst>
                <a:ext uri="{FF2B5EF4-FFF2-40B4-BE49-F238E27FC236}">
                  <a16:creationId xmlns:a16="http://schemas.microsoft.com/office/drawing/2014/main" id="{4125CA13-499A-1C47-9FC9-872CF2E1BF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41" name="TextBox 121">
              <a:extLst>
                <a:ext uri="{FF2B5EF4-FFF2-40B4-BE49-F238E27FC236}">
                  <a16:creationId xmlns:a16="http://schemas.microsoft.com/office/drawing/2014/main" id="{D08A6929-FEE4-5846-88DB-0F74FD687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42" name="TextBox 122">
              <a:extLst>
                <a:ext uri="{FF2B5EF4-FFF2-40B4-BE49-F238E27FC236}">
                  <a16:creationId xmlns:a16="http://schemas.microsoft.com/office/drawing/2014/main" id="{7D026D2B-4785-1244-B36D-7D9967229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89" name="Group 123">
            <a:extLst>
              <a:ext uri="{FF2B5EF4-FFF2-40B4-BE49-F238E27FC236}">
                <a16:creationId xmlns:a16="http://schemas.microsoft.com/office/drawing/2014/main" id="{77E59D0F-1F5D-E648-8D38-70F40F8CCCFC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0033" name="Straight Connector 124">
              <a:extLst>
                <a:ext uri="{FF2B5EF4-FFF2-40B4-BE49-F238E27FC236}">
                  <a16:creationId xmlns:a16="http://schemas.microsoft.com/office/drawing/2014/main" id="{4AAE686A-CE59-4B48-9867-027A7DB12EF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34" name="Freeform 18">
              <a:extLst>
                <a:ext uri="{FF2B5EF4-FFF2-40B4-BE49-F238E27FC236}">
                  <a16:creationId xmlns:a16="http://schemas.microsoft.com/office/drawing/2014/main" id="{CD3F9EBC-A364-DC4F-8DA4-F82F1A00E5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35" name="Freeform 19">
              <a:extLst>
                <a:ext uri="{FF2B5EF4-FFF2-40B4-BE49-F238E27FC236}">
                  <a16:creationId xmlns:a16="http://schemas.microsoft.com/office/drawing/2014/main" id="{7627F188-A6B0-AE4E-8155-6D419D3E354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36" name="TextBox 127">
              <a:extLst>
                <a:ext uri="{FF2B5EF4-FFF2-40B4-BE49-F238E27FC236}">
                  <a16:creationId xmlns:a16="http://schemas.microsoft.com/office/drawing/2014/main" id="{9065B57E-BA84-E846-8A63-0B27DF7FE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37" name="TextBox 128">
              <a:extLst>
                <a:ext uri="{FF2B5EF4-FFF2-40B4-BE49-F238E27FC236}">
                  <a16:creationId xmlns:a16="http://schemas.microsoft.com/office/drawing/2014/main" id="{69B435C5-8155-1340-85B3-9196C0729B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90" name="Group 129">
            <a:extLst>
              <a:ext uri="{FF2B5EF4-FFF2-40B4-BE49-F238E27FC236}">
                <a16:creationId xmlns:a16="http://schemas.microsoft.com/office/drawing/2014/main" id="{601E274D-9BB3-BC41-A097-E1AE5220488A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70028" name="Straight Connector 130">
              <a:extLst>
                <a:ext uri="{FF2B5EF4-FFF2-40B4-BE49-F238E27FC236}">
                  <a16:creationId xmlns:a16="http://schemas.microsoft.com/office/drawing/2014/main" id="{AFF65F2A-71C7-AF4C-B046-7E1404AA5AB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9" name="Freeform 18">
              <a:extLst>
                <a:ext uri="{FF2B5EF4-FFF2-40B4-BE49-F238E27FC236}">
                  <a16:creationId xmlns:a16="http://schemas.microsoft.com/office/drawing/2014/main" id="{7E004989-8951-C248-84FC-1DF6C3D6DFA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30" name="Freeform 19">
              <a:extLst>
                <a:ext uri="{FF2B5EF4-FFF2-40B4-BE49-F238E27FC236}">
                  <a16:creationId xmlns:a16="http://schemas.microsoft.com/office/drawing/2014/main" id="{8CFE7DFE-FFC0-0648-A2D6-13307A9064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31" name="TextBox 133">
              <a:extLst>
                <a:ext uri="{FF2B5EF4-FFF2-40B4-BE49-F238E27FC236}">
                  <a16:creationId xmlns:a16="http://schemas.microsoft.com/office/drawing/2014/main" id="{F6BE31CA-5277-564A-A14E-9A256D0A6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32" name="TextBox 134">
              <a:extLst>
                <a:ext uri="{FF2B5EF4-FFF2-40B4-BE49-F238E27FC236}">
                  <a16:creationId xmlns:a16="http://schemas.microsoft.com/office/drawing/2014/main" id="{0C59C82F-CA31-9B44-939F-CA3C70180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9991" name="Group 146">
            <a:extLst>
              <a:ext uri="{FF2B5EF4-FFF2-40B4-BE49-F238E27FC236}">
                <a16:creationId xmlns:a16="http://schemas.microsoft.com/office/drawing/2014/main" id="{43B09AF7-E564-364A-B135-D4F2861A9B73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0025" name="Straight Connector 147">
              <a:extLst>
                <a:ext uri="{FF2B5EF4-FFF2-40B4-BE49-F238E27FC236}">
                  <a16:creationId xmlns:a16="http://schemas.microsoft.com/office/drawing/2014/main" id="{2E6C8EFE-42CE-8F40-AFAB-21638545D8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6" name="TextBox 150">
              <a:extLst>
                <a:ext uri="{FF2B5EF4-FFF2-40B4-BE49-F238E27FC236}">
                  <a16:creationId xmlns:a16="http://schemas.microsoft.com/office/drawing/2014/main" id="{4BAD6539-0C61-6945-B320-170F70E17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27" name="TextBox 151">
              <a:extLst>
                <a:ext uri="{FF2B5EF4-FFF2-40B4-BE49-F238E27FC236}">
                  <a16:creationId xmlns:a16="http://schemas.microsoft.com/office/drawing/2014/main" id="{33C2BBAC-1782-164C-BC58-E533F94919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92" name="Group 152">
            <a:extLst>
              <a:ext uri="{FF2B5EF4-FFF2-40B4-BE49-F238E27FC236}">
                <a16:creationId xmlns:a16="http://schemas.microsoft.com/office/drawing/2014/main" id="{6E0AFD2E-1454-C14B-9A6B-7571FDED9CC8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0022" name="Straight Connector 153">
              <a:extLst>
                <a:ext uri="{FF2B5EF4-FFF2-40B4-BE49-F238E27FC236}">
                  <a16:creationId xmlns:a16="http://schemas.microsoft.com/office/drawing/2014/main" id="{8D267938-8C3B-AC48-AEAA-77BD170722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3" name="TextBox 156">
              <a:extLst>
                <a:ext uri="{FF2B5EF4-FFF2-40B4-BE49-F238E27FC236}">
                  <a16:creationId xmlns:a16="http://schemas.microsoft.com/office/drawing/2014/main" id="{C8CB46E7-5CBF-A14E-85B2-4B9391A61B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24" name="TextBox 157">
              <a:extLst>
                <a:ext uri="{FF2B5EF4-FFF2-40B4-BE49-F238E27FC236}">
                  <a16:creationId xmlns:a16="http://schemas.microsoft.com/office/drawing/2014/main" id="{46347966-751C-D549-B895-9447BDC484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93" name="Group 158">
            <a:extLst>
              <a:ext uri="{FF2B5EF4-FFF2-40B4-BE49-F238E27FC236}">
                <a16:creationId xmlns:a16="http://schemas.microsoft.com/office/drawing/2014/main" id="{1673582B-9761-A74E-82C2-6DF8CF083B46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0019" name="Straight Connector 159">
              <a:extLst>
                <a:ext uri="{FF2B5EF4-FFF2-40B4-BE49-F238E27FC236}">
                  <a16:creationId xmlns:a16="http://schemas.microsoft.com/office/drawing/2014/main" id="{9D63A8DE-C810-7546-8FDA-760352EB427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20" name="TextBox 162">
              <a:extLst>
                <a:ext uri="{FF2B5EF4-FFF2-40B4-BE49-F238E27FC236}">
                  <a16:creationId xmlns:a16="http://schemas.microsoft.com/office/drawing/2014/main" id="{7AB4D306-85D4-A348-B512-1F9913B5D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21" name="TextBox 163">
              <a:extLst>
                <a:ext uri="{FF2B5EF4-FFF2-40B4-BE49-F238E27FC236}">
                  <a16:creationId xmlns:a16="http://schemas.microsoft.com/office/drawing/2014/main" id="{D5D828D3-712A-7F4E-8908-4698D729E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94" name="Group 164">
            <a:extLst>
              <a:ext uri="{FF2B5EF4-FFF2-40B4-BE49-F238E27FC236}">
                <a16:creationId xmlns:a16="http://schemas.microsoft.com/office/drawing/2014/main" id="{D99B5022-39E2-1E4B-BEC7-3B9E913C45DD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0016" name="Straight Connector 165">
              <a:extLst>
                <a:ext uri="{FF2B5EF4-FFF2-40B4-BE49-F238E27FC236}">
                  <a16:creationId xmlns:a16="http://schemas.microsoft.com/office/drawing/2014/main" id="{27142A4A-2203-6B4C-BDD3-9A8001BED7A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7" name="TextBox 168">
              <a:extLst>
                <a:ext uri="{FF2B5EF4-FFF2-40B4-BE49-F238E27FC236}">
                  <a16:creationId xmlns:a16="http://schemas.microsoft.com/office/drawing/2014/main" id="{B51ACA9F-9B21-AF4A-82DF-2E49776DF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0018" name="TextBox 169">
              <a:extLst>
                <a:ext uri="{FF2B5EF4-FFF2-40B4-BE49-F238E27FC236}">
                  <a16:creationId xmlns:a16="http://schemas.microsoft.com/office/drawing/2014/main" id="{E4FC21C5-6FC4-1D4F-888F-6078CB31B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9995" name="Group 170">
            <a:extLst>
              <a:ext uri="{FF2B5EF4-FFF2-40B4-BE49-F238E27FC236}">
                <a16:creationId xmlns:a16="http://schemas.microsoft.com/office/drawing/2014/main" id="{67139E31-24BA-C540-A9A9-3B3210B35E9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0014" name="Straight Connector 171">
              <a:extLst>
                <a:ext uri="{FF2B5EF4-FFF2-40B4-BE49-F238E27FC236}">
                  <a16:creationId xmlns:a16="http://schemas.microsoft.com/office/drawing/2014/main" id="{9745C443-E457-A647-AD7C-782916D0D44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5" name="TextBox 173">
              <a:extLst>
                <a:ext uri="{FF2B5EF4-FFF2-40B4-BE49-F238E27FC236}">
                  <a16:creationId xmlns:a16="http://schemas.microsoft.com/office/drawing/2014/main" id="{584060FC-A33C-D64A-A95B-D68E4F2FA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69996" name="Group 187">
            <a:extLst>
              <a:ext uri="{FF2B5EF4-FFF2-40B4-BE49-F238E27FC236}">
                <a16:creationId xmlns:a16="http://schemas.microsoft.com/office/drawing/2014/main" id="{FE3D9DB6-E73C-A247-8F63-F7010F4E6DBC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70012" name="Straight Connector 188">
              <a:extLst>
                <a:ext uri="{FF2B5EF4-FFF2-40B4-BE49-F238E27FC236}">
                  <a16:creationId xmlns:a16="http://schemas.microsoft.com/office/drawing/2014/main" id="{0B8D8D4C-828D-3C42-B60A-882DA8BE91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3" name="TextBox 190">
              <a:extLst>
                <a:ext uri="{FF2B5EF4-FFF2-40B4-BE49-F238E27FC236}">
                  <a16:creationId xmlns:a16="http://schemas.microsoft.com/office/drawing/2014/main" id="{A928CADF-7F97-7347-9B5F-51E9A3C0B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9997" name="Group 191">
            <a:extLst>
              <a:ext uri="{FF2B5EF4-FFF2-40B4-BE49-F238E27FC236}">
                <a16:creationId xmlns:a16="http://schemas.microsoft.com/office/drawing/2014/main" id="{68AFF027-419E-7B44-8DBF-2A2A54D3BD8C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70010" name="Straight Connector 192">
              <a:extLst>
                <a:ext uri="{FF2B5EF4-FFF2-40B4-BE49-F238E27FC236}">
                  <a16:creationId xmlns:a16="http://schemas.microsoft.com/office/drawing/2014/main" id="{F17BCCE6-869D-4241-9742-27BD70300B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11" name="TextBox 193">
              <a:extLst>
                <a:ext uri="{FF2B5EF4-FFF2-40B4-BE49-F238E27FC236}">
                  <a16:creationId xmlns:a16="http://schemas.microsoft.com/office/drawing/2014/main" id="{8E1823B5-AC8C-B04D-881F-631B2F678E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9998" name="Group 194">
            <a:extLst>
              <a:ext uri="{FF2B5EF4-FFF2-40B4-BE49-F238E27FC236}">
                <a16:creationId xmlns:a16="http://schemas.microsoft.com/office/drawing/2014/main" id="{A6CF5F03-757C-F944-8FC6-27B03EFB018C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70008" name="Straight Connector 195">
              <a:extLst>
                <a:ext uri="{FF2B5EF4-FFF2-40B4-BE49-F238E27FC236}">
                  <a16:creationId xmlns:a16="http://schemas.microsoft.com/office/drawing/2014/main" id="{899E78F6-E937-B14C-A9AD-9304EA94B89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09" name="TextBox 196">
              <a:extLst>
                <a:ext uri="{FF2B5EF4-FFF2-40B4-BE49-F238E27FC236}">
                  <a16:creationId xmlns:a16="http://schemas.microsoft.com/office/drawing/2014/main" id="{065BFCA4-7C58-C84C-A207-07DB07EE1A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69999" name="Group 197">
            <a:extLst>
              <a:ext uri="{FF2B5EF4-FFF2-40B4-BE49-F238E27FC236}">
                <a16:creationId xmlns:a16="http://schemas.microsoft.com/office/drawing/2014/main" id="{55DDFC2B-DD6A-0244-8BC3-D5241227A483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70006" name="Straight Connector 198">
              <a:extLst>
                <a:ext uri="{FF2B5EF4-FFF2-40B4-BE49-F238E27FC236}">
                  <a16:creationId xmlns:a16="http://schemas.microsoft.com/office/drawing/2014/main" id="{803285A4-ADDA-E040-AD5B-66D0CAC404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07" name="TextBox 199">
              <a:extLst>
                <a:ext uri="{FF2B5EF4-FFF2-40B4-BE49-F238E27FC236}">
                  <a16:creationId xmlns:a16="http://schemas.microsoft.com/office/drawing/2014/main" id="{02DEC33B-F4B9-C14F-AB47-C33A5002A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0000" name="Group 200">
            <a:extLst>
              <a:ext uri="{FF2B5EF4-FFF2-40B4-BE49-F238E27FC236}">
                <a16:creationId xmlns:a16="http://schemas.microsoft.com/office/drawing/2014/main" id="{D156313F-EE0E-D74B-8DB7-CF2B12C2A00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0004" name="Straight Connector 201">
              <a:extLst>
                <a:ext uri="{FF2B5EF4-FFF2-40B4-BE49-F238E27FC236}">
                  <a16:creationId xmlns:a16="http://schemas.microsoft.com/office/drawing/2014/main" id="{BD7B4293-6E45-3646-A5FB-1B6C53E941C2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0005" name="TextBox 202">
              <a:extLst>
                <a:ext uri="{FF2B5EF4-FFF2-40B4-BE49-F238E27FC236}">
                  <a16:creationId xmlns:a16="http://schemas.microsoft.com/office/drawing/2014/main" id="{191FD9AD-5D0C-ED47-87DF-0A50BC782C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0001" name="Rectangle 62">
            <a:extLst>
              <a:ext uri="{FF2B5EF4-FFF2-40B4-BE49-F238E27FC236}">
                <a16:creationId xmlns:a16="http://schemas.microsoft.com/office/drawing/2014/main" id="{587342B7-7722-D244-8E90-D2679C2C9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377951"/>
            <a:ext cx="2979738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0002" name="TextBox 63">
            <a:extLst>
              <a:ext uri="{FF2B5EF4-FFF2-40B4-BE49-F238E27FC236}">
                <a16:creationId xmlns:a16="http://schemas.microsoft.com/office/drawing/2014/main" id="{F88ED9C3-C6C1-B14E-8696-E4D5D191E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0" y="1338263"/>
            <a:ext cx="723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0 =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0003" name="TextBox 64">
            <a:extLst>
              <a:ext uri="{FF2B5EF4-FFF2-40B4-BE49-F238E27FC236}">
                <a16:creationId xmlns:a16="http://schemas.microsoft.com/office/drawing/2014/main" id="{2A05647A-898D-B043-A5F3-D0C67A366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7725" y="1985964"/>
            <a:ext cx="18430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Freeform 15">
            <a:extLst>
              <a:ext uri="{FF2B5EF4-FFF2-40B4-BE49-F238E27FC236}">
                <a16:creationId xmlns:a16="http://schemas.microsoft.com/office/drawing/2014/main" id="{5F12DADD-2FB2-D349-B6D2-5E1696CBFDA4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1010" name="Title 1">
            <a:extLst>
              <a:ext uri="{FF2B5EF4-FFF2-40B4-BE49-F238E27FC236}">
                <a16:creationId xmlns:a16="http://schemas.microsoft.com/office/drawing/2014/main" id="{A0F51F8D-0966-F646-BF22-EDF6DF2A1023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1011" name="Group 111">
            <a:extLst>
              <a:ext uri="{FF2B5EF4-FFF2-40B4-BE49-F238E27FC236}">
                <a16:creationId xmlns:a16="http://schemas.microsoft.com/office/drawing/2014/main" id="{7A1F0927-775D-4A40-BCB4-4C611EAD6EB8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71067" name="Straight Connector 112">
              <a:extLst>
                <a:ext uri="{FF2B5EF4-FFF2-40B4-BE49-F238E27FC236}">
                  <a16:creationId xmlns:a16="http://schemas.microsoft.com/office/drawing/2014/main" id="{302162DA-CF9D-A043-8AA5-0E5EE7810D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68" name="Freeform 18">
              <a:extLst>
                <a:ext uri="{FF2B5EF4-FFF2-40B4-BE49-F238E27FC236}">
                  <a16:creationId xmlns:a16="http://schemas.microsoft.com/office/drawing/2014/main" id="{58CAC92D-EC7A-514D-A956-D9E93D4BF4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69" name="Freeform 19">
              <a:extLst>
                <a:ext uri="{FF2B5EF4-FFF2-40B4-BE49-F238E27FC236}">
                  <a16:creationId xmlns:a16="http://schemas.microsoft.com/office/drawing/2014/main" id="{C1753945-82DE-7C4C-8C87-957CA1320A5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70" name="TextBox 115">
              <a:extLst>
                <a:ext uri="{FF2B5EF4-FFF2-40B4-BE49-F238E27FC236}">
                  <a16:creationId xmlns:a16="http://schemas.microsoft.com/office/drawing/2014/main" id="{FA66756C-6178-1544-9591-6B45AAFFF0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71" name="TextBox 116">
              <a:extLst>
                <a:ext uri="{FF2B5EF4-FFF2-40B4-BE49-F238E27FC236}">
                  <a16:creationId xmlns:a16="http://schemas.microsoft.com/office/drawing/2014/main" id="{E28C6939-CB37-6C41-8610-39F38C06F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2" name="Group 117">
            <a:extLst>
              <a:ext uri="{FF2B5EF4-FFF2-40B4-BE49-F238E27FC236}">
                <a16:creationId xmlns:a16="http://schemas.microsoft.com/office/drawing/2014/main" id="{17FCAA6F-9360-A949-AF1D-7D68704DDD96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1062" name="Straight Connector 118">
              <a:extLst>
                <a:ext uri="{FF2B5EF4-FFF2-40B4-BE49-F238E27FC236}">
                  <a16:creationId xmlns:a16="http://schemas.microsoft.com/office/drawing/2014/main" id="{ECC0F2F8-AA36-1E49-B7E2-2DC6338AA0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63" name="Freeform 18">
              <a:extLst>
                <a:ext uri="{FF2B5EF4-FFF2-40B4-BE49-F238E27FC236}">
                  <a16:creationId xmlns:a16="http://schemas.microsoft.com/office/drawing/2014/main" id="{3BC27D38-2CB6-1E4D-8A04-06B9CA7828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64" name="Freeform 19">
              <a:extLst>
                <a:ext uri="{FF2B5EF4-FFF2-40B4-BE49-F238E27FC236}">
                  <a16:creationId xmlns:a16="http://schemas.microsoft.com/office/drawing/2014/main" id="{57FC210E-2282-8141-B13A-96D0D95F5D1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65" name="TextBox 121">
              <a:extLst>
                <a:ext uri="{FF2B5EF4-FFF2-40B4-BE49-F238E27FC236}">
                  <a16:creationId xmlns:a16="http://schemas.microsoft.com/office/drawing/2014/main" id="{48AB22F0-1006-5749-91CC-2DE93071D7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66" name="TextBox 122">
              <a:extLst>
                <a:ext uri="{FF2B5EF4-FFF2-40B4-BE49-F238E27FC236}">
                  <a16:creationId xmlns:a16="http://schemas.microsoft.com/office/drawing/2014/main" id="{227632EA-8101-8340-8674-37CE5C0F18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3" name="Group 123">
            <a:extLst>
              <a:ext uri="{FF2B5EF4-FFF2-40B4-BE49-F238E27FC236}">
                <a16:creationId xmlns:a16="http://schemas.microsoft.com/office/drawing/2014/main" id="{E662F85A-B4ED-3949-A40D-213E690C00FC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1057" name="Straight Connector 124">
              <a:extLst>
                <a:ext uri="{FF2B5EF4-FFF2-40B4-BE49-F238E27FC236}">
                  <a16:creationId xmlns:a16="http://schemas.microsoft.com/office/drawing/2014/main" id="{338C55BD-4C07-CD4A-A610-00F0703622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58" name="Freeform 18">
              <a:extLst>
                <a:ext uri="{FF2B5EF4-FFF2-40B4-BE49-F238E27FC236}">
                  <a16:creationId xmlns:a16="http://schemas.microsoft.com/office/drawing/2014/main" id="{2FF8C3D7-A97A-E342-83A6-A974AC6F05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59" name="Freeform 19">
              <a:extLst>
                <a:ext uri="{FF2B5EF4-FFF2-40B4-BE49-F238E27FC236}">
                  <a16:creationId xmlns:a16="http://schemas.microsoft.com/office/drawing/2014/main" id="{504DD103-3AF6-7B49-89B6-24FC01A274A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60" name="TextBox 127">
              <a:extLst>
                <a:ext uri="{FF2B5EF4-FFF2-40B4-BE49-F238E27FC236}">
                  <a16:creationId xmlns:a16="http://schemas.microsoft.com/office/drawing/2014/main" id="{EC3B00E1-104D-0847-AD61-A6C205723A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61" name="TextBox 128">
              <a:extLst>
                <a:ext uri="{FF2B5EF4-FFF2-40B4-BE49-F238E27FC236}">
                  <a16:creationId xmlns:a16="http://schemas.microsoft.com/office/drawing/2014/main" id="{3BF2BBA6-E101-B24D-A81B-EFF47A5F1D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4" name="Group 129">
            <a:extLst>
              <a:ext uri="{FF2B5EF4-FFF2-40B4-BE49-F238E27FC236}">
                <a16:creationId xmlns:a16="http://schemas.microsoft.com/office/drawing/2014/main" id="{A6BD6CBB-FA3D-1E4B-861D-C4F6216D14DE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71052" name="Straight Connector 130">
              <a:extLst>
                <a:ext uri="{FF2B5EF4-FFF2-40B4-BE49-F238E27FC236}">
                  <a16:creationId xmlns:a16="http://schemas.microsoft.com/office/drawing/2014/main" id="{AE29861B-145E-6D45-8D2F-5D7DE45635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53" name="Freeform 18">
              <a:extLst>
                <a:ext uri="{FF2B5EF4-FFF2-40B4-BE49-F238E27FC236}">
                  <a16:creationId xmlns:a16="http://schemas.microsoft.com/office/drawing/2014/main" id="{50210B6F-BCEC-1244-A14A-8070AE34EC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54" name="Freeform 19">
              <a:extLst>
                <a:ext uri="{FF2B5EF4-FFF2-40B4-BE49-F238E27FC236}">
                  <a16:creationId xmlns:a16="http://schemas.microsoft.com/office/drawing/2014/main" id="{F61627EF-1693-ED40-91B9-D4BFC67B554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1055" name="TextBox 133">
              <a:extLst>
                <a:ext uri="{FF2B5EF4-FFF2-40B4-BE49-F238E27FC236}">
                  <a16:creationId xmlns:a16="http://schemas.microsoft.com/office/drawing/2014/main" id="{C5F8C932-DD5D-1B49-9F40-752DC1C6F9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56" name="TextBox 134">
              <a:extLst>
                <a:ext uri="{FF2B5EF4-FFF2-40B4-BE49-F238E27FC236}">
                  <a16:creationId xmlns:a16="http://schemas.microsoft.com/office/drawing/2014/main" id="{C1304716-7E79-6744-B843-A5825A869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15" name="Group 146">
            <a:extLst>
              <a:ext uri="{FF2B5EF4-FFF2-40B4-BE49-F238E27FC236}">
                <a16:creationId xmlns:a16="http://schemas.microsoft.com/office/drawing/2014/main" id="{3187F835-24E3-C146-B1E9-86AA6D6247F8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1049" name="Straight Connector 147">
              <a:extLst>
                <a:ext uri="{FF2B5EF4-FFF2-40B4-BE49-F238E27FC236}">
                  <a16:creationId xmlns:a16="http://schemas.microsoft.com/office/drawing/2014/main" id="{2F5DD92F-2625-7E47-BAB5-ED7ECA492B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50" name="TextBox 150">
              <a:extLst>
                <a:ext uri="{FF2B5EF4-FFF2-40B4-BE49-F238E27FC236}">
                  <a16:creationId xmlns:a16="http://schemas.microsoft.com/office/drawing/2014/main" id="{4F1A8392-194B-9542-8126-FC434E4EC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51" name="TextBox 151">
              <a:extLst>
                <a:ext uri="{FF2B5EF4-FFF2-40B4-BE49-F238E27FC236}">
                  <a16:creationId xmlns:a16="http://schemas.microsoft.com/office/drawing/2014/main" id="{BFFB6EC9-F1C7-624E-9FB9-4786AFA1D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6" name="Group 152">
            <a:extLst>
              <a:ext uri="{FF2B5EF4-FFF2-40B4-BE49-F238E27FC236}">
                <a16:creationId xmlns:a16="http://schemas.microsoft.com/office/drawing/2014/main" id="{8D0B0ACC-6C4A-B141-9CEF-2B528CEACBFB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1046" name="Straight Connector 153">
              <a:extLst>
                <a:ext uri="{FF2B5EF4-FFF2-40B4-BE49-F238E27FC236}">
                  <a16:creationId xmlns:a16="http://schemas.microsoft.com/office/drawing/2014/main" id="{86651947-459D-7D49-8721-5C104D7C59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7" name="TextBox 156">
              <a:extLst>
                <a:ext uri="{FF2B5EF4-FFF2-40B4-BE49-F238E27FC236}">
                  <a16:creationId xmlns:a16="http://schemas.microsoft.com/office/drawing/2014/main" id="{1A95F80C-E66F-0A4E-8CBB-A583B98B3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48" name="TextBox 157">
              <a:extLst>
                <a:ext uri="{FF2B5EF4-FFF2-40B4-BE49-F238E27FC236}">
                  <a16:creationId xmlns:a16="http://schemas.microsoft.com/office/drawing/2014/main" id="{D4BBB601-AE04-634D-8D06-169659830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7" name="Group 158">
            <a:extLst>
              <a:ext uri="{FF2B5EF4-FFF2-40B4-BE49-F238E27FC236}">
                <a16:creationId xmlns:a16="http://schemas.microsoft.com/office/drawing/2014/main" id="{C2B2EDF4-09B0-D643-B207-0E5114B2B3CD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1043" name="Straight Connector 159">
              <a:extLst>
                <a:ext uri="{FF2B5EF4-FFF2-40B4-BE49-F238E27FC236}">
                  <a16:creationId xmlns:a16="http://schemas.microsoft.com/office/drawing/2014/main" id="{572136BE-E75C-3841-BB88-AB4B5915DC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4" name="TextBox 162">
              <a:extLst>
                <a:ext uri="{FF2B5EF4-FFF2-40B4-BE49-F238E27FC236}">
                  <a16:creationId xmlns:a16="http://schemas.microsoft.com/office/drawing/2014/main" id="{F0185F2A-5CE9-FE46-BE55-31E8DD1DDD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45" name="TextBox 163">
              <a:extLst>
                <a:ext uri="{FF2B5EF4-FFF2-40B4-BE49-F238E27FC236}">
                  <a16:creationId xmlns:a16="http://schemas.microsoft.com/office/drawing/2014/main" id="{19EFD61A-8408-1F4C-B87A-69C255ED1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18" name="Group 164">
            <a:extLst>
              <a:ext uri="{FF2B5EF4-FFF2-40B4-BE49-F238E27FC236}">
                <a16:creationId xmlns:a16="http://schemas.microsoft.com/office/drawing/2014/main" id="{E0AE057A-2595-3148-B633-637E71D78010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1040" name="Straight Connector 165">
              <a:extLst>
                <a:ext uri="{FF2B5EF4-FFF2-40B4-BE49-F238E27FC236}">
                  <a16:creationId xmlns:a16="http://schemas.microsoft.com/office/drawing/2014/main" id="{30F6196A-01AC-0A4B-9859-BCA6BE851CD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1" name="TextBox 168">
              <a:extLst>
                <a:ext uri="{FF2B5EF4-FFF2-40B4-BE49-F238E27FC236}">
                  <a16:creationId xmlns:a16="http://schemas.microsoft.com/office/drawing/2014/main" id="{45E1FA77-11DE-074A-B2D0-0BF241CF0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1042" name="TextBox 169">
              <a:extLst>
                <a:ext uri="{FF2B5EF4-FFF2-40B4-BE49-F238E27FC236}">
                  <a16:creationId xmlns:a16="http://schemas.microsoft.com/office/drawing/2014/main" id="{41751D44-BA57-9842-9A9E-778ED798DA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19" name="Group 170">
            <a:extLst>
              <a:ext uri="{FF2B5EF4-FFF2-40B4-BE49-F238E27FC236}">
                <a16:creationId xmlns:a16="http://schemas.microsoft.com/office/drawing/2014/main" id="{EB01D4C0-EE0E-CD42-BA77-23FBD811D35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1038" name="Straight Connector 171">
              <a:extLst>
                <a:ext uri="{FF2B5EF4-FFF2-40B4-BE49-F238E27FC236}">
                  <a16:creationId xmlns:a16="http://schemas.microsoft.com/office/drawing/2014/main" id="{F8699ACB-4679-3B42-8B6F-BD133027742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9" name="TextBox 173">
              <a:extLst>
                <a:ext uri="{FF2B5EF4-FFF2-40B4-BE49-F238E27FC236}">
                  <a16:creationId xmlns:a16="http://schemas.microsoft.com/office/drawing/2014/main" id="{08A00EB7-A51B-2E44-A2D0-35B3420F12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1020" name="Group 187">
            <a:extLst>
              <a:ext uri="{FF2B5EF4-FFF2-40B4-BE49-F238E27FC236}">
                <a16:creationId xmlns:a16="http://schemas.microsoft.com/office/drawing/2014/main" id="{59E7ECB6-DA19-8641-A5A8-B24E39159A98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71036" name="Straight Connector 188">
              <a:extLst>
                <a:ext uri="{FF2B5EF4-FFF2-40B4-BE49-F238E27FC236}">
                  <a16:creationId xmlns:a16="http://schemas.microsoft.com/office/drawing/2014/main" id="{744BAD6A-38A3-7F4C-955E-4FB4D6BC187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7" name="TextBox 190">
              <a:extLst>
                <a:ext uri="{FF2B5EF4-FFF2-40B4-BE49-F238E27FC236}">
                  <a16:creationId xmlns:a16="http://schemas.microsoft.com/office/drawing/2014/main" id="{121B406C-0B59-764C-A4E8-526C79762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21" name="Group 191">
            <a:extLst>
              <a:ext uri="{FF2B5EF4-FFF2-40B4-BE49-F238E27FC236}">
                <a16:creationId xmlns:a16="http://schemas.microsoft.com/office/drawing/2014/main" id="{5752B0C1-4DE2-1C44-93FC-A0EF045B1CCF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71034" name="Straight Connector 192">
              <a:extLst>
                <a:ext uri="{FF2B5EF4-FFF2-40B4-BE49-F238E27FC236}">
                  <a16:creationId xmlns:a16="http://schemas.microsoft.com/office/drawing/2014/main" id="{9EA82976-B2C2-8E47-9682-9B3A853BE8E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5" name="TextBox 193">
              <a:extLst>
                <a:ext uri="{FF2B5EF4-FFF2-40B4-BE49-F238E27FC236}">
                  <a16:creationId xmlns:a16="http://schemas.microsoft.com/office/drawing/2014/main" id="{BD469BE0-3B4D-A442-A2B0-D989FDA319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22" name="Group 194">
            <a:extLst>
              <a:ext uri="{FF2B5EF4-FFF2-40B4-BE49-F238E27FC236}">
                <a16:creationId xmlns:a16="http://schemas.microsoft.com/office/drawing/2014/main" id="{2F035929-6DB4-F84F-BCA4-6712DDCC5D16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71032" name="Straight Connector 195">
              <a:extLst>
                <a:ext uri="{FF2B5EF4-FFF2-40B4-BE49-F238E27FC236}">
                  <a16:creationId xmlns:a16="http://schemas.microsoft.com/office/drawing/2014/main" id="{6CB62A88-2A9B-D645-B302-9AFFCAB4EE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TextBox 196">
              <a:extLst>
                <a:ext uri="{FF2B5EF4-FFF2-40B4-BE49-F238E27FC236}">
                  <a16:creationId xmlns:a16="http://schemas.microsoft.com/office/drawing/2014/main" id="{1C7D86B1-C9CC-AE42-9BA3-A66EDB366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23" name="Group 197">
            <a:extLst>
              <a:ext uri="{FF2B5EF4-FFF2-40B4-BE49-F238E27FC236}">
                <a16:creationId xmlns:a16="http://schemas.microsoft.com/office/drawing/2014/main" id="{90D0486F-6CC5-744B-93F1-C05FAA1970CB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71030" name="Straight Connector 198">
              <a:extLst>
                <a:ext uri="{FF2B5EF4-FFF2-40B4-BE49-F238E27FC236}">
                  <a16:creationId xmlns:a16="http://schemas.microsoft.com/office/drawing/2014/main" id="{CFE6CEAD-5FBF-AC49-9D25-C4F4B50BDAB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1" name="TextBox 199">
              <a:extLst>
                <a:ext uri="{FF2B5EF4-FFF2-40B4-BE49-F238E27FC236}">
                  <a16:creationId xmlns:a16="http://schemas.microsoft.com/office/drawing/2014/main" id="{E80ABCDB-BFCA-CA4C-B7BF-4110E7F7B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1024" name="Group 200">
            <a:extLst>
              <a:ext uri="{FF2B5EF4-FFF2-40B4-BE49-F238E27FC236}">
                <a16:creationId xmlns:a16="http://schemas.microsoft.com/office/drawing/2014/main" id="{3D8DE0E9-30E9-6940-8A44-B59249EBAD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1028" name="Straight Connector 201">
              <a:extLst>
                <a:ext uri="{FF2B5EF4-FFF2-40B4-BE49-F238E27FC236}">
                  <a16:creationId xmlns:a16="http://schemas.microsoft.com/office/drawing/2014/main" id="{815B215A-07AB-2B4D-9E2F-2B607EC172FF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9" name="TextBox 202">
              <a:extLst>
                <a:ext uri="{FF2B5EF4-FFF2-40B4-BE49-F238E27FC236}">
                  <a16:creationId xmlns:a16="http://schemas.microsoft.com/office/drawing/2014/main" id="{19CF6ECA-0E89-474E-B2E3-238E3E41D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1025" name="Rectangle 62">
            <a:extLst>
              <a:ext uri="{FF2B5EF4-FFF2-40B4-BE49-F238E27FC236}">
                <a16:creationId xmlns:a16="http://schemas.microsoft.com/office/drawing/2014/main" id="{AAB4AB50-CD2C-DA4D-B554-D9BD0F6D0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4" y="1377951"/>
            <a:ext cx="2979737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1026" name="TextBox 63">
            <a:extLst>
              <a:ext uri="{FF2B5EF4-FFF2-40B4-BE49-F238E27FC236}">
                <a16:creationId xmlns:a16="http://schemas.microsoft.com/office/drawing/2014/main" id="{D56554E6-B731-914F-9FF7-89C16AED3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2564" y="1338263"/>
            <a:ext cx="954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1027" name="TextBox 64">
            <a:extLst>
              <a:ext uri="{FF2B5EF4-FFF2-40B4-BE49-F238E27FC236}">
                <a16:creationId xmlns:a16="http://schemas.microsoft.com/office/drawing/2014/main" id="{9BE40C1D-A223-2148-95D2-C5D794FBB4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2626" y="1100139"/>
            <a:ext cx="18446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extBox 3">
            <a:extLst>
              <a:ext uri="{FF2B5EF4-FFF2-40B4-BE49-F238E27FC236}">
                <a16:creationId xmlns:a16="http://schemas.microsoft.com/office/drawing/2014/main" id="{5D9C896A-ACFF-F54F-9037-C1246D58B0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0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3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8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9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7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4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6</a:t>
            </a:r>
          </a:p>
        </p:txBody>
      </p:sp>
      <p:sp>
        <p:nvSpPr>
          <p:cNvPr id="32770" name="Title 1">
            <a:extLst>
              <a:ext uri="{FF2B5EF4-FFF2-40B4-BE49-F238E27FC236}">
                <a16:creationId xmlns:a16="http://schemas.microsoft.com/office/drawing/2014/main" id="{EC5A384D-0831-8441-80EA-00B5D1C29C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 with addition in base 10</a:t>
            </a:r>
          </a:p>
        </p:txBody>
      </p:sp>
      <p:sp>
        <p:nvSpPr>
          <p:cNvPr id="32771" name="Content Placeholder 2">
            <a:extLst>
              <a:ext uri="{FF2B5EF4-FFF2-40B4-BE49-F238E27FC236}">
                <a16:creationId xmlns:a16="http://schemas.microsoft.com/office/drawing/2014/main" id="{B5F5D641-02A9-A645-87F4-25F41DEFA270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cxnSp>
        <p:nvCxnSpPr>
          <p:cNvPr id="32772" name="Straight Connector 5">
            <a:extLst>
              <a:ext uri="{FF2B5EF4-FFF2-40B4-BE49-F238E27FC236}">
                <a16:creationId xmlns:a16="http://schemas.microsoft.com/office/drawing/2014/main" id="{9E48D70F-7DA8-E547-BE62-FABF7E05D88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773" name="TextBox 7">
            <a:extLst>
              <a:ext uri="{FF2B5EF4-FFF2-40B4-BE49-F238E27FC236}">
                <a16:creationId xmlns:a16="http://schemas.microsoft.com/office/drawing/2014/main" id="{02E4BD2D-12AC-7C46-9AA3-2DF1C8B50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32774" name="Rectangle 3">
            <a:extLst>
              <a:ext uri="{FF2B5EF4-FFF2-40B4-BE49-F238E27FC236}">
                <a16:creationId xmlns:a16="http://schemas.microsoft.com/office/drawing/2014/main" id="{C67A8182-9E35-634B-BB56-B20D892CF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981200"/>
            <a:ext cx="6019800" cy="762000"/>
          </a:xfrm>
          <a:prstGeom prst="rect">
            <a:avLst/>
          </a:prstGeom>
          <a:solidFill>
            <a:srgbClr val="008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2775" name="TextBox 4">
            <a:extLst>
              <a:ext uri="{FF2B5EF4-FFF2-40B4-BE49-F238E27FC236}">
                <a16:creationId xmlns:a16="http://schemas.microsoft.com/office/drawing/2014/main" id="{755BD31E-7551-1441-8797-6880AF5EC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1" y="2128838"/>
            <a:ext cx="81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carry</a:t>
            </a: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Freeform 15">
            <a:extLst>
              <a:ext uri="{FF2B5EF4-FFF2-40B4-BE49-F238E27FC236}">
                <a16:creationId xmlns:a16="http://schemas.microsoft.com/office/drawing/2014/main" id="{6310112B-DDAC-214B-9E13-23830C28BD2F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34" name="Title 1">
            <a:extLst>
              <a:ext uri="{FF2B5EF4-FFF2-40B4-BE49-F238E27FC236}">
                <a16:creationId xmlns:a16="http://schemas.microsoft.com/office/drawing/2014/main" id="{55AE26F7-2160-0F42-AAC2-B2D2877748FE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2035" name="Group 111">
            <a:extLst>
              <a:ext uri="{FF2B5EF4-FFF2-40B4-BE49-F238E27FC236}">
                <a16:creationId xmlns:a16="http://schemas.microsoft.com/office/drawing/2014/main" id="{0404E69D-F41B-8746-AE48-875123BFEA2B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72090" name="Straight Connector 112">
              <a:extLst>
                <a:ext uri="{FF2B5EF4-FFF2-40B4-BE49-F238E27FC236}">
                  <a16:creationId xmlns:a16="http://schemas.microsoft.com/office/drawing/2014/main" id="{B757DCFF-5BE1-9146-9D31-E5730BC6DD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91" name="Freeform 18">
              <a:extLst>
                <a:ext uri="{FF2B5EF4-FFF2-40B4-BE49-F238E27FC236}">
                  <a16:creationId xmlns:a16="http://schemas.microsoft.com/office/drawing/2014/main" id="{E1FB778E-9EEB-E840-A16D-57F0F9E7066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92" name="Freeform 19">
              <a:extLst>
                <a:ext uri="{FF2B5EF4-FFF2-40B4-BE49-F238E27FC236}">
                  <a16:creationId xmlns:a16="http://schemas.microsoft.com/office/drawing/2014/main" id="{6809A301-57E4-3043-A073-7FA5B03658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93" name="TextBox 115">
              <a:extLst>
                <a:ext uri="{FF2B5EF4-FFF2-40B4-BE49-F238E27FC236}">
                  <a16:creationId xmlns:a16="http://schemas.microsoft.com/office/drawing/2014/main" id="{25EADFE0-431F-4046-9D25-1B5FB19D8A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94" name="TextBox 116">
              <a:extLst>
                <a:ext uri="{FF2B5EF4-FFF2-40B4-BE49-F238E27FC236}">
                  <a16:creationId xmlns:a16="http://schemas.microsoft.com/office/drawing/2014/main" id="{BC13F2FD-9C63-6C49-9979-0EE860ACC4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36" name="Group 117">
            <a:extLst>
              <a:ext uri="{FF2B5EF4-FFF2-40B4-BE49-F238E27FC236}">
                <a16:creationId xmlns:a16="http://schemas.microsoft.com/office/drawing/2014/main" id="{F1F93A65-3F56-0948-87AA-509F3705C644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2085" name="Straight Connector 118">
              <a:extLst>
                <a:ext uri="{FF2B5EF4-FFF2-40B4-BE49-F238E27FC236}">
                  <a16:creationId xmlns:a16="http://schemas.microsoft.com/office/drawing/2014/main" id="{15460417-7818-C444-946B-2763781A3F7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86" name="Freeform 18">
              <a:extLst>
                <a:ext uri="{FF2B5EF4-FFF2-40B4-BE49-F238E27FC236}">
                  <a16:creationId xmlns:a16="http://schemas.microsoft.com/office/drawing/2014/main" id="{ED9A6440-40DA-8E4D-947D-10C946BFEE4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87" name="Freeform 19">
              <a:extLst>
                <a:ext uri="{FF2B5EF4-FFF2-40B4-BE49-F238E27FC236}">
                  <a16:creationId xmlns:a16="http://schemas.microsoft.com/office/drawing/2014/main" id="{FCC3E1BC-A616-F248-8E22-91B60D0767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88" name="TextBox 121">
              <a:extLst>
                <a:ext uri="{FF2B5EF4-FFF2-40B4-BE49-F238E27FC236}">
                  <a16:creationId xmlns:a16="http://schemas.microsoft.com/office/drawing/2014/main" id="{147116EB-500F-DA4B-B238-CA31A59B17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89" name="TextBox 122">
              <a:extLst>
                <a:ext uri="{FF2B5EF4-FFF2-40B4-BE49-F238E27FC236}">
                  <a16:creationId xmlns:a16="http://schemas.microsoft.com/office/drawing/2014/main" id="{E66F5333-EFCE-194F-A0BC-B7F58528E8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37" name="Group 123">
            <a:extLst>
              <a:ext uri="{FF2B5EF4-FFF2-40B4-BE49-F238E27FC236}">
                <a16:creationId xmlns:a16="http://schemas.microsoft.com/office/drawing/2014/main" id="{E4E346DA-2328-C946-B168-CCCB9CE1F40A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2080" name="Straight Connector 124">
              <a:extLst>
                <a:ext uri="{FF2B5EF4-FFF2-40B4-BE49-F238E27FC236}">
                  <a16:creationId xmlns:a16="http://schemas.microsoft.com/office/drawing/2014/main" id="{2C90D2C4-4F51-2E44-A943-94D35D9560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81" name="Freeform 18">
              <a:extLst>
                <a:ext uri="{FF2B5EF4-FFF2-40B4-BE49-F238E27FC236}">
                  <a16:creationId xmlns:a16="http://schemas.microsoft.com/office/drawing/2014/main" id="{3D42FC98-C34C-E343-B7F1-BD2F9A7026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82" name="Freeform 19">
              <a:extLst>
                <a:ext uri="{FF2B5EF4-FFF2-40B4-BE49-F238E27FC236}">
                  <a16:creationId xmlns:a16="http://schemas.microsoft.com/office/drawing/2014/main" id="{5904EE4D-3221-254D-944F-FBCE3FD757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83" name="TextBox 127">
              <a:extLst>
                <a:ext uri="{FF2B5EF4-FFF2-40B4-BE49-F238E27FC236}">
                  <a16:creationId xmlns:a16="http://schemas.microsoft.com/office/drawing/2014/main" id="{78F21648-B6DE-F349-9FB5-43E0D83483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84" name="TextBox 128">
              <a:extLst>
                <a:ext uri="{FF2B5EF4-FFF2-40B4-BE49-F238E27FC236}">
                  <a16:creationId xmlns:a16="http://schemas.microsoft.com/office/drawing/2014/main" id="{D5CFE641-A216-8443-ABDF-712358F68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38" name="Group 129">
            <a:extLst>
              <a:ext uri="{FF2B5EF4-FFF2-40B4-BE49-F238E27FC236}">
                <a16:creationId xmlns:a16="http://schemas.microsoft.com/office/drawing/2014/main" id="{544EC4F0-F007-B546-95EA-B03BC015B5E5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72075" name="Straight Connector 130">
              <a:extLst>
                <a:ext uri="{FF2B5EF4-FFF2-40B4-BE49-F238E27FC236}">
                  <a16:creationId xmlns:a16="http://schemas.microsoft.com/office/drawing/2014/main" id="{CCDDEC26-CA96-564C-A615-77C791704A9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76" name="Freeform 18">
              <a:extLst>
                <a:ext uri="{FF2B5EF4-FFF2-40B4-BE49-F238E27FC236}">
                  <a16:creationId xmlns:a16="http://schemas.microsoft.com/office/drawing/2014/main" id="{13AFA9F1-4AF3-7F4D-B7F5-4C08EA7DF54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77" name="Freeform 19">
              <a:extLst>
                <a:ext uri="{FF2B5EF4-FFF2-40B4-BE49-F238E27FC236}">
                  <a16:creationId xmlns:a16="http://schemas.microsoft.com/office/drawing/2014/main" id="{575DC5B9-EE69-EA4E-BE47-74DB920850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78" name="TextBox 133">
              <a:extLst>
                <a:ext uri="{FF2B5EF4-FFF2-40B4-BE49-F238E27FC236}">
                  <a16:creationId xmlns:a16="http://schemas.microsoft.com/office/drawing/2014/main" id="{6483C9BF-5EE8-0F4D-8055-A3DEB555D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79" name="TextBox 134">
              <a:extLst>
                <a:ext uri="{FF2B5EF4-FFF2-40B4-BE49-F238E27FC236}">
                  <a16:creationId xmlns:a16="http://schemas.microsoft.com/office/drawing/2014/main" id="{1A970B17-E5D0-664C-865F-6AEA6A73E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39" name="Group 146">
            <a:extLst>
              <a:ext uri="{FF2B5EF4-FFF2-40B4-BE49-F238E27FC236}">
                <a16:creationId xmlns:a16="http://schemas.microsoft.com/office/drawing/2014/main" id="{ED92AA32-F012-7245-AAB5-B2C14EFD0E6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2072" name="Straight Connector 147">
              <a:extLst>
                <a:ext uri="{FF2B5EF4-FFF2-40B4-BE49-F238E27FC236}">
                  <a16:creationId xmlns:a16="http://schemas.microsoft.com/office/drawing/2014/main" id="{2C1C8651-E216-C44C-AB50-072BEB7A949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73" name="TextBox 150">
              <a:extLst>
                <a:ext uri="{FF2B5EF4-FFF2-40B4-BE49-F238E27FC236}">
                  <a16:creationId xmlns:a16="http://schemas.microsoft.com/office/drawing/2014/main" id="{AFB48E4F-A66D-4A49-B2D8-0F79960A7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74" name="TextBox 151">
              <a:extLst>
                <a:ext uri="{FF2B5EF4-FFF2-40B4-BE49-F238E27FC236}">
                  <a16:creationId xmlns:a16="http://schemas.microsoft.com/office/drawing/2014/main" id="{94713D6C-78EE-9A4E-93E3-892A83087D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40" name="Group 152">
            <a:extLst>
              <a:ext uri="{FF2B5EF4-FFF2-40B4-BE49-F238E27FC236}">
                <a16:creationId xmlns:a16="http://schemas.microsoft.com/office/drawing/2014/main" id="{4022AFCB-E839-8D4C-A4C9-7C84219CC56B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2069" name="Straight Connector 153">
              <a:extLst>
                <a:ext uri="{FF2B5EF4-FFF2-40B4-BE49-F238E27FC236}">
                  <a16:creationId xmlns:a16="http://schemas.microsoft.com/office/drawing/2014/main" id="{06D872DE-DEC4-8742-AA31-69D113A97F6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70" name="TextBox 156">
              <a:extLst>
                <a:ext uri="{FF2B5EF4-FFF2-40B4-BE49-F238E27FC236}">
                  <a16:creationId xmlns:a16="http://schemas.microsoft.com/office/drawing/2014/main" id="{2FE2C809-41EF-454A-A59E-B00FE7AF41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71" name="TextBox 157">
              <a:extLst>
                <a:ext uri="{FF2B5EF4-FFF2-40B4-BE49-F238E27FC236}">
                  <a16:creationId xmlns:a16="http://schemas.microsoft.com/office/drawing/2014/main" id="{EA81989E-0C84-AB42-9E2D-EFF736D0A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41" name="Group 158">
            <a:extLst>
              <a:ext uri="{FF2B5EF4-FFF2-40B4-BE49-F238E27FC236}">
                <a16:creationId xmlns:a16="http://schemas.microsoft.com/office/drawing/2014/main" id="{1C27AD19-EE88-7642-8EED-E23DB15CCEB8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2066" name="Straight Connector 159">
              <a:extLst>
                <a:ext uri="{FF2B5EF4-FFF2-40B4-BE49-F238E27FC236}">
                  <a16:creationId xmlns:a16="http://schemas.microsoft.com/office/drawing/2014/main" id="{5A6606D8-B70A-A14D-ADC2-E79473E86B9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67" name="TextBox 162">
              <a:extLst>
                <a:ext uri="{FF2B5EF4-FFF2-40B4-BE49-F238E27FC236}">
                  <a16:creationId xmlns:a16="http://schemas.microsoft.com/office/drawing/2014/main" id="{F2921818-5EF2-D146-9546-8A45813BC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68" name="TextBox 163">
              <a:extLst>
                <a:ext uri="{FF2B5EF4-FFF2-40B4-BE49-F238E27FC236}">
                  <a16:creationId xmlns:a16="http://schemas.microsoft.com/office/drawing/2014/main" id="{C00DAC95-4BD6-B648-9155-83913A53C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42" name="Group 164">
            <a:extLst>
              <a:ext uri="{FF2B5EF4-FFF2-40B4-BE49-F238E27FC236}">
                <a16:creationId xmlns:a16="http://schemas.microsoft.com/office/drawing/2014/main" id="{8A9E4A59-DA2D-644C-8821-19EA0150B4EB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2063" name="Straight Connector 165">
              <a:extLst>
                <a:ext uri="{FF2B5EF4-FFF2-40B4-BE49-F238E27FC236}">
                  <a16:creationId xmlns:a16="http://schemas.microsoft.com/office/drawing/2014/main" id="{0A13257E-0EA6-9D42-9F7A-459A23F5D91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64" name="TextBox 168">
              <a:extLst>
                <a:ext uri="{FF2B5EF4-FFF2-40B4-BE49-F238E27FC236}">
                  <a16:creationId xmlns:a16="http://schemas.microsoft.com/office/drawing/2014/main" id="{DE96E003-E353-3342-97A2-6EED58544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2065" name="TextBox 169">
              <a:extLst>
                <a:ext uri="{FF2B5EF4-FFF2-40B4-BE49-F238E27FC236}">
                  <a16:creationId xmlns:a16="http://schemas.microsoft.com/office/drawing/2014/main" id="{9A1DEDF4-8A30-A040-B0BD-5546AAB6D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43" name="Group 170">
            <a:extLst>
              <a:ext uri="{FF2B5EF4-FFF2-40B4-BE49-F238E27FC236}">
                <a16:creationId xmlns:a16="http://schemas.microsoft.com/office/drawing/2014/main" id="{66FC7BC4-94F6-F04C-B89C-4485139E35A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2061" name="Straight Connector 171">
              <a:extLst>
                <a:ext uri="{FF2B5EF4-FFF2-40B4-BE49-F238E27FC236}">
                  <a16:creationId xmlns:a16="http://schemas.microsoft.com/office/drawing/2014/main" id="{CFCCC528-E9A1-504A-B968-DCA77BE12098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62" name="TextBox 173">
              <a:extLst>
                <a:ext uri="{FF2B5EF4-FFF2-40B4-BE49-F238E27FC236}">
                  <a16:creationId xmlns:a16="http://schemas.microsoft.com/office/drawing/2014/main" id="{28AE4441-BE4D-2240-9503-DF717AD7E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2044" name="Group 187">
            <a:extLst>
              <a:ext uri="{FF2B5EF4-FFF2-40B4-BE49-F238E27FC236}">
                <a16:creationId xmlns:a16="http://schemas.microsoft.com/office/drawing/2014/main" id="{4820E69A-E063-304C-B328-DCF90DEDC5EB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72059" name="Straight Connector 188">
              <a:extLst>
                <a:ext uri="{FF2B5EF4-FFF2-40B4-BE49-F238E27FC236}">
                  <a16:creationId xmlns:a16="http://schemas.microsoft.com/office/drawing/2014/main" id="{A397625F-2CB8-D949-A051-D5A2DD428EA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60" name="TextBox 190">
              <a:extLst>
                <a:ext uri="{FF2B5EF4-FFF2-40B4-BE49-F238E27FC236}">
                  <a16:creationId xmlns:a16="http://schemas.microsoft.com/office/drawing/2014/main" id="{E2CF8A4C-60EA-D642-B314-D0455997B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45" name="Group 191">
            <a:extLst>
              <a:ext uri="{FF2B5EF4-FFF2-40B4-BE49-F238E27FC236}">
                <a16:creationId xmlns:a16="http://schemas.microsoft.com/office/drawing/2014/main" id="{57E7EC9B-233F-F04D-B492-876DFF92951B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72057" name="Straight Connector 192">
              <a:extLst>
                <a:ext uri="{FF2B5EF4-FFF2-40B4-BE49-F238E27FC236}">
                  <a16:creationId xmlns:a16="http://schemas.microsoft.com/office/drawing/2014/main" id="{46BAE421-71DA-7044-8FDD-1308F13869A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58" name="TextBox 193">
              <a:extLst>
                <a:ext uri="{FF2B5EF4-FFF2-40B4-BE49-F238E27FC236}">
                  <a16:creationId xmlns:a16="http://schemas.microsoft.com/office/drawing/2014/main" id="{B69AD23D-AF39-5F47-AC94-88833AB1B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46" name="Group 194">
            <a:extLst>
              <a:ext uri="{FF2B5EF4-FFF2-40B4-BE49-F238E27FC236}">
                <a16:creationId xmlns:a16="http://schemas.microsoft.com/office/drawing/2014/main" id="{30737A57-1D8D-E944-B49C-C194C2F3CCD7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72055" name="Straight Connector 195">
              <a:extLst>
                <a:ext uri="{FF2B5EF4-FFF2-40B4-BE49-F238E27FC236}">
                  <a16:creationId xmlns:a16="http://schemas.microsoft.com/office/drawing/2014/main" id="{0A755EE0-7B62-7340-950F-05901BD59ED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56" name="TextBox 196">
              <a:extLst>
                <a:ext uri="{FF2B5EF4-FFF2-40B4-BE49-F238E27FC236}">
                  <a16:creationId xmlns:a16="http://schemas.microsoft.com/office/drawing/2014/main" id="{E27FFF11-5D3F-3648-872A-B45D043BF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47" name="Group 197">
            <a:extLst>
              <a:ext uri="{FF2B5EF4-FFF2-40B4-BE49-F238E27FC236}">
                <a16:creationId xmlns:a16="http://schemas.microsoft.com/office/drawing/2014/main" id="{08DDDA9E-1464-CA40-BADB-890369A2ACBC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72053" name="Straight Connector 198">
              <a:extLst>
                <a:ext uri="{FF2B5EF4-FFF2-40B4-BE49-F238E27FC236}">
                  <a16:creationId xmlns:a16="http://schemas.microsoft.com/office/drawing/2014/main" id="{D6A510E9-2AE0-524E-A7BF-3A9F99ACB2C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54" name="TextBox 199">
              <a:extLst>
                <a:ext uri="{FF2B5EF4-FFF2-40B4-BE49-F238E27FC236}">
                  <a16:creationId xmlns:a16="http://schemas.microsoft.com/office/drawing/2014/main" id="{591FE6BD-08A4-D148-945A-28706B22B4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2048" name="Group 200">
            <a:extLst>
              <a:ext uri="{FF2B5EF4-FFF2-40B4-BE49-F238E27FC236}">
                <a16:creationId xmlns:a16="http://schemas.microsoft.com/office/drawing/2014/main" id="{3404E6DC-F701-6C49-9300-B719E9C8349A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2051" name="Straight Connector 201">
              <a:extLst>
                <a:ext uri="{FF2B5EF4-FFF2-40B4-BE49-F238E27FC236}">
                  <a16:creationId xmlns:a16="http://schemas.microsoft.com/office/drawing/2014/main" id="{40385C5C-4154-7C4E-AA53-948E376A2954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2052" name="TextBox 202">
              <a:extLst>
                <a:ext uri="{FF2B5EF4-FFF2-40B4-BE49-F238E27FC236}">
                  <a16:creationId xmlns:a16="http://schemas.microsoft.com/office/drawing/2014/main" id="{23878BE5-749B-524E-AE2C-922633A30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2049" name="Rectangle 62">
            <a:extLst>
              <a:ext uri="{FF2B5EF4-FFF2-40B4-BE49-F238E27FC236}">
                <a16:creationId xmlns:a16="http://schemas.microsoft.com/office/drawing/2014/main" id="{987AEC2F-B238-7E45-82D8-165053FE1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3962401"/>
            <a:ext cx="28321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2050" name="TextBox 1">
            <a:extLst>
              <a:ext uri="{FF2B5EF4-FFF2-40B4-BE49-F238E27FC236}">
                <a16:creationId xmlns:a16="http://schemas.microsoft.com/office/drawing/2014/main" id="{97DD7CE4-BA16-4148-A2A2-B77D6FACA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200" y="4538663"/>
            <a:ext cx="2489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the bits</a:t>
            </a:r>
          </a:p>
        </p:txBody>
      </p:sp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Freeform 15">
            <a:extLst>
              <a:ext uri="{FF2B5EF4-FFF2-40B4-BE49-F238E27FC236}">
                <a16:creationId xmlns:a16="http://schemas.microsoft.com/office/drawing/2014/main" id="{861C9AE2-5A9F-FB49-9B54-BFED999056E6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3058" name="Title 1">
            <a:extLst>
              <a:ext uri="{FF2B5EF4-FFF2-40B4-BE49-F238E27FC236}">
                <a16:creationId xmlns:a16="http://schemas.microsoft.com/office/drawing/2014/main" id="{5BF7498E-1FC7-8F47-824D-A6FC7DF02C48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3059" name="Group 111">
            <a:extLst>
              <a:ext uri="{FF2B5EF4-FFF2-40B4-BE49-F238E27FC236}">
                <a16:creationId xmlns:a16="http://schemas.microsoft.com/office/drawing/2014/main" id="{137ABD44-6FC4-274A-B3ED-A1B8B946C74B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73114" name="Straight Connector 112">
              <a:extLst>
                <a:ext uri="{FF2B5EF4-FFF2-40B4-BE49-F238E27FC236}">
                  <a16:creationId xmlns:a16="http://schemas.microsoft.com/office/drawing/2014/main" id="{60AE105F-8838-8049-AAE7-E2BFC1A884C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115" name="Freeform 18">
              <a:extLst>
                <a:ext uri="{FF2B5EF4-FFF2-40B4-BE49-F238E27FC236}">
                  <a16:creationId xmlns:a16="http://schemas.microsoft.com/office/drawing/2014/main" id="{3A618C6B-8885-4348-A934-5C74FACC514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16" name="Freeform 19">
              <a:extLst>
                <a:ext uri="{FF2B5EF4-FFF2-40B4-BE49-F238E27FC236}">
                  <a16:creationId xmlns:a16="http://schemas.microsoft.com/office/drawing/2014/main" id="{F64C41B5-41B8-0A46-B7A8-9AD434B77D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17" name="TextBox 115">
              <a:extLst>
                <a:ext uri="{FF2B5EF4-FFF2-40B4-BE49-F238E27FC236}">
                  <a16:creationId xmlns:a16="http://schemas.microsoft.com/office/drawing/2014/main" id="{F0EA2F75-E4D6-844D-97FB-B7710C8DF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118" name="TextBox 116">
              <a:extLst>
                <a:ext uri="{FF2B5EF4-FFF2-40B4-BE49-F238E27FC236}">
                  <a16:creationId xmlns:a16="http://schemas.microsoft.com/office/drawing/2014/main" id="{AED6C09D-C9C5-2544-8C8E-A5BD8733A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0" name="Group 117">
            <a:extLst>
              <a:ext uri="{FF2B5EF4-FFF2-40B4-BE49-F238E27FC236}">
                <a16:creationId xmlns:a16="http://schemas.microsoft.com/office/drawing/2014/main" id="{8962D41F-295F-4A4D-8522-CC02B5ABAC09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3109" name="Straight Connector 118">
              <a:extLst>
                <a:ext uri="{FF2B5EF4-FFF2-40B4-BE49-F238E27FC236}">
                  <a16:creationId xmlns:a16="http://schemas.microsoft.com/office/drawing/2014/main" id="{6A50DD8B-A2F2-3640-8CCC-3BD0414FAF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110" name="Freeform 18">
              <a:extLst>
                <a:ext uri="{FF2B5EF4-FFF2-40B4-BE49-F238E27FC236}">
                  <a16:creationId xmlns:a16="http://schemas.microsoft.com/office/drawing/2014/main" id="{F4D0E18F-F548-4D4D-AECB-24037A315FB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11" name="Freeform 19">
              <a:extLst>
                <a:ext uri="{FF2B5EF4-FFF2-40B4-BE49-F238E27FC236}">
                  <a16:creationId xmlns:a16="http://schemas.microsoft.com/office/drawing/2014/main" id="{54AC0668-9A16-2B41-AC19-B11CE43916D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12" name="TextBox 121">
              <a:extLst>
                <a:ext uri="{FF2B5EF4-FFF2-40B4-BE49-F238E27FC236}">
                  <a16:creationId xmlns:a16="http://schemas.microsoft.com/office/drawing/2014/main" id="{E92213A5-6CC0-4941-9754-092F8458D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113" name="TextBox 122">
              <a:extLst>
                <a:ext uri="{FF2B5EF4-FFF2-40B4-BE49-F238E27FC236}">
                  <a16:creationId xmlns:a16="http://schemas.microsoft.com/office/drawing/2014/main" id="{3A913E15-5939-884F-8995-1FFB79308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1" name="Group 123">
            <a:extLst>
              <a:ext uri="{FF2B5EF4-FFF2-40B4-BE49-F238E27FC236}">
                <a16:creationId xmlns:a16="http://schemas.microsoft.com/office/drawing/2014/main" id="{CF4606A4-F7D7-3E4D-A3C5-37E740BE1571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3104" name="Straight Connector 124">
              <a:extLst>
                <a:ext uri="{FF2B5EF4-FFF2-40B4-BE49-F238E27FC236}">
                  <a16:creationId xmlns:a16="http://schemas.microsoft.com/office/drawing/2014/main" id="{8F1B2EC5-C295-214F-8D4B-6A00E50042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105" name="Freeform 18">
              <a:extLst>
                <a:ext uri="{FF2B5EF4-FFF2-40B4-BE49-F238E27FC236}">
                  <a16:creationId xmlns:a16="http://schemas.microsoft.com/office/drawing/2014/main" id="{CBF52066-2F26-AB49-9D35-D96122BA56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06" name="Freeform 19">
              <a:extLst>
                <a:ext uri="{FF2B5EF4-FFF2-40B4-BE49-F238E27FC236}">
                  <a16:creationId xmlns:a16="http://schemas.microsoft.com/office/drawing/2014/main" id="{31BA773A-2101-0F47-A1A8-14A3FE83800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07" name="TextBox 127">
              <a:extLst>
                <a:ext uri="{FF2B5EF4-FFF2-40B4-BE49-F238E27FC236}">
                  <a16:creationId xmlns:a16="http://schemas.microsoft.com/office/drawing/2014/main" id="{C6293A62-5689-B94E-967A-1542809C91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108" name="TextBox 128">
              <a:extLst>
                <a:ext uri="{FF2B5EF4-FFF2-40B4-BE49-F238E27FC236}">
                  <a16:creationId xmlns:a16="http://schemas.microsoft.com/office/drawing/2014/main" id="{D1C0AC7B-830E-A242-9C1B-49FFB2087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2" name="Group 129">
            <a:extLst>
              <a:ext uri="{FF2B5EF4-FFF2-40B4-BE49-F238E27FC236}">
                <a16:creationId xmlns:a16="http://schemas.microsoft.com/office/drawing/2014/main" id="{E34201D9-CC46-C241-8557-1700B0D0A064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73099" name="Straight Connector 130">
              <a:extLst>
                <a:ext uri="{FF2B5EF4-FFF2-40B4-BE49-F238E27FC236}">
                  <a16:creationId xmlns:a16="http://schemas.microsoft.com/office/drawing/2014/main" id="{3EF06729-571F-B74A-8E43-C9FFE548115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100" name="Freeform 18">
              <a:extLst>
                <a:ext uri="{FF2B5EF4-FFF2-40B4-BE49-F238E27FC236}">
                  <a16:creationId xmlns:a16="http://schemas.microsoft.com/office/drawing/2014/main" id="{A9B91F4A-F161-3B4F-8716-0D07EDA1CE1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01" name="Freeform 19">
              <a:extLst>
                <a:ext uri="{FF2B5EF4-FFF2-40B4-BE49-F238E27FC236}">
                  <a16:creationId xmlns:a16="http://schemas.microsoft.com/office/drawing/2014/main" id="{37510EB7-251C-CC44-946D-7C513D94522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3102" name="TextBox 133">
              <a:extLst>
                <a:ext uri="{FF2B5EF4-FFF2-40B4-BE49-F238E27FC236}">
                  <a16:creationId xmlns:a16="http://schemas.microsoft.com/office/drawing/2014/main" id="{4AEBC2A9-28C0-1040-A908-73B183834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103" name="TextBox 134">
              <a:extLst>
                <a:ext uri="{FF2B5EF4-FFF2-40B4-BE49-F238E27FC236}">
                  <a16:creationId xmlns:a16="http://schemas.microsoft.com/office/drawing/2014/main" id="{D4BDF434-7115-FE44-8175-5558C1AE0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63" name="Group 146">
            <a:extLst>
              <a:ext uri="{FF2B5EF4-FFF2-40B4-BE49-F238E27FC236}">
                <a16:creationId xmlns:a16="http://schemas.microsoft.com/office/drawing/2014/main" id="{7FE9F0C4-C4A0-CA49-BD4E-87183AC6C268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3096" name="Straight Connector 147">
              <a:extLst>
                <a:ext uri="{FF2B5EF4-FFF2-40B4-BE49-F238E27FC236}">
                  <a16:creationId xmlns:a16="http://schemas.microsoft.com/office/drawing/2014/main" id="{324FA3EE-1503-F94F-AD3F-C5ECA06906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7" name="TextBox 150">
              <a:extLst>
                <a:ext uri="{FF2B5EF4-FFF2-40B4-BE49-F238E27FC236}">
                  <a16:creationId xmlns:a16="http://schemas.microsoft.com/office/drawing/2014/main" id="{2AE2F9FF-FD7C-9943-B3C5-C122E1E60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098" name="TextBox 151">
              <a:extLst>
                <a:ext uri="{FF2B5EF4-FFF2-40B4-BE49-F238E27FC236}">
                  <a16:creationId xmlns:a16="http://schemas.microsoft.com/office/drawing/2014/main" id="{1C2EC7D1-6A25-4B4E-87D1-09BAD9FC2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4" name="Group 152">
            <a:extLst>
              <a:ext uri="{FF2B5EF4-FFF2-40B4-BE49-F238E27FC236}">
                <a16:creationId xmlns:a16="http://schemas.microsoft.com/office/drawing/2014/main" id="{7CF713A3-E3E4-C94D-B28E-5454D9D557A6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3093" name="Straight Connector 153">
              <a:extLst>
                <a:ext uri="{FF2B5EF4-FFF2-40B4-BE49-F238E27FC236}">
                  <a16:creationId xmlns:a16="http://schemas.microsoft.com/office/drawing/2014/main" id="{4B1E9769-67C4-BB4B-887D-C8827FA67A9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TextBox 156">
              <a:extLst>
                <a:ext uri="{FF2B5EF4-FFF2-40B4-BE49-F238E27FC236}">
                  <a16:creationId xmlns:a16="http://schemas.microsoft.com/office/drawing/2014/main" id="{289E8185-2808-474A-9884-3B75C5804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095" name="TextBox 157">
              <a:extLst>
                <a:ext uri="{FF2B5EF4-FFF2-40B4-BE49-F238E27FC236}">
                  <a16:creationId xmlns:a16="http://schemas.microsoft.com/office/drawing/2014/main" id="{EABF351A-7DF2-1A40-9CE4-68FA89A65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5" name="Group 158">
            <a:extLst>
              <a:ext uri="{FF2B5EF4-FFF2-40B4-BE49-F238E27FC236}">
                <a16:creationId xmlns:a16="http://schemas.microsoft.com/office/drawing/2014/main" id="{872CB13A-D1B1-3541-B5E4-E651E00F208D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3090" name="Straight Connector 159">
              <a:extLst>
                <a:ext uri="{FF2B5EF4-FFF2-40B4-BE49-F238E27FC236}">
                  <a16:creationId xmlns:a16="http://schemas.microsoft.com/office/drawing/2014/main" id="{CFD78CA5-F276-5641-973A-9AB56F27608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1" name="TextBox 162">
              <a:extLst>
                <a:ext uri="{FF2B5EF4-FFF2-40B4-BE49-F238E27FC236}">
                  <a16:creationId xmlns:a16="http://schemas.microsoft.com/office/drawing/2014/main" id="{D90F83C1-7434-BC49-A70F-B39EBA3BCD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092" name="TextBox 163">
              <a:extLst>
                <a:ext uri="{FF2B5EF4-FFF2-40B4-BE49-F238E27FC236}">
                  <a16:creationId xmlns:a16="http://schemas.microsoft.com/office/drawing/2014/main" id="{336629CD-986F-F14E-980B-403C186D12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6" name="Group 164">
            <a:extLst>
              <a:ext uri="{FF2B5EF4-FFF2-40B4-BE49-F238E27FC236}">
                <a16:creationId xmlns:a16="http://schemas.microsoft.com/office/drawing/2014/main" id="{10A6202E-0308-864A-A6FC-E927F400E4C5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3087" name="Straight Connector 165">
              <a:extLst>
                <a:ext uri="{FF2B5EF4-FFF2-40B4-BE49-F238E27FC236}">
                  <a16:creationId xmlns:a16="http://schemas.microsoft.com/office/drawing/2014/main" id="{A6E16AF5-944D-9C4C-B42D-031C286376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8" name="TextBox 168">
              <a:extLst>
                <a:ext uri="{FF2B5EF4-FFF2-40B4-BE49-F238E27FC236}">
                  <a16:creationId xmlns:a16="http://schemas.microsoft.com/office/drawing/2014/main" id="{34B2FAEE-638B-3746-954A-1D68A3C83F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3089" name="TextBox 169">
              <a:extLst>
                <a:ext uri="{FF2B5EF4-FFF2-40B4-BE49-F238E27FC236}">
                  <a16:creationId xmlns:a16="http://schemas.microsoft.com/office/drawing/2014/main" id="{68B43978-E4C5-1448-BEA0-C01C5F4339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67" name="Group 170">
            <a:extLst>
              <a:ext uri="{FF2B5EF4-FFF2-40B4-BE49-F238E27FC236}">
                <a16:creationId xmlns:a16="http://schemas.microsoft.com/office/drawing/2014/main" id="{BCE8F294-DACF-1540-A4C3-5B96292DC23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3085" name="Straight Connector 171">
              <a:extLst>
                <a:ext uri="{FF2B5EF4-FFF2-40B4-BE49-F238E27FC236}">
                  <a16:creationId xmlns:a16="http://schemas.microsoft.com/office/drawing/2014/main" id="{802AB8B7-E8EE-B144-A307-EE232CA1A454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6" name="TextBox 173">
              <a:extLst>
                <a:ext uri="{FF2B5EF4-FFF2-40B4-BE49-F238E27FC236}">
                  <a16:creationId xmlns:a16="http://schemas.microsoft.com/office/drawing/2014/main" id="{CB5400B9-01B0-6543-A628-55DD7E7BE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3068" name="Group 187">
            <a:extLst>
              <a:ext uri="{FF2B5EF4-FFF2-40B4-BE49-F238E27FC236}">
                <a16:creationId xmlns:a16="http://schemas.microsoft.com/office/drawing/2014/main" id="{CC90C29C-CBA1-5144-9807-2753B824791A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73083" name="Straight Connector 188">
              <a:extLst>
                <a:ext uri="{FF2B5EF4-FFF2-40B4-BE49-F238E27FC236}">
                  <a16:creationId xmlns:a16="http://schemas.microsoft.com/office/drawing/2014/main" id="{80ED5F60-FCE9-5E44-A1AB-4B3A736403F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4" name="TextBox 190">
              <a:extLst>
                <a:ext uri="{FF2B5EF4-FFF2-40B4-BE49-F238E27FC236}">
                  <a16:creationId xmlns:a16="http://schemas.microsoft.com/office/drawing/2014/main" id="{CBC9BF19-CC83-A944-9A18-5C0D1AF0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69" name="Group 191">
            <a:extLst>
              <a:ext uri="{FF2B5EF4-FFF2-40B4-BE49-F238E27FC236}">
                <a16:creationId xmlns:a16="http://schemas.microsoft.com/office/drawing/2014/main" id="{0F2AF09B-FEBF-184E-BFAA-B600F64EC07B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73081" name="Straight Connector 192">
              <a:extLst>
                <a:ext uri="{FF2B5EF4-FFF2-40B4-BE49-F238E27FC236}">
                  <a16:creationId xmlns:a16="http://schemas.microsoft.com/office/drawing/2014/main" id="{E20CCDA0-63E6-254F-8452-16DCD0F697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TextBox 193">
              <a:extLst>
                <a:ext uri="{FF2B5EF4-FFF2-40B4-BE49-F238E27FC236}">
                  <a16:creationId xmlns:a16="http://schemas.microsoft.com/office/drawing/2014/main" id="{654AA1FF-3AD5-DC49-8364-AE0C165E7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70" name="Group 194">
            <a:extLst>
              <a:ext uri="{FF2B5EF4-FFF2-40B4-BE49-F238E27FC236}">
                <a16:creationId xmlns:a16="http://schemas.microsoft.com/office/drawing/2014/main" id="{CEFBC573-DE8A-C647-958C-CB8DEB5D202B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73079" name="Straight Connector 195">
              <a:extLst>
                <a:ext uri="{FF2B5EF4-FFF2-40B4-BE49-F238E27FC236}">
                  <a16:creationId xmlns:a16="http://schemas.microsoft.com/office/drawing/2014/main" id="{3F8961D5-346D-B049-A821-757B111E0B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0" name="TextBox 196">
              <a:extLst>
                <a:ext uri="{FF2B5EF4-FFF2-40B4-BE49-F238E27FC236}">
                  <a16:creationId xmlns:a16="http://schemas.microsoft.com/office/drawing/2014/main" id="{19E6B75E-56BA-8341-9695-A01E43A7D2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71" name="Group 197">
            <a:extLst>
              <a:ext uri="{FF2B5EF4-FFF2-40B4-BE49-F238E27FC236}">
                <a16:creationId xmlns:a16="http://schemas.microsoft.com/office/drawing/2014/main" id="{6DB2FCBE-58AC-1C4A-96E7-2061FBDEDC65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73077" name="Straight Connector 198">
              <a:extLst>
                <a:ext uri="{FF2B5EF4-FFF2-40B4-BE49-F238E27FC236}">
                  <a16:creationId xmlns:a16="http://schemas.microsoft.com/office/drawing/2014/main" id="{763FA733-F5BE-6C48-93E0-E060E68F5DC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8" name="TextBox 199">
              <a:extLst>
                <a:ext uri="{FF2B5EF4-FFF2-40B4-BE49-F238E27FC236}">
                  <a16:creationId xmlns:a16="http://schemas.microsoft.com/office/drawing/2014/main" id="{62736543-BFEB-8147-93B7-299A6803C2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3072" name="Group 200">
            <a:extLst>
              <a:ext uri="{FF2B5EF4-FFF2-40B4-BE49-F238E27FC236}">
                <a16:creationId xmlns:a16="http://schemas.microsoft.com/office/drawing/2014/main" id="{AABE249C-1984-AB4C-8F12-A3E731B1999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3075" name="Straight Connector 201">
              <a:extLst>
                <a:ext uri="{FF2B5EF4-FFF2-40B4-BE49-F238E27FC236}">
                  <a16:creationId xmlns:a16="http://schemas.microsoft.com/office/drawing/2014/main" id="{1DA862CE-2BF1-CC45-8C50-4AFC631FBAA6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6" name="TextBox 202">
              <a:extLst>
                <a:ext uri="{FF2B5EF4-FFF2-40B4-BE49-F238E27FC236}">
                  <a16:creationId xmlns:a16="http://schemas.microsoft.com/office/drawing/2014/main" id="{33BD58D4-C3E8-A843-9BFF-B00F52A88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3073" name="TextBox 1">
            <a:extLst>
              <a:ext uri="{FF2B5EF4-FFF2-40B4-BE49-F238E27FC236}">
                <a16:creationId xmlns:a16="http://schemas.microsoft.com/office/drawing/2014/main" id="{37009D66-A19B-9C4C-B28C-FDB1F8781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50" y="5549901"/>
            <a:ext cx="26685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1 by setting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carry input to 1</a:t>
            </a:r>
          </a:p>
        </p:txBody>
      </p:sp>
      <p:sp>
        <p:nvSpPr>
          <p:cNvPr id="173074" name="Rectangle 62">
            <a:extLst>
              <a:ext uri="{FF2B5EF4-FFF2-40B4-BE49-F238E27FC236}">
                <a16:creationId xmlns:a16="http://schemas.microsoft.com/office/drawing/2014/main" id="{5C7AE920-FFC8-AB41-AA86-0DDEF62FC2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4521201"/>
            <a:ext cx="4889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Freeform 15">
            <a:extLst>
              <a:ext uri="{FF2B5EF4-FFF2-40B4-BE49-F238E27FC236}">
                <a16:creationId xmlns:a16="http://schemas.microsoft.com/office/drawing/2014/main" id="{3CA3D2D8-BAC0-584B-B76B-A50916463CAA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82" name="Title 1">
            <a:extLst>
              <a:ext uri="{FF2B5EF4-FFF2-40B4-BE49-F238E27FC236}">
                <a16:creationId xmlns:a16="http://schemas.microsoft.com/office/drawing/2014/main" id="{01E5D697-F08E-2F44-8A16-5374985D4CA7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4083" name="Group 111">
            <a:extLst>
              <a:ext uri="{FF2B5EF4-FFF2-40B4-BE49-F238E27FC236}">
                <a16:creationId xmlns:a16="http://schemas.microsoft.com/office/drawing/2014/main" id="{3DAAF1E8-8004-154B-B98E-058567B70567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74138" name="Straight Connector 112">
              <a:extLst>
                <a:ext uri="{FF2B5EF4-FFF2-40B4-BE49-F238E27FC236}">
                  <a16:creationId xmlns:a16="http://schemas.microsoft.com/office/drawing/2014/main" id="{F4D1C4C4-4EFB-9E41-8DFC-51DB972918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39" name="Freeform 18">
              <a:extLst>
                <a:ext uri="{FF2B5EF4-FFF2-40B4-BE49-F238E27FC236}">
                  <a16:creationId xmlns:a16="http://schemas.microsoft.com/office/drawing/2014/main" id="{0AF44E84-DB77-0742-A786-8E3D6C565C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40" name="Freeform 19">
              <a:extLst>
                <a:ext uri="{FF2B5EF4-FFF2-40B4-BE49-F238E27FC236}">
                  <a16:creationId xmlns:a16="http://schemas.microsoft.com/office/drawing/2014/main" id="{E4697833-BF11-9641-8EF3-5C7F18BE1A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41" name="TextBox 115">
              <a:extLst>
                <a:ext uri="{FF2B5EF4-FFF2-40B4-BE49-F238E27FC236}">
                  <a16:creationId xmlns:a16="http://schemas.microsoft.com/office/drawing/2014/main" id="{5608E30E-79AC-F04A-883B-9228924F2E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42" name="TextBox 116">
              <a:extLst>
                <a:ext uri="{FF2B5EF4-FFF2-40B4-BE49-F238E27FC236}">
                  <a16:creationId xmlns:a16="http://schemas.microsoft.com/office/drawing/2014/main" id="{AB8B97D9-B27E-A94F-9C15-774D9EB98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84" name="Group 117">
            <a:extLst>
              <a:ext uri="{FF2B5EF4-FFF2-40B4-BE49-F238E27FC236}">
                <a16:creationId xmlns:a16="http://schemas.microsoft.com/office/drawing/2014/main" id="{51324D73-B4BF-4F4D-99B1-C9194BC8BA06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4133" name="Straight Connector 118">
              <a:extLst>
                <a:ext uri="{FF2B5EF4-FFF2-40B4-BE49-F238E27FC236}">
                  <a16:creationId xmlns:a16="http://schemas.microsoft.com/office/drawing/2014/main" id="{B9955023-1452-484B-A2EB-247BEF70F77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34" name="Freeform 18">
              <a:extLst>
                <a:ext uri="{FF2B5EF4-FFF2-40B4-BE49-F238E27FC236}">
                  <a16:creationId xmlns:a16="http://schemas.microsoft.com/office/drawing/2014/main" id="{0E18277E-318D-D047-AA71-4DA8C1F64E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35" name="Freeform 19">
              <a:extLst>
                <a:ext uri="{FF2B5EF4-FFF2-40B4-BE49-F238E27FC236}">
                  <a16:creationId xmlns:a16="http://schemas.microsoft.com/office/drawing/2014/main" id="{E1E1F1E0-3B15-D946-8CC5-49E4796041E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36" name="TextBox 121">
              <a:extLst>
                <a:ext uri="{FF2B5EF4-FFF2-40B4-BE49-F238E27FC236}">
                  <a16:creationId xmlns:a16="http://schemas.microsoft.com/office/drawing/2014/main" id="{B6E40E74-4678-1E4A-9F86-BA0A9C8BD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37" name="TextBox 122">
              <a:extLst>
                <a:ext uri="{FF2B5EF4-FFF2-40B4-BE49-F238E27FC236}">
                  <a16:creationId xmlns:a16="http://schemas.microsoft.com/office/drawing/2014/main" id="{C9F4C635-8B7D-5B4F-B9E9-46800185F2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85" name="Group 123">
            <a:extLst>
              <a:ext uri="{FF2B5EF4-FFF2-40B4-BE49-F238E27FC236}">
                <a16:creationId xmlns:a16="http://schemas.microsoft.com/office/drawing/2014/main" id="{FF734FB6-B3C8-1E44-B096-14B6F0FEF702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4128" name="Straight Connector 124">
              <a:extLst>
                <a:ext uri="{FF2B5EF4-FFF2-40B4-BE49-F238E27FC236}">
                  <a16:creationId xmlns:a16="http://schemas.microsoft.com/office/drawing/2014/main" id="{F15A5878-F156-4F40-A70E-D9B6D9943C5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29" name="Freeform 18">
              <a:extLst>
                <a:ext uri="{FF2B5EF4-FFF2-40B4-BE49-F238E27FC236}">
                  <a16:creationId xmlns:a16="http://schemas.microsoft.com/office/drawing/2014/main" id="{2F466AD9-7725-0748-8D8C-B5AFE2E3D7E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30" name="Freeform 19">
              <a:extLst>
                <a:ext uri="{FF2B5EF4-FFF2-40B4-BE49-F238E27FC236}">
                  <a16:creationId xmlns:a16="http://schemas.microsoft.com/office/drawing/2014/main" id="{275FF0B5-6BF2-7F47-AB40-853A5E0537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31" name="TextBox 127">
              <a:extLst>
                <a:ext uri="{FF2B5EF4-FFF2-40B4-BE49-F238E27FC236}">
                  <a16:creationId xmlns:a16="http://schemas.microsoft.com/office/drawing/2014/main" id="{E086F927-9398-0B4A-99FD-03066FDD99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32" name="TextBox 128">
              <a:extLst>
                <a:ext uri="{FF2B5EF4-FFF2-40B4-BE49-F238E27FC236}">
                  <a16:creationId xmlns:a16="http://schemas.microsoft.com/office/drawing/2014/main" id="{458DB37D-BB89-9E45-8A75-40E9449CA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86" name="Group 129">
            <a:extLst>
              <a:ext uri="{FF2B5EF4-FFF2-40B4-BE49-F238E27FC236}">
                <a16:creationId xmlns:a16="http://schemas.microsoft.com/office/drawing/2014/main" id="{20EED1A7-EF33-284D-BD52-CA792129F536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74123" name="Straight Connector 130">
              <a:extLst>
                <a:ext uri="{FF2B5EF4-FFF2-40B4-BE49-F238E27FC236}">
                  <a16:creationId xmlns:a16="http://schemas.microsoft.com/office/drawing/2014/main" id="{BE079FF7-DEC8-F940-B5BF-7FF5814D28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24" name="Freeform 18">
              <a:extLst>
                <a:ext uri="{FF2B5EF4-FFF2-40B4-BE49-F238E27FC236}">
                  <a16:creationId xmlns:a16="http://schemas.microsoft.com/office/drawing/2014/main" id="{5275C4F7-CA50-D94D-BC14-AFCE61AB6C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25" name="Freeform 19">
              <a:extLst>
                <a:ext uri="{FF2B5EF4-FFF2-40B4-BE49-F238E27FC236}">
                  <a16:creationId xmlns:a16="http://schemas.microsoft.com/office/drawing/2014/main" id="{1FBBF395-A662-6D41-A7BF-9D5F065976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26" name="TextBox 133">
              <a:extLst>
                <a:ext uri="{FF2B5EF4-FFF2-40B4-BE49-F238E27FC236}">
                  <a16:creationId xmlns:a16="http://schemas.microsoft.com/office/drawing/2014/main" id="{170A7D4D-708C-F54D-BB46-A7ACB38F1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27" name="TextBox 134">
              <a:extLst>
                <a:ext uri="{FF2B5EF4-FFF2-40B4-BE49-F238E27FC236}">
                  <a16:creationId xmlns:a16="http://schemas.microsoft.com/office/drawing/2014/main" id="{1CB6B5E8-D720-3845-A189-7098762F8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87" name="Group 146">
            <a:extLst>
              <a:ext uri="{FF2B5EF4-FFF2-40B4-BE49-F238E27FC236}">
                <a16:creationId xmlns:a16="http://schemas.microsoft.com/office/drawing/2014/main" id="{7C259296-80B5-204F-A5FC-E9D0B9871606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4120" name="Straight Connector 147">
              <a:extLst>
                <a:ext uri="{FF2B5EF4-FFF2-40B4-BE49-F238E27FC236}">
                  <a16:creationId xmlns:a16="http://schemas.microsoft.com/office/drawing/2014/main" id="{DC7A59DA-A738-F34E-A305-72CFE7A73BD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21" name="TextBox 150">
              <a:extLst>
                <a:ext uri="{FF2B5EF4-FFF2-40B4-BE49-F238E27FC236}">
                  <a16:creationId xmlns:a16="http://schemas.microsoft.com/office/drawing/2014/main" id="{5F93FBE7-4050-2441-808C-DFC26B983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22" name="TextBox 151">
              <a:extLst>
                <a:ext uri="{FF2B5EF4-FFF2-40B4-BE49-F238E27FC236}">
                  <a16:creationId xmlns:a16="http://schemas.microsoft.com/office/drawing/2014/main" id="{1E8C6E1A-361B-534A-BB60-5E219F644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88" name="Group 152">
            <a:extLst>
              <a:ext uri="{FF2B5EF4-FFF2-40B4-BE49-F238E27FC236}">
                <a16:creationId xmlns:a16="http://schemas.microsoft.com/office/drawing/2014/main" id="{61315377-7786-7A4F-9944-D83D83616EC1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4117" name="Straight Connector 153">
              <a:extLst>
                <a:ext uri="{FF2B5EF4-FFF2-40B4-BE49-F238E27FC236}">
                  <a16:creationId xmlns:a16="http://schemas.microsoft.com/office/drawing/2014/main" id="{ABDE2613-8ADD-AF4D-92C3-6850E7F46A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18" name="TextBox 156">
              <a:extLst>
                <a:ext uri="{FF2B5EF4-FFF2-40B4-BE49-F238E27FC236}">
                  <a16:creationId xmlns:a16="http://schemas.microsoft.com/office/drawing/2014/main" id="{1297F2D6-FD8A-E548-BAA9-35CF2D03E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19" name="TextBox 157">
              <a:extLst>
                <a:ext uri="{FF2B5EF4-FFF2-40B4-BE49-F238E27FC236}">
                  <a16:creationId xmlns:a16="http://schemas.microsoft.com/office/drawing/2014/main" id="{39709321-E496-A14A-9724-B40112BE5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89" name="Group 158">
            <a:extLst>
              <a:ext uri="{FF2B5EF4-FFF2-40B4-BE49-F238E27FC236}">
                <a16:creationId xmlns:a16="http://schemas.microsoft.com/office/drawing/2014/main" id="{DB91A145-1516-3942-BDDC-ACFF6FBD31FC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4114" name="Straight Connector 159">
              <a:extLst>
                <a:ext uri="{FF2B5EF4-FFF2-40B4-BE49-F238E27FC236}">
                  <a16:creationId xmlns:a16="http://schemas.microsoft.com/office/drawing/2014/main" id="{F1E092EF-C313-3542-B34B-9204CDB9EE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15" name="TextBox 162">
              <a:extLst>
                <a:ext uri="{FF2B5EF4-FFF2-40B4-BE49-F238E27FC236}">
                  <a16:creationId xmlns:a16="http://schemas.microsoft.com/office/drawing/2014/main" id="{5D34A92B-D314-7246-A6C0-E879D9E04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16" name="TextBox 163">
              <a:extLst>
                <a:ext uri="{FF2B5EF4-FFF2-40B4-BE49-F238E27FC236}">
                  <a16:creationId xmlns:a16="http://schemas.microsoft.com/office/drawing/2014/main" id="{8D8AF423-5493-B54F-9873-F5C28F817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90" name="Group 164">
            <a:extLst>
              <a:ext uri="{FF2B5EF4-FFF2-40B4-BE49-F238E27FC236}">
                <a16:creationId xmlns:a16="http://schemas.microsoft.com/office/drawing/2014/main" id="{F34BD291-BAAC-6443-9092-8891472EE0D2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4111" name="Straight Connector 165">
              <a:extLst>
                <a:ext uri="{FF2B5EF4-FFF2-40B4-BE49-F238E27FC236}">
                  <a16:creationId xmlns:a16="http://schemas.microsoft.com/office/drawing/2014/main" id="{F9DA9360-7A7E-C547-BD3E-5239071B7A0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12" name="TextBox 168">
              <a:extLst>
                <a:ext uri="{FF2B5EF4-FFF2-40B4-BE49-F238E27FC236}">
                  <a16:creationId xmlns:a16="http://schemas.microsoft.com/office/drawing/2014/main" id="{73174AC4-397D-A44E-9975-92B6A6FE72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4113" name="TextBox 169">
              <a:extLst>
                <a:ext uri="{FF2B5EF4-FFF2-40B4-BE49-F238E27FC236}">
                  <a16:creationId xmlns:a16="http://schemas.microsoft.com/office/drawing/2014/main" id="{1DFD1306-A5BA-A04D-9A60-10F9CCBBA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91" name="Group 170">
            <a:extLst>
              <a:ext uri="{FF2B5EF4-FFF2-40B4-BE49-F238E27FC236}">
                <a16:creationId xmlns:a16="http://schemas.microsoft.com/office/drawing/2014/main" id="{55F719F5-A0CF-0046-B03D-262B9C887F13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4109" name="Straight Connector 171">
              <a:extLst>
                <a:ext uri="{FF2B5EF4-FFF2-40B4-BE49-F238E27FC236}">
                  <a16:creationId xmlns:a16="http://schemas.microsoft.com/office/drawing/2014/main" id="{15D65C12-1BC7-8349-9274-290C83932F0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10" name="TextBox 173">
              <a:extLst>
                <a:ext uri="{FF2B5EF4-FFF2-40B4-BE49-F238E27FC236}">
                  <a16:creationId xmlns:a16="http://schemas.microsoft.com/office/drawing/2014/main" id="{75A8783D-CAF3-D449-B3EB-BBACE1927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4092" name="Group 187">
            <a:extLst>
              <a:ext uri="{FF2B5EF4-FFF2-40B4-BE49-F238E27FC236}">
                <a16:creationId xmlns:a16="http://schemas.microsoft.com/office/drawing/2014/main" id="{BDBEC599-68D7-DD4E-A060-8CBE95D4A943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74107" name="Straight Connector 188">
              <a:extLst>
                <a:ext uri="{FF2B5EF4-FFF2-40B4-BE49-F238E27FC236}">
                  <a16:creationId xmlns:a16="http://schemas.microsoft.com/office/drawing/2014/main" id="{EB361DD5-EB53-7F42-9C2F-08F5059BFD0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08" name="TextBox 190">
              <a:extLst>
                <a:ext uri="{FF2B5EF4-FFF2-40B4-BE49-F238E27FC236}">
                  <a16:creationId xmlns:a16="http://schemas.microsoft.com/office/drawing/2014/main" id="{51AFA700-F2DD-824B-B747-F39B8545E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93" name="Group 191">
            <a:extLst>
              <a:ext uri="{FF2B5EF4-FFF2-40B4-BE49-F238E27FC236}">
                <a16:creationId xmlns:a16="http://schemas.microsoft.com/office/drawing/2014/main" id="{12E5CA75-48F8-C441-B4CD-40F53B0B50B7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74105" name="Straight Connector 192">
              <a:extLst>
                <a:ext uri="{FF2B5EF4-FFF2-40B4-BE49-F238E27FC236}">
                  <a16:creationId xmlns:a16="http://schemas.microsoft.com/office/drawing/2014/main" id="{AE149A82-5A4F-0143-8B46-D8004B0C1A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06" name="TextBox 193">
              <a:extLst>
                <a:ext uri="{FF2B5EF4-FFF2-40B4-BE49-F238E27FC236}">
                  <a16:creationId xmlns:a16="http://schemas.microsoft.com/office/drawing/2014/main" id="{37C97532-E229-E84A-9DDC-5399802C3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94" name="Group 194">
            <a:extLst>
              <a:ext uri="{FF2B5EF4-FFF2-40B4-BE49-F238E27FC236}">
                <a16:creationId xmlns:a16="http://schemas.microsoft.com/office/drawing/2014/main" id="{7E7BB3EF-0DDD-404E-9D96-B710DE7F5AB6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74103" name="Straight Connector 195">
              <a:extLst>
                <a:ext uri="{FF2B5EF4-FFF2-40B4-BE49-F238E27FC236}">
                  <a16:creationId xmlns:a16="http://schemas.microsoft.com/office/drawing/2014/main" id="{121A3666-26A5-CC48-BE1B-CF29DEE055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04" name="TextBox 196">
              <a:extLst>
                <a:ext uri="{FF2B5EF4-FFF2-40B4-BE49-F238E27FC236}">
                  <a16:creationId xmlns:a16="http://schemas.microsoft.com/office/drawing/2014/main" id="{3D35166A-701B-AF46-9FCE-7E736347D8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95" name="Group 197">
            <a:extLst>
              <a:ext uri="{FF2B5EF4-FFF2-40B4-BE49-F238E27FC236}">
                <a16:creationId xmlns:a16="http://schemas.microsoft.com/office/drawing/2014/main" id="{C7DAA253-2C33-D04A-804E-B8A1AC73252C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74101" name="Straight Connector 198">
              <a:extLst>
                <a:ext uri="{FF2B5EF4-FFF2-40B4-BE49-F238E27FC236}">
                  <a16:creationId xmlns:a16="http://schemas.microsoft.com/office/drawing/2014/main" id="{04D443DD-C21F-5E42-BE40-6F322886FD0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02" name="TextBox 199">
              <a:extLst>
                <a:ext uri="{FF2B5EF4-FFF2-40B4-BE49-F238E27FC236}">
                  <a16:creationId xmlns:a16="http://schemas.microsoft.com/office/drawing/2014/main" id="{E0E5EAE7-11F5-BF44-A8A1-5CB7B04261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4096" name="Group 200">
            <a:extLst>
              <a:ext uri="{FF2B5EF4-FFF2-40B4-BE49-F238E27FC236}">
                <a16:creationId xmlns:a16="http://schemas.microsoft.com/office/drawing/2014/main" id="{85DB257A-02D6-5C4D-A0B8-F457605E720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4099" name="Straight Connector 201">
              <a:extLst>
                <a:ext uri="{FF2B5EF4-FFF2-40B4-BE49-F238E27FC236}">
                  <a16:creationId xmlns:a16="http://schemas.microsoft.com/office/drawing/2014/main" id="{F67868E8-F84C-0542-B3A8-9F98E5FD4C8E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100" name="TextBox 202">
              <a:extLst>
                <a:ext uri="{FF2B5EF4-FFF2-40B4-BE49-F238E27FC236}">
                  <a16:creationId xmlns:a16="http://schemas.microsoft.com/office/drawing/2014/main" id="{4DBCA440-FD58-DB48-9F74-F381C15F10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4097" name="Rectangle 61">
            <a:extLst>
              <a:ext uri="{FF2B5EF4-FFF2-40B4-BE49-F238E27FC236}">
                <a16:creationId xmlns:a16="http://schemas.microsoft.com/office/drawing/2014/main" id="{55267D7F-20EA-354D-9F7C-55B45D695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6140451"/>
            <a:ext cx="3649662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4098" name="TextBox 62">
            <a:extLst>
              <a:ext uri="{FF2B5EF4-FFF2-40B4-BE49-F238E27FC236}">
                <a16:creationId xmlns:a16="http://schemas.microsoft.com/office/drawing/2014/main" id="{47857F51-5D4B-934C-B9DE-E9B279F7F5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6110289"/>
            <a:ext cx="262096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-5 </a:t>
            </a: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Title 1">
            <a:extLst>
              <a:ext uri="{FF2B5EF4-FFF2-40B4-BE49-F238E27FC236}">
                <a16:creationId xmlns:a16="http://schemas.microsoft.com/office/drawing/2014/main" id="{071BA249-5334-BC46-B0B9-4F85372FB1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362200"/>
            <a:ext cx="9144000" cy="1905000"/>
          </a:xfrm>
        </p:spPr>
        <p:txBody>
          <a:bodyPr/>
          <a:lstStyle/>
          <a:p>
            <a:r>
              <a:rPr lang="en-US" altLang="en-US"/>
              <a:t>This also works for negating </a:t>
            </a:r>
            <a:br>
              <a:rPr lang="en-US" altLang="en-US"/>
            </a:br>
            <a:r>
              <a:rPr lang="en-US" altLang="en-US"/>
              <a:t>a negative number,</a:t>
            </a:r>
            <a:br>
              <a:rPr lang="en-US" altLang="en-US"/>
            </a:br>
            <a:r>
              <a:rPr lang="en-US" altLang="en-US"/>
              <a:t> thus making it positive </a:t>
            </a:r>
          </a:p>
        </p:txBody>
      </p:sp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Freeform 15">
            <a:extLst>
              <a:ext uri="{FF2B5EF4-FFF2-40B4-BE49-F238E27FC236}">
                <a16:creationId xmlns:a16="http://schemas.microsoft.com/office/drawing/2014/main" id="{6109B7E0-5F64-834A-A8CA-0F5C49D872E5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30" name="Title 1">
            <a:extLst>
              <a:ext uri="{FF2B5EF4-FFF2-40B4-BE49-F238E27FC236}">
                <a16:creationId xmlns:a16="http://schemas.microsoft.com/office/drawing/2014/main" id="{F943CA0B-D8B0-EA41-B1C0-2E1EE4BEF326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6131" name="Group 111">
            <a:extLst>
              <a:ext uri="{FF2B5EF4-FFF2-40B4-BE49-F238E27FC236}">
                <a16:creationId xmlns:a16="http://schemas.microsoft.com/office/drawing/2014/main" id="{21567BE6-99D0-AA43-AE8F-A3DD01FE9C2F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76184" name="Straight Connector 112">
              <a:extLst>
                <a:ext uri="{FF2B5EF4-FFF2-40B4-BE49-F238E27FC236}">
                  <a16:creationId xmlns:a16="http://schemas.microsoft.com/office/drawing/2014/main" id="{42166E2E-68CB-8548-B065-387047EA5C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85" name="Freeform 18">
              <a:extLst>
                <a:ext uri="{FF2B5EF4-FFF2-40B4-BE49-F238E27FC236}">
                  <a16:creationId xmlns:a16="http://schemas.microsoft.com/office/drawing/2014/main" id="{B2B39642-247C-B044-B024-F7BA9CA347D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86" name="Freeform 19">
              <a:extLst>
                <a:ext uri="{FF2B5EF4-FFF2-40B4-BE49-F238E27FC236}">
                  <a16:creationId xmlns:a16="http://schemas.microsoft.com/office/drawing/2014/main" id="{0D07664D-7155-B146-BA55-9BB00FA8609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87" name="TextBox 115">
              <a:extLst>
                <a:ext uri="{FF2B5EF4-FFF2-40B4-BE49-F238E27FC236}">
                  <a16:creationId xmlns:a16="http://schemas.microsoft.com/office/drawing/2014/main" id="{21A3B004-087D-7F4E-A79A-FB23F085B4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76188" name="TextBox 116">
              <a:extLst>
                <a:ext uri="{FF2B5EF4-FFF2-40B4-BE49-F238E27FC236}">
                  <a16:creationId xmlns:a16="http://schemas.microsoft.com/office/drawing/2014/main" id="{84D7B335-9336-3748-866A-26A73D549D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2" name="Group 117">
            <a:extLst>
              <a:ext uri="{FF2B5EF4-FFF2-40B4-BE49-F238E27FC236}">
                <a16:creationId xmlns:a16="http://schemas.microsoft.com/office/drawing/2014/main" id="{21FDD96C-66CB-4846-861A-2A281D0FF57E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6179" name="Straight Connector 118">
              <a:extLst>
                <a:ext uri="{FF2B5EF4-FFF2-40B4-BE49-F238E27FC236}">
                  <a16:creationId xmlns:a16="http://schemas.microsoft.com/office/drawing/2014/main" id="{3A4A5257-712D-6848-9253-DAEE9CCE5E3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80" name="Freeform 18">
              <a:extLst>
                <a:ext uri="{FF2B5EF4-FFF2-40B4-BE49-F238E27FC236}">
                  <a16:creationId xmlns:a16="http://schemas.microsoft.com/office/drawing/2014/main" id="{932F6F21-D805-2D4E-941F-0295CD4FDC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81" name="Freeform 19">
              <a:extLst>
                <a:ext uri="{FF2B5EF4-FFF2-40B4-BE49-F238E27FC236}">
                  <a16:creationId xmlns:a16="http://schemas.microsoft.com/office/drawing/2014/main" id="{3CAE0223-5B70-EB43-8FA0-8E87E25884D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82" name="TextBox 121">
              <a:extLst>
                <a:ext uri="{FF2B5EF4-FFF2-40B4-BE49-F238E27FC236}">
                  <a16:creationId xmlns:a16="http://schemas.microsoft.com/office/drawing/2014/main" id="{41F0D4BB-61B2-1D46-8410-0B73057EF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83" name="TextBox 122">
              <a:extLst>
                <a:ext uri="{FF2B5EF4-FFF2-40B4-BE49-F238E27FC236}">
                  <a16:creationId xmlns:a16="http://schemas.microsoft.com/office/drawing/2014/main" id="{61D60D6A-A2A5-0449-B9AC-94BAB7900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3" name="Group 123">
            <a:extLst>
              <a:ext uri="{FF2B5EF4-FFF2-40B4-BE49-F238E27FC236}">
                <a16:creationId xmlns:a16="http://schemas.microsoft.com/office/drawing/2014/main" id="{B34449AE-1B5B-DF4E-AA38-60DC42A95C6F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6174" name="Straight Connector 124">
              <a:extLst>
                <a:ext uri="{FF2B5EF4-FFF2-40B4-BE49-F238E27FC236}">
                  <a16:creationId xmlns:a16="http://schemas.microsoft.com/office/drawing/2014/main" id="{FD61C1F9-5809-BB4C-961F-73142BD6286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75" name="Freeform 18">
              <a:extLst>
                <a:ext uri="{FF2B5EF4-FFF2-40B4-BE49-F238E27FC236}">
                  <a16:creationId xmlns:a16="http://schemas.microsoft.com/office/drawing/2014/main" id="{757DC258-0D86-9F4D-9E18-021D8285E6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76" name="Freeform 19">
              <a:extLst>
                <a:ext uri="{FF2B5EF4-FFF2-40B4-BE49-F238E27FC236}">
                  <a16:creationId xmlns:a16="http://schemas.microsoft.com/office/drawing/2014/main" id="{857E7FB6-BEF1-0D45-82BA-A625741BA3E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77" name="TextBox 127">
              <a:extLst>
                <a:ext uri="{FF2B5EF4-FFF2-40B4-BE49-F238E27FC236}">
                  <a16:creationId xmlns:a16="http://schemas.microsoft.com/office/drawing/2014/main" id="{7AA06487-1A67-7142-8CE8-349747E6C6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78" name="TextBox 128">
              <a:extLst>
                <a:ext uri="{FF2B5EF4-FFF2-40B4-BE49-F238E27FC236}">
                  <a16:creationId xmlns:a16="http://schemas.microsoft.com/office/drawing/2014/main" id="{AF2C75BE-94FC-4B40-B6E3-F128AF4C7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4" name="Group 129">
            <a:extLst>
              <a:ext uri="{FF2B5EF4-FFF2-40B4-BE49-F238E27FC236}">
                <a16:creationId xmlns:a16="http://schemas.microsoft.com/office/drawing/2014/main" id="{5DE7E7E4-A24B-F74E-84EF-FCC56877292B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76169" name="Straight Connector 130">
              <a:extLst>
                <a:ext uri="{FF2B5EF4-FFF2-40B4-BE49-F238E27FC236}">
                  <a16:creationId xmlns:a16="http://schemas.microsoft.com/office/drawing/2014/main" id="{591AE583-72C7-204F-ABCE-49DEBBC06A1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70" name="Freeform 18">
              <a:extLst>
                <a:ext uri="{FF2B5EF4-FFF2-40B4-BE49-F238E27FC236}">
                  <a16:creationId xmlns:a16="http://schemas.microsoft.com/office/drawing/2014/main" id="{5DB25004-CF50-8F49-A343-04920A3B265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71" name="Freeform 19">
              <a:extLst>
                <a:ext uri="{FF2B5EF4-FFF2-40B4-BE49-F238E27FC236}">
                  <a16:creationId xmlns:a16="http://schemas.microsoft.com/office/drawing/2014/main" id="{2B966740-5877-5F49-A416-BFDE6020F5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72" name="TextBox 133">
              <a:extLst>
                <a:ext uri="{FF2B5EF4-FFF2-40B4-BE49-F238E27FC236}">
                  <a16:creationId xmlns:a16="http://schemas.microsoft.com/office/drawing/2014/main" id="{B5EDA1A8-1EBC-6248-80E3-F1ECAE89E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76173" name="TextBox 134">
              <a:extLst>
                <a:ext uri="{FF2B5EF4-FFF2-40B4-BE49-F238E27FC236}">
                  <a16:creationId xmlns:a16="http://schemas.microsoft.com/office/drawing/2014/main" id="{D385B0EC-DAF5-E747-A76F-3FFC5A0948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35" name="Group 146">
            <a:extLst>
              <a:ext uri="{FF2B5EF4-FFF2-40B4-BE49-F238E27FC236}">
                <a16:creationId xmlns:a16="http://schemas.microsoft.com/office/drawing/2014/main" id="{3E8E0A5E-90F1-D842-A014-7A475243C598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6166" name="Straight Connector 147">
              <a:extLst>
                <a:ext uri="{FF2B5EF4-FFF2-40B4-BE49-F238E27FC236}">
                  <a16:creationId xmlns:a16="http://schemas.microsoft.com/office/drawing/2014/main" id="{C84C6CEE-7ADE-BF4D-AF63-EB04BAC913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67" name="TextBox 150">
              <a:extLst>
                <a:ext uri="{FF2B5EF4-FFF2-40B4-BE49-F238E27FC236}">
                  <a16:creationId xmlns:a16="http://schemas.microsoft.com/office/drawing/2014/main" id="{8BCBB8AB-CBC4-5C49-AA75-A372AFD3BB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68" name="TextBox 151">
              <a:extLst>
                <a:ext uri="{FF2B5EF4-FFF2-40B4-BE49-F238E27FC236}">
                  <a16:creationId xmlns:a16="http://schemas.microsoft.com/office/drawing/2014/main" id="{47FAC710-23FE-774B-B37D-7EB25165C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6" name="Group 152">
            <a:extLst>
              <a:ext uri="{FF2B5EF4-FFF2-40B4-BE49-F238E27FC236}">
                <a16:creationId xmlns:a16="http://schemas.microsoft.com/office/drawing/2014/main" id="{9007F7E5-F9B8-BE44-8CFB-1A1C1BE96B0E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6163" name="Straight Connector 153">
              <a:extLst>
                <a:ext uri="{FF2B5EF4-FFF2-40B4-BE49-F238E27FC236}">
                  <a16:creationId xmlns:a16="http://schemas.microsoft.com/office/drawing/2014/main" id="{A578F458-3379-8742-922F-98F1C37A5E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64" name="TextBox 156">
              <a:extLst>
                <a:ext uri="{FF2B5EF4-FFF2-40B4-BE49-F238E27FC236}">
                  <a16:creationId xmlns:a16="http://schemas.microsoft.com/office/drawing/2014/main" id="{CE452560-4DB2-3249-A45A-AEDFDE486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65" name="TextBox 157">
              <a:extLst>
                <a:ext uri="{FF2B5EF4-FFF2-40B4-BE49-F238E27FC236}">
                  <a16:creationId xmlns:a16="http://schemas.microsoft.com/office/drawing/2014/main" id="{247CFDFE-F348-FD4C-98D5-AD84224CB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7" name="Group 158">
            <a:extLst>
              <a:ext uri="{FF2B5EF4-FFF2-40B4-BE49-F238E27FC236}">
                <a16:creationId xmlns:a16="http://schemas.microsoft.com/office/drawing/2014/main" id="{F262B706-73A0-ED42-BAA0-D8324FDDF4F0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6160" name="Straight Connector 159">
              <a:extLst>
                <a:ext uri="{FF2B5EF4-FFF2-40B4-BE49-F238E27FC236}">
                  <a16:creationId xmlns:a16="http://schemas.microsoft.com/office/drawing/2014/main" id="{21ED6FB2-B030-9D41-A8D2-F02D7CA256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61" name="TextBox 162">
              <a:extLst>
                <a:ext uri="{FF2B5EF4-FFF2-40B4-BE49-F238E27FC236}">
                  <a16:creationId xmlns:a16="http://schemas.microsoft.com/office/drawing/2014/main" id="{6668D50F-79F3-2D40-BBD8-3DF30CD7E3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62" name="TextBox 163">
              <a:extLst>
                <a:ext uri="{FF2B5EF4-FFF2-40B4-BE49-F238E27FC236}">
                  <a16:creationId xmlns:a16="http://schemas.microsoft.com/office/drawing/2014/main" id="{40D501C8-3BA3-9248-A500-F52628E03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38" name="Group 164">
            <a:extLst>
              <a:ext uri="{FF2B5EF4-FFF2-40B4-BE49-F238E27FC236}">
                <a16:creationId xmlns:a16="http://schemas.microsoft.com/office/drawing/2014/main" id="{EE725F99-558E-844C-88A2-91924C90AF44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6157" name="Straight Connector 165">
              <a:extLst>
                <a:ext uri="{FF2B5EF4-FFF2-40B4-BE49-F238E27FC236}">
                  <a16:creationId xmlns:a16="http://schemas.microsoft.com/office/drawing/2014/main" id="{8AAB060C-ECBB-6841-A999-8E46D08208D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58" name="TextBox 168">
              <a:extLst>
                <a:ext uri="{FF2B5EF4-FFF2-40B4-BE49-F238E27FC236}">
                  <a16:creationId xmlns:a16="http://schemas.microsoft.com/office/drawing/2014/main" id="{F696737D-F45F-1D47-9AD0-0B7DCD0D53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6159" name="TextBox 169">
              <a:extLst>
                <a:ext uri="{FF2B5EF4-FFF2-40B4-BE49-F238E27FC236}">
                  <a16:creationId xmlns:a16="http://schemas.microsoft.com/office/drawing/2014/main" id="{1E7B9B5E-549B-7744-B0A9-538FE0986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39" name="Group 170">
            <a:extLst>
              <a:ext uri="{FF2B5EF4-FFF2-40B4-BE49-F238E27FC236}">
                <a16:creationId xmlns:a16="http://schemas.microsoft.com/office/drawing/2014/main" id="{9160BC51-B703-FA47-A789-F44D43EB1580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6155" name="Straight Connector 171">
              <a:extLst>
                <a:ext uri="{FF2B5EF4-FFF2-40B4-BE49-F238E27FC236}">
                  <a16:creationId xmlns:a16="http://schemas.microsoft.com/office/drawing/2014/main" id="{1AE232AC-39EB-6949-9D1C-229E60D97C3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56" name="TextBox 173">
              <a:extLst>
                <a:ext uri="{FF2B5EF4-FFF2-40B4-BE49-F238E27FC236}">
                  <a16:creationId xmlns:a16="http://schemas.microsoft.com/office/drawing/2014/main" id="{781AA273-997D-434F-8C37-FDA4B69668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6140" name="Group 187">
            <a:extLst>
              <a:ext uri="{FF2B5EF4-FFF2-40B4-BE49-F238E27FC236}">
                <a16:creationId xmlns:a16="http://schemas.microsoft.com/office/drawing/2014/main" id="{9C962208-4F30-B24E-BF9C-DD556AB18ED6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76153" name="Straight Connector 188">
              <a:extLst>
                <a:ext uri="{FF2B5EF4-FFF2-40B4-BE49-F238E27FC236}">
                  <a16:creationId xmlns:a16="http://schemas.microsoft.com/office/drawing/2014/main" id="{F4090973-DAF8-D049-8AC7-EE027A129E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54" name="TextBox 190">
              <a:extLst>
                <a:ext uri="{FF2B5EF4-FFF2-40B4-BE49-F238E27FC236}">
                  <a16:creationId xmlns:a16="http://schemas.microsoft.com/office/drawing/2014/main" id="{E8CEE820-69B0-544A-8436-02F6D2E6C1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41" name="Group 191">
            <a:extLst>
              <a:ext uri="{FF2B5EF4-FFF2-40B4-BE49-F238E27FC236}">
                <a16:creationId xmlns:a16="http://schemas.microsoft.com/office/drawing/2014/main" id="{D35ED5EF-38E9-4F40-AF58-E8331954A587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76151" name="Straight Connector 192">
              <a:extLst>
                <a:ext uri="{FF2B5EF4-FFF2-40B4-BE49-F238E27FC236}">
                  <a16:creationId xmlns:a16="http://schemas.microsoft.com/office/drawing/2014/main" id="{CB111331-19DB-8344-84CE-26170F4782F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52" name="TextBox 193">
              <a:extLst>
                <a:ext uri="{FF2B5EF4-FFF2-40B4-BE49-F238E27FC236}">
                  <a16:creationId xmlns:a16="http://schemas.microsoft.com/office/drawing/2014/main" id="{C6D40277-D314-9248-B23A-0964159BEE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42" name="Group 194">
            <a:extLst>
              <a:ext uri="{FF2B5EF4-FFF2-40B4-BE49-F238E27FC236}">
                <a16:creationId xmlns:a16="http://schemas.microsoft.com/office/drawing/2014/main" id="{B0ED3F4B-B017-7345-AF32-2B6D7864E4B4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76149" name="Straight Connector 195">
              <a:extLst>
                <a:ext uri="{FF2B5EF4-FFF2-40B4-BE49-F238E27FC236}">
                  <a16:creationId xmlns:a16="http://schemas.microsoft.com/office/drawing/2014/main" id="{DD0669AD-7E3F-8140-9BCA-3D84D366FDB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50" name="TextBox 196">
              <a:extLst>
                <a:ext uri="{FF2B5EF4-FFF2-40B4-BE49-F238E27FC236}">
                  <a16:creationId xmlns:a16="http://schemas.microsoft.com/office/drawing/2014/main" id="{86D9D9C5-C89C-ED46-BDF4-744CE4F01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43" name="Group 197">
            <a:extLst>
              <a:ext uri="{FF2B5EF4-FFF2-40B4-BE49-F238E27FC236}">
                <a16:creationId xmlns:a16="http://schemas.microsoft.com/office/drawing/2014/main" id="{24FD2E01-8BB5-5B40-A768-199F666CD88D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76147" name="Straight Connector 198">
              <a:extLst>
                <a:ext uri="{FF2B5EF4-FFF2-40B4-BE49-F238E27FC236}">
                  <a16:creationId xmlns:a16="http://schemas.microsoft.com/office/drawing/2014/main" id="{6DCA0227-5B0B-1548-A661-96949DADAC4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48" name="TextBox 199">
              <a:extLst>
                <a:ext uri="{FF2B5EF4-FFF2-40B4-BE49-F238E27FC236}">
                  <a16:creationId xmlns:a16="http://schemas.microsoft.com/office/drawing/2014/main" id="{D9B206E5-859C-A54A-BE33-0AB358F9C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6144" name="Group 200">
            <a:extLst>
              <a:ext uri="{FF2B5EF4-FFF2-40B4-BE49-F238E27FC236}">
                <a16:creationId xmlns:a16="http://schemas.microsoft.com/office/drawing/2014/main" id="{82EBEE08-AE29-2840-9435-6D2D7B11D29F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6145" name="Straight Connector 201">
              <a:extLst>
                <a:ext uri="{FF2B5EF4-FFF2-40B4-BE49-F238E27FC236}">
                  <a16:creationId xmlns:a16="http://schemas.microsoft.com/office/drawing/2014/main" id="{2442BF21-D1CB-9247-9231-7F3B4F48B54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6146" name="TextBox 202">
              <a:extLst>
                <a:ext uri="{FF2B5EF4-FFF2-40B4-BE49-F238E27FC236}">
                  <a16:creationId xmlns:a16="http://schemas.microsoft.com/office/drawing/2014/main" id="{7A610560-C07F-964B-814E-E5A87B950D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Freeform 15">
            <a:extLst>
              <a:ext uri="{FF2B5EF4-FFF2-40B4-BE49-F238E27FC236}">
                <a16:creationId xmlns:a16="http://schemas.microsoft.com/office/drawing/2014/main" id="{EF9315D8-8109-BB4D-B195-954CEA0D3DD6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4" name="Title 1">
            <a:extLst>
              <a:ext uri="{FF2B5EF4-FFF2-40B4-BE49-F238E27FC236}">
                <a16:creationId xmlns:a16="http://schemas.microsoft.com/office/drawing/2014/main" id="{21E1864A-724B-4042-84BC-EBB56A5BD81C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7155" name="Group 111">
            <a:extLst>
              <a:ext uri="{FF2B5EF4-FFF2-40B4-BE49-F238E27FC236}">
                <a16:creationId xmlns:a16="http://schemas.microsoft.com/office/drawing/2014/main" id="{47A7EA59-FC4C-CE4D-B60E-B67CB2288B8E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77211" name="Straight Connector 112">
              <a:extLst>
                <a:ext uri="{FF2B5EF4-FFF2-40B4-BE49-F238E27FC236}">
                  <a16:creationId xmlns:a16="http://schemas.microsoft.com/office/drawing/2014/main" id="{C6F96376-32DA-E944-BBFC-741592F02B9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212" name="Freeform 18">
              <a:extLst>
                <a:ext uri="{FF2B5EF4-FFF2-40B4-BE49-F238E27FC236}">
                  <a16:creationId xmlns:a16="http://schemas.microsoft.com/office/drawing/2014/main" id="{88B881F3-7E58-864D-B80A-2AAE0B8E7F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13" name="Freeform 19">
              <a:extLst>
                <a:ext uri="{FF2B5EF4-FFF2-40B4-BE49-F238E27FC236}">
                  <a16:creationId xmlns:a16="http://schemas.microsoft.com/office/drawing/2014/main" id="{19FA703A-B0DA-0C4F-B87D-386E89E452C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14" name="TextBox 115">
              <a:extLst>
                <a:ext uri="{FF2B5EF4-FFF2-40B4-BE49-F238E27FC236}">
                  <a16:creationId xmlns:a16="http://schemas.microsoft.com/office/drawing/2014/main" id="{A6D594B4-F5D8-624A-8F7B-D98829686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77215" name="TextBox 116">
              <a:extLst>
                <a:ext uri="{FF2B5EF4-FFF2-40B4-BE49-F238E27FC236}">
                  <a16:creationId xmlns:a16="http://schemas.microsoft.com/office/drawing/2014/main" id="{6570E106-B6C8-0048-8411-A4F241670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56" name="Group 117">
            <a:extLst>
              <a:ext uri="{FF2B5EF4-FFF2-40B4-BE49-F238E27FC236}">
                <a16:creationId xmlns:a16="http://schemas.microsoft.com/office/drawing/2014/main" id="{2F049366-96C3-7F47-9A9E-839D8A033848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7206" name="Straight Connector 118">
              <a:extLst>
                <a:ext uri="{FF2B5EF4-FFF2-40B4-BE49-F238E27FC236}">
                  <a16:creationId xmlns:a16="http://schemas.microsoft.com/office/drawing/2014/main" id="{17A5BD1E-0D2B-034E-997D-80EB85CC60F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207" name="Freeform 18">
              <a:extLst>
                <a:ext uri="{FF2B5EF4-FFF2-40B4-BE49-F238E27FC236}">
                  <a16:creationId xmlns:a16="http://schemas.microsoft.com/office/drawing/2014/main" id="{70CB52C9-1D91-9C4E-83DF-0E04CE6CC62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9">
              <a:extLst>
                <a:ext uri="{FF2B5EF4-FFF2-40B4-BE49-F238E27FC236}">
                  <a16:creationId xmlns:a16="http://schemas.microsoft.com/office/drawing/2014/main" id="{C7CC1773-45C9-804A-8FF7-4994048475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TextBox 121">
              <a:extLst>
                <a:ext uri="{FF2B5EF4-FFF2-40B4-BE49-F238E27FC236}">
                  <a16:creationId xmlns:a16="http://schemas.microsoft.com/office/drawing/2014/main" id="{D63D2B99-9041-3146-9DB3-E95BB467E3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210" name="TextBox 122">
              <a:extLst>
                <a:ext uri="{FF2B5EF4-FFF2-40B4-BE49-F238E27FC236}">
                  <a16:creationId xmlns:a16="http://schemas.microsoft.com/office/drawing/2014/main" id="{FBEB5E42-D342-894D-94B6-C5A6A9DC67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57" name="Group 123">
            <a:extLst>
              <a:ext uri="{FF2B5EF4-FFF2-40B4-BE49-F238E27FC236}">
                <a16:creationId xmlns:a16="http://schemas.microsoft.com/office/drawing/2014/main" id="{461323CE-1963-814A-A613-A248BF17FB80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7201" name="Straight Connector 124">
              <a:extLst>
                <a:ext uri="{FF2B5EF4-FFF2-40B4-BE49-F238E27FC236}">
                  <a16:creationId xmlns:a16="http://schemas.microsoft.com/office/drawing/2014/main" id="{75A317F1-FE90-0E4E-9BC7-99EC281B109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202" name="Freeform 18">
              <a:extLst>
                <a:ext uri="{FF2B5EF4-FFF2-40B4-BE49-F238E27FC236}">
                  <a16:creationId xmlns:a16="http://schemas.microsoft.com/office/drawing/2014/main" id="{7061E780-45BB-7A4A-9C4C-9D60743EB2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03" name="Freeform 19">
              <a:extLst>
                <a:ext uri="{FF2B5EF4-FFF2-40B4-BE49-F238E27FC236}">
                  <a16:creationId xmlns:a16="http://schemas.microsoft.com/office/drawing/2014/main" id="{1387351D-1698-FE44-9C67-E1C5387E3D9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204" name="TextBox 127">
              <a:extLst>
                <a:ext uri="{FF2B5EF4-FFF2-40B4-BE49-F238E27FC236}">
                  <a16:creationId xmlns:a16="http://schemas.microsoft.com/office/drawing/2014/main" id="{95BE83EF-7077-D742-951B-7BCCC8D1F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205" name="TextBox 128">
              <a:extLst>
                <a:ext uri="{FF2B5EF4-FFF2-40B4-BE49-F238E27FC236}">
                  <a16:creationId xmlns:a16="http://schemas.microsoft.com/office/drawing/2014/main" id="{CD0FD1A8-2B6A-0447-8286-D4B0F9F2BC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58" name="Group 129">
            <a:extLst>
              <a:ext uri="{FF2B5EF4-FFF2-40B4-BE49-F238E27FC236}">
                <a16:creationId xmlns:a16="http://schemas.microsoft.com/office/drawing/2014/main" id="{899396FE-7746-B54B-ACD6-E6FBD8EA807A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77196" name="Straight Connector 130">
              <a:extLst>
                <a:ext uri="{FF2B5EF4-FFF2-40B4-BE49-F238E27FC236}">
                  <a16:creationId xmlns:a16="http://schemas.microsoft.com/office/drawing/2014/main" id="{E2B73C24-E2E0-3345-B5A5-2486298D143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97" name="Freeform 18">
              <a:extLst>
                <a:ext uri="{FF2B5EF4-FFF2-40B4-BE49-F238E27FC236}">
                  <a16:creationId xmlns:a16="http://schemas.microsoft.com/office/drawing/2014/main" id="{4BE9FA5F-061F-8D44-AA30-FFBB27DC3FA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8" name="Freeform 19">
              <a:extLst>
                <a:ext uri="{FF2B5EF4-FFF2-40B4-BE49-F238E27FC236}">
                  <a16:creationId xmlns:a16="http://schemas.microsoft.com/office/drawing/2014/main" id="{3D78ECFC-8BCA-6549-95A5-59BB6503509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7199" name="TextBox 133">
              <a:extLst>
                <a:ext uri="{FF2B5EF4-FFF2-40B4-BE49-F238E27FC236}">
                  <a16:creationId xmlns:a16="http://schemas.microsoft.com/office/drawing/2014/main" id="{26D521FB-C5F6-8240-954C-0AC2C7A626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77200" name="TextBox 134">
              <a:extLst>
                <a:ext uri="{FF2B5EF4-FFF2-40B4-BE49-F238E27FC236}">
                  <a16:creationId xmlns:a16="http://schemas.microsoft.com/office/drawing/2014/main" id="{AF5B745C-857A-7443-9AD6-8606128E4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59" name="Group 146">
            <a:extLst>
              <a:ext uri="{FF2B5EF4-FFF2-40B4-BE49-F238E27FC236}">
                <a16:creationId xmlns:a16="http://schemas.microsoft.com/office/drawing/2014/main" id="{C672C5A5-F206-1A43-B6C6-D70A223A6A91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7193" name="Straight Connector 147">
              <a:extLst>
                <a:ext uri="{FF2B5EF4-FFF2-40B4-BE49-F238E27FC236}">
                  <a16:creationId xmlns:a16="http://schemas.microsoft.com/office/drawing/2014/main" id="{CD4E03BF-99DD-1546-9440-31FCC1F7FEC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94" name="TextBox 150">
              <a:extLst>
                <a:ext uri="{FF2B5EF4-FFF2-40B4-BE49-F238E27FC236}">
                  <a16:creationId xmlns:a16="http://schemas.microsoft.com/office/drawing/2014/main" id="{20AF60DA-691A-604C-8569-E028C1E91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195" name="TextBox 151">
              <a:extLst>
                <a:ext uri="{FF2B5EF4-FFF2-40B4-BE49-F238E27FC236}">
                  <a16:creationId xmlns:a16="http://schemas.microsoft.com/office/drawing/2014/main" id="{D8E8AD03-723D-544E-97DA-A22785544C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60" name="Group 152">
            <a:extLst>
              <a:ext uri="{FF2B5EF4-FFF2-40B4-BE49-F238E27FC236}">
                <a16:creationId xmlns:a16="http://schemas.microsoft.com/office/drawing/2014/main" id="{CD494A2F-CB9C-F446-A8A8-CC78DADDED9B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7190" name="Straight Connector 153">
              <a:extLst>
                <a:ext uri="{FF2B5EF4-FFF2-40B4-BE49-F238E27FC236}">
                  <a16:creationId xmlns:a16="http://schemas.microsoft.com/office/drawing/2014/main" id="{57668F43-9537-8041-85CD-56F6E13EB2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91" name="TextBox 156">
              <a:extLst>
                <a:ext uri="{FF2B5EF4-FFF2-40B4-BE49-F238E27FC236}">
                  <a16:creationId xmlns:a16="http://schemas.microsoft.com/office/drawing/2014/main" id="{EC2D8626-47B0-734D-8BCE-C16D5ACB4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192" name="TextBox 157">
              <a:extLst>
                <a:ext uri="{FF2B5EF4-FFF2-40B4-BE49-F238E27FC236}">
                  <a16:creationId xmlns:a16="http://schemas.microsoft.com/office/drawing/2014/main" id="{600A8E4D-8BA1-704C-AD7B-093E309DD8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61" name="Group 158">
            <a:extLst>
              <a:ext uri="{FF2B5EF4-FFF2-40B4-BE49-F238E27FC236}">
                <a16:creationId xmlns:a16="http://schemas.microsoft.com/office/drawing/2014/main" id="{61AD14C5-C7D4-CD41-B99D-6B60EDA777E0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7187" name="Straight Connector 159">
              <a:extLst>
                <a:ext uri="{FF2B5EF4-FFF2-40B4-BE49-F238E27FC236}">
                  <a16:creationId xmlns:a16="http://schemas.microsoft.com/office/drawing/2014/main" id="{B6CE28C4-DFFF-9D4A-9135-715B8FF1FEB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88" name="TextBox 162">
              <a:extLst>
                <a:ext uri="{FF2B5EF4-FFF2-40B4-BE49-F238E27FC236}">
                  <a16:creationId xmlns:a16="http://schemas.microsoft.com/office/drawing/2014/main" id="{B3FD0DFC-A521-5B4A-8263-DA658AD60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189" name="TextBox 163">
              <a:extLst>
                <a:ext uri="{FF2B5EF4-FFF2-40B4-BE49-F238E27FC236}">
                  <a16:creationId xmlns:a16="http://schemas.microsoft.com/office/drawing/2014/main" id="{6FCA2DBF-51BB-B549-9F99-C8DF723E9B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62" name="Group 164">
            <a:extLst>
              <a:ext uri="{FF2B5EF4-FFF2-40B4-BE49-F238E27FC236}">
                <a16:creationId xmlns:a16="http://schemas.microsoft.com/office/drawing/2014/main" id="{640D39E0-1D58-454F-AED1-6B06B2303642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7184" name="Straight Connector 165">
              <a:extLst>
                <a:ext uri="{FF2B5EF4-FFF2-40B4-BE49-F238E27FC236}">
                  <a16:creationId xmlns:a16="http://schemas.microsoft.com/office/drawing/2014/main" id="{02968CC9-416C-4D47-B7C7-1676268D18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85" name="TextBox 168">
              <a:extLst>
                <a:ext uri="{FF2B5EF4-FFF2-40B4-BE49-F238E27FC236}">
                  <a16:creationId xmlns:a16="http://schemas.microsoft.com/office/drawing/2014/main" id="{F5A6DC2A-7F4F-BF4D-97D0-B16209C786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7186" name="TextBox 169">
              <a:extLst>
                <a:ext uri="{FF2B5EF4-FFF2-40B4-BE49-F238E27FC236}">
                  <a16:creationId xmlns:a16="http://schemas.microsoft.com/office/drawing/2014/main" id="{A25F57F9-FE80-1048-A8A4-35D491453C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63" name="Group 170">
            <a:extLst>
              <a:ext uri="{FF2B5EF4-FFF2-40B4-BE49-F238E27FC236}">
                <a16:creationId xmlns:a16="http://schemas.microsoft.com/office/drawing/2014/main" id="{DAB2F62B-9DBA-2349-B410-7B8D33E0AB97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7182" name="Straight Connector 171">
              <a:extLst>
                <a:ext uri="{FF2B5EF4-FFF2-40B4-BE49-F238E27FC236}">
                  <a16:creationId xmlns:a16="http://schemas.microsoft.com/office/drawing/2014/main" id="{D59CC10E-30B4-D247-B43C-7A611D83C926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83" name="TextBox 173">
              <a:extLst>
                <a:ext uri="{FF2B5EF4-FFF2-40B4-BE49-F238E27FC236}">
                  <a16:creationId xmlns:a16="http://schemas.microsoft.com/office/drawing/2014/main" id="{A572A738-3FC5-2048-829D-7ED8B3BE55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7164" name="Group 187">
            <a:extLst>
              <a:ext uri="{FF2B5EF4-FFF2-40B4-BE49-F238E27FC236}">
                <a16:creationId xmlns:a16="http://schemas.microsoft.com/office/drawing/2014/main" id="{7584493C-90B2-E646-A0E6-107389E94BAB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77180" name="Straight Connector 188">
              <a:extLst>
                <a:ext uri="{FF2B5EF4-FFF2-40B4-BE49-F238E27FC236}">
                  <a16:creationId xmlns:a16="http://schemas.microsoft.com/office/drawing/2014/main" id="{1B3D1845-F5A6-804C-B6CF-62271C8BEF2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81" name="TextBox 190">
              <a:extLst>
                <a:ext uri="{FF2B5EF4-FFF2-40B4-BE49-F238E27FC236}">
                  <a16:creationId xmlns:a16="http://schemas.microsoft.com/office/drawing/2014/main" id="{AC856D01-D81F-004A-A412-11A073E431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65" name="Group 191">
            <a:extLst>
              <a:ext uri="{FF2B5EF4-FFF2-40B4-BE49-F238E27FC236}">
                <a16:creationId xmlns:a16="http://schemas.microsoft.com/office/drawing/2014/main" id="{E8C8005F-9808-3F40-A786-B6C41E552010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77178" name="Straight Connector 192">
              <a:extLst>
                <a:ext uri="{FF2B5EF4-FFF2-40B4-BE49-F238E27FC236}">
                  <a16:creationId xmlns:a16="http://schemas.microsoft.com/office/drawing/2014/main" id="{AE13CF96-A824-E44F-9E34-67C40473D7E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79" name="TextBox 193">
              <a:extLst>
                <a:ext uri="{FF2B5EF4-FFF2-40B4-BE49-F238E27FC236}">
                  <a16:creationId xmlns:a16="http://schemas.microsoft.com/office/drawing/2014/main" id="{D0DAEC56-0B12-9740-86E8-DCB353B01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66" name="Group 194">
            <a:extLst>
              <a:ext uri="{FF2B5EF4-FFF2-40B4-BE49-F238E27FC236}">
                <a16:creationId xmlns:a16="http://schemas.microsoft.com/office/drawing/2014/main" id="{1CC4388C-A2C6-0C4F-ADAC-23629B10F545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77176" name="Straight Connector 195">
              <a:extLst>
                <a:ext uri="{FF2B5EF4-FFF2-40B4-BE49-F238E27FC236}">
                  <a16:creationId xmlns:a16="http://schemas.microsoft.com/office/drawing/2014/main" id="{8EAC885C-696F-6A4B-AC02-15B837C85DA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77" name="TextBox 196">
              <a:extLst>
                <a:ext uri="{FF2B5EF4-FFF2-40B4-BE49-F238E27FC236}">
                  <a16:creationId xmlns:a16="http://schemas.microsoft.com/office/drawing/2014/main" id="{0F9F76F3-4134-924B-84D1-854B87A5F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67" name="Group 197">
            <a:extLst>
              <a:ext uri="{FF2B5EF4-FFF2-40B4-BE49-F238E27FC236}">
                <a16:creationId xmlns:a16="http://schemas.microsoft.com/office/drawing/2014/main" id="{4520748C-17D8-FE45-8660-DE770F1EED8E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77174" name="Straight Connector 198">
              <a:extLst>
                <a:ext uri="{FF2B5EF4-FFF2-40B4-BE49-F238E27FC236}">
                  <a16:creationId xmlns:a16="http://schemas.microsoft.com/office/drawing/2014/main" id="{EFDB55E2-A341-2A41-86FA-8C841CB6F3C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75" name="TextBox 199">
              <a:extLst>
                <a:ext uri="{FF2B5EF4-FFF2-40B4-BE49-F238E27FC236}">
                  <a16:creationId xmlns:a16="http://schemas.microsoft.com/office/drawing/2014/main" id="{232F361F-05E0-1748-B307-2FED744E2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7168" name="Group 200">
            <a:extLst>
              <a:ext uri="{FF2B5EF4-FFF2-40B4-BE49-F238E27FC236}">
                <a16:creationId xmlns:a16="http://schemas.microsoft.com/office/drawing/2014/main" id="{1B4D0D04-2307-E349-8857-9A74AB75E79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7172" name="Straight Connector 201">
              <a:extLst>
                <a:ext uri="{FF2B5EF4-FFF2-40B4-BE49-F238E27FC236}">
                  <a16:creationId xmlns:a16="http://schemas.microsoft.com/office/drawing/2014/main" id="{98D3A74F-33FE-B347-9E80-CA64B6B303F9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7173" name="TextBox 202">
              <a:extLst>
                <a:ext uri="{FF2B5EF4-FFF2-40B4-BE49-F238E27FC236}">
                  <a16:creationId xmlns:a16="http://schemas.microsoft.com/office/drawing/2014/main" id="{63649216-8BF2-2B4E-BDAC-8CCEFFBEE4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7169" name="Rectangle 61">
            <a:extLst>
              <a:ext uri="{FF2B5EF4-FFF2-40B4-BE49-F238E27FC236}">
                <a16:creationId xmlns:a16="http://schemas.microsoft.com/office/drawing/2014/main" id="{C9199E2A-10B1-6F4F-B828-42D768751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377951"/>
            <a:ext cx="2979738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7170" name="TextBox 62">
            <a:extLst>
              <a:ext uri="{FF2B5EF4-FFF2-40B4-BE49-F238E27FC236}">
                <a16:creationId xmlns:a16="http://schemas.microsoft.com/office/drawing/2014/main" id="{11F0CD8E-37B7-CA4A-AB6E-363598C91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0" y="1338263"/>
            <a:ext cx="723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0 =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7171" name="TextBox 63">
            <a:extLst>
              <a:ext uri="{FF2B5EF4-FFF2-40B4-BE49-F238E27FC236}">
                <a16:creationId xmlns:a16="http://schemas.microsoft.com/office/drawing/2014/main" id="{B0936963-7070-394C-8E9A-57F5E84B8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2" y="1957389"/>
            <a:ext cx="1844676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Freeform 15">
            <a:extLst>
              <a:ext uri="{FF2B5EF4-FFF2-40B4-BE49-F238E27FC236}">
                <a16:creationId xmlns:a16="http://schemas.microsoft.com/office/drawing/2014/main" id="{52C14399-DA31-8749-AF83-1F836FECBF3B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178" name="Title 1">
            <a:extLst>
              <a:ext uri="{FF2B5EF4-FFF2-40B4-BE49-F238E27FC236}">
                <a16:creationId xmlns:a16="http://schemas.microsoft.com/office/drawing/2014/main" id="{287F2412-1D06-4943-8D51-DBC3AF50B806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8179" name="Group 111">
            <a:extLst>
              <a:ext uri="{FF2B5EF4-FFF2-40B4-BE49-F238E27FC236}">
                <a16:creationId xmlns:a16="http://schemas.microsoft.com/office/drawing/2014/main" id="{091FAEDA-171D-7A4B-AF87-1182E8087345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78235" name="Straight Connector 112">
              <a:extLst>
                <a:ext uri="{FF2B5EF4-FFF2-40B4-BE49-F238E27FC236}">
                  <a16:creationId xmlns:a16="http://schemas.microsoft.com/office/drawing/2014/main" id="{56167700-FA6B-8948-BF94-73D99D2180F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36" name="Freeform 18">
              <a:extLst>
                <a:ext uri="{FF2B5EF4-FFF2-40B4-BE49-F238E27FC236}">
                  <a16:creationId xmlns:a16="http://schemas.microsoft.com/office/drawing/2014/main" id="{872B6945-EA73-EF4E-AB65-1411611F904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37" name="Freeform 19">
              <a:extLst>
                <a:ext uri="{FF2B5EF4-FFF2-40B4-BE49-F238E27FC236}">
                  <a16:creationId xmlns:a16="http://schemas.microsoft.com/office/drawing/2014/main" id="{48E07D23-CAF8-1A4D-B40A-15388857DE3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38" name="TextBox 115">
              <a:extLst>
                <a:ext uri="{FF2B5EF4-FFF2-40B4-BE49-F238E27FC236}">
                  <a16:creationId xmlns:a16="http://schemas.microsoft.com/office/drawing/2014/main" id="{03040077-5A11-5C49-BA34-14E5CAEE3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78239" name="TextBox 116">
              <a:extLst>
                <a:ext uri="{FF2B5EF4-FFF2-40B4-BE49-F238E27FC236}">
                  <a16:creationId xmlns:a16="http://schemas.microsoft.com/office/drawing/2014/main" id="{0FF5BCC7-0F77-7C4D-A3B1-5D1AEF2BC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0" name="Group 117">
            <a:extLst>
              <a:ext uri="{FF2B5EF4-FFF2-40B4-BE49-F238E27FC236}">
                <a16:creationId xmlns:a16="http://schemas.microsoft.com/office/drawing/2014/main" id="{71AA500E-B97C-5848-B980-9EFFCE207CBF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8230" name="Straight Connector 118">
              <a:extLst>
                <a:ext uri="{FF2B5EF4-FFF2-40B4-BE49-F238E27FC236}">
                  <a16:creationId xmlns:a16="http://schemas.microsoft.com/office/drawing/2014/main" id="{5714EA64-AFFF-0B49-A2FA-33C1DD92D17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31" name="Freeform 18">
              <a:extLst>
                <a:ext uri="{FF2B5EF4-FFF2-40B4-BE49-F238E27FC236}">
                  <a16:creationId xmlns:a16="http://schemas.microsoft.com/office/drawing/2014/main" id="{930EFAFF-E348-8B4D-8805-9CA0E5FECC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32" name="Freeform 19">
              <a:extLst>
                <a:ext uri="{FF2B5EF4-FFF2-40B4-BE49-F238E27FC236}">
                  <a16:creationId xmlns:a16="http://schemas.microsoft.com/office/drawing/2014/main" id="{B649F748-203E-1242-B952-36C1F400E37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33" name="TextBox 121">
              <a:extLst>
                <a:ext uri="{FF2B5EF4-FFF2-40B4-BE49-F238E27FC236}">
                  <a16:creationId xmlns:a16="http://schemas.microsoft.com/office/drawing/2014/main" id="{A2C78C1E-31BB-684C-B216-A76BD13A8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34" name="TextBox 122">
              <a:extLst>
                <a:ext uri="{FF2B5EF4-FFF2-40B4-BE49-F238E27FC236}">
                  <a16:creationId xmlns:a16="http://schemas.microsoft.com/office/drawing/2014/main" id="{D4E516E5-F4F9-474F-84D2-9B7933E210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1" name="Group 123">
            <a:extLst>
              <a:ext uri="{FF2B5EF4-FFF2-40B4-BE49-F238E27FC236}">
                <a16:creationId xmlns:a16="http://schemas.microsoft.com/office/drawing/2014/main" id="{C8E2457D-572F-3C40-BF79-BB6F76C77044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8225" name="Straight Connector 124">
              <a:extLst>
                <a:ext uri="{FF2B5EF4-FFF2-40B4-BE49-F238E27FC236}">
                  <a16:creationId xmlns:a16="http://schemas.microsoft.com/office/drawing/2014/main" id="{CCFFE5D8-FA0E-5043-B573-ECFE40169CD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26" name="Freeform 18">
              <a:extLst>
                <a:ext uri="{FF2B5EF4-FFF2-40B4-BE49-F238E27FC236}">
                  <a16:creationId xmlns:a16="http://schemas.microsoft.com/office/drawing/2014/main" id="{6569FD2D-72B0-8248-B6C8-7CC623148A8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27" name="Freeform 19">
              <a:extLst>
                <a:ext uri="{FF2B5EF4-FFF2-40B4-BE49-F238E27FC236}">
                  <a16:creationId xmlns:a16="http://schemas.microsoft.com/office/drawing/2014/main" id="{6228903A-90BE-C34A-A1FA-CFDA3BEAB21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28" name="TextBox 127">
              <a:extLst>
                <a:ext uri="{FF2B5EF4-FFF2-40B4-BE49-F238E27FC236}">
                  <a16:creationId xmlns:a16="http://schemas.microsoft.com/office/drawing/2014/main" id="{7717E4D1-4373-EA4A-B008-36596C586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29" name="TextBox 128">
              <a:extLst>
                <a:ext uri="{FF2B5EF4-FFF2-40B4-BE49-F238E27FC236}">
                  <a16:creationId xmlns:a16="http://schemas.microsoft.com/office/drawing/2014/main" id="{E6779FB9-8D66-D046-B382-A2578B3FC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2" name="Group 129">
            <a:extLst>
              <a:ext uri="{FF2B5EF4-FFF2-40B4-BE49-F238E27FC236}">
                <a16:creationId xmlns:a16="http://schemas.microsoft.com/office/drawing/2014/main" id="{7C113850-C5D0-4E49-99DF-2106B7B89275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78220" name="Straight Connector 130">
              <a:extLst>
                <a:ext uri="{FF2B5EF4-FFF2-40B4-BE49-F238E27FC236}">
                  <a16:creationId xmlns:a16="http://schemas.microsoft.com/office/drawing/2014/main" id="{A10F670B-9819-DC48-B935-B971A44ADE5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21" name="Freeform 18">
              <a:extLst>
                <a:ext uri="{FF2B5EF4-FFF2-40B4-BE49-F238E27FC236}">
                  <a16:creationId xmlns:a16="http://schemas.microsoft.com/office/drawing/2014/main" id="{F8295330-8590-6C4D-A7BD-346CD00741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22" name="Freeform 19">
              <a:extLst>
                <a:ext uri="{FF2B5EF4-FFF2-40B4-BE49-F238E27FC236}">
                  <a16:creationId xmlns:a16="http://schemas.microsoft.com/office/drawing/2014/main" id="{3180245B-7AF3-A14C-B1CE-359F20B610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23" name="TextBox 133">
              <a:extLst>
                <a:ext uri="{FF2B5EF4-FFF2-40B4-BE49-F238E27FC236}">
                  <a16:creationId xmlns:a16="http://schemas.microsoft.com/office/drawing/2014/main" id="{BA15921B-8788-454C-8B38-41E104A1D7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78224" name="TextBox 134">
              <a:extLst>
                <a:ext uri="{FF2B5EF4-FFF2-40B4-BE49-F238E27FC236}">
                  <a16:creationId xmlns:a16="http://schemas.microsoft.com/office/drawing/2014/main" id="{4F34A0D1-09E5-9648-AE97-9FDF1B3DCD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83" name="Group 146">
            <a:extLst>
              <a:ext uri="{FF2B5EF4-FFF2-40B4-BE49-F238E27FC236}">
                <a16:creationId xmlns:a16="http://schemas.microsoft.com/office/drawing/2014/main" id="{D8D9BA93-FADB-8E47-9753-BB4546C27651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8217" name="Straight Connector 147">
              <a:extLst>
                <a:ext uri="{FF2B5EF4-FFF2-40B4-BE49-F238E27FC236}">
                  <a16:creationId xmlns:a16="http://schemas.microsoft.com/office/drawing/2014/main" id="{B3A2F786-4789-A44F-B89E-D98C2A4E143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18" name="TextBox 150">
              <a:extLst>
                <a:ext uri="{FF2B5EF4-FFF2-40B4-BE49-F238E27FC236}">
                  <a16:creationId xmlns:a16="http://schemas.microsoft.com/office/drawing/2014/main" id="{6F385C87-E7E8-B54C-98CF-2D98A92C0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19" name="TextBox 151">
              <a:extLst>
                <a:ext uri="{FF2B5EF4-FFF2-40B4-BE49-F238E27FC236}">
                  <a16:creationId xmlns:a16="http://schemas.microsoft.com/office/drawing/2014/main" id="{D5014DAE-CEE4-094E-810A-329D8FE953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4" name="Group 152">
            <a:extLst>
              <a:ext uri="{FF2B5EF4-FFF2-40B4-BE49-F238E27FC236}">
                <a16:creationId xmlns:a16="http://schemas.microsoft.com/office/drawing/2014/main" id="{C0770CDA-EA21-BC43-A029-54268EE7D50F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8214" name="Straight Connector 153">
              <a:extLst>
                <a:ext uri="{FF2B5EF4-FFF2-40B4-BE49-F238E27FC236}">
                  <a16:creationId xmlns:a16="http://schemas.microsoft.com/office/drawing/2014/main" id="{35362204-30EA-364D-8CFB-C2860CA0CD5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15" name="TextBox 156">
              <a:extLst>
                <a:ext uri="{FF2B5EF4-FFF2-40B4-BE49-F238E27FC236}">
                  <a16:creationId xmlns:a16="http://schemas.microsoft.com/office/drawing/2014/main" id="{2EFC7503-2206-C947-971C-754D3D0FC6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16" name="TextBox 157">
              <a:extLst>
                <a:ext uri="{FF2B5EF4-FFF2-40B4-BE49-F238E27FC236}">
                  <a16:creationId xmlns:a16="http://schemas.microsoft.com/office/drawing/2014/main" id="{1CBB911A-C628-F147-995C-3E3B1C44E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5" name="Group 158">
            <a:extLst>
              <a:ext uri="{FF2B5EF4-FFF2-40B4-BE49-F238E27FC236}">
                <a16:creationId xmlns:a16="http://schemas.microsoft.com/office/drawing/2014/main" id="{08DCD1DE-A06A-B848-98C7-69C3EFC6D60B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8211" name="Straight Connector 159">
              <a:extLst>
                <a:ext uri="{FF2B5EF4-FFF2-40B4-BE49-F238E27FC236}">
                  <a16:creationId xmlns:a16="http://schemas.microsoft.com/office/drawing/2014/main" id="{A719A5D8-2828-C140-B9B9-23F0B1621D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12" name="TextBox 162">
              <a:extLst>
                <a:ext uri="{FF2B5EF4-FFF2-40B4-BE49-F238E27FC236}">
                  <a16:creationId xmlns:a16="http://schemas.microsoft.com/office/drawing/2014/main" id="{5B86330B-05FD-CD4A-B05D-A60E79BBD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13" name="TextBox 163">
              <a:extLst>
                <a:ext uri="{FF2B5EF4-FFF2-40B4-BE49-F238E27FC236}">
                  <a16:creationId xmlns:a16="http://schemas.microsoft.com/office/drawing/2014/main" id="{4C0FCF02-CC62-BA4C-91B0-2E24FAFC3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6" name="Group 164">
            <a:extLst>
              <a:ext uri="{FF2B5EF4-FFF2-40B4-BE49-F238E27FC236}">
                <a16:creationId xmlns:a16="http://schemas.microsoft.com/office/drawing/2014/main" id="{16C0E88D-12EB-8943-8FC2-E9973C83CA50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8208" name="Straight Connector 165">
              <a:extLst>
                <a:ext uri="{FF2B5EF4-FFF2-40B4-BE49-F238E27FC236}">
                  <a16:creationId xmlns:a16="http://schemas.microsoft.com/office/drawing/2014/main" id="{25410165-BBB2-4841-9D0C-ACC853C9B36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09" name="TextBox 168">
              <a:extLst>
                <a:ext uri="{FF2B5EF4-FFF2-40B4-BE49-F238E27FC236}">
                  <a16:creationId xmlns:a16="http://schemas.microsoft.com/office/drawing/2014/main" id="{86FEE259-E6FA-0D47-89FD-7DFB2CB3CB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8210" name="TextBox 169">
              <a:extLst>
                <a:ext uri="{FF2B5EF4-FFF2-40B4-BE49-F238E27FC236}">
                  <a16:creationId xmlns:a16="http://schemas.microsoft.com/office/drawing/2014/main" id="{CB7AAC99-E59D-1747-8C56-1D455FA958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87" name="Group 170">
            <a:extLst>
              <a:ext uri="{FF2B5EF4-FFF2-40B4-BE49-F238E27FC236}">
                <a16:creationId xmlns:a16="http://schemas.microsoft.com/office/drawing/2014/main" id="{187623C7-B76F-D945-A7A2-F25D0D2C1206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8206" name="Straight Connector 171">
              <a:extLst>
                <a:ext uri="{FF2B5EF4-FFF2-40B4-BE49-F238E27FC236}">
                  <a16:creationId xmlns:a16="http://schemas.microsoft.com/office/drawing/2014/main" id="{B015DFC3-1F8F-5442-99D5-D1E7CE90E169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07" name="TextBox 173">
              <a:extLst>
                <a:ext uri="{FF2B5EF4-FFF2-40B4-BE49-F238E27FC236}">
                  <a16:creationId xmlns:a16="http://schemas.microsoft.com/office/drawing/2014/main" id="{556677D2-524A-0F4E-A9C3-151D9896E2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8188" name="Group 187">
            <a:extLst>
              <a:ext uri="{FF2B5EF4-FFF2-40B4-BE49-F238E27FC236}">
                <a16:creationId xmlns:a16="http://schemas.microsoft.com/office/drawing/2014/main" id="{DC48650B-2A67-2D4A-9EEA-86CEA52DF2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78204" name="Straight Connector 188">
              <a:extLst>
                <a:ext uri="{FF2B5EF4-FFF2-40B4-BE49-F238E27FC236}">
                  <a16:creationId xmlns:a16="http://schemas.microsoft.com/office/drawing/2014/main" id="{567CDFFE-482B-C145-9E15-265B0DF5946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05" name="TextBox 190">
              <a:extLst>
                <a:ext uri="{FF2B5EF4-FFF2-40B4-BE49-F238E27FC236}">
                  <a16:creationId xmlns:a16="http://schemas.microsoft.com/office/drawing/2014/main" id="{0DC25587-4D6F-AE4C-8D37-18EAA5981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89" name="Group 191">
            <a:extLst>
              <a:ext uri="{FF2B5EF4-FFF2-40B4-BE49-F238E27FC236}">
                <a16:creationId xmlns:a16="http://schemas.microsoft.com/office/drawing/2014/main" id="{EFCF2BC6-2E20-DB49-BDDB-33BCC6B3F0A7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78202" name="Straight Connector 192">
              <a:extLst>
                <a:ext uri="{FF2B5EF4-FFF2-40B4-BE49-F238E27FC236}">
                  <a16:creationId xmlns:a16="http://schemas.microsoft.com/office/drawing/2014/main" id="{E2154BBE-978F-8E46-988C-323DF5201CD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03" name="TextBox 193">
              <a:extLst>
                <a:ext uri="{FF2B5EF4-FFF2-40B4-BE49-F238E27FC236}">
                  <a16:creationId xmlns:a16="http://schemas.microsoft.com/office/drawing/2014/main" id="{65E271EE-8ED5-574B-BE8B-F4C2D36E3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90" name="Group 194">
            <a:extLst>
              <a:ext uri="{FF2B5EF4-FFF2-40B4-BE49-F238E27FC236}">
                <a16:creationId xmlns:a16="http://schemas.microsoft.com/office/drawing/2014/main" id="{4F2F7919-EBFF-8E45-A6E8-1A0BEC4BC4E2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78200" name="Straight Connector 195">
              <a:extLst>
                <a:ext uri="{FF2B5EF4-FFF2-40B4-BE49-F238E27FC236}">
                  <a16:creationId xmlns:a16="http://schemas.microsoft.com/office/drawing/2014/main" id="{A047BDD8-A842-0646-8D12-AA03EF9F86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201" name="TextBox 196">
              <a:extLst>
                <a:ext uri="{FF2B5EF4-FFF2-40B4-BE49-F238E27FC236}">
                  <a16:creationId xmlns:a16="http://schemas.microsoft.com/office/drawing/2014/main" id="{F3F6BC5A-F844-4643-A0BC-47103C7E2E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91" name="Group 197">
            <a:extLst>
              <a:ext uri="{FF2B5EF4-FFF2-40B4-BE49-F238E27FC236}">
                <a16:creationId xmlns:a16="http://schemas.microsoft.com/office/drawing/2014/main" id="{5C13A635-D45E-2E41-A858-889308F06715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78198" name="Straight Connector 198">
              <a:extLst>
                <a:ext uri="{FF2B5EF4-FFF2-40B4-BE49-F238E27FC236}">
                  <a16:creationId xmlns:a16="http://schemas.microsoft.com/office/drawing/2014/main" id="{5EF0B552-14D2-274F-A0A7-3FA02B6987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199" name="TextBox 199">
              <a:extLst>
                <a:ext uri="{FF2B5EF4-FFF2-40B4-BE49-F238E27FC236}">
                  <a16:creationId xmlns:a16="http://schemas.microsoft.com/office/drawing/2014/main" id="{AD851C0F-F204-904F-95AE-678310F97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8192" name="Group 200">
            <a:extLst>
              <a:ext uri="{FF2B5EF4-FFF2-40B4-BE49-F238E27FC236}">
                <a16:creationId xmlns:a16="http://schemas.microsoft.com/office/drawing/2014/main" id="{88368FDA-31AD-E24B-B166-8FFB8B63CE2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8196" name="Straight Connector 201">
              <a:extLst>
                <a:ext uri="{FF2B5EF4-FFF2-40B4-BE49-F238E27FC236}">
                  <a16:creationId xmlns:a16="http://schemas.microsoft.com/office/drawing/2014/main" id="{948AF733-621E-DE4E-BB24-90A707F1C45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8197" name="TextBox 202">
              <a:extLst>
                <a:ext uri="{FF2B5EF4-FFF2-40B4-BE49-F238E27FC236}">
                  <a16:creationId xmlns:a16="http://schemas.microsoft.com/office/drawing/2014/main" id="{B0C0C1C0-902B-394A-A2F4-CAAE2B46D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8193" name="Rectangle 61">
            <a:extLst>
              <a:ext uri="{FF2B5EF4-FFF2-40B4-BE49-F238E27FC236}">
                <a16:creationId xmlns:a16="http://schemas.microsoft.com/office/drawing/2014/main" id="{37C04D0C-94CD-C84D-90BD-A8C8A620E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1381126"/>
            <a:ext cx="32766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8194" name="TextBox 62">
            <a:extLst>
              <a:ext uri="{FF2B5EF4-FFF2-40B4-BE49-F238E27FC236}">
                <a16:creationId xmlns:a16="http://schemas.microsoft.com/office/drawing/2014/main" id="{63357352-D6D2-BB41-9918-2887901EC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2564" y="1338263"/>
            <a:ext cx="8588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-4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8195" name="TextBox 63">
            <a:extLst>
              <a:ext uri="{FF2B5EF4-FFF2-40B4-BE49-F238E27FC236}">
                <a16:creationId xmlns:a16="http://schemas.microsoft.com/office/drawing/2014/main" id="{25E3DD92-BFE3-B54F-8E8B-F7E3252DE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2626" y="1100139"/>
            <a:ext cx="18446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Freeform 15">
            <a:extLst>
              <a:ext uri="{FF2B5EF4-FFF2-40B4-BE49-F238E27FC236}">
                <a16:creationId xmlns:a16="http://schemas.microsoft.com/office/drawing/2014/main" id="{8AC03ADB-C73E-6747-BF95-549890F34B90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02" name="Title 1">
            <a:extLst>
              <a:ext uri="{FF2B5EF4-FFF2-40B4-BE49-F238E27FC236}">
                <a16:creationId xmlns:a16="http://schemas.microsoft.com/office/drawing/2014/main" id="{5BC93DB9-4FD9-BA49-8B78-302C34A7ABA8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79203" name="Group 111">
            <a:extLst>
              <a:ext uri="{FF2B5EF4-FFF2-40B4-BE49-F238E27FC236}">
                <a16:creationId xmlns:a16="http://schemas.microsoft.com/office/drawing/2014/main" id="{5AC74A25-75CF-D449-BCA0-063BBB77676C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79258" name="Straight Connector 112">
              <a:extLst>
                <a:ext uri="{FF2B5EF4-FFF2-40B4-BE49-F238E27FC236}">
                  <a16:creationId xmlns:a16="http://schemas.microsoft.com/office/drawing/2014/main" id="{AAF10B39-7AC3-5A49-90F1-9DD015AE1B3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59" name="Freeform 18">
              <a:extLst>
                <a:ext uri="{FF2B5EF4-FFF2-40B4-BE49-F238E27FC236}">
                  <a16:creationId xmlns:a16="http://schemas.microsoft.com/office/drawing/2014/main" id="{43F4E81B-756E-5E48-AB32-80010C51076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Freeform 19">
              <a:extLst>
                <a:ext uri="{FF2B5EF4-FFF2-40B4-BE49-F238E27FC236}">
                  <a16:creationId xmlns:a16="http://schemas.microsoft.com/office/drawing/2014/main" id="{7624976A-744F-FC4B-9635-E109B3F5A1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61" name="TextBox 115">
              <a:extLst>
                <a:ext uri="{FF2B5EF4-FFF2-40B4-BE49-F238E27FC236}">
                  <a16:creationId xmlns:a16="http://schemas.microsoft.com/office/drawing/2014/main" id="{307299E2-2E5A-2B43-9D24-4BB5E503F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79262" name="TextBox 116">
              <a:extLst>
                <a:ext uri="{FF2B5EF4-FFF2-40B4-BE49-F238E27FC236}">
                  <a16:creationId xmlns:a16="http://schemas.microsoft.com/office/drawing/2014/main" id="{C0AB3F6A-198D-5E4B-BF5D-2F11495FC2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04" name="Group 117">
            <a:extLst>
              <a:ext uri="{FF2B5EF4-FFF2-40B4-BE49-F238E27FC236}">
                <a16:creationId xmlns:a16="http://schemas.microsoft.com/office/drawing/2014/main" id="{149518DE-DD16-4E43-918B-5CBF83206A0A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79253" name="Straight Connector 118">
              <a:extLst>
                <a:ext uri="{FF2B5EF4-FFF2-40B4-BE49-F238E27FC236}">
                  <a16:creationId xmlns:a16="http://schemas.microsoft.com/office/drawing/2014/main" id="{CCE8071F-304E-C744-A777-05D21BAE790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54" name="Freeform 18">
              <a:extLst>
                <a:ext uri="{FF2B5EF4-FFF2-40B4-BE49-F238E27FC236}">
                  <a16:creationId xmlns:a16="http://schemas.microsoft.com/office/drawing/2014/main" id="{26149170-519B-484A-90BE-1247E2498A2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55" name="Freeform 19">
              <a:extLst>
                <a:ext uri="{FF2B5EF4-FFF2-40B4-BE49-F238E27FC236}">
                  <a16:creationId xmlns:a16="http://schemas.microsoft.com/office/drawing/2014/main" id="{4AC4A5BE-66FC-5D4A-AB3A-15630C691C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56" name="TextBox 121">
              <a:extLst>
                <a:ext uri="{FF2B5EF4-FFF2-40B4-BE49-F238E27FC236}">
                  <a16:creationId xmlns:a16="http://schemas.microsoft.com/office/drawing/2014/main" id="{DE9BAA09-A42C-3047-8FEF-9C13B6C58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57" name="TextBox 122">
              <a:extLst>
                <a:ext uri="{FF2B5EF4-FFF2-40B4-BE49-F238E27FC236}">
                  <a16:creationId xmlns:a16="http://schemas.microsoft.com/office/drawing/2014/main" id="{87F460F8-0731-6F4F-9331-FFB176FA4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05" name="Group 123">
            <a:extLst>
              <a:ext uri="{FF2B5EF4-FFF2-40B4-BE49-F238E27FC236}">
                <a16:creationId xmlns:a16="http://schemas.microsoft.com/office/drawing/2014/main" id="{7BB5F244-60ED-4A4D-B3E4-9E179ACAAC10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79248" name="Straight Connector 124">
              <a:extLst>
                <a:ext uri="{FF2B5EF4-FFF2-40B4-BE49-F238E27FC236}">
                  <a16:creationId xmlns:a16="http://schemas.microsoft.com/office/drawing/2014/main" id="{B3FFD16C-88D4-4C42-B859-2443C01375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49" name="Freeform 18">
              <a:extLst>
                <a:ext uri="{FF2B5EF4-FFF2-40B4-BE49-F238E27FC236}">
                  <a16:creationId xmlns:a16="http://schemas.microsoft.com/office/drawing/2014/main" id="{0B34408C-F799-EB4A-AA57-99FC5BEC43B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50" name="Freeform 19">
              <a:extLst>
                <a:ext uri="{FF2B5EF4-FFF2-40B4-BE49-F238E27FC236}">
                  <a16:creationId xmlns:a16="http://schemas.microsoft.com/office/drawing/2014/main" id="{0BC9A8D6-751E-CB40-AC52-72D15B668B9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51" name="TextBox 127">
              <a:extLst>
                <a:ext uri="{FF2B5EF4-FFF2-40B4-BE49-F238E27FC236}">
                  <a16:creationId xmlns:a16="http://schemas.microsoft.com/office/drawing/2014/main" id="{338ABC03-E1A3-CA4F-9780-4BB9503F48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52" name="TextBox 128">
              <a:extLst>
                <a:ext uri="{FF2B5EF4-FFF2-40B4-BE49-F238E27FC236}">
                  <a16:creationId xmlns:a16="http://schemas.microsoft.com/office/drawing/2014/main" id="{7DF1FD5D-7B8C-A545-9B2B-91EE798D5A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06" name="Group 129">
            <a:extLst>
              <a:ext uri="{FF2B5EF4-FFF2-40B4-BE49-F238E27FC236}">
                <a16:creationId xmlns:a16="http://schemas.microsoft.com/office/drawing/2014/main" id="{4FCB714E-C813-A04B-86D4-0C85B6B2FF5C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79243" name="Straight Connector 130">
              <a:extLst>
                <a:ext uri="{FF2B5EF4-FFF2-40B4-BE49-F238E27FC236}">
                  <a16:creationId xmlns:a16="http://schemas.microsoft.com/office/drawing/2014/main" id="{EDF05BE6-B5F3-C244-8F10-15E51C5B5B7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44" name="Freeform 18">
              <a:extLst>
                <a:ext uri="{FF2B5EF4-FFF2-40B4-BE49-F238E27FC236}">
                  <a16:creationId xmlns:a16="http://schemas.microsoft.com/office/drawing/2014/main" id="{F6F50DBF-DC78-DF4C-84BE-C2BD422744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9">
              <a:extLst>
                <a:ext uri="{FF2B5EF4-FFF2-40B4-BE49-F238E27FC236}">
                  <a16:creationId xmlns:a16="http://schemas.microsoft.com/office/drawing/2014/main" id="{779CD6C5-932B-E944-AEE0-6EDB4309527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TextBox 133">
              <a:extLst>
                <a:ext uri="{FF2B5EF4-FFF2-40B4-BE49-F238E27FC236}">
                  <a16:creationId xmlns:a16="http://schemas.microsoft.com/office/drawing/2014/main" id="{516DF03E-1245-BD4B-A525-DD1A05B2E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79247" name="TextBox 134">
              <a:extLst>
                <a:ext uri="{FF2B5EF4-FFF2-40B4-BE49-F238E27FC236}">
                  <a16:creationId xmlns:a16="http://schemas.microsoft.com/office/drawing/2014/main" id="{649D0E6D-5512-BA4B-9969-EDD750C25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07" name="Group 146">
            <a:extLst>
              <a:ext uri="{FF2B5EF4-FFF2-40B4-BE49-F238E27FC236}">
                <a16:creationId xmlns:a16="http://schemas.microsoft.com/office/drawing/2014/main" id="{7377610B-46A4-C741-B6F1-95D10FE00794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79240" name="Straight Connector 147">
              <a:extLst>
                <a:ext uri="{FF2B5EF4-FFF2-40B4-BE49-F238E27FC236}">
                  <a16:creationId xmlns:a16="http://schemas.microsoft.com/office/drawing/2014/main" id="{7A2A0B04-6C37-7441-8DE5-DF5EF8B4B3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41" name="TextBox 150">
              <a:extLst>
                <a:ext uri="{FF2B5EF4-FFF2-40B4-BE49-F238E27FC236}">
                  <a16:creationId xmlns:a16="http://schemas.microsoft.com/office/drawing/2014/main" id="{E48DF7A0-CDF0-A04D-B024-7533C4A18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42" name="TextBox 151">
              <a:extLst>
                <a:ext uri="{FF2B5EF4-FFF2-40B4-BE49-F238E27FC236}">
                  <a16:creationId xmlns:a16="http://schemas.microsoft.com/office/drawing/2014/main" id="{96D49B72-119F-AA4B-9952-E58828BF40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08" name="Group 152">
            <a:extLst>
              <a:ext uri="{FF2B5EF4-FFF2-40B4-BE49-F238E27FC236}">
                <a16:creationId xmlns:a16="http://schemas.microsoft.com/office/drawing/2014/main" id="{D00C4DE0-73C0-3849-B275-4DB73C107277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79237" name="Straight Connector 153">
              <a:extLst>
                <a:ext uri="{FF2B5EF4-FFF2-40B4-BE49-F238E27FC236}">
                  <a16:creationId xmlns:a16="http://schemas.microsoft.com/office/drawing/2014/main" id="{91629B89-8214-EC42-B8F8-32E39963BCA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38" name="TextBox 156">
              <a:extLst>
                <a:ext uri="{FF2B5EF4-FFF2-40B4-BE49-F238E27FC236}">
                  <a16:creationId xmlns:a16="http://schemas.microsoft.com/office/drawing/2014/main" id="{DC27EA7D-124C-594A-BFC9-D4312DAF2C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39" name="TextBox 157">
              <a:extLst>
                <a:ext uri="{FF2B5EF4-FFF2-40B4-BE49-F238E27FC236}">
                  <a16:creationId xmlns:a16="http://schemas.microsoft.com/office/drawing/2014/main" id="{C0DDC0AD-BAAA-B54B-9E4D-2B0311EE8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09" name="Group 158">
            <a:extLst>
              <a:ext uri="{FF2B5EF4-FFF2-40B4-BE49-F238E27FC236}">
                <a16:creationId xmlns:a16="http://schemas.microsoft.com/office/drawing/2014/main" id="{565617BF-6C60-7D46-9107-652D4F0F7726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79234" name="Straight Connector 159">
              <a:extLst>
                <a:ext uri="{FF2B5EF4-FFF2-40B4-BE49-F238E27FC236}">
                  <a16:creationId xmlns:a16="http://schemas.microsoft.com/office/drawing/2014/main" id="{F96F1BA2-EE6F-C047-900C-6E0270B9694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35" name="TextBox 162">
              <a:extLst>
                <a:ext uri="{FF2B5EF4-FFF2-40B4-BE49-F238E27FC236}">
                  <a16:creationId xmlns:a16="http://schemas.microsoft.com/office/drawing/2014/main" id="{DEC9EA94-7606-4042-9A7C-1C1C473FB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36" name="TextBox 163">
              <a:extLst>
                <a:ext uri="{FF2B5EF4-FFF2-40B4-BE49-F238E27FC236}">
                  <a16:creationId xmlns:a16="http://schemas.microsoft.com/office/drawing/2014/main" id="{2BF2BF86-F6EB-694D-BDED-9BAD2686B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10" name="Group 164">
            <a:extLst>
              <a:ext uri="{FF2B5EF4-FFF2-40B4-BE49-F238E27FC236}">
                <a16:creationId xmlns:a16="http://schemas.microsoft.com/office/drawing/2014/main" id="{EC59C5F3-5FB8-E644-963C-AC3FF794B356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79231" name="Straight Connector 165">
              <a:extLst>
                <a:ext uri="{FF2B5EF4-FFF2-40B4-BE49-F238E27FC236}">
                  <a16:creationId xmlns:a16="http://schemas.microsoft.com/office/drawing/2014/main" id="{EC9AD171-F9B8-3845-8A6E-AABF10CE121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32" name="TextBox 168">
              <a:extLst>
                <a:ext uri="{FF2B5EF4-FFF2-40B4-BE49-F238E27FC236}">
                  <a16:creationId xmlns:a16="http://schemas.microsoft.com/office/drawing/2014/main" id="{B128F4F3-76C4-E145-A269-6D4FDF476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79233" name="TextBox 169">
              <a:extLst>
                <a:ext uri="{FF2B5EF4-FFF2-40B4-BE49-F238E27FC236}">
                  <a16:creationId xmlns:a16="http://schemas.microsoft.com/office/drawing/2014/main" id="{6A036BB4-5405-E545-8558-9DEED418E1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11" name="Group 170">
            <a:extLst>
              <a:ext uri="{FF2B5EF4-FFF2-40B4-BE49-F238E27FC236}">
                <a16:creationId xmlns:a16="http://schemas.microsoft.com/office/drawing/2014/main" id="{36A1AB61-87E4-094A-BA28-1E221610921E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79229" name="Straight Connector 171">
              <a:extLst>
                <a:ext uri="{FF2B5EF4-FFF2-40B4-BE49-F238E27FC236}">
                  <a16:creationId xmlns:a16="http://schemas.microsoft.com/office/drawing/2014/main" id="{DF35B3BA-BADE-F243-9B6A-51C66A031134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30" name="TextBox 173">
              <a:extLst>
                <a:ext uri="{FF2B5EF4-FFF2-40B4-BE49-F238E27FC236}">
                  <a16:creationId xmlns:a16="http://schemas.microsoft.com/office/drawing/2014/main" id="{FF4E2450-695E-7742-80BE-448D668C10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79212" name="Group 187">
            <a:extLst>
              <a:ext uri="{FF2B5EF4-FFF2-40B4-BE49-F238E27FC236}">
                <a16:creationId xmlns:a16="http://schemas.microsoft.com/office/drawing/2014/main" id="{5EE98FBF-B2F4-CD4B-95EF-6D3C8B2A85C5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79227" name="Straight Connector 188">
              <a:extLst>
                <a:ext uri="{FF2B5EF4-FFF2-40B4-BE49-F238E27FC236}">
                  <a16:creationId xmlns:a16="http://schemas.microsoft.com/office/drawing/2014/main" id="{57C8E19D-5222-8D45-994A-E3B8633152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28" name="TextBox 190">
              <a:extLst>
                <a:ext uri="{FF2B5EF4-FFF2-40B4-BE49-F238E27FC236}">
                  <a16:creationId xmlns:a16="http://schemas.microsoft.com/office/drawing/2014/main" id="{214E5D7C-2380-CE46-B6D2-FAC0754E9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13" name="Group 191">
            <a:extLst>
              <a:ext uri="{FF2B5EF4-FFF2-40B4-BE49-F238E27FC236}">
                <a16:creationId xmlns:a16="http://schemas.microsoft.com/office/drawing/2014/main" id="{64DBF104-30DE-2F40-AC89-6BCDF8CC4113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79225" name="Straight Connector 192">
              <a:extLst>
                <a:ext uri="{FF2B5EF4-FFF2-40B4-BE49-F238E27FC236}">
                  <a16:creationId xmlns:a16="http://schemas.microsoft.com/office/drawing/2014/main" id="{6A49A679-DCC6-BF4B-9CCD-E00913B8BD7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26" name="TextBox 193">
              <a:extLst>
                <a:ext uri="{FF2B5EF4-FFF2-40B4-BE49-F238E27FC236}">
                  <a16:creationId xmlns:a16="http://schemas.microsoft.com/office/drawing/2014/main" id="{D0171B4C-E405-5A4E-9AC4-1FDE7085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14" name="Group 194">
            <a:extLst>
              <a:ext uri="{FF2B5EF4-FFF2-40B4-BE49-F238E27FC236}">
                <a16:creationId xmlns:a16="http://schemas.microsoft.com/office/drawing/2014/main" id="{00E89699-B30C-0641-A55F-2D3AFA90869C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79223" name="Straight Connector 195">
              <a:extLst>
                <a:ext uri="{FF2B5EF4-FFF2-40B4-BE49-F238E27FC236}">
                  <a16:creationId xmlns:a16="http://schemas.microsoft.com/office/drawing/2014/main" id="{33B7FD7D-599F-8346-B95F-C9178E3C36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24" name="TextBox 196">
              <a:extLst>
                <a:ext uri="{FF2B5EF4-FFF2-40B4-BE49-F238E27FC236}">
                  <a16:creationId xmlns:a16="http://schemas.microsoft.com/office/drawing/2014/main" id="{F2D1EF84-D9F0-944F-9EF3-EE823D0687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15" name="Group 197">
            <a:extLst>
              <a:ext uri="{FF2B5EF4-FFF2-40B4-BE49-F238E27FC236}">
                <a16:creationId xmlns:a16="http://schemas.microsoft.com/office/drawing/2014/main" id="{3CD1B8BF-EBD1-D64A-9E66-1EA5295AE240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79221" name="Straight Connector 198">
              <a:extLst>
                <a:ext uri="{FF2B5EF4-FFF2-40B4-BE49-F238E27FC236}">
                  <a16:creationId xmlns:a16="http://schemas.microsoft.com/office/drawing/2014/main" id="{6B234DCD-C3D3-CF4F-8725-D5FFF6E08C9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22" name="TextBox 199">
              <a:extLst>
                <a:ext uri="{FF2B5EF4-FFF2-40B4-BE49-F238E27FC236}">
                  <a16:creationId xmlns:a16="http://schemas.microsoft.com/office/drawing/2014/main" id="{5DA0EF68-36CB-114C-8A81-37823795B5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79216" name="Group 200">
            <a:extLst>
              <a:ext uri="{FF2B5EF4-FFF2-40B4-BE49-F238E27FC236}">
                <a16:creationId xmlns:a16="http://schemas.microsoft.com/office/drawing/2014/main" id="{B344E60E-DD1C-2E47-AE28-3B09EB0D9AE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79219" name="Straight Connector 201">
              <a:extLst>
                <a:ext uri="{FF2B5EF4-FFF2-40B4-BE49-F238E27FC236}">
                  <a16:creationId xmlns:a16="http://schemas.microsoft.com/office/drawing/2014/main" id="{C9CF1607-7481-284F-985E-14B0587437C8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220" name="TextBox 202">
              <a:extLst>
                <a:ext uri="{FF2B5EF4-FFF2-40B4-BE49-F238E27FC236}">
                  <a16:creationId xmlns:a16="http://schemas.microsoft.com/office/drawing/2014/main" id="{CF2AED84-96F4-5347-BB56-099CF648D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79217" name="Rectangle 61">
            <a:extLst>
              <a:ext uri="{FF2B5EF4-FFF2-40B4-BE49-F238E27FC236}">
                <a16:creationId xmlns:a16="http://schemas.microsoft.com/office/drawing/2014/main" id="{B3D2E4BD-DC33-6645-AED0-3734B3F8F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3962401"/>
            <a:ext cx="28321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79218" name="TextBox 62">
            <a:extLst>
              <a:ext uri="{FF2B5EF4-FFF2-40B4-BE49-F238E27FC236}">
                <a16:creationId xmlns:a16="http://schemas.microsoft.com/office/drawing/2014/main" id="{09AB9045-6AA9-DF40-82E6-CC69FB18EF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200" y="4538663"/>
            <a:ext cx="2489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the bits</a:t>
            </a:r>
          </a:p>
        </p:txBody>
      </p:sp>
    </p:spTree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Freeform 15">
            <a:extLst>
              <a:ext uri="{FF2B5EF4-FFF2-40B4-BE49-F238E27FC236}">
                <a16:creationId xmlns:a16="http://schemas.microsoft.com/office/drawing/2014/main" id="{72F4F902-06F0-854D-B580-FD8962504738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226" name="Title 1">
            <a:extLst>
              <a:ext uri="{FF2B5EF4-FFF2-40B4-BE49-F238E27FC236}">
                <a16:creationId xmlns:a16="http://schemas.microsoft.com/office/drawing/2014/main" id="{4030579D-0BED-7248-B2EF-975E347352B6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80227" name="Group 111">
            <a:extLst>
              <a:ext uri="{FF2B5EF4-FFF2-40B4-BE49-F238E27FC236}">
                <a16:creationId xmlns:a16="http://schemas.microsoft.com/office/drawing/2014/main" id="{4926DD24-AA4C-FA41-A97A-46C813665793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80282" name="Straight Connector 112">
              <a:extLst>
                <a:ext uri="{FF2B5EF4-FFF2-40B4-BE49-F238E27FC236}">
                  <a16:creationId xmlns:a16="http://schemas.microsoft.com/office/drawing/2014/main" id="{511A36FA-B12E-4241-A4C3-0129B53AEC9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83" name="Freeform 18">
              <a:extLst>
                <a:ext uri="{FF2B5EF4-FFF2-40B4-BE49-F238E27FC236}">
                  <a16:creationId xmlns:a16="http://schemas.microsoft.com/office/drawing/2014/main" id="{BA8A58D6-A4FD-844A-8A6C-87F5A3E1DD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84" name="Freeform 19">
              <a:extLst>
                <a:ext uri="{FF2B5EF4-FFF2-40B4-BE49-F238E27FC236}">
                  <a16:creationId xmlns:a16="http://schemas.microsoft.com/office/drawing/2014/main" id="{E8B54166-2A63-5043-A975-58F4BDDB2AE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85" name="TextBox 115">
              <a:extLst>
                <a:ext uri="{FF2B5EF4-FFF2-40B4-BE49-F238E27FC236}">
                  <a16:creationId xmlns:a16="http://schemas.microsoft.com/office/drawing/2014/main" id="{B79D8B10-D55C-D042-9968-7B7B0A7C0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80286" name="TextBox 116">
              <a:extLst>
                <a:ext uri="{FF2B5EF4-FFF2-40B4-BE49-F238E27FC236}">
                  <a16:creationId xmlns:a16="http://schemas.microsoft.com/office/drawing/2014/main" id="{A6D99337-4E15-F649-B92E-13A7FAAF2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28" name="Group 117">
            <a:extLst>
              <a:ext uri="{FF2B5EF4-FFF2-40B4-BE49-F238E27FC236}">
                <a16:creationId xmlns:a16="http://schemas.microsoft.com/office/drawing/2014/main" id="{FB52CFC5-6CA5-BD41-BA01-05E002EE8FDD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80277" name="Straight Connector 118">
              <a:extLst>
                <a:ext uri="{FF2B5EF4-FFF2-40B4-BE49-F238E27FC236}">
                  <a16:creationId xmlns:a16="http://schemas.microsoft.com/office/drawing/2014/main" id="{88D6BED7-B6AA-D149-AEF8-9AD3DD8225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78" name="Freeform 18">
              <a:extLst>
                <a:ext uri="{FF2B5EF4-FFF2-40B4-BE49-F238E27FC236}">
                  <a16:creationId xmlns:a16="http://schemas.microsoft.com/office/drawing/2014/main" id="{218C0A85-2357-EA40-9371-FEE652A700F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79" name="Freeform 19">
              <a:extLst>
                <a:ext uri="{FF2B5EF4-FFF2-40B4-BE49-F238E27FC236}">
                  <a16:creationId xmlns:a16="http://schemas.microsoft.com/office/drawing/2014/main" id="{E49B7438-6BD4-DB4B-A2BB-5B88016EF9A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80" name="TextBox 121">
              <a:extLst>
                <a:ext uri="{FF2B5EF4-FFF2-40B4-BE49-F238E27FC236}">
                  <a16:creationId xmlns:a16="http://schemas.microsoft.com/office/drawing/2014/main" id="{7FF08AC4-438A-D747-A0D8-BC57661C9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81" name="TextBox 122">
              <a:extLst>
                <a:ext uri="{FF2B5EF4-FFF2-40B4-BE49-F238E27FC236}">
                  <a16:creationId xmlns:a16="http://schemas.microsoft.com/office/drawing/2014/main" id="{8EB56C1E-752D-C94C-97F0-E89CC578E0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29" name="Group 123">
            <a:extLst>
              <a:ext uri="{FF2B5EF4-FFF2-40B4-BE49-F238E27FC236}">
                <a16:creationId xmlns:a16="http://schemas.microsoft.com/office/drawing/2014/main" id="{A10C69B3-35FB-FF49-A41D-55CA3833F20B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80272" name="Straight Connector 124">
              <a:extLst>
                <a:ext uri="{FF2B5EF4-FFF2-40B4-BE49-F238E27FC236}">
                  <a16:creationId xmlns:a16="http://schemas.microsoft.com/office/drawing/2014/main" id="{94BC2FF1-A9AB-894B-8F50-D5D7BB8AA58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73" name="Freeform 18">
              <a:extLst>
                <a:ext uri="{FF2B5EF4-FFF2-40B4-BE49-F238E27FC236}">
                  <a16:creationId xmlns:a16="http://schemas.microsoft.com/office/drawing/2014/main" id="{6D339880-FAFB-604C-AC5E-88F631F6BA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74" name="Freeform 19">
              <a:extLst>
                <a:ext uri="{FF2B5EF4-FFF2-40B4-BE49-F238E27FC236}">
                  <a16:creationId xmlns:a16="http://schemas.microsoft.com/office/drawing/2014/main" id="{241DE199-F497-8D42-83CD-466F95D6AE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75" name="TextBox 127">
              <a:extLst>
                <a:ext uri="{FF2B5EF4-FFF2-40B4-BE49-F238E27FC236}">
                  <a16:creationId xmlns:a16="http://schemas.microsoft.com/office/drawing/2014/main" id="{56E7272C-C89F-3F4C-9586-CB961ADC2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76" name="TextBox 128">
              <a:extLst>
                <a:ext uri="{FF2B5EF4-FFF2-40B4-BE49-F238E27FC236}">
                  <a16:creationId xmlns:a16="http://schemas.microsoft.com/office/drawing/2014/main" id="{DA534F2A-7703-0E42-BFAC-584CAA197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30" name="Group 129">
            <a:extLst>
              <a:ext uri="{FF2B5EF4-FFF2-40B4-BE49-F238E27FC236}">
                <a16:creationId xmlns:a16="http://schemas.microsoft.com/office/drawing/2014/main" id="{B5FD8D41-E67C-0046-A985-82BB531B7467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80267" name="Straight Connector 130">
              <a:extLst>
                <a:ext uri="{FF2B5EF4-FFF2-40B4-BE49-F238E27FC236}">
                  <a16:creationId xmlns:a16="http://schemas.microsoft.com/office/drawing/2014/main" id="{6147007F-0C4E-3D4A-8354-C4200934306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68" name="Freeform 18">
              <a:extLst>
                <a:ext uri="{FF2B5EF4-FFF2-40B4-BE49-F238E27FC236}">
                  <a16:creationId xmlns:a16="http://schemas.microsoft.com/office/drawing/2014/main" id="{18969FC9-56E5-3D4C-8FE5-BFB7C7B1ECB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69" name="Freeform 19">
              <a:extLst>
                <a:ext uri="{FF2B5EF4-FFF2-40B4-BE49-F238E27FC236}">
                  <a16:creationId xmlns:a16="http://schemas.microsoft.com/office/drawing/2014/main" id="{0F4C33AA-DBBC-204C-85AB-9875DDB20C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70" name="TextBox 133">
              <a:extLst>
                <a:ext uri="{FF2B5EF4-FFF2-40B4-BE49-F238E27FC236}">
                  <a16:creationId xmlns:a16="http://schemas.microsoft.com/office/drawing/2014/main" id="{E9D6192F-A871-2B4B-AFF2-0AE0E3B8ED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80271" name="TextBox 134">
              <a:extLst>
                <a:ext uri="{FF2B5EF4-FFF2-40B4-BE49-F238E27FC236}">
                  <a16:creationId xmlns:a16="http://schemas.microsoft.com/office/drawing/2014/main" id="{A2FEC87E-FD5F-544A-86E9-C73E705F61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31" name="Group 146">
            <a:extLst>
              <a:ext uri="{FF2B5EF4-FFF2-40B4-BE49-F238E27FC236}">
                <a16:creationId xmlns:a16="http://schemas.microsoft.com/office/drawing/2014/main" id="{51EE521A-B789-824F-900A-1D4CCF0093A6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80264" name="Straight Connector 147">
              <a:extLst>
                <a:ext uri="{FF2B5EF4-FFF2-40B4-BE49-F238E27FC236}">
                  <a16:creationId xmlns:a16="http://schemas.microsoft.com/office/drawing/2014/main" id="{BBD566FF-93AC-9D4F-B345-355D391196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65" name="TextBox 150">
              <a:extLst>
                <a:ext uri="{FF2B5EF4-FFF2-40B4-BE49-F238E27FC236}">
                  <a16:creationId xmlns:a16="http://schemas.microsoft.com/office/drawing/2014/main" id="{4FEE1073-3B75-3B4D-BFDA-6C49F453D0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66" name="TextBox 151">
              <a:extLst>
                <a:ext uri="{FF2B5EF4-FFF2-40B4-BE49-F238E27FC236}">
                  <a16:creationId xmlns:a16="http://schemas.microsoft.com/office/drawing/2014/main" id="{07468556-A093-3A4F-A058-1C9FEC1E0D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32" name="Group 152">
            <a:extLst>
              <a:ext uri="{FF2B5EF4-FFF2-40B4-BE49-F238E27FC236}">
                <a16:creationId xmlns:a16="http://schemas.microsoft.com/office/drawing/2014/main" id="{0616302A-15D5-2A43-B5B7-F755799FF7D4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80261" name="Straight Connector 153">
              <a:extLst>
                <a:ext uri="{FF2B5EF4-FFF2-40B4-BE49-F238E27FC236}">
                  <a16:creationId xmlns:a16="http://schemas.microsoft.com/office/drawing/2014/main" id="{985CE400-6B10-3544-BC3E-629114A9F4F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62" name="TextBox 156">
              <a:extLst>
                <a:ext uri="{FF2B5EF4-FFF2-40B4-BE49-F238E27FC236}">
                  <a16:creationId xmlns:a16="http://schemas.microsoft.com/office/drawing/2014/main" id="{3A6F51A6-6870-9F44-B40E-C9818746B5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63" name="TextBox 157">
              <a:extLst>
                <a:ext uri="{FF2B5EF4-FFF2-40B4-BE49-F238E27FC236}">
                  <a16:creationId xmlns:a16="http://schemas.microsoft.com/office/drawing/2014/main" id="{AB442638-BBD9-F848-8993-95D1EEACA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33" name="Group 158">
            <a:extLst>
              <a:ext uri="{FF2B5EF4-FFF2-40B4-BE49-F238E27FC236}">
                <a16:creationId xmlns:a16="http://schemas.microsoft.com/office/drawing/2014/main" id="{1DE02D6D-A1EA-5B43-8212-E534C1F1289B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80258" name="Straight Connector 159">
              <a:extLst>
                <a:ext uri="{FF2B5EF4-FFF2-40B4-BE49-F238E27FC236}">
                  <a16:creationId xmlns:a16="http://schemas.microsoft.com/office/drawing/2014/main" id="{6AF8739A-660B-3F4F-A90F-6CB48E4C62E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59" name="TextBox 162">
              <a:extLst>
                <a:ext uri="{FF2B5EF4-FFF2-40B4-BE49-F238E27FC236}">
                  <a16:creationId xmlns:a16="http://schemas.microsoft.com/office/drawing/2014/main" id="{FC9BD452-C1C8-C644-A265-EBD37BC9FF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60" name="TextBox 163">
              <a:extLst>
                <a:ext uri="{FF2B5EF4-FFF2-40B4-BE49-F238E27FC236}">
                  <a16:creationId xmlns:a16="http://schemas.microsoft.com/office/drawing/2014/main" id="{1EE75799-13CF-1149-ACE3-59090A0E8D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34" name="Group 164">
            <a:extLst>
              <a:ext uri="{FF2B5EF4-FFF2-40B4-BE49-F238E27FC236}">
                <a16:creationId xmlns:a16="http://schemas.microsoft.com/office/drawing/2014/main" id="{8B92E55D-6DD6-F641-A3DF-176BCCC646B1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80255" name="Straight Connector 165">
              <a:extLst>
                <a:ext uri="{FF2B5EF4-FFF2-40B4-BE49-F238E27FC236}">
                  <a16:creationId xmlns:a16="http://schemas.microsoft.com/office/drawing/2014/main" id="{1B4A43F3-3F14-2D49-A7B9-5B8EAF717EE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56" name="TextBox 168">
              <a:extLst>
                <a:ext uri="{FF2B5EF4-FFF2-40B4-BE49-F238E27FC236}">
                  <a16:creationId xmlns:a16="http://schemas.microsoft.com/office/drawing/2014/main" id="{B182C9CF-63B3-5942-ABDE-B5E1A9506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0257" name="TextBox 169">
              <a:extLst>
                <a:ext uri="{FF2B5EF4-FFF2-40B4-BE49-F238E27FC236}">
                  <a16:creationId xmlns:a16="http://schemas.microsoft.com/office/drawing/2014/main" id="{BF4DDBC4-D382-0648-A432-2077B852F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35" name="Group 170">
            <a:extLst>
              <a:ext uri="{FF2B5EF4-FFF2-40B4-BE49-F238E27FC236}">
                <a16:creationId xmlns:a16="http://schemas.microsoft.com/office/drawing/2014/main" id="{856C52B3-7509-AA43-ABFD-6B30CDFB5A58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80253" name="Straight Connector 171">
              <a:extLst>
                <a:ext uri="{FF2B5EF4-FFF2-40B4-BE49-F238E27FC236}">
                  <a16:creationId xmlns:a16="http://schemas.microsoft.com/office/drawing/2014/main" id="{5751FC96-918D-6744-85F9-0483D37709D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54" name="TextBox 173">
              <a:extLst>
                <a:ext uri="{FF2B5EF4-FFF2-40B4-BE49-F238E27FC236}">
                  <a16:creationId xmlns:a16="http://schemas.microsoft.com/office/drawing/2014/main" id="{57264C75-79AE-2D43-814B-986632A72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0236" name="Group 187">
            <a:extLst>
              <a:ext uri="{FF2B5EF4-FFF2-40B4-BE49-F238E27FC236}">
                <a16:creationId xmlns:a16="http://schemas.microsoft.com/office/drawing/2014/main" id="{BEE2F9BA-5A5C-BC40-A8A1-F4CFCF17F28B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80251" name="Straight Connector 188">
              <a:extLst>
                <a:ext uri="{FF2B5EF4-FFF2-40B4-BE49-F238E27FC236}">
                  <a16:creationId xmlns:a16="http://schemas.microsoft.com/office/drawing/2014/main" id="{B922A19E-17E1-7044-BDFB-9EE3E41F73C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52" name="TextBox 190">
              <a:extLst>
                <a:ext uri="{FF2B5EF4-FFF2-40B4-BE49-F238E27FC236}">
                  <a16:creationId xmlns:a16="http://schemas.microsoft.com/office/drawing/2014/main" id="{0E346CC1-1445-9E41-B9E7-1DD553D5A3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37" name="Group 191">
            <a:extLst>
              <a:ext uri="{FF2B5EF4-FFF2-40B4-BE49-F238E27FC236}">
                <a16:creationId xmlns:a16="http://schemas.microsoft.com/office/drawing/2014/main" id="{84FBB513-019D-524C-AB07-E16E3D62EA55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80249" name="Straight Connector 192">
              <a:extLst>
                <a:ext uri="{FF2B5EF4-FFF2-40B4-BE49-F238E27FC236}">
                  <a16:creationId xmlns:a16="http://schemas.microsoft.com/office/drawing/2014/main" id="{2E19A9E7-F582-FB44-848B-689F6F666E6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50" name="TextBox 193">
              <a:extLst>
                <a:ext uri="{FF2B5EF4-FFF2-40B4-BE49-F238E27FC236}">
                  <a16:creationId xmlns:a16="http://schemas.microsoft.com/office/drawing/2014/main" id="{5314156C-C87F-8C49-9903-FEB4E3D40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38" name="Group 194">
            <a:extLst>
              <a:ext uri="{FF2B5EF4-FFF2-40B4-BE49-F238E27FC236}">
                <a16:creationId xmlns:a16="http://schemas.microsoft.com/office/drawing/2014/main" id="{10F3A2B9-7F3E-8740-ACD2-02F5D4A66928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80247" name="Straight Connector 195">
              <a:extLst>
                <a:ext uri="{FF2B5EF4-FFF2-40B4-BE49-F238E27FC236}">
                  <a16:creationId xmlns:a16="http://schemas.microsoft.com/office/drawing/2014/main" id="{97628E2A-C18A-B847-BCE1-78EE8C2C5C3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48" name="TextBox 196">
              <a:extLst>
                <a:ext uri="{FF2B5EF4-FFF2-40B4-BE49-F238E27FC236}">
                  <a16:creationId xmlns:a16="http://schemas.microsoft.com/office/drawing/2014/main" id="{14187581-332A-FD49-AECE-40D11C7816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39" name="Group 197">
            <a:extLst>
              <a:ext uri="{FF2B5EF4-FFF2-40B4-BE49-F238E27FC236}">
                <a16:creationId xmlns:a16="http://schemas.microsoft.com/office/drawing/2014/main" id="{2D16B1D8-1E80-EA47-9F25-69CA511FC265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80245" name="Straight Connector 198">
              <a:extLst>
                <a:ext uri="{FF2B5EF4-FFF2-40B4-BE49-F238E27FC236}">
                  <a16:creationId xmlns:a16="http://schemas.microsoft.com/office/drawing/2014/main" id="{47B9AB13-CF8A-774A-8115-E8321521616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46" name="TextBox 199">
              <a:extLst>
                <a:ext uri="{FF2B5EF4-FFF2-40B4-BE49-F238E27FC236}">
                  <a16:creationId xmlns:a16="http://schemas.microsoft.com/office/drawing/2014/main" id="{1F0FA93E-B003-D148-A1FD-56C8F42C8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0240" name="Group 200">
            <a:extLst>
              <a:ext uri="{FF2B5EF4-FFF2-40B4-BE49-F238E27FC236}">
                <a16:creationId xmlns:a16="http://schemas.microsoft.com/office/drawing/2014/main" id="{AC2D1550-D57C-3B4E-9EEC-64A4E77907CA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80243" name="Straight Connector 201">
              <a:extLst>
                <a:ext uri="{FF2B5EF4-FFF2-40B4-BE49-F238E27FC236}">
                  <a16:creationId xmlns:a16="http://schemas.microsoft.com/office/drawing/2014/main" id="{62955D61-34EF-2E41-86DC-E12B21873664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0244" name="TextBox 202">
              <a:extLst>
                <a:ext uri="{FF2B5EF4-FFF2-40B4-BE49-F238E27FC236}">
                  <a16:creationId xmlns:a16="http://schemas.microsoft.com/office/drawing/2014/main" id="{BBCB990E-CE5E-264A-8A12-25661AA53A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80241" name="TextBox 61">
            <a:extLst>
              <a:ext uri="{FF2B5EF4-FFF2-40B4-BE49-F238E27FC236}">
                <a16:creationId xmlns:a16="http://schemas.microsoft.com/office/drawing/2014/main" id="{EC1C76E7-8100-B447-8731-A1A2B2855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50" y="5549901"/>
            <a:ext cx="26685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1 by setting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carry input to 1</a:t>
            </a:r>
          </a:p>
        </p:txBody>
      </p:sp>
      <p:sp>
        <p:nvSpPr>
          <p:cNvPr id="180242" name="Rectangle 62">
            <a:extLst>
              <a:ext uri="{FF2B5EF4-FFF2-40B4-BE49-F238E27FC236}">
                <a16:creationId xmlns:a16="http://schemas.microsoft.com/office/drawing/2014/main" id="{318504F0-F0E7-9E44-9967-7537FB6D4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4521201"/>
            <a:ext cx="4889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Freeform 15">
            <a:extLst>
              <a:ext uri="{FF2B5EF4-FFF2-40B4-BE49-F238E27FC236}">
                <a16:creationId xmlns:a16="http://schemas.microsoft.com/office/drawing/2014/main" id="{ACD8D4F6-4372-9843-A9F5-0D4320722C78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0" name="Title 1">
            <a:extLst>
              <a:ext uri="{FF2B5EF4-FFF2-40B4-BE49-F238E27FC236}">
                <a16:creationId xmlns:a16="http://schemas.microsoft.com/office/drawing/2014/main" id="{BB5CB6BF-2450-A74E-82DC-99A6027FBB26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81251" name="Group 111">
            <a:extLst>
              <a:ext uri="{FF2B5EF4-FFF2-40B4-BE49-F238E27FC236}">
                <a16:creationId xmlns:a16="http://schemas.microsoft.com/office/drawing/2014/main" id="{D3EC3271-EA70-2E49-8C24-FA9745E624C1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181306" name="Straight Connector 112">
              <a:extLst>
                <a:ext uri="{FF2B5EF4-FFF2-40B4-BE49-F238E27FC236}">
                  <a16:creationId xmlns:a16="http://schemas.microsoft.com/office/drawing/2014/main" id="{04788764-FE23-A446-96FB-8830AFD2AC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307" name="Freeform 18">
              <a:extLst>
                <a:ext uri="{FF2B5EF4-FFF2-40B4-BE49-F238E27FC236}">
                  <a16:creationId xmlns:a16="http://schemas.microsoft.com/office/drawing/2014/main" id="{C6649CE9-3AAC-8E46-8776-ED94DE139D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19">
              <a:extLst>
                <a:ext uri="{FF2B5EF4-FFF2-40B4-BE49-F238E27FC236}">
                  <a16:creationId xmlns:a16="http://schemas.microsoft.com/office/drawing/2014/main" id="{E3CE4032-18F8-4B45-B443-707AF63B8CF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TextBox 115">
              <a:extLst>
                <a:ext uri="{FF2B5EF4-FFF2-40B4-BE49-F238E27FC236}">
                  <a16:creationId xmlns:a16="http://schemas.microsoft.com/office/drawing/2014/main" id="{2FAB8543-ADA4-AC48-8A22-8DB0A84CB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181310" name="TextBox 116">
              <a:extLst>
                <a:ext uri="{FF2B5EF4-FFF2-40B4-BE49-F238E27FC236}">
                  <a16:creationId xmlns:a16="http://schemas.microsoft.com/office/drawing/2014/main" id="{71B70211-371C-9645-88CF-80AC72E17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2" name="Group 117">
            <a:extLst>
              <a:ext uri="{FF2B5EF4-FFF2-40B4-BE49-F238E27FC236}">
                <a16:creationId xmlns:a16="http://schemas.microsoft.com/office/drawing/2014/main" id="{ED522603-C3F4-FB47-AE94-C7C8D8D24F9A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81301" name="Straight Connector 118">
              <a:extLst>
                <a:ext uri="{FF2B5EF4-FFF2-40B4-BE49-F238E27FC236}">
                  <a16:creationId xmlns:a16="http://schemas.microsoft.com/office/drawing/2014/main" id="{4F517F83-B465-E942-9F79-8303DEF111C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302" name="Freeform 18">
              <a:extLst>
                <a:ext uri="{FF2B5EF4-FFF2-40B4-BE49-F238E27FC236}">
                  <a16:creationId xmlns:a16="http://schemas.microsoft.com/office/drawing/2014/main" id="{4C0EA663-F791-F248-887A-A8291A602CF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303" name="Freeform 19">
              <a:extLst>
                <a:ext uri="{FF2B5EF4-FFF2-40B4-BE49-F238E27FC236}">
                  <a16:creationId xmlns:a16="http://schemas.microsoft.com/office/drawing/2014/main" id="{0150CD47-40C6-B444-A7F7-31B3CCBC25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304" name="TextBox 121">
              <a:extLst>
                <a:ext uri="{FF2B5EF4-FFF2-40B4-BE49-F238E27FC236}">
                  <a16:creationId xmlns:a16="http://schemas.microsoft.com/office/drawing/2014/main" id="{B26DD58C-E254-F04A-8A2C-462D865DF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305" name="TextBox 122">
              <a:extLst>
                <a:ext uri="{FF2B5EF4-FFF2-40B4-BE49-F238E27FC236}">
                  <a16:creationId xmlns:a16="http://schemas.microsoft.com/office/drawing/2014/main" id="{EF2A699C-950D-9641-A802-4B68E937D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3" name="Group 123">
            <a:extLst>
              <a:ext uri="{FF2B5EF4-FFF2-40B4-BE49-F238E27FC236}">
                <a16:creationId xmlns:a16="http://schemas.microsoft.com/office/drawing/2014/main" id="{E8DA11EE-D13C-EC4B-B6FD-3B45CD301077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81296" name="Straight Connector 124">
              <a:extLst>
                <a:ext uri="{FF2B5EF4-FFF2-40B4-BE49-F238E27FC236}">
                  <a16:creationId xmlns:a16="http://schemas.microsoft.com/office/drawing/2014/main" id="{C07A96B6-9487-B748-8155-E195B4D7587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97" name="Freeform 18">
              <a:extLst>
                <a:ext uri="{FF2B5EF4-FFF2-40B4-BE49-F238E27FC236}">
                  <a16:creationId xmlns:a16="http://schemas.microsoft.com/office/drawing/2014/main" id="{329ABD2F-56C4-F649-89CF-8E456EE317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298" name="Freeform 19">
              <a:extLst>
                <a:ext uri="{FF2B5EF4-FFF2-40B4-BE49-F238E27FC236}">
                  <a16:creationId xmlns:a16="http://schemas.microsoft.com/office/drawing/2014/main" id="{929D7502-E6BB-6F4D-9616-CC08782391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299" name="TextBox 127">
              <a:extLst>
                <a:ext uri="{FF2B5EF4-FFF2-40B4-BE49-F238E27FC236}">
                  <a16:creationId xmlns:a16="http://schemas.microsoft.com/office/drawing/2014/main" id="{E51D50AF-A6A0-224A-B879-819CE338B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300" name="TextBox 128">
              <a:extLst>
                <a:ext uri="{FF2B5EF4-FFF2-40B4-BE49-F238E27FC236}">
                  <a16:creationId xmlns:a16="http://schemas.microsoft.com/office/drawing/2014/main" id="{37A8C30F-B341-6E46-9BBA-33D82456B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4" name="Group 129">
            <a:extLst>
              <a:ext uri="{FF2B5EF4-FFF2-40B4-BE49-F238E27FC236}">
                <a16:creationId xmlns:a16="http://schemas.microsoft.com/office/drawing/2014/main" id="{CB1773BD-AE02-9649-9ACE-CE20A8D6ADAB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181291" name="Straight Connector 130">
              <a:extLst>
                <a:ext uri="{FF2B5EF4-FFF2-40B4-BE49-F238E27FC236}">
                  <a16:creationId xmlns:a16="http://schemas.microsoft.com/office/drawing/2014/main" id="{431F4518-8CEB-8648-AF0C-89595B8134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92" name="Freeform 18">
              <a:extLst>
                <a:ext uri="{FF2B5EF4-FFF2-40B4-BE49-F238E27FC236}">
                  <a16:creationId xmlns:a16="http://schemas.microsoft.com/office/drawing/2014/main" id="{5C79D2E6-54D9-B746-92DB-54090365CA5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293" name="Freeform 19">
              <a:extLst>
                <a:ext uri="{FF2B5EF4-FFF2-40B4-BE49-F238E27FC236}">
                  <a16:creationId xmlns:a16="http://schemas.microsoft.com/office/drawing/2014/main" id="{3CAB2CA9-499F-A24A-B51D-F78E7FE597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TextBox 133">
              <a:extLst>
                <a:ext uri="{FF2B5EF4-FFF2-40B4-BE49-F238E27FC236}">
                  <a16:creationId xmlns:a16="http://schemas.microsoft.com/office/drawing/2014/main" id="{75CAF7F1-4365-DE47-8485-4E88A2B50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181295" name="TextBox 134">
              <a:extLst>
                <a:ext uri="{FF2B5EF4-FFF2-40B4-BE49-F238E27FC236}">
                  <a16:creationId xmlns:a16="http://schemas.microsoft.com/office/drawing/2014/main" id="{49F1C7CD-4789-C640-805C-D7AD37882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55" name="Group 146">
            <a:extLst>
              <a:ext uri="{FF2B5EF4-FFF2-40B4-BE49-F238E27FC236}">
                <a16:creationId xmlns:a16="http://schemas.microsoft.com/office/drawing/2014/main" id="{292F3ADC-BD40-2E46-8F9A-D2D16A064799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81288" name="Straight Connector 147">
              <a:extLst>
                <a:ext uri="{FF2B5EF4-FFF2-40B4-BE49-F238E27FC236}">
                  <a16:creationId xmlns:a16="http://schemas.microsoft.com/office/drawing/2014/main" id="{940C1BE0-A451-244F-94B7-ACE3C94D6D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89" name="TextBox 150">
              <a:extLst>
                <a:ext uri="{FF2B5EF4-FFF2-40B4-BE49-F238E27FC236}">
                  <a16:creationId xmlns:a16="http://schemas.microsoft.com/office/drawing/2014/main" id="{E79C77B2-94AF-E045-A660-4F10A91EC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290" name="TextBox 151">
              <a:extLst>
                <a:ext uri="{FF2B5EF4-FFF2-40B4-BE49-F238E27FC236}">
                  <a16:creationId xmlns:a16="http://schemas.microsoft.com/office/drawing/2014/main" id="{42E15A39-4AB2-5F47-AC0A-DF893DFA9C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6" name="Group 152">
            <a:extLst>
              <a:ext uri="{FF2B5EF4-FFF2-40B4-BE49-F238E27FC236}">
                <a16:creationId xmlns:a16="http://schemas.microsoft.com/office/drawing/2014/main" id="{FBD775F2-5D7F-8A4D-AA27-854E5B945B19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81285" name="Straight Connector 153">
              <a:extLst>
                <a:ext uri="{FF2B5EF4-FFF2-40B4-BE49-F238E27FC236}">
                  <a16:creationId xmlns:a16="http://schemas.microsoft.com/office/drawing/2014/main" id="{35B1EC54-6B06-424F-ADF9-4495F1F6D5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86" name="TextBox 156">
              <a:extLst>
                <a:ext uri="{FF2B5EF4-FFF2-40B4-BE49-F238E27FC236}">
                  <a16:creationId xmlns:a16="http://schemas.microsoft.com/office/drawing/2014/main" id="{24E5CF91-038F-494A-90CC-D0377CC11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287" name="TextBox 157">
              <a:extLst>
                <a:ext uri="{FF2B5EF4-FFF2-40B4-BE49-F238E27FC236}">
                  <a16:creationId xmlns:a16="http://schemas.microsoft.com/office/drawing/2014/main" id="{D157B39E-61DA-1A48-AAF1-912BD4A09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7" name="Group 158">
            <a:extLst>
              <a:ext uri="{FF2B5EF4-FFF2-40B4-BE49-F238E27FC236}">
                <a16:creationId xmlns:a16="http://schemas.microsoft.com/office/drawing/2014/main" id="{A13EE4B7-8187-8E4F-8FEC-D296D8E5529A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81282" name="Straight Connector 159">
              <a:extLst>
                <a:ext uri="{FF2B5EF4-FFF2-40B4-BE49-F238E27FC236}">
                  <a16:creationId xmlns:a16="http://schemas.microsoft.com/office/drawing/2014/main" id="{6CB711BE-E8CA-E747-B71F-BE91A261574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83" name="TextBox 162">
              <a:extLst>
                <a:ext uri="{FF2B5EF4-FFF2-40B4-BE49-F238E27FC236}">
                  <a16:creationId xmlns:a16="http://schemas.microsoft.com/office/drawing/2014/main" id="{1306F6AF-7913-5D44-81D9-679EF4ABC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284" name="TextBox 163">
              <a:extLst>
                <a:ext uri="{FF2B5EF4-FFF2-40B4-BE49-F238E27FC236}">
                  <a16:creationId xmlns:a16="http://schemas.microsoft.com/office/drawing/2014/main" id="{90C393FD-E882-7447-BEB8-3958859975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58" name="Group 164">
            <a:extLst>
              <a:ext uri="{FF2B5EF4-FFF2-40B4-BE49-F238E27FC236}">
                <a16:creationId xmlns:a16="http://schemas.microsoft.com/office/drawing/2014/main" id="{67A2E91C-8CF5-3540-A0FF-C4DD9169AF16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81279" name="Straight Connector 165">
              <a:extLst>
                <a:ext uri="{FF2B5EF4-FFF2-40B4-BE49-F238E27FC236}">
                  <a16:creationId xmlns:a16="http://schemas.microsoft.com/office/drawing/2014/main" id="{EEB71999-F8E5-704B-AD3D-C8AA9EA146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80" name="TextBox 168">
              <a:extLst>
                <a:ext uri="{FF2B5EF4-FFF2-40B4-BE49-F238E27FC236}">
                  <a16:creationId xmlns:a16="http://schemas.microsoft.com/office/drawing/2014/main" id="{365E4B78-18A7-4245-9EEB-2CD5A2A36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81281" name="TextBox 169">
              <a:extLst>
                <a:ext uri="{FF2B5EF4-FFF2-40B4-BE49-F238E27FC236}">
                  <a16:creationId xmlns:a16="http://schemas.microsoft.com/office/drawing/2014/main" id="{89077F99-2E31-684E-95B7-D751BB269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59" name="Group 170">
            <a:extLst>
              <a:ext uri="{FF2B5EF4-FFF2-40B4-BE49-F238E27FC236}">
                <a16:creationId xmlns:a16="http://schemas.microsoft.com/office/drawing/2014/main" id="{58EA6CBA-C95F-5041-94E3-9C6F9BF98EF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81277" name="Straight Connector 171">
              <a:extLst>
                <a:ext uri="{FF2B5EF4-FFF2-40B4-BE49-F238E27FC236}">
                  <a16:creationId xmlns:a16="http://schemas.microsoft.com/office/drawing/2014/main" id="{ECE9BA6B-03A8-C14B-8E8E-F6AA3EFF0F3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78" name="TextBox 173">
              <a:extLst>
                <a:ext uri="{FF2B5EF4-FFF2-40B4-BE49-F238E27FC236}">
                  <a16:creationId xmlns:a16="http://schemas.microsoft.com/office/drawing/2014/main" id="{20BAE0C4-B29B-5048-AD90-EE2DB7D7C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81260" name="Group 187">
            <a:extLst>
              <a:ext uri="{FF2B5EF4-FFF2-40B4-BE49-F238E27FC236}">
                <a16:creationId xmlns:a16="http://schemas.microsoft.com/office/drawing/2014/main" id="{DDEEB52A-7D6E-B24A-9D91-3C29724392DB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181275" name="Straight Connector 188">
              <a:extLst>
                <a:ext uri="{FF2B5EF4-FFF2-40B4-BE49-F238E27FC236}">
                  <a16:creationId xmlns:a16="http://schemas.microsoft.com/office/drawing/2014/main" id="{6859D500-5765-A946-BFAE-A13D181B4C0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76" name="TextBox 190">
              <a:extLst>
                <a:ext uri="{FF2B5EF4-FFF2-40B4-BE49-F238E27FC236}">
                  <a16:creationId xmlns:a16="http://schemas.microsoft.com/office/drawing/2014/main" id="{C0DA29B8-19A6-014F-AD8A-511072BAB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61" name="Group 191">
            <a:extLst>
              <a:ext uri="{FF2B5EF4-FFF2-40B4-BE49-F238E27FC236}">
                <a16:creationId xmlns:a16="http://schemas.microsoft.com/office/drawing/2014/main" id="{4FDD1B5A-ED0F-4142-A13E-B8E8BDFA9764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181273" name="Straight Connector 192">
              <a:extLst>
                <a:ext uri="{FF2B5EF4-FFF2-40B4-BE49-F238E27FC236}">
                  <a16:creationId xmlns:a16="http://schemas.microsoft.com/office/drawing/2014/main" id="{05452027-6440-914B-9AB0-876F8ABDF2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74" name="TextBox 193">
              <a:extLst>
                <a:ext uri="{FF2B5EF4-FFF2-40B4-BE49-F238E27FC236}">
                  <a16:creationId xmlns:a16="http://schemas.microsoft.com/office/drawing/2014/main" id="{A2A7AA5C-ABD7-B54A-BEF2-80F4584B7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62" name="Group 194">
            <a:extLst>
              <a:ext uri="{FF2B5EF4-FFF2-40B4-BE49-F238E27FC236}">
                <a16:creationId xmlns:a16="http://schemas.microsoft.com/office/drawing/2014/main" id="{87570728-107E-D449-84FC-C17901E37B09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181271" name="Straight Connector 195">
              <a:extLst>
                <a:ext uri="{FF2B5EF4-FFF2-40B4-BE49-F238E27FC236}">
                  <a16:creationId xmlns:a16="http://schemas.microsoft.com/office/drawing/2014/main" id="{4171BBDD-0453-0D44-82D4-7A68F79B4F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72" name="TextBox 196">
              <a:extLst>
                <a:ext uri="{FF2B5EF4-FFF2-40B4-BE49-F238E27FC236}">
                  <a16:creationId xmlns:a16="http://schemas.microsoft.com/office/drawing/2014/main" id="{EC09E87D-C6AB-6548-A2E5-4F36B7EC3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63" name="Group 197">
            <a:extLst>
              <a:ext uri="{FF2B5EF4-FFF2-40B4-BE49-F238E27FC236}">
                <a16:creationId xmlns:a16="http://schemas.microsoft.com/office/drawing/2014/main" id="{D5C3F6BD-28DC-1145-910E-30FFA84AC14F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181269" name="Straight Connector 198">
              <a:extLst>
                <a:ext uri="{FF2B5EF4-FFF2-40B4-BE49-F238E27FC236}">
                  <a16:creationId xmlns:a16="http://schemas.microsoft.com/office/drawing/2014/main" id="{DD36EAE0-8179-2440-8101-3778CADA62D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70" name="TextBox 199">
              <a:extLst>
                <a:ext uri="{FF2B5EF4-FFF2-40B4-BE49-F238E27FC236}">
                  <a16:creationId xmlns:a16="http://schemas.microsoft.com/office/drawing/2014/main" id="{34E2D41C-0715-FD4E-907D-09A4824B43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81264" name="Group 200">
            <a:extLst>
              <a:ext uri="{FF2B5EF4-FFF2-40B4-BE49-F238E27FC236}">
                <a16:creationId xmlns:a16="http://schemas.microsoft.com/office/drawing/2014/main" id="{7FBDF0C9-9D28-8F47-B3C8-326E941DC2C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81267" name="Straight Connector 201">
              <a:extLst>
                <a:ext uri="{FF2B5EF4-FFF2-40B4-BE49-F238E27FC236}">
                  <a16:creationId xmlns:a16="http://schemas.microsoft.com/office/drawing/2014/main" id="{9A7C5E7E-CFB4-D742-B8A6-7B64FCB026D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1268" name="TextBox 202">
              <a:extLst>
                <a:ext uri="{FF2B5EF4-FFF2-40B4-BE49-F238E27FC236}">
                  <a16:creationId xmlns:a16="http://schemas.microsoft.com/office/drawing/2014/main" id="{5CDA762E-2B3E-BA47-AD0C-5C9C0BDBE3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81265" name="Rectangle 61">
            <a:extLst>
              <a:ext uri="{FF2B5EF4-FFF2-40B4-BE49-F238E27FC236}">
                <a16:creationId xmlns:a16="http://schemas.microsoft.com/office/drawing/2014/main" id="{2E091D48-AE7E-AC4E-9164-EBB0E5629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6140451"/>
            <a:ext cx="3649662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1266" name="TextBox 62">
            <a:extLst>
              <a:ext uri="{FF2B5EF4-FFF2-40B4-BE49-F238E27FC236}">
                <a16:creationId xmlns:a16="http://schemas.microsoft.com/office/drawing/2014/main" id="{808B76A0-7ADC-A747-9D9D-120DCC9068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7601" y="6110289"/>
            <a:ext cx="2716213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+4 </a:t>
            </a: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277F2D0A-F157-8D42-9DA2-576160DDD15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Analogy with addition in base 10</a:t>
            </a:r>
          </a:p>
        </p:txBody>
      </p:sp>
      <p:sp>
        <p:nvSpPr>
          <p:cNvPr id="33794" name="Content Placeholder 2">
            <a:extLst>
              <a:ext uri="{FF2B5EF4-FFF2-40B4-BE49-F238E27FC236}">
                <a16:creationId xmlns:a16="http://schemas.microsoft.com/office/drawing/2014/main" id="{CA762E0B-0B21-9C43-97E4-F61CA2AE51E4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33795" name="TextBox 3">
            <a:extLst>
              <a:ext uri="{FF2B5EF4-FFF2-40B4-BE49-F238E27FC236}">
                <a16:creationId xmlns:a16="http://schemas.microsoft.com/office/drawing/2014/main" id="{2E2A72F1-62F0-2E47-AA46-2B8EB4738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33796" name="Straight Connector 5">
            <a:extLst>
              <a:ext uri="{FF2B5EF4-FFF2-40B4-BE49-F238E27FC236}">
                <a16:creationId xmlns:a16="http://schemas.microsoft.com/office/drawing/2014/main" id="{CDDB62ED-4AA4-294D-89A6-AB8ABB9009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797" name="TextBox 7">
            <a:extLst>
              <a:ext uri="{FF2B5EF4-FFF2-40B4-BE49-F238E27FC236}">
                <a16:creationId xmlns:a16="http://schemas.microsoft.com/office/drawing/2014/main" id="{B49A2000-B64A-2A46-B984-26E6220F2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</p:spTree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Rectangle 2">
            <a:extLst>
              <a:ext uri="{FF2B5EF4-FFF2-40B4-BE49-F238E27FC236}">
                <a16:creationId xmlns:a16="http://schemas.microsoft.com/office/drawing/2014/main" id="{8BE51F8B-CAB1-EF45-ABAB-9AC7558E4A5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58888"/>
          </a:xfrm>
        </p:spPr>
        <p:txBody>
          <a:bodyPr/>
          <a:lstStyle/>
          <a:p>
            <a:pPr eaLnBrk="1" hangingPunct="1"/>
            <a:r>
              <a:rPr lang="en-US" altLang="en-US" dirty="0"/>
              <a:t>Quick way (</a:t>
            </a:r>
            <a:r>
              <a:rPr lang="en-US" altLang="en-US" dirty="0">
                <a:solidFill>
                  <a:srgbClr val="FF0000"/>
                </a:solidFill>
              </a:rPr>
              <a:t>for a human</a:t>
            </a:r>
            <a:r>
              <a:rPr lang="en-US" altLang="en-US" dirty="0"/>
              <a:t>) to negate a number stored in 2’s complement</a:t>
            </a:r>
          </a:p>
        </p:txBody>
      </p:sp>
      <p:sp>
        <p:nvSpPr>
          <p:cNvPr id="182274" name="Rectangle 3">
            <a:extLst>
              <a:ext uri="{FF2B5EF4-FFF2-40B4-BE49-F238E27FC236}">
                <a16:creationId xmlns:a16="http://schemas.microsoft.com/office/drawing/2014/main" id="{C971DB36-88E9-5847-9714-496E32A48BF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371600"/>
            <a:ext cx="8305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Scan the binary number from right to left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Copy all bits that are 0 from right to left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Stop at the first 1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Copy that 1 as well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Invert all remaining bits</a:t>
            </a:r>
          </a:p>
        </p:txBody>
      </p:sp>
    </p:spTree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TextBox 25">
            <a:extLst>
              <a:ext uri="{FF2B5EF4-FFF2-40B4-BE49-F238E27FC236}">
                <a16:creationId xmlns:a16="http://schemas.microsoft.com/office/drawing/2014/main" id="{1AC9AF07-B78A-C840-9E02-0C61CF066F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447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83298" name="TextBox 26">
            <a:extLst>
              <a:ext uri="{FF2B5EF4-FFF2-40B4-BE49-F238E27FC236}">
                <a16:creationId xmlns:a16="http://schemas.microsoft.com/office/drawing/2014/main" id="{ADC0264D-937D-B74B-B903-D06145471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4493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83299" name="TextBox 27">
            <a:extLst>
              <a:ext uri="{FF2B5EF4-FFF2-40B4-BE49-F238E27FC236}">
                <a16:creationId xmlns:a16="http://schemas.microsoft.com/office/drawing/2014/main" id="{1ECB5B02-DD9D-9347-955A-BABD4E1767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2084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83300" name="TextBox 28">
            <a:extLst>
              <a:ext uri="{FF2B5EF4-FFF2-40B4-BE49-F238E27FC236}">
                <a16:creationId xmlns:a16="http://schemas.microsoft.com/office/drawing/2014/main" id="{07CFDF10-B9DA-744C-A060-EFBF2A4D0E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1910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83301" name="Title 1">
            <a:extLst>
              <a:ext uri="{FF2B5EF4-FFF2-40B4-BE49-F238E27FC236}">
                <a16:creationId xmlns:a16="http://schemas.microsoft.com/office/drawing/2014/main" id="{01BB5FDD-B6C8-764D-A0C4-3D27474EF92F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TextBox 25">
            <a:extLst>
              <a:ext uri="{FF2B5EF4-FFF2-40B4-BE49-F238E27FC236}">
                <a16:creationId xmlns:a16="http://schemas.microsoft.com/office/drawing/2014/main" id="{8D84C45B-5173-A143-B433-F9F67035B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447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84322" name="TextBox 26">
            <a:extLst>
              <a:ext uri="{FF2B5EF4-FFF2-40B4-BE49-F238E27FC236}">
                <a16:creationId xmlns:a16="http://schemas.microsoft.com/office/drawing/2014/main" id="{8D66865D-923B-D844-8ED6-184F99350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4493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84323" name="TextBox 27">
            <a:extLst>
              <a:ext uri="{FF2B5EF4-FFF2-40B4-BE49-F238E27FC236}">
                <a16:creationId xmlns:a16="http://schemas.microsoft.com/office/drawing/2014/main" id="{F32FC591-2479-724E-B32B-2E4350291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2084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84324" name="TextBox 28">
            <a:extLst>
              <a:ext uri="{FF2B5EF4-FFF2-40B4-BE49-F238E27FC236}">
                <a16:creationId xmlns:a16="http://schemas.microsoft.com/office/drawing/2014/main" id="{EF1A7916-0371-3441-972F-F8DA14D2B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1910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84325" name="TextBox 25">
            <a:extLst>
              <a:ext uri="{FF2B5EF4-FFF2-40B4-BE49-F238E27FC236}">
                <a16:creationId xmlns:a16="http://schemas.microsoft.com/office/drawing/2014/main" id="{B4447743-ED30-4F45-811B-516F9AC213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1" y="2057401"/>
            <a:ext cx="13382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.  .</a:t>
            </a:r>
          </a:p>
        </p:txBody>
      </p:sp>
      <p:sp>
        <p:nvSpPr>
          <p:cNvPr id="184326" name="TextBox 25">
            <a:extLst>
              <a:ext uri="{FF2B5EF4-FFF2-40B4-BE49-F238E27FC236}">
                <a16:creationId xmlns:a16="http://schemas.microsoft.com/office/drawing/2014/main" id="{32197045-3CBA-E04A-8162-BF3854D84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783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0 0</a:t>
            </a:r>
          </a:p>
        </p:txBody>
      </p:sp>
      <p:sp>
        <p:nvSpPr>
          <p:cNvPr id="184327" name="TextBox 25">
            <a:extLst>
              <a:ext uri="{FF2B5EF4-FFF2-40B4-BE49-F238E27FC236}">
                <a16:creationId xmlns:a16="http://schemas.microsoft.com/office/drawing/2014/main" id="{B2D81FFB-A2DB-3046-8566-D4AFB9319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6" y="4779963"/>
            <a:ext cx="133826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.  .</a:t>
            </a:r>
          </a:p>
        </p:txBody>
      </p:sp>
      <p:sp>
        <p:nvSpPr>
          <p:cNvPr id="184328" name="TextBox 31">
            <a:extLst>
              <a:ext uri="{FF2B5EF4-FFF2-40B4-BE49-F238E27FC236}">
                <a16:creationId xmlns:a16="http://schemas.microsoft.com/office/drawing/2014/main" id="{1B08C522-776E-D94B-8234-100A9C145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206692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.  0</a:t>
            </a:r>
          </a:p>
        </p:txBody>
      </p:sp>
      <p:sp>
        <p:nvSpPr>
          <p:cNvPr id="184329" name="TextBox 10">
            <a:extLst>
              <a:ext uri="{FF2B5EF4-FFF2-40B4-BE49-F238E27FC236}">
                <a16:creationId xmlns:a16="http://schemas.microsoft.com/office/drawing/2014/main" id="{A2825EAF-4BCF-A840-9491-D507A093B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3114" y="6149975"/>
            <a:ext cx="43592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Copy all bits that are 0 from right to left.</a:t>
            </a:r>
          </a:p>
        </p:txBody>
      </p:sp>
      <p:sp>
        <p:nvSpPr>
          <p:cNvPr id="184330" name="Title 1">
            <a:extLst>
              <a:ext uri="{FF2B5EF4-FFF2-40B4-BE49-F238E27FC236}">
                <a16:creationId xmlns:a16="http://schemas.microsoft.com/office/drawing/2014/main" id="{3B985501-7412-124C-9980-AD6555D7A518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TextBox 25">
            <a:extLst>
              <a:ext uri="{FF2B5EF4-FFF2-40B4-BE49-F238E27FC236}">
                <a16:creationId xmlns:a16="http://schemas.microsoft.com/office/drawing/2014/main" id="{4E634EA9-0D39-B447-BF0F-FB56DD2ED7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447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85346" name="TextBox 26">
            <a:extLst>
              <a:ext uri="{FF2B5EF4-FFF2-40B4-BE49-F238E27FC236}">
                <a16:creationId xmlns:a16="http://schemas.microsoft.com/office/drawing/2014/main" id="{95E02DCB-632E-F94A-9A89-6A9997526A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4493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85347" name="TextBox 27">
            <a:extLst>
              <a:ext uri="{FF2B5EF4-FFF2-40B4-BE49-F238E27FC236}">
                <a16:creationId xmlns:a16="http://schemas.microsoft.com/office/drawing/2014/main" id="{00E52E5F-8F0B-CC41-886A-CD429D38E4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2084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85348" name="TextBox 28">
            <a:extLst>
              <a:ext uri="{FF2B5EF4-FFF2-40B4-BE49-F238E27FC236}">
                <a16:creationId xmlns:a16="http://schemas.microsoft.com/office/drawing/2014/main" id="{3AE91CCE-F746-A54B-9770-1A45EC0700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1910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85349" name="TextBox 25">
            <a:extLst>
              <a:ext uri="{FF2B5EF4-FFF2-40B4-BE49-F238E27FC236}">
                <a16:creationId xmlns:a16="http://schemas.microsoft.com/office/drawing/2014/main" id="{65B6DDE4-E1DA-2648-96C7-68B1AFEAC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0574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.  1</a:t>
            </a:r>
          </a:p>
        </p:txBody>
      </p:sp>
      <p:sp>
        <p:nvSpPr>
          <p:cNvPr id="185350" name="TextBox 25">
            <a:extLst>
              <a:ext uri="{FF2B5EF4-FFF2-40B4-BE49-F238E27FC236}">
                <a16:creationId xmlns:a16="http://schemas.microsoft.com/office/drawing/2014/main" id="{A3325D1F-66F0-AA47-9835-2DC7C3DBD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783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1 0 0</a:t>
            </a:r>
          </a:p>
        </p:txBody>
      </p:sp>
      <p:sp>
        <p:nvSpPr>
          <p:cNvPr id="185351" name="TextBox 25">
            <a:extLst>
              <a:ext uri="{FF2B5EF4-FFF2-40B4-BE49-F238E27FC236}">
                <a16:creationId xmlns:a16="http://schemas.microsoft.com/office/drawing/2014/main" id="{7D293985-3657-7F45-A56F-18906834D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47799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.  1</a:t>
            </a:r>
          </a:p>
        </p:txBody>
      </p:sp>
      <p:sp>
        <p:nvSpPr>
          <p:cNvPr id="185352" name="TextBox 31">
            <a:extLst>
              <a:ext uri="{FF2B5EF4-FFF2-40B4-BE49-F238E27FC236}">
                <a16:creationId xmlns:a16="http://schemas.microsoft.com/office/drawing/2014/main" id="{50DB0FE2-2A27-8D4E-B6E5-700E32F55A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206692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.  .  1 0</a:t>
            </a:r>
          </a:p>
        </p:txBody>
      </p:sp>
      <p:sp>
        <p:nvSpPr>
          <p:cNvPr id="185353" name="TextBox 10">
            <a:extLst>
              <a:ext uri="{FF2B5EF4-FFF2-40B4-BE49-F238E27FC236}">
                <a16:creationId xmlns:a16="http://schemas.microsoft.com/office/drawing/2014/main" id="{FBAD4DFF-A156-1249-9564-FDA6C16C3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6939" y="6149975"/>
            <a:ext cx="41100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Stop at the first 1. Copy that 1 as well.</a:t>
            </a:r>
          </a:p>
        </p:txBody>
      </p:sp>
      <p:sp>
        <p:nvSpPr>
          <p:cNvPr id="185354" name="Title 1">
            <a:extLst>
              <a:ext uri="{FF2B5EF4-FFF2-40B4-BE49-F238E27FC236}">
                <a16:creationId xmlns:a16="http://schemas.microsoft.com/office/drawing/2014/main" id="{2A8055B2-89F0-064D-A101-E1FB6D2798B5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TextBox 25">
            <a:extLst>
              <a:ext uri="{FF2B5EF4-FFF2-40B4-BE49-F238E27FC236}">
                <a16:creationId xmlns:a16="http://schemas.microsoft.com/office/drawing/2014/main" id="{BDDD03C7-3F77-4041-9099-B641B6F28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447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86370" name="TextBox 26">
            <a:extLst>
              <a:ext uri="{FF2B5EF4-FFF2-40B4-BE49-F238E27FC236}">
                <a16:creationId xmlns:a16="http://schemas.microsoft.com/office/drawing/2014/main" id="{3199A88F-CB82-A64A-AD30-1002E8F4F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4493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86371" name="TextBox 27">
            <a:extLst>
              <a:ext uri="{FF2B5EF4-FFF2-40B4-BE49-F238E27FC236}">
                <a16:creationId xmlns:a16="http://schemas.microsoft.com/office/drawing/2014/main" id="{054CDD7E-7E2A-F941-B564-74B14C8540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2084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86372" name="TextBox 28">
            <a:extLst>
              <a:ext uri="{FF2B5EF4-FFF2-40B4-BE49-F238E27FC236}">
                <a16:creationId xmlns:a16="http://schemas.microsoft.com/office/drawing/2014/main" id="{11670773-0446-EE4A-8ACE-77A34A81A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1910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86373" name="TextBox 25">
            <a:extLst>
              <a:ext uri="{FF2B5EF4-FFF2-40B4-BE49-F238E27FC236}">
                <a16:creationId xmlns:a16="http://schemas.microsoft.com/office/drawing/2014/main" id="{558893D1-267C-3147-A6F7-EB42766710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0574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1 0 1 1</a:t>
            </a:r>
          </a:p>
        </p:txBody>
      </p:sp>
      <p:sp>
        <p:nvSpPr>
          <p:cNvPr id="186374" name="TextBox 25">
            <a:extLst>
              <a:ext uri="{FF2B5EF4-FFF2-40B4-BE49-F238E27FC236}">
                <a16:creationId xmlns:a16="http://schemas.microsoft.com/office/drawing/2014/main" id="{F9F6FD40-7660-484C-B56B-485126AD4B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783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0 1 0 0</a:t>
            </a:r>
          </a:p>
        </p:txBody>
      </p:sp>
      <p:sp>
        <p:nvSpPr>
          <p:cNvPr id="186375" name="TextBox 25">
            <a:extLst>
              <a:ext uri="{FF2B5EF4-FFF2-40B4-BE49-F238E27FC236}">
                <a16:creationId xmlns:a16="http://schemas.microsoft.com/office/drawing/2014/main" id="{9439C9BD-A70E-8E4C-AFE1-EF448A287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47799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1 0 0 1</a:t>
            </a:r>
          </a:p>
        </p:txBody>
      </p:sp>
      <p:sp>
        <p:nvSpPr>
          <p:cNvPr id="186376" name="TextBox 31">
            <a:extLst>
              <a:ext uri="{FF2B5EF4-FFF2-40B4-BE49-F238E27FC236}">
                <a16:creationId xmlns:a16="http://schemas.microsoft.com/office/drawing/2014/main" id="{F485499F-61AA-4741-B304-CEC61AD84B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206692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0 0 1 0</a:t>
            </a:r>
          </a:p>
        </p:txBody>
      </p:sp>
      <p:sp>
        <p:nvSpPr>
          <p:cNvPr id="186377" name="TextBox 1">
            <a:extLst>
              <a:ext uri="{FF2B5EF4-FFF2-40B4-BE49-F238E27FC236}">
                <a16:creationId xmlns:a16="http://schemas.microsoft.com/office/drawing/2014/main" id="{2ED1A0A8-9358-5142-92A6-879ECC8175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1" y="6172200"/>
            <a:ext cx="27209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Invert all remaining bits.</a:t>
            </a:r>
          </a:p>
        </p:txBody>
      </p:sp>
      <p:sp>
        <p:nvSpPr>
          <p:cNvPr id="186378" name="Title 1">
            <a:extLst>
              <a:ext uri="{FF2B5EF4-FFF2-40B4-BE49-F238E27FC236}">
                <a16:creationId xmlns:a16="http://schemas.microsoft.com/office/drawing/2014/main" id="{42BC0A73-16CB-324D-A239-CAA36824C1F7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TextBox 25">
            <a:extLst>
              <a:ext uri="{FF2B5EF4-FFF2-40B4-BE49-F238E27FC236}">
                <a16:creationId xmlns:a16="http://schemas.microsoft.com/office/drawing/2014/main" id="{E0C99108-271A-E642-B48D-C23BE68A6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14478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0 1 0 1</a:t>
            </a:r>
          </a:p>
        </p:txBody>
      </p:sp>
      <p:sp>
        <p:nvSpPr>
          <p:cNvPr id="187394" name="TextBox 26">
            <a:extLst>
              <a:ext uri="{FF2B5EF4-FFF2-40B4-BE49-F238E27FC236}">
                <a16:creationId xmlns:a16="http://schemas.microsoft.com/office/drawing/2014/main" id="{3F194515-4DC2-2043-9EB2-203ADD302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1449388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1 1 1 0</a:t>
            </a:r>
          </a:p>
        </p:txBody>
      </p:sp>
      <p:sp>
        <p:nvSpPr>
          <p:cNvPr id="187395" name="TextBox 27">
            <a:extLst>
              <a:ext uri="{FF2B5EF4-FFF2-40B4-BE49-F238E27FC236}">
                <a16:creationId xmlns:a16="http://schemas.microsoft.com/office/drawing/2014/main" id="{F0E5AA61-7575-7447-8B77-BC1DBC7AC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0400" y="42084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0 1 1 1</a:t>
            </a:r>
          </a:p>
        </p:txBody>
      </p:sp>
      <p:sp>
        <p:nvSpPr>
          <p:cNvPr id="187396" name="TextBox 28">
            <a:extLst>
              <a:ext uri="{FF2B5EF4-FFF2-40B4-BE49-F238E27FC236}">
                <a16:creationId xmlns:a16="http://schemas.microsoft.com/office/drawing/2014/main" id="{CF00DB68-1A86-E547-9F87-C986F2E60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1910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1 1 0 0</a:t>
            </a:r>
          </a:p>
        </p:txBody>
      </p:sp>
      <p:sp>
        <p:nvSpPr>
          <p:cNvPr id="187397" name="TextBox 25">
            <a:extLst>
              <a:ext uri="{FF2B5EF4-FFF2-40B4-BE49-F238E27FC236}">
                <a16:creationId xmlns:a16="http://schemas.microsoft.com/office/drawing/2014/main" id="{466A82C4-0051-814E-ACF5-588614EA96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2057401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1 0 1 1</a:t>
            </a:r>
          </a:p>
        </p:txBody>
      </p:sp>
      <p:sp>
        <p:nvSpPr>
          <p:cNvPr id="187398" name="TextBox 25">
            <a:extLst>
              <a:ext uri="{FF2B5EF4-FFF2-40B4-BE49-F238E27FC236}">
                <a16:creationId xmlns:a16="http://schemas.microsoft.com/office/drawing/2014/main" id="{B6C70263-95A9-1247-9E5D-1F4F15684A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9800" y="477837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0 1 0 0</a:t>
            </a:r>
          </a:p>
        </p:txBody>
      </p:sp>
      <p:sp>
        <p:nvSpPr>
          <p:cNvPr id="187399" name="TextBox 25">
            <a:extLst>
              <a:ext uri="{FF2B5EF4-FFF2-40B4-BE49-F238E27FC236}">
                <a16:creationId xmlns:a16="http://schemas.microsoft.com/office/drawing/2014/main" id="{CD7EAEA7-5B1D-F542-9C47-BBD2F8BA33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4779963"/>
            <a:ext cx="1454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1 0 0 1</a:t>
            </a:r>
          </a:p>
        </p:txBody>
      </p:sp>
      <p:sp>
        <p:nvSpPr>
          <p:cNvPr id="187400" name="TextBox 31">
            <a:extLst>
              <a:ext uri="{FF2B5EF4-FFF2-40B4-BE49-F238E27FC236}">
                <a16:creationId xmlns:a16="http://schemas.microsoft.com/office/drawing/2014/main" id="{1EDC7149-8ED8-5046-8A20-CF9A71DA4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00875" y="2066926"/>
            <a:ext cx="1454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solidFill>
                  <a:srgbClr val="008000"/>
                </a:solidFill>
                <a:latin typeface="Times" pitchFamily="2" charset="0"/>
              </a:rPr>
              <a:t>0 0 1 0</a:t>
            </a:r>
          </a:p>
        </p:txBody>
      </p:sp>
      <p:sp>
        <p:nvSpPr>
          <p:cNvPr id="187401" name="Title 1">
            <a:extLst>
              <a:ext uri="{FF2B5EF4-FFF2-40B4-BE49-F238E27FC236}">
                <a16:creationId xmlns:a16="http://schemas.microsoft.com/office/drawing/2014/main" id="{4C9706A5-9DA5-8144-B877-22D5D39486C8}"/>
              </a:ext>
            </a:extLst>
          </p:cNvPr>
          <p:cNvSpPr txBox="1">
            <a:spLocks/>
          </p:cNvSpPr>
          <p:nvPr/>
        </p:nvSpPr>
        <p:spPr bwMode="auto">
          <a:xfrm>
            <a:off x="914400" y="7938"/>
            <a:ext cx="9144000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Negate these numbers stored in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2’s complement representation</a:t>
            </a:r>
            <a:endParaRPr lang="en-US" altLang="en-US" sz="3200">
              <a:solidFill>
                <a:schemeClr val="tx2"/>
              </a:solidFill>
            </a:endParaRPr>
          </a:p>
        </p:txBody>
      </p:sp>
      <p:sp>
        <p:nvSpPr>
          <p:cNvPr id="187402" name="TextBox 12">
            <a:extLst>
              <a:ext uri="{FF2B5EF4-FFF2-40B4-BE49-F238E27FC236}">
                <a16:creationId xmlns:a16="http://schemas.microsoft.com/office/drawing/2014/main" id="{2D23C6DE-C9E1-484C-8F7D-30B3063ADD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1473200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3" name="TextBox 13">
            <a:extLst>
              <a:ext uri="{FF2B5EF4-FFF2-40B4-BE49-F238E27FC236}">
                <a16:creationId xmlns:a16="http://schemas.microsoft.com/office/drawing/2014/main" id="{849C6D1B-6148-7244-818E-02935B73B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48089" y="2057400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4" name="TextBox 14">
            <a:extLst>
              <a:ext uri="{FF2B5EF4-FFF2-40B4-BE49-F238E27FC236}">
                <a16:creationId xmlns:a16="http://schemas.microsoft.com/office/drawing/2014/main" id="{E3920E61-FB85-6549-B2E3-D3132AE0B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20114" y="1473200"/>
            <a:ext cx="8588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5" name="TextBox 15">
            <a:extLst>
              <a:ext uri="{FF2B5EF4-FFF2-40B4-BE49-F238E27FC236}">
                <a16:creationId xmlns:a16="http://schemas.microsoft.com/office/drawing/2014/main" id="{A303167E-F61E-7C48-84DB-3ED0E2ED7C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2057400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+2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6" name="TextBox 16">
            <a:extLst>
              <a:ext uri="{FF2B5EF4-FFF2-40B4-BE49-F238E27FC236}">
                <a16:creationId xmlns:a16="http://schemas.microsoft.com/office/drawing/2014/main" id="{16ED728F-37E8-6D4A-9A72-94AB5ED8DD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26" y="4216400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-4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7" name="TextBox 17">
            <a:extLst>
              <a:ext uri="{FF2B5EF4-FFF2-40B4-BE49-F238E27FC236}">
                <a16:creationId xmlns:a16="http://schemas.microsoft.com/office/drawing/2014/main" id="{FC235172-AEDF-4748-93C9-09FEE5B043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4800600"/>
            <a:ext cx="954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+4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8" name="TextBox 18">
            <a:extLst>
              <a:ext uri="{FF2B5EF4-FFF2-40B4-BE49-F238E27FC236}">
                <a16:creationId xmlns:a16="http://schemas.microsoft.com/office/drawing/2014/main" id="{B28FC2B2-EE42-5A46-ADBB-312B3FA31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6939" y="4216400"/>
            <a:ext cx="954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+7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87409" name="TextBox 19">
            <a:extLst>
              <a:ext uri="{FF2B5EF4-FFF2-40B4-BE49-F238E27FC236}">
                <a16:creationId xmlns:a16="http://schemas.microsoft.com/office/drawing/2014/main" id="{4D0D1EE8-1237-C942-B451-E23777225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1226" y="4800600"/>
            <a:ext cx="860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-7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Title 1">
            <a:extLst>
              <a:ext uri="{FF2B5EF4-FFF2-40B4-BE49-F238E27FC236}">
                <a16:creationId xmlns:a16="http://schemas.microsoft.com/office/drawing/2014/main" id="{A6B63682-12DD-D84C-B05A-8792E6AD5FF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pic>
        <p:nvPicPr>
          <p:cNvPr id="188418" name="Picture 2" descr="Screen shot 2016-09-28 at 3.56.38 PM.png">
            <a:extLst>
              <a:ext uri="{FF2B5EF4-FFF2-40B4-BE49-F238E27FC236}">
                <a16:creationId xmlns:a16="http://schemas.microsoft.com/office/drawing/2014/main" id="{34731A92-D409-6241-BED2-371718D836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419" name="TextBox 125">
            <a:extLst>
              <a:ext uri="{FF2B5EF4-FFF2-40B4-BE49-F238E27FC236}">
                <a16:creationId xmlns:a16="http://schemas.microsoft.com/office/drawing/2014/main" id="{91B12286-0129-8249-B52F-2A4C94B9E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6257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3.11a from the textbook ]</a:t>
            </a:r>
          </a:p>
        </p:txBody>
      </p:sp>
    </p:spTree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2" descr="Screen shot 2016-09-28 at 3.56.38 PM.png">
            <a:extLst>
              <a:ext uri="{FF2B5EF4-FFF2-40B4-BE49-F238E27FC236}">
                <a16:creationId xmlns:a16="http://schemas.microsoft.com/office/drawing/2014/main" id="{B4048D4E-035E-9E40-99F4-42A7AFAC4E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442" name="Title 1">
            <a:extLst>
              <a:ext uri="{FF2B5EF4-FFF2-40B4-BE49-F238E27FC236}">
                <a16:creationId xmlns:a16="http://schemas.microsoft.com/office/drawing/2014/main" id="{B7817A41-8E39-D445-B7D5-EC0614BC7DE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</p:spTree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2" descr="Screen shot 2016-09-28 at 3.56.38 PM.png">
            <a:extLst>
              <a:ext uri="{FF2B5EF4-FFF2-40B4-BE49-F238E27FC236}">
                <a16:creationId xmlns:a16="http://schemas.microsoft.com/office/drawing/2014/main" id="{D27DA500-AE71-E149-ACDA-DFDB9AF7E1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466" name="Title 1">
            <a:extLst>
              <a:ext uri="{FF2B5EF4-FFF2-40B4-BE49-F238E27FC236}">
                <a16:creationId xmlns:a16="http://schemas.microsoft.com/office/drawing/2014/main" id="{0F1D8128-80F9-554F-82D1-257A4A5126E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0467" name="Straight Connector 2">
            <a:extLst>
              <a:ext uri="{FF2B5EF4-FFF2-40B4-BE49-F238E27FC236}">
                <a16:creationId xmlns:a16="http://schemas.microsoft.com/office/drawing/2014/main" id="{28B4F8E6-03EE-9A4F-9355-410BDE3E04C0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468" name="TextBox 1">
            <a:extLst>
              <a:ext uri="{FF2B5EF4-FFF2-40B4-BE49-F238E27FC236}">
                <a16:creationId xmlns:a16="http://schemas.microsoft.com/office/drawing/2014/main" id="{6AF58067-7969-FC4E-A779-6162CD03A5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5791201"/>
            <a:ext cx="370205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line of  “symmetry”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with respect to bit inversion</a:t>
            </a:r>
          </a:p>
        </p:txBody>
      </p:sp>
    </p:spTree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2" descr="Screen shot 2016-09-28 at 3.56.38 PM.png">
            <a:extLst>
              <a:ext uri="{FF2B5EF4-FFF2-40B4-BE49-F238E27FC236}">
                <a16:creationId xmlns:a16="http://schemas.microsoft.com/office/drawing/2014/main" id="{45DAACFC-B1FE-4F49-9F22-9E71607C6B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0" name="Title 1">
            <a:extLst>
              <a:ext uri="{FF2B5EF4-FFF2-40B4-BE49-F238E27FC236}">
                <a16:creationId xmlns:a16="http://schemas.microsoft.com/office/drawing/2014/main" id="{3168D562-B2CD-9640-B006-605E99A1D61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1491" name="Straight Connector 2">
            <a:extLst>
              <a:ext uri="{FF2B5EF4-FFF2-40B4-BE49-F238E27FC236}">
                <a16:creationId xmlns:a16="http://schemas.microsoft.com/office/drawing/2014/main" id="{743D84EA-7DE3-EA46-AF31-4A10EA126CA4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1492" name="Oval 6">
            <a:extLst>
              <a:ext uri="{FF2B5EF4-FFF2-40B4-BE49-F238E27FC236}">
                <a16:creationId xmlns:a16="http://schemas.microsoft.com/office/drawing/2014/main" id="{8525F220-8D9E-0548-B6AC-3C3F5B73585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77001" y="21336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3" name="Oval 9">
            <a:extLst>
              <a:ext uri="{FF2B5EF4-FFF2-40B4-BE49-F238E27FC236}">
                <a16:creationId xmlns:a16="http://schemas.microsoft.com/office/drawing/2014/main" id="{1D8CBF53-972C-3447-9823-5DE77162E7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57876" y="1844676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4" name="Oval 10">
            <a:extLst>
              <a:ext uri="{FF2B5EF4-FFF2-40B4-BE49-F238E27FC236}">
                <a16:creationId xmlns:a16="http://schemas.microsoft.com/office/drawing/2014/main" id="{E46E69FB-89CF-8349-8303-4B589BE48B6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200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5" name="Oval 11">
            <a:extLst>
              <a:ext uri="{FF2B5EF4-FFF2-40B4-BE49-F238E27FC236}">
                <a16:creationId xmlns:a16="http://schemas.microsoft.com/office/drawing/2014/main" id="{492A02E8-4778-404E-B1DE-0F0F30F3F7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25908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6" name="Oval 12">
            <a:extLst>
              <a:ext uri="{FF2B5EF4-FFF2-40B4-BE49-F238E27FC236}">
                <a16:creationId xmlns:a16="http://schemas.microsoft.com/office/drawing/2014/main" id="{C34235E0-E863-2B48-90C7-0C3E250926D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84968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7" name="Oval 13">
            <a:extLst>
              <a:ext uri="{FF2B5EF4-FFF2-40B4-BE49-F238E27FC236}">
                <a16:creationId xmlns:a16="http://schemas.microsoft.com/office/drawing/2014/main" id="{95CDCF98-4D26-8B4D-A9C4-7269D9D3F20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8" name="Oval 14">
            <a:extLst>
              <a:ext uri="{FF2B5EF4-FFF2-40B4-BE49-F238E27FC236}">
                <a16:creationId xmlns:a16="http://schemas.microsoft.com/office/drawing/2014/main" id="{B726CD94-E3D3-0145-9A1E-0731FE1743C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40414" y="5105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1499" name="Oval 15">
            <a:extLst>
              <a:ext uri="{FF2B5EF4-FFF2-40B4-BE49-F238E27FC236}">
                <a16:creationId xmlns:a16="http://schemas.microsoft.com/office/drawing/2014/main" id="{461B916C-02E6-6245-AB20-D8372B3123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13501" y="4876801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extBox 3">
            <a:extLst>
              <a:ext uri="{FF2B5EF4-FFF2-40B4-BE49-F238E27FC236}">
                <a16:creationId xmlns:a16="http://schemas.microsoft.com/office/drawing/2014/main" id="{FBB57A2E-19B7-BB47-997B-06F3AD734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sz="44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9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3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2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2</a:t>
            </a:r>
          </a:p>
        </p:txBody>
      </p:sp>
      <p:sp>
        <p:nvSpPr>
          <p:cNvPr id="34818" name="Title 1">
            <a:extLst>
              <a:ext uri="{FF2B5EF4-FFF2-40B4-BE49-F238E27FC236}">
                <a16:creationId xmlns:a16="http://schemas.microsoft.com/office/drawing/2014/main" id="{62C6115F-F7A9-7945-8E86-DB10D40811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example in base 10</a:t>
            </a:r>
          </a:p>
        </p:txBody>
      </p:sp>
      <p:cxnSp>
        <p:nvCxnSpPr>
          <p:cNvPr id="34819" name="Straight Connector 5">
            <a:extLst>
              <a:ext uri="{FF2B5EF4-FFF2-40B4-BE49-F238E27FC236}">
                <a16:creationId xmlns:a16="http://schemas.microsoft.com/office/drawing/2014/main" id="{631C6840-E3F8-5D40-981F-0F71E84A5B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820" name="TextBox 7">
            <a:extLst>
              <a:ext uri="{FF2B5EF4-FFF2-40B4-BE49-F238E27FC236}">
                <a16:creationId xmlns:a16="http://schemas.microsoft.com/office/drawing/2014/main" id="{8BABB012-B4B4-5C4A-BEF5-348D269AD7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2" descr="Screen shot 2016-09-28 at 3.56.38 PM.png">
            <a:extLst>
              <a:ext uri="{FF2B5EF4-FFF2-40B4-BE49-F238E27FC236}">
                <a16:creationId xmlns:a16="http://schemas.microsoft.com/office/drawing/2014/main" id="{F1DF10FA-3FA8-E340-ADE0-71E85DA0F2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14" name="Title 1">
            <a:extLst>
              <a:ext uri="{FF2B5EF4-FFF2-40B4-BE49-F238E27FC236}">
                <a16:creationId xmlns:a16="http://schemas.microsoft.com/office/drawing/2014/main" id="{85FFE605-96C2-7949-9CA1-DE29F259EC1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2515" name="Straight Connector 2">
            <a:extLst>
              <a:ext uri="{FF2B5EF4-FFF2-40B4-BE49-F238E27FC236}">
                <a16:creationId xmlns:a16="http://schemas.microsoft.com/office/drawing/2014/main" id="{9F069DFC-D5A6-9945-BADD-A5C16E33AB2E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16" name="Straight Arrow Connector 3">
            <a:extLst>
              <a:ext uri="{FF2B5EF4-FFF2-40B4-BE49-F238E27FC236}">
                <a16:creationId xmlns:a16="http://schemas.microsoft.com/office/drawing/2014/main" id="{1BA53D40-BF90-2E4D-B726-73478DABF80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48200" y="21336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17" name="Straight Arrow Connector 6">
            <a:extLst>
              <a:ext uri="{FF2B5EF4-FFF2-40B4-BE49-F238E27FC236}">
                <a16:creationId xmlns:a16="http://schemas.microsoft.com/office/drawing/2014/main" id="{63E99388-90AB-CA4F-B3D8-7E707236AE5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10100" y="49530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18" name="Straight Arrow Connector 7">
            <a:extLst>
              <a:ext uri="{FF2B5EF4-FFF2-40B4-BE49-F238E27FC236}">
                <a16:creationId xmlns:a16="http://schemas.microsoft.com/office/drawing/2014/main" id="{5174502C-D156-3840-B31B-23E0C6EC7191}"/>
              </a:ext>
            </a:extLst>
          </p:cNvPr>
          <p:cNvCxnSpPr>
            <a:cxnSpLocks/>
          </p:cNvCxnSpPr>
          <p:nvPr/>
        </p:nvCxnSpPr>
        <p:spPr bwMode="auto">
          <a:xfrm flipH="1">
            <a:off x="3962400" y="32004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19" name="Straight Arrow Connector 9">
            <a:extLst>
              <a:ext uri="{FF2B5EF4-FFF2-40B4-BE49-F238E27FC236}">
                <a16:creationId xmlns:a16="http://schemas.microsoft.com/office/drawing/2014/main" id="{7FCBD73C-8DAD-5F40-BC81-C5E8A0B440C9}"/>
              </a:ext>
            </a:extLst>
          </p:cNvPr>
          <p:cNvCxnSpPr>
            <a:cxnSpLocks/>
          </p:cNvCxnSpPr>
          <p:nvPr/>
        </p:nvCxnSpPr>
        <p:spPr bwMode="auto">
          <a:xfrm flipH="1">
            <a:off x="3924300" y="38862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20" name="Straight Arrow Connector 10">
            <a:extLst>
              <a:ext uri="{FF2B5EF4-FFF2-40B4-BE49-F238E27FC236}">
                <a16:creationId xmlns:a16="http://schemas.microsoft.com/office/drawing/2014/main" id="{2EA397FB-25A8-C644-AAE9-A37FB2E822CF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4495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21" name="Straight Arrow Connector 12">
            <a:extLst>
              <a:ext uri="{FF2B5EF4-FFF2-40B4-BE49-F238E27FC236}">
                <a16:creationId xmlns:a16="http://schemas.microsoft.com/office/drawing/2014/main" id="{2FFEA575-E3DA-EF4C-8CDC-546B3E9D72F7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2590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22" name="Straight Arrow Connector 13">
            <a:extLst>
              <a:ext uri="{FF2B5EF4-FFF2-40B4-BE49-F238E27FC236}">
                <a16:creationId xmlns:a16="http://schemas.microsoft.com/office/drawing/2014/main" id="{C8BA1E0E-6706-8E44-A50E-5BA393AA1F3B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2523" name="Straight Arrow Connector 15">
            <a:extLst>
              <a:ext uri="{FF2B5EF4-FFF2-40B4-BE49-F238E27FC236}">
                <a16:creationId xmlns:a16="http://schemas.microsoft.com/office/drawing/2014/main" id="{85E2E712-6322-3948-8F5A-76AAEF2E9001}"/>
              </a:ext>
            </a:extLst>
          </p:cNvPr>
          <p:cNvCxnSpPr>
            <a:cxnSpLocks/>
          </p:cNvCxnSpPr>
          <p:nvPr/>
        </p:nvCxnSpPr>
        <p:spPr bwMode="auto">
          <a:xfrm flipH="1">
            <a:off x="5219700" y="51816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524" name="TextBox 16">
            <a:extLst>
              <a:ext uri="{FF2B5EF4-FFF2-40B4-BE49-F238E27FC236}">
                <a16:creationId xmlns:a16="http://schemas.microsoft.com/office/drawing/2014/main" id="{15C078DA-98FC-5042-AA0E-96C54EDFC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905501"/>
            <a:ext cx="1804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invert all bits</a:t>
            </a:r>
          </a:p>
        </p:txBody>
      </p:sp>
    </p:spTree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2" descr="Screen shot 2016-09-28 at 3.56.38 PM.png">
            <a:extLst>
              <a:ext uri="{FF2B5EF4-FFF2-40B4-BE49-F238E27FC236}">
                <a16:creationId xmlns:a16="http://schemas.microsoft.com/office/drawing/2014/main" id="{14B59D86-E03B-1B4E-B142-FEBD8DB456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38" name="Title 1">
            <a:extLst>
              <a:ext uri="{FF2B5EF4-FFF2-40B4-BE49-F238E27FC236}">
                <a16:creationId xmlns:a16="http://schemas.microsoft.com/office/drawing/2014/main" id="{AB61FA56-2D42-784B-848B-A34476C957A6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3539" name="Straight Connector 2">
            <a:extLst>
              <a:ext uri="{FF2B5EF4-FFF2-40B4-BE49-F238E27FC236}">
                <a16:creationId xmlns:a16="http://schemas.microsoft.com/office/drawing/2014/main" id="{6FB9195A-D4C3-BB45-BABF-EA9B9FAEDE00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0" name="Straight Arrow Connector 3">
            <a:extLst>
              <a:ext uri="{FF2B5EF4-FFF2-40B4-BE49-F238E27FC236}">
                <a16:creationId xmlns:a16="http://schemas.microsoft.com/office/drawing/2014/main" id="{51DBB567-1E6B-BE49-BBF0-F3D21C84E0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48200" y="21336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1" name="Straight Arrow Connector 6">
            <a:extLst>
              <a:ext uri="{FF2B5EF4-FFF2-40B4-BE49-F238E27FC236}">
                <a16:creationId xmlns:a16="http://schemas.microsoft.com/office/drawing/2014/main" id="{4A61A039-B3A3-AA4D-A425-02A45DE4A13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10100" y="49530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2" name="Straight Arrow Connector 7">
            <a:extLst>
              <a:ext uri="{FF2B5EF4-FFF2-40B4-BE49-F238E27FC236}">
                <a16:creationId xmlns:a16="http://schemas.microsoft.com/office/drawing/2014/main" id="{0D586F5A-325A-6F4D-842F-FEDED09DB1A5}"/>
              </a:ext>
            </a:extLst>
          </p:cNvPr>
          <p:cNvCxnSpPr>
            <a:cxnSpLocks/>
          </p:cNvCxnSpPr>
          <p:nvPr/>
        </p:nvCxnSpPr>
        <p:spPr bwMode="auto">
          <a:xfrm flipH="1">
            <a:off x="3962400" y="32004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3" name="Straight Arrow Connector 9">
            <a:extLst>
              <a:ext uri="{FF2B5EF4-FFF2-40B4-BE49-F238E27FC236}">
                <a16:creationId xmlns:a16="http://schemas.microsoft.com/office/drawing/2014/main" id="{8AF946AB-463C-DC4F-9351-455B82B71367}"/>
              </a:ext>
            </a:extLst>
          </p:cNvPr>
          <p:cNvCxnSpPr>
            <a:cxnSpLocks/>
          </p:cNvCxnSpPr>
          <p:nvPr/>
        </p:nvCxnSpPr>
        <p:spPr bwMode="auto">
          <a:xfrm flipH="1">
            <a:off x="3924300" y="38862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4" name="Straight Arrow Connector 10">
            <a:extLst>
              <a:ext uri="{FF2B5EF4-FFF2-40B4-BE49-F238E27FC236}">
                <a16:creationId xmlns:a16="http://schemas.microsoft.com/office/drawing/2014/main" id="{24ABC283-A34D-F443-9F64-630C73DF4F68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4495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5" name="Straight Arrow Connector 12">
            <a:extLst>
              <a:ext uri="{FF2B5EF4-FFF2-40B4-BE49-F238E27FC236}">
                <a16:creationId xmlns:a16="http://schemas.microsoft.com/office/drawing/2014/main" id="{3D6E2929-AD13-9A40-B70A-DB336EEDE0B9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2590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6" name="Straight Arrow Connector 13">
            <a:extLst>
              <a:ext uri="{FF2B5EF4-FFF2-40B4-BE49-F238E27FC236}">
                <a16:creationId xmlns:a16="http://schemas.microsoft.com/office/drawing/2014/main" id="{4A97466E-DB42-FA42-86EC-AA2C4C37EA62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3547" name="Straight Arrow Connector 15">
            <a:extLst>
              <a:ext uri="{FF2B5EF4-FFF2-40B4-BE49-F238E27FC236}">
                <a16:creationId xmlns:a16="http://schemas.microsoft.com/office/drawing/2014/main" id="{AF5F6BC6-F711-D94A-AB29-C61ABA86E1B9}"/>
              </a:ext>
            </a:extLst>
          </p:cNvPr>
          <p:cNvCxnSpPr>
            <a:cxnSpLocks/>
          </p:cNvCxnSpPr>
          <p:nvPr/>
        </p:nvCxnSpPr>
        <p:spPr bwMode="auto">
          <a:xfrm flipH="1">
            <a:off x="5219700" y="51816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2435B135-D0C1-9947-A093-CD0DD4D1DC3C}"/>
              </a:ext>
            </a:extLst>
          </p:cNvPr>
          <p:cNvSpPr/>
          <p:nvPr/>
        </p:nvSpPr>
        <p:spPr bwMode="auto">
          <a:xfrm rot="16860813" flipV="1">
            <a:off x="2592388" y="1936751"/>
            <a:ext cx="3502025" cy="3898900"/>
          </a:xfrm>
          <a:prstGeom prst="arc">
            <a:avLst>
              <a:gd name="adj1" fmla="val 4087477"/>
              <a:gd name="adj2" fmla="val 869369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triangle" w="lg" len="lg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193549" name="TextBox 16">
            <a:extLst>
              <a:ext uri="{FF2B5EF4-FFF2-40B4-BE49-F238E27FC236}">
                <a16:creationId xmlns:a16="http://schemas.microsoft.com/office/drawing/2014/main" id="{137374B9-9AD6-C246-9D7B-DFDDBC86F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3" y="5334001"/>
            <a:ext cx="11493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one</a:t>
            </a:r>
          </a:p>
        </p:txBody>
      </p:sp>
    </p:spTree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2" descr="Screen shot 2016-09-28 at 3.56.38 PM.png">
            <a:extLst>
              <a:ext uri="{FF2B5EF4-FFF2-40B4-BE49-F238E27FC236}">
                <a16:creationId xmlns:a16="http://schemas.microsoft.com/office/drawing/2014/main" id="{3777BAB2-814F-7146-BBC1-6726EA5436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2" name="Title 1">
            <a:extLst>
              <a:ext uri="{FF2B5EF4-FFF2-40B4-BE49-F238E27FC236}">
                <a16:creationId xmlns:a16="http://schemas.microsoft.com/office/drawing/2014/main" id="{593B36C3-CCF2-444B-AF68-5A1116C7E18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4563" name="Straight Connector 2">
            <a:extLst>
              <a:ext uri="{FF2B5EF4-FFF2-40B4-BE49-F238E27FC236}">
                <a16:creationId xmlns:a16="http://schemas.microsoft.com/office/drawing/2014/main" id="{3155AAA0-82AB-6843-AD88-53DCC3EE0DFD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4" name="Straight Arrow Connector 3">
            <a:extLst>
              <a:ext uri="{FF2B5EF4-FFF2-40B4-BE49-F238E27FC236}">
                <a16:creationId xmlns:a16="http://schemas.microsoft.com/office/drawing/2014/main" id="{CA473848-573C-3E4E-8320-68B6CA4D734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219700" y="1905000"/>
            <a:ext cx="13335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5" name="Straight Arrow Connector 6">
            <a:extLst>
              <a:ext uri="{FF2B5EF4-FFF2-40B4-BE49-F238E27FC236}">
                <a16:creationId xmlns:a16="http://schemas.microsoft.com/office/drawing/2014/main" id="{AFE3B840-78F2-AD4A-990B-ED964546235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4470400"/>
            <a:ext cx="2324100" cy="482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6" name="Straight Arrow Connector 7">
            <a:extLst>
              <a:ext uri="{FF2B5EF4-FFF2-40B4-BE49-F238E27FC236}">
                <a16:creationId xmlns:a16="http://schemas.microsoft.com/office/drawing/2014/main" id="{9B06F1B6-7261-CD4E-8595-0EA025D07244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2590800"/>
            <a:ext cx="30480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7" name="Straight Arrow Connector 9">
            <a:extLst>
              <a:ext uri="{FF2B5EF4-FFF2-40B4-BE49-F238E27FC236}">
                <a16:creationId xmlns:a16="http://schemas.microsoft.com/office/drawing/2014/main" id="{29243423-5D9A-C349-A48A-C2BF3E7A7087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276600"/>
            <a:ext cx="32766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8" name="Straight Arrow Connector 10">
            <a:extLst>
              <a:ext uri="{FF2B5EF4-FFF2-40B4-BE49-F238E27FC236}">
                <a16:creationId xmlns:a16="http://schemas.microsoft.com/office/drawing/2014/main" id="{7C7715DA-16EE-8648-BB6F-40D907068C7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886200"/>
            <a:ext cx="30099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69" name="Straight Arrow Connector 12">
            <a:extLst>
              <a:ext uri="{FF2B5EF4-FFF2-40B4-BE49-F238E27FC236}">
                <a16:creationId xmlns:a16="http://schemas.microsoft.com/office/drawing/2014/main" id="{9C112006-E5E7-8342-A624-69A3A2FC138E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2192338"/>
            <a:ext cx="2362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0" name="Straight Arrow Connector 15">
            <a:extLst>
              <a:ext uri="{FF2B5EF4-FFF2-40B4-BE49-F238E27FC236}">
                <a16:creationId xmlns:a16="http://schemas.microsoft.com/office/drawing/2014/main" id="{139A43DC-07D1-3B4E-AF23-89AD434941D9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4953000"/>
            <a:ext cx="12954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Arc 28">
            <a:extLst>
              <a:ext uri="{FF2B5EF4-FFF2-40B4-BE49-F238E27FC236}">
                <a16:creationId xmlns:a16="http://schemas.microsoft.com/office/drawing/2014/main" id="{37312E6B-55FA-1041-B746-1E0908149B06}"/>
              </a:ext>
            </a:extLst>
          </p:cNvPr>
          <p:cNvSpPr/>
          <p:nvPr/>
        </p:nvSpPr>
        <p:spPr bwMode="auto">
          <a:xfrm rot="20621738" flipV="1">
            <a:off x="5656264" y="1268413"/>
            <a:ext cx="693737" cy="709612"/>
          </a:xfrm>
          <a:prstGeom prst="arc">
            <a:avLst>
              <a:gd name="adj1" fmla="val 16200000"/>
              <a:gd name="adj2" fmla="val 1298718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Freeform 15">
            <a:extLst>
              <a:ext uri="{FF2B5EF4-FFF2-40B4-BE49-F238E27FC236}">
                <a16:creationId xmlns:a16="http://schemas.microsoft.com/office/drawing/2014/main" id="{F68C005F-E021-4D4E-BB2B-0F4C6712A349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5586" name="Title 1">
            <a:extLst>
              <a:ext uri="{FF2B5EF4-FFF2-40B4-BE49-F238E27FC236}">
                <a16:creationId xmlns:a16="http://schemas.microsoft.com/office/drawing/2014/main" id="{24EF42EC-2CC6-324D-8DC4-89D61355E0BF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95587" name="Group 111">
            <a:extLst>
              <a:ext uri="{FF2B5EF4-FFF2-40B4-BE49-F238E27FC236}">
                <a16:creationId xmlns:a16="http://schemas.microsoft.com/office/drawing/2014/main" id="{C5D2C275-8FC1-1E45-A04F-5111398978F2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95640" name="Straight Connector 112">
              <a:extLst>
                <a:ext uri="{FF2B5EF4-FFF2-40B4-BE49-F238E27FC236}">
                  <a16:creationId xmlns:a16="http://schemas.microsoft.com/office/drawing/2014/main" id="{391D76F3-26BC-2C41-9DAF-9780B4F36B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41" name="Freeform 18">
              <a:extLst>
                <a:ext uri="{FF2B5EF4-FFF2-40B4-BE49-F238E27FC236}">
                  <a16:creationId xmlns:a16="http://schemas.microsoft.com/office/drawing/2014/main" id="{05960B5B-D250-2A4F-BF68-11BAE6C35B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42" name="Freeform 19">
              <a:extLst>
                <a:ext uri="{FF2B5EF4-FFF2-40B4-BE49-F238E27FC236}">
                  <a16:creationId xmlns:a16="http://schemas.microsoft.com/office/drawing/2014/main" id="{868683D5-7C88-2C45-B810-C5C4637A41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43" name="TextBox 115">
              <a:extLst>
                <a:ext uri="{FF2B5EF4-FFF2-40B4-BE49-F238E27FC236}">
                  <a16:creationId xmlns:a16="http://schemas.microsoft.com/office/drawing/2014/main" id="{D8710745-7C70-9249-9AA5-56F61C554A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44" name="TextBox 116">
              <a:extLst>
                <a:ext uri="{FF2B5EF4-FFF2-40B4-BE49-F238E27FC236}">
                  <a16:creationId xmlns:a16="http://schemas.microsoft.com/office/drawing/2014/main" id="{5AB1A0C4-F80C-A442-8F48-377ACB71E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88" name="Group 117">
            <a:extLst>
              <a:ext uri="{FF2B5EF4-FFF2-40B4-BE49-F238E27FC236}">
                <a16:creationId xmlns:a16="http://schemas.microsoft.com/office/drawing/2014/main" id="{B787B828-6C9E-7B44-986F-1504487A7E83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95635" name="Straight Connector 118">
              <a:extLst>
                <a:ext uri="{FF2B5EF4-FFF2-40B4-BE49-F238E27FC236}">
                  <a16:creationId xmlns:a16="http://schemas.microsoft.com/office/drawing/2014/main" id="{A49BB543-60A8-3A42-959D-9AB3844D106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36" name="Freeform 18">
              <a:extLst>
                <a:ext uri="{FF2B5EF4-FFF2-40B4-BE49-F238E27FC236}">
                  <a16:creationId xmlns:a16="http://schemas.microsoft.com/office/drawing/2014/main" id="{D01CB68B-3806-BB4F-A1EE-48AA429114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37" name="Freeform 19">
              <a:extLst>
                <a:ext uri="{FF2B5EF4-FFF2-40B4-BE49-F238E27FC236}">
                  <a16:creationId xmlns:a16="http://schemas.microsoft.com/office/drawing/2014/main" id="{7569CD63-0A1A-564B-A75B-65133A5AB6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38" name="TextBox 121">
              <a:extLst>
                <a:ext uri="{FF2B5EF4-FFF2-40B4-BE49-F238E27FC236}">
                  <a16:creationId xmlns:a16="http://schemas.microsoft.com/office/drawing/2014/main" id="{180C626A-E978-7443-873B-939CCD5368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39" name="TextBox 122">
              <a:extLst>
                <a:ext uri="{FF2B5EF4-FFF2-40B4-BE49-F238E27FC236}">
                  <a16:creationId xmlns:a16="http://schemas.microsoft.com/office/drawing/2014/main" id="{FD05E8FE-7ACF-0B45-A083-5CD9093063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89" name="Group 123">
            <a:extLst>
              <a:ext uri="{FF2B5EF4-FFF2-40B4-BE49-F238E27FC236}">
                <a16:creationId xmlns:a16="http://schemas.microsoft.com/office/drawing/2014/main" id="{3A4F2321-A7C6-5D47-8C47-E9DA7815B283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95630" name="Straight Connector 124">
              <a:extLst>
                <a:ext uri="{FF2B5EF4-FFF2-40B4-BE49-F238E27FC236}">
                  <a16:creationId xmlns:a16="http://schemas.microsoft.com/office/drawing/2014/main" id="{921429B1-63EF-B747-A9E7-ACEDEEC628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31" name="Freeform 18">
              <a:extLst>
                <a:ext uri="{FF2B5EF4-FFF2-40B4-BE49-F238E27FC236}">
                  <a16:creationId xmlns:a16="http://schemas.microsoft.com/office/drawing/2014/main" id="{B7741928-AE7E-404A-9C4C-067C417DA0E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32" name="Freeform 19">
              <a:extLst>
                <a:ext uri="{FF2B5EF4-FFF2-40B4-BE49-F238E27FC236}">
                  <a16:creationId xmlns:a16="http://schemas.microsoft.com/office/drawing/2014/main" id="{E9D85ACD-74C1-C544-8098-DC0E63744E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33" name="TextBox 127">
              <a:extLst>
                <a:ext uri="{FF2B5EF4-FFF2-40B4-BE49-F238E27FC236}">
                  <a16:creationId xmlns:a16="http://schemas.microsoft.com/office/drawing/2014/main" id="{E731EE3B-0EA4-A647-A258-D48670D477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34" name="TextBox 128">
              <a:extLst>
                <a:ext uri="{FF2B5EF4-FFF2-40B4-BE49-F238E27FC236}">
                  <a16:creationId xmlns:a16="http://schemas.microsoft.com/office/drawing/2014/main" id="{4463E4B7-CC45-5344-9B6D-558774EA53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90" name="Group 129">
            <a:extLst>
              <a:ext uri="{FF2B5EF4-FFF2-40B4-BE49-F238E27FC236}">
                <a16:creationId xmlns:a16="http://schemas.microsoft.com/office/drawing/2014/main" id="{B32B54D0-338A-BF46-A207-91B73FB12E66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95625" name="Straight Connector 130">
              <a:extLst>
                <a:ext uri="{FF2B5EF4-FFF2-40B4-BE49-F238E27FC236}">
                  <a16:creationId xmlns:a16="http://schemas.microsoft.com/office/drawing/2014/main" id="{0699BA83-8C38-BD4C-A16E-90E09D56B77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26" name="Freeform 18">
              <a:extLst>
                <a:ext uri="{FF2B5EF4-FFF2-40B4-BE49-F238E27FC236}">
                  <a16:creationId xmlns:a16="http://schemas.microsoft.com/office/drawing/2014/main" id="{21DB1815-0521-A649-9ABD-B38FC885F3C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27" name="Freeform 19">
              <a:extLst>
                <a:ext uri="{FF2B5EF4-FFF2-40B4-BE49-F238E27FC236}">
                  <a16:creationId xmlns:a16="http://schemas.microsoft.com/office/drawing/2014/main" id="{DED9034F-D487-C74C-ACC4-CEBEF7F7267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628" name="TextBox 133">
              <a:extLst>
                <a:ext uri="{FF2B5EF4-FFF2-40B4-BE49-F238E27FC236}">
                  <a16:creationId xmlns:a16="http://schemas.microsoft.com/office/drawing/2014/main" id="{B2928136-4320-BC48-AACA-3A1B25227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29" name="TextBox 134">
              <a:extLst>
                <a:ext uri="{FF2B5EF4-FFF2-40B4-BE49-F238E27FC236}">
                  <a16:creationId xmlns:a16="http://schemas.microsoft.com/office/drawing/2014/main" id="{116415F3-3536-0446-9EDD-4A0257A13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591" name="Group 146">
            <a:extLst>
              <a:ext uri="{FF2B5EF4-FFF2-40B4-BE49-F238E27FC236}">
                <a16:creationId xmlns:a16="http://schemas.microsoft.com/office/drawing/2014/main" id="{4AA71AE6-CEB9-7D43-9C25-5B6BBA629AC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95622" name="Straight Connector 147">
              <a:extLst>
                <a:ext uri="{FF2B5EF4-FFF2-40B4-BE49-F238E27FC236}">
                  <a16:creationId xmlns:a16="http://schemas.microsoft.com/office/drawing/2014/main" id="{A644B0EA-A7FC-F84B-AA8C-F8F2AFA8EDE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23" name="TextBox 150">
              <a:extLst>
                <a:ext uri="{FF2B5EF4-FFF2-40B4-BE49-F238E27FC236}">
                  <a16:creationId xmlns:a16="http://schemas.microsoft.com/office/drawing/2014/main" id="{43B79965-0062-F049-927C-1FBEB15F9A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24" name="TextBox 151">
              <a:extLst>
                <a:ext uri="{FF2B5EF4-FFF2-40B4-BE49-F238E27FC236}">
                  <a16:creationId xmlns:a16="http://schemas.microsoft.com/office/drawing/2014/main" id="{13F3B12E-508E-1E45-AB37-8BB68A0BDA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92" name="Group 152">
            <a:extLst>
              <a:ext uri="{FF2B5EF4-FFF2-40B4-BE49-F238E27FC236}">
                <a16:creationId xmlns:a16="http://schemas.microsoft.com/office/drawing/2014/main" id="{2906F9CF-17E2-B44A-AE4B-FD0C385BC2D7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95619" name="Straight Connector 153">
              <a:extLst>
                <a:ext uri="{FF2B5EF4-FFF2-40B4-BE49-F238E27FC236}">
                  <a16:creationId xmlns:a16="http://schemas.microsoft.com/office/drawing/2014/main" id="{244C53D7-C9F8-FF47-90C2-4C0DA34E35F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20" name="TextBox 156">
              <a:extLst>
                <a:ext uri="{FF2B5EF4-FFF2-40B4-BE49-F238E27FC236}">
                  <a16:creationId xmlns:a16="http://schemas.microsoft.com/office/drawing/2014/main" id="{1980C243-580C-8147-8604-8B87F7CAA9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21" name="TextBox 157">
              <a:extLst>
                <a:ext uri="{FF2B5EF4-FFF2-40B4-BE49-F238E27FC236}">
                  <a16:creationId xmlns:a16="http://schemas.microsoft.com/office/drawing/2014/main" id="{35D307D2-CA3F-274D-8F9A-D877F6D2C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93" name="Group 158">
            <a:extLst>
              <a:ext uri="{FF2B5EF4-FFF2-40B4-BE49-F238E27FC236}">
                <a16:creationId xmlns:a16="http://schemas.microsoft.com/office/drawing/2014/main" id="{47AFD8D0-0B9F-9240-A0CF-83AB9CC26C11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95616" name="Straight Connector 159">
              <a:extLst>
                <a:ext uri="{FF2B5EF4-FFF2-40B4-BE49-F238E27FC236}">
                  <a16:creationId xmlns:a16="http://schemas.microsoft.com/office/drawing/2014/main" id="{2C603F5E-56AE-9449-BDA1-6A92E83A77E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17" name="TextBox 162">
              <a:extLst>
                <a:ext uri="{FF2B5EF4-FFF2-40B4-BE49-F238E27FC236}">
                  <a16:creationId xmlns:a16="http://schemas.microsoft.com/office/drawing/2014/main" id="{60462255-3F69-3F48-8DFE-8ADCA65E9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18" name="TextBox 163">
              <a:extLst>
                <a:ext uri="{FF2B5EF4-FFF2-40B4-BE49-F238E27FC236}">
                  <a16:creationId xmlns:a16="http://schemas.microsoft.com/office/drawing/2014/main" id="{56022B47-C1DD-8D4E-9E9D-3C9BCBE68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94" name="Group 164">
            <a:extLst>
              <a:ext uri="{FF2B5EF4-FFF2-40B4-BE49-F238E27FC236}">
                <a16:creationId xmlns:a16="http://schemas.microsoft.com/office/drawing/2014/main" id="{838F7CB5-816D-824F-A884-8F6A8EC790FC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95613" name="Straight Connector 165">
              <a:extLst>
                <a:ext uri="{FF2B5EF4-FFF2-40B4-BE49-F238E27FC236}">
                  <a16:creationId xmlns:a16="http://schemas.microsoft.com/office/drawing/2014/main" id="{9400FCD8-4F1D-2B4E-9A6D-241FF43178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14" name="TextBox 168">
              <a:extLst>
                <a:ext uri="{FF2B5EF4-FFF2-40B4-BE49-F238E27FC236}">
                  <a16:creationId xmlns:a16="http://schemas.microsoft.com/office/drawing/2014/main" id="{CC7AAAE9-1AE0-7643-9EAF-2B8FB3BD5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5615" name="TextBox 169">
              <a:extLst>
                <a:ext uri="{FF2B5EF4-FFF2-40B4-BE49-F238E27FC236}">
                  <a16:creationId xmlns:a16="http://schemas.microsoft.com/office/drawing/2014/main" id="{48270477-238D-3648-A9EB-490ED3E860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595" name="Group 170">
            <a:extLst>
              <a:ext uri="{FF2B5EF4-FFF2-40B4-BE49-F238E27FC236}">
                <a16:creationId xmlns:a16="http://schemas.microsoft.com/office/drawing/2014/main" id="{DEBBF97D-D8D3-DF49-A050-D364106DA8E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95611" name="Straight Connector 171">
              <a:extLst>
                <a:ext uri="{FF2B5EF4-FFF2-40B4-BE49-F238E27FC236}">
                  <a16:creationId xmlns:a16="http://schemas.microsoft.com/office/drawing/2014/main" id="{EED2EE52-AC97-C340-A899-3B3E07B4B7ED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12" name="TextBox 173">
              <a:extLst>
                <a:ext uri="{FF2B5EF4-FFF2-40B4-BE49-F238E27FC236}">
                  <a16:creationId xmlns:a16="http://schemas.microsoft.com/office/drawing/2014/main" id="{BD25EED4-1E7D-6C4E-80B4-F52580D2D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5596" name="Group 187">
            <a:extLst>
              <a:ext uri="{FF2B5EF4-FFF2-40B4-BE49-F238E27FC236}">
                <a16:creationId xmlns:a16="http://schemas.microsoft.com/office/drawing/2014/main" id="{09730B0E-9739-BD45-9671-2EB658477AD3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95609" name="Straight Connector 188">
              <a:extLst>
                <a:ext uri="{FF2B5EF4-FFF2-40B4-BE49-F238E27FC236}">
                  <a16:creationId xmlns:a16="http://schemas.microsoft.com/office/drawing/2014/main" id="{0D9A2699-7290-844E-912D-96F1834D23C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10" name="TextBox 190">
              <a:extLst>
                <a:ext uri="{FF2B5EF4-FFF2-40B4-BE49-F238E27FC236}">
                  <a16:creationId xmlns:a16="http://schemas.microsoft.com/office/drawing/2014/main" id="{8A9029B8-767E-1543-B845-4BE766581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597" name="Group 191">
            <a:extLst>
              <a:ext uri="{FF2B5EF4-FFF2-40B4-BE49-F238E27FC236}">
                <a16:creationId xmlns:a16="http://schemas.microsoft.com/office/drawing/2014/main" id="{23EB9E2A-5BC1-8F46-9CD8-FF22D8404292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95607" name="Straight Connector 192">
              <a:extLst>
                <a:ext uri="{FF2B5EF4-FFF2-40B4-BE49-F238E27FC236}">
                  <a16:creationId xmlns:a16="http://schemas.microsoft.com/office/drawing/2014/main" id="{569B9D1A-4F40-E24A-9E56-A10EF2103E9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08" name="TextBox 193">
              <a:extLst>
                <a:ext uri="{FF2B5EF4-FFF2-40B4-BE49-F238E27FC236}">
                  <a16:creationId xmlns:a16="http://schemas.microsoft.com/office/drawing/2014/main" id="{51EC9D5E-0F3C-ED43-AC2D-DA86330C8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598" name="Group 194">
            <a:extLst>
              <a:ext uri="{FF2B5EF4-FFF2-40B4-BE49-F238E27FC236}">
                <a16:creationId xmlns:a16="http://schemas.microsoft.com/office/drawing/2014/main" id="{A06D5F4C-8FE8-3B45-B5DF-6BA4F2C532B6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95605" name="Straight Connector 195">
              <a:extLst>
                <a:ext uri="{FF2B5EF4-FFF2-40B4-BE49-F238E27FC236}">
                  <a16:creationId xmlns:a16="http://schemas.microsoft.com/office/drawing/2014/main" id="{1AB40695-A343-DD4A-B4AA-DA9C25DA36F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06" name="TextBox 196">
              <a:extLst>
                <a:ext uri="{FF2B5EF4-FFF2-40B4-BE49-F238E27FC236}">
                  <a16:creationId xmlns:a16="http://schemas.microsoft.com/office/drawing/2014/main" id="{F50C546F-5ABA-8C4E-9660-ACA3911AF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599" name="Group 197">
            <a:extLst>
              <a:ext uri="{FF2B5EF4-FFF2-40B4-BE49-F238E27FC236}">
                <a16:creationId xmlns:a16="http://schemas.microsoft.com/office/drawing/2014/main" id="{4E79EEF3-A2F2-A440-A93A-062A06F63F5C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95603" name="Straight Connector 198">
              <a:extLst>
                <a:ext uri="{FF2B5EF4-FFF2-40B4-BE49-F238E27FC236}">
                  <a16:creationId xmlns:a16="http://schemas.microsoft.com/office/drawing/2014/main" id="{B69791A0-9370-9D4A-A65E-9C73E093AC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04" name="TextBox 199">
              <a:extLst>
                <a:ext uri="{FF2B5EF4-FFF2-40B4-BE49-F238E27FC236}">
                  <a16:creationId xmlns:a16="http://schemas.microsoft.com/office/drawing/2014/main" id="{1898698D-B1BA-A547-905E-9EDA26FA2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5600" name="Group 200">
            <a:extLst>
              <a:ext uri="{FF2B5EF4-FFF2-40B4-BE49-F238E27FC236}">
                <a16:creationId xmlns:a16="http://schemas.microsoft.com/office/drawing/2014/main" id="{C9457BF1-3095-CB41-9269-FA56D53021B4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95601" name="Straight Connector 201">
              <a:extLst>
                <a:ext uri="{FF2B5EF4-FFF2-40B4-BE49-F238E27FC236}">
                  <a16:creationId xmlns:a16="http://schemas.microsoft.com/office/drawing/2014/main" id="{5F4EF6AA-3527-F044-9A77-108F7A82F996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5602" name="TextBox 202">
              <a:extLst>
                <a:ext uri="{FF2B5EF4-FFF2-40B4-BE49-F238E27FC236}">
                  <a16:creationId xmlns:a16="http://schemas.microsoft.com/office/drawing/2014/main" id="{59C50190-A94C-A64F-85CF-9083FED3C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Freeform 15">
            <a:extLst>
              <a:ext uri="{FF2B5EF4-FFF2-40B4-BE49-F238E27FC236}">
                <a16:creationId xmlns:a16="http://schemas.microsoft.com/office/drawing/2014/main" id="{C84527D2-D880-2341-B740-BC3B15444AEF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10" name="Title 1">
            <a:extLst>
              <a:ext uri="{FF2B5EF4-FFF2-40B4-BE49-F238E27FC236}">
                <a16:creationId xmlns:a16="http://schemas.microsoft.com/office/drawing/2014/main" id="{4B6C4E88-E636-024C-AABD-E5FF813EFE60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96611" name="Group 111">
            <a:extLst>
              <a:ext uri="{FF2B5EF4-FFF2-40B4-BE49-F238E27FC236}">
                <a16:creationId xmlns:a16="http://schemas.microsoft.com/office/drawing/2014/main" id="{AA0E51DE-BA75-394E-8457-F7DFE43964BB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96666" name="Straight Connector 112">
              <a:extLst>
                <a:ext uri="{FF2B5EF4-FFF2-40B4-BE49-F238E27FC236}">
                  <a16:creationId xmlns:a16="http://schemas.microsoft.com/office/drawing/2014/main" id="{941FB40B-640A-0643-B130-F20406CE6E1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67" name="Freeform 18">
              <a:extLst>
                <a:ext uri="{FF2B5EF4-FFF2-40B4-BE49-F238E27FC236}">
                  <a16:creationId xmlns:a16="http://schemas.microsoft.com/office/drawing/2014/main" id="{1D5C4AC5-1CAA-5E49-8B97-48362BFB8D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68" name="Freeform 19">
              <a:extLst>
                <a:ext uri="{FF2B5EF4-FFF2-40B4-BE49-F238E27FC236}">
                  <a16:creationId xmlns:a16="http://schemas.microsoft.com/office/drawing/2014/main" id="{EC57592C-4D69-9C43-8D5A-55F83AE2833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69" name="TextBox 115">
              <a:extLst>
                <a:ext uri="{FF2B5EF4-FFF2-40B4-BE49-F238E27FC236}">
                  <a16:creationId xmlns:a16="http://schemas.microsoft.com/office/drawing/2014/main" id="{283F7F4C-92AE-1F4A-879D-99CEF9158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70" name="TextBox 116">
              <a:extLst>
                <a:ext uri="{FF2B5EF4-FFF2-40B4-BE49-F238E27FC236}">
                  <a16:creationId xmlns:a16="http://schemas.microsoft.com/office/drawing/2014/main" id="{D1D12BCA-0249-F34F-9D0E-195131E58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2" name="Group 117">
            <a:extLst>
              <a:ext uri="{FF2B5EF4-FFF2-40B4-BE49-F238E27FC236}">
                <a16:creationId xmlns:a16="http://schemas.microsoft.com/office/drawing/2014/main" id="{FA11484F-A0AA-D648-B4F6-CA4C4968163B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96661" name="Straight Connector 118">
              <a:extLst>
                <a:ext uri="{FF2B5EF4-FFF2-40B4-BE49-F238E27FC236}">
                  <a16:creationId xmlns:a16="http://schemas.microsoft.com/office/drawing/2014/main" id="{F7B7929B-CE06-6149-BA17-223DA029564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62" name="Freeform 18">
              <a:extLst>
                <a:ext uri="{FF2B5EF4-FFF2-40B4-BE49-F238E27FC236}">
                  <a16:creationId xmlns:a16="http://schemas.microsoft.com/office/drawing/2014/main" id="{61B9ACF1-9F75-144C-AFCB-9B5A5B60BA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63" name="Freeform 19">
              <a:extLst>
                <a:ext uri="{FF2B5EF4-FFF2-40B4-BE49-F238E27FC236}">
                  <a16:creationId xmlns:a16="http://schemas.microsoft.com/office/drawing/2014/main" id="{DB46E577-C18C-9444-8D8D-B18384DF0BE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64" name="TextBox 121">
              <a:extLst>
                <a:ext uri="{FF2B5EF4-FFF2-40B4-BE49-F238E27FC236}">
                  <a16:creationId xmlns:a16="http://schemas.microsoft.com/office/drawing/2014/main" id="{B9E237A1-1110-644E-979B-ECFB2E658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65" name="TextBox 122">
              <a:extLst>
                <a:ext uri="{FF2B5EF4-FFF2-40B4-BE49-F238E27FC236}">
                  <a16:creationId xmlns:a16="http://schemas.microsoft.com/office/drawing/2014/main" id="{B17D267F-99BA-3148-BFC1-ADD6FE2AC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3" name="Group 123">
            <a:extLst>
              <a:ext uri="{FF2B5EF4-FFF2-40B4-BE49-F238E27FC236}">
                <a16:creationId xmlns:a16="http://schemas.microsoft.com/office/drawing/2014/main" id="{4974A576-1BB2-9840-8339-461858964C05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96656" name="Straight Connector 124">
              <a:extLst>
                <a:ext uri="{FF2B5EF4-FFF2-40B4-BE49-F238E27FC236}">
                  <a16:creationId xmlns:a16="http://schemas.microsoft.com/office/drawing/2014/main" id="{F4F2CF3D-3DF4-3746-9DF0-042D493E13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57" name="Freeform 18">
              <a:extLst>
                <a:ext uri="{FF2B5EF4-FFF2-40B4-BE49-F238E27FC236}">
                  <a16:creationId xmlns:a16="http://schemas.microsoft.com/office/drawing/2014/main" id="{CEBFB0A6-B9E6-E549-A56B-A9067737DE2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58" name="Freeform 19">
              <a:extLst>
                <a:ext uri="{FF2B5EF4-FFF2-40B4-BE49-F238E27FC236}">
                  <a16:creationId xmlns:a16="http://schemas.microsoft.com/office/drawing/2014/main" id="{43F0A7F0-8814-194C-B326-E4C5553A2D5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59" name="TextBox 127">
              <a:extLst>
                <a:ext uri="{FF2B5EF4-FFF2-40B4-BE49-F238E27FC236}">
                  <a16:creationId xmlns:a16="http://schemas.microsoft.com/office/drawing/2014/main" id="{67DAAA91-2FF5-484F-A1DF-869C28D90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60" name="TextBox 128">
              <a:extLst>
                <a:ext uri="{FF2B5EF4-FFF2-40B4-BE49-F238E27FC236}">
                  <a16:creationId xmlns:a16="http://schemas.microsoft.com/office/drawing/2014/main" id="{C227DE43-6E05-564D-80EA-6BC8B6E1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4" name="Group 129">
            <a:extLst>
              <a:ext uri="{FF2B5EF4-FFF2-40B4-BE49-F238E27FC236}">
                <a16:creationId xmlns:a16="http://schemas.microsoft.com/office/drawing/2014/main" id="{98ECB461-DF62-E947-A362-6FCBAB995DCB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96651" name="Straight Connector 130">
              <a:extLst>
                <a:ext uri="{FF2B5EF4-FFF2-40B4-BE49-F238E27FC236}">
                  <a16:creationId xmlns:a16="http://schemas.microsoft.com/office/drawing/2014/main" id="{E223B188-695F-C846-A645-4F9139F3E0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52" name="Freeform 18">
              <a:extLst>
                <a:ext uri="{FF2B5EF4-FFF2-40B4-BE49-F238E27FC236}">
                  <a16:creationId xmlns:a16="http://schemas.microsoft.com/office/drawing/2014/main" id="{DF5D2CF0-3C4B-614A-A1BF-AB215E4388C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53" name="Freeform 19">
              <a:extLst>
                <a:ext uri="{FF2B5EF4-FFF2-40B4-BE49-F238E27FC236}">
                  <a16:creationId xmlns:a16="http://schemas.microsoft.com/office/drawing/2014/main" id="{E53FCD38-14F5-3040-8674-BB8A9C2F92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54" name="TextBox 133">
              <a:extLst>
                <a:ext uri="{FF2B5EF4-FFF2-40B4-BE49-F238E27FC236}">
                  <a16:creationId xmlns:a16="http://schemas.microsoft.com/office/drawing/2014/main" id="{1985B547-D192-3846-94E0-17C960446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55" name="TextBox 134">
              <a:extLst>
                <a:ext uri="{FF2B5EF4-FFF2-40B4-BE49-F238E27FC236}">
                  <a16:creationId xmlns:a16="http://schemas.microsoft.com/office/drawing/2014/main" id="{66F887C2-B7E8-054B-9206-CD9E9A8B7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15" name="Group 146">
            <a:extLst>
              <a:ext uri="{FF2B5EF4-FFF2-40B4-BE49-F238E27FC236}">
                <a16:creationId xmlns:a16="http://schemas.microsoft.com/office/drawing/2014/main" id="{3CAC7437-19FB-3C43-A059-90D2C3FF7A5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96648" name="Straight Connector 147">
              <a:extLst>
                <a:ext uri="{FF2B5EF4-FFF2-40B4-BE49-F238E27FC236}">
                  <a16:creationId xmlns:a16="http://schemas.microsoft.com/office/drawing/2014/main" id="{CAE40F40-35D0-7141-8161-59B33B4D94D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49" name="TextBox 150">
              <a:extLst>
                <a:ext uri="{FF2B5EF4-FFF2-40B4-BE49-F238E27FC236}">
                  <a16:creationId xmlns:a16="http://schemas.microsoft.com/office/drawing/2014/main" id="{3B79D58A-CD92-8947-9BBC-C2833677F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50" name="TextBox 151">
              <a:extLst>
                <a:ext uri="{FF2B5EF4-FFF2-40B4-BE49-F238E27FC236}">
                  <a16:creationId xmlns:a16="http://schemas.microsoft.com/office/drawing/2014/main" id="{99167D51-79FB-2A43-BB31-D7765A1B1F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6" name="Group 152">
            <a:extLst>
              <a:ext uri="{FF2B5EF4-FFF2-40B4-BE49-F238E27FC236}">
                <a16:creationId xmlns:a16="http://schemas.microsoft.com/office/drawing/2014/main" id="{CA64E3C6-4635-EF45-9C92-9B741F8E1E74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96645" name="Straight Connector 153">
              <a:extLst>
                <a:ext uri="{FF2B5EF4-FFF2-40B4-BE49-F238E27FC236}">
                  <a16:creationId xmlns:a16="http://schemas.microsoft.com/office/drawing/2014/main" id="{B9FE28CB-2E5F-F046-BFA1-9A8BBA92E6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46" name="TextBox 156">
              <a:extLst>
                <a:ext uri="{FF2B5EF4-FFF2-40B4-BE49-F238E27FC236}">
                  <a16:creationId xmlns:a16="http://schemas.microsoft.com/office/drawing/2014/main" id="{540D9F3D-47A3-E241-9156-E999C7DDC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47" name="TextBox 157">
              <a:extLst>
                <a:ext uri="{FF2B5EF4-FFF2-40B4-BE49-F238E27FC236}">
                  <a16:creationId xmlns:a16="http://schemas.microsoft.com/office/drawing/2014/main" id="{40515338-14E2-CC4A-B2C5-CEC009C663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7" name="Group 158">
            <a:extLst>
              <a:ext uri="{FF2B5EF4-FFF2-40B4-BE49-F238E27FC236}">
                <a16:creationId xmlns:a16="http://schemas.microsoft.com/office/drawing/2014/main" id="{453E84C2-2C4A-DB4F-944B-6A4358353E17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96642" name="Straight Connector 159">
              <a:extLst>
                <a:ext uri="{FF2B5EF4-FFF2-40B4-BE49-F238E27FC236}">
                  <a16:creationId xmlns:a16="http://schemas.microsoft.com/office/drawing/2014/main" id="{E3DBD3D5-0B70-1843-BC0C-7CFABE9AA5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43" name="TextBox 162">
              <a:extLst>
                <a:ext uri="{FF2B5EF4-FFF2-40B4-BE49-F238E27FC236}">
                  <a16:creationId xmlns:a16="http://schemas.microsoft.com/office/drawing/2014/main" id="{C17B98A2-573F-0A42-9C99-3471A6C1B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44" name="TextBox 163">
              <a:extLst>
                <a:ext uri="{FF2B5EF4-FFF2-40B4-BE49-F238E27FC236}">
                  <a16:creationId xmlns:a16="http://schemas.microsoft.com/office/drawing/2014/main" id="{6C9084E2-E1E2-B84D-A58E-20DD6F4AE6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18" name="Group 164">
            <a:extLst>
              <a:ext uri="{FF2B5EF4-FFF2-40B4-BE49-F238E27FC236}">
                <a16:creationId xmlns:a16="http://schemas.microsoft.com/office/drawing/2014/main" id="{5E718105-A878-584D-8E9E-9EDCA2153636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96639" name="Straight Connector 165">
              <a:extLst>
                <a:ext uri="{FF2B5EF4-FFF2-40B4-BE49-F238E27FC236}">
                  <a16:creationId xmlns:a16="http://schemas.microsoft.com/office/drawing/2014/main" id="{A28C7B14-F390-D74E-84BC-4DE03547B80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40" name="TextBox 168">
              <a:extLst>
                <a:ext uri="{FF2B5EF4-FFF2-40B4-BE49-F238E27FC236}">
                  <a16:creationId xmlns:a16="http://schemas.microsoft.com/office/drawing/2014/main" id="{14CE343E-63C9-634C-B76D-913EC76CF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6641" name="TextBox 169">
              <a:extLst>
                <a:ext uri="{FF2B5EF4-FFF2-40B4-BE49-F238E27FC236}">
                  <a16:creationId xmlns:a16="http://schemas.microsoft.com/office/drawing/2014/main" id="{C21E832C-63D0-2D42-81BB-FA55FE8BD2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19" name="Group 170">
            <a:extLst>
              <a:ext uri="{FF2B5EF4-FFF2-40B4-BE49-F238E27FC236}">
                <a16:creationId xmlns:a16="http://schemas.microsoft.com/office/drawing/2014/main" id="{4C07B234-F777-5743-AA2B-34610071E994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96637" name="Straight Connector 171">
              <a:extLst>
                <a:ext uri="{FF2B5EF4-FFF2-40B4-BE49-F238E27FC236}">
                  <a16:creationId xmlns:a16="http://schemas.microsoft.com/office/drawing/2014/main" id="{DBE68A95-671F-5940-9BD6-5444BF0B46D0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38" name="TextBox 173">
              <a:extLst>
                <a:ext uri="{FF2B5EF4-FFF2-40B4-BE49-F238E27FC236}">
                  <a16:creationId xmlns:a16="http://schemas.microsoft.com/office/drawing/2014/main" id="{395F4EF6-D5B3-E344-AA9A-46FEC97180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6620" name="Group 187">
            <a:extLst>
              <a:ext uri="{FF2B5EF4-FFF2-40B4-BE49-F238E27FC236}">
                <a16:creationId xmlns:a16="http://schemas.microsoft.com/office/drawing/2014/main" id="{EB3B6EAD-D2C8-B64A-8E4E-05A1301AEB01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96635" name="Straight Connector 188">
              <a:extLst>
                <a:ext uri="{FF2B5EF4-FFF2-40B4-BE49-F238E27FC236}">
                  <a16:creationId xmlns:a16="http://schemas.microsoft.com/office/drawing/2014/main" id="{E04FF367-0E76-DE46-986A-24E0805A571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36" name="TextBox 190">
              <a:extLst>
                <a:ext uri="{FF2B5EF4-FFF2-40B4-BE49-F238E27FC236}">
                  <a16:creationId xmlns:a16="http://schemas.microsoft.com/office/drawing/2014/main" id="{D9E86E05-477E-4E48-95E3-DAE2BD562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21" name="Group 191">
            <a:extLst>
              <a:ext uri="{FF2B5EF4-FFF2-40B4-BE49-F238E27FC236}">
                <a16:creationId xmlns:a16="http://schemas.microsoft.com/office/drawing/2014/main" id="{86D426D0-4570-714C-8316-F90E80E27BC9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96633" name="Straight Connector 192">
              <a:extLst>
                <a:ext uri="{FF2B5EF4-FFF2-40B4-BE49-F238E27FC236}">
                  <a16:creationId xmlns:a16="http://schemas.microsoft.com/office/drawing/2014/main" id="{D63908BE-85AC-9043-8B6D-8D555BA5B2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34" name="TextBox 193">
              <a:extLst>
                <a:ext uri="{FF2B5EF4-FFF2-40B4-BE49-F238E27FC236}">
                  <a16:creationId xmlns:a16="http://schemas.microsoft.com/office/drawing/2014/main" id="{3417A008-C7AA-D444-99A9-15AB6A4B65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22" name="Group 194">
            <a:extLst>
              <a:ext uri="{FF2B5EF4-FFF2-40B4-BE49-F238E27FC236}">
                <a16:creationId xmlns:a16="http://schemas.microsoft.com/office/drawing/2014/main" id="{3DB38F42-9FA8-294D-8C1A-64FC355C707A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96631" name="Straight Connector 195">
              <a:extLst>
                <a:ext uri="{FF2B5EF4-FFF2-40B4-BE49-F238E27FC236}">
                  <a16:creationId xmlns:a16="http://schemas.microsoft.com/office/drawing/2014/main" id="{6FF1B1D5-8076-A340-99A5-7D67E492385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32" name="TextBox 196">
              <a:extLst>
                <a:ext uri="{FF2B5EF4-FFF2-40B4-BE49-F238E27FC236}">
                  <a16:creationId xmlns:a16="http://schemas.microsoft.com/office/drawing/2014/main" id="{08C2E437-C5E8-B949-9770-F7EADF64B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23" name="Group 197">
            <a:extLst>
              <a:ext uri="{FF2B5EF4-FFF2-40B4-BE49-F238E27FC236}">
                <a16:creationId xmlns:a16="http://schemas.microsoft.com/office/drawing/2014/main" id="{7BDBD0DD-27B4-164E-890B-3C72978050BD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96629" name="Straight Connector 198">
              <a:extLst>
                <a:ext uri="{FF2B5EF4-FFF2-40B4-BE49-F238E27FC236}">
                  <a16:creationId xmlns:a16="http://schemas.microsoft.com/office/drawing/2014/main" id="{45DD2107-5130-0342-89DB-0AD130B9BDE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30" name="TextBox 199">
              <a:extLst>
                <a:ext uri="{FF2B5EF4-FFF2-40B4-BE49-F238E27FC236}">
                  <a16:creationId xmlns:a16="http://schemas.microsoft.com/office/drawing/2014/main" id="{843A3BE9-754B-0B40-975C-C317491223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6624" name="Group 200">
            <a:extLst>
              <a:ext uri="{FF2B5EF4-FFF2-40B4-BE49-F238E27FC236}">
                <a16:creationId xmlns:a16="http://schemas.microsoft.com/office/drawing/2014/main" id="{8B27FF23-31F5-FA4D-9FAE-493BE6DB192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96627" name="Straight Connector 201">
              <a:extLst>
                <a:ext uri="{FF2B5EF4-FFF2-40B4-BE49-F238E27FC236}">
                  <a16:creationId xmlns:a16="http://schemas.microsoft.com/office/drawing/2014/main" id="{422FA775-7C7C-0947-B72C-D789189EEA6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28" name="TextBox 202">
              <a:extLst>
                <a:ext uri="{FF2B5EF4-FFF2-40B4-BE49-F238E27FC236}">
                  <a16:creationId xmlns:a16="http://schemas.microsoft.com/office/drawing/2014/main" id="{F0FB4B11-C053-E446-A754-8B42EF7028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96625" name="Rectangle 61">
            <a:extLst>
              <a:ext uri="{FF2B5EF4-FFF2-40B4-BE49-F238E27FC236}">
                <a16:creationId xmlns:a16="http://schemas.microsoft.com/office/drawing/2014/main" id="{35EF05DC-B526-7C42-8726-E25FFC0BE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6" y="2433639"/>
            <a:ext cx="3000375" cy="20526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96626" name="TextBox 62">
            <a:extLst>
              <a:ext uri="{FF2B5EF4-FFF2-40B4-BE49-F238E27FC236}">
                <a16:creationId xmlns:a16="http://schemas.microsoft.com/office/drawing/2014/main" id="{F73A9C97-20CB-F64A-BFFA-C877180374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200" y="4538663"/>
            <a:ext cx="2489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the bits</a:t>
            </a:r>
          </a:p>
        </p:txBody>
      </p:sp>
    </p:spTree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Freeform 15">
            <a:extLst>
              <a:ext uri="{FF2B5EF4-FFF2-40B4-BE49-F238E27FC236}">
                <a16:creationId xmlns:a16="http://schemas.microsoft.com/office/drawing/2014/main" id="{01B3B11C-3A8B-EF49-8899-64A9BB52905A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7634" name="Title 1">
            <a:extLst>
              <a:ext uri="{FF2B5EF4-FFF2-40B4-BE49-F238E27FC236}">
                <a16:creationId xmlns:a16="http://schemas.microsoft.com/office/drawing/2014/main" id="{1B2AE404-E68B-B64F-8BEE-BDD02363EBD1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197635" name="Group 111">
            <a:extLst>
              <a:ext uri="{FF2B5EF4-FFF2-40B4-BE49-F238E27FC236}">
                <a16:creationId xmlns:a16="http://schemas.microsoft.com/office/drawing/2014/main" id="{9B54EFAB-0D67-AF4D-8BB5-8EE76A23DDA5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9033"/>
          </a:xfrm>
        </p:grpSpPr>
        <p:cxnSp>
          <p:nvCxnSpPr>
            <p:cNvPr id="197690" name="Straight Connector 112">
              <a:extLst>
                <a:ext uri="{FF2B5EF4-FFF2-40B4-BE49-F238E27FC236}">
                  <a16:creationId xmlns:a16="http://schemas.microsoft.com/office/drawing/2014/main" id="{39B3C4B2-0994-C54D-8960-C5BDDCD17F1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91" name="Freeform 18">
              <a:extLst>
                <a:ext uri="{FF2B5EF4-FFF2-40B4-BE49-F238E27FC236}">
                  <a16:creationId xmlns:a16="http://schemas.microsoft.com/office/drawing/2014/main" id="{827DFACA-6BF1-EB44-B755-9723F429C87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92" name="Freeform 19">
              <a:extLst>
                <a:ext uri="{FF2B5EF4-FFF2-40B4-BE49-F238E27FC236}">
                  <a16:creationId xmlns:a16="http://schemas.microsoft.com/office/drawing/2014/main" id="{90560FBF-27C5-354F-B4B1-A1088768194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93" name="TextBox 115">
              <a:extLst>
                <a:ext uri="{FF2B5EF4-FFF2-40B4-BE49-F238E27FC236}">
                  <a16:creationId xmlns:a16="http://schemas.microsoft.com/office/drawing/2014/main" id="{2F4CF22B-15B4-D24B-BC04-4D4F33AA2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94" name="TextBox 116">
              <a:extLst>
                <a:ext uri="{FF2B5EF4-FFF2-40B4-BE49-F238E27FC236}">
                  <a16:creationId xmlns:a16="http://schemas.microsoft.com/office/drawing/2014/main" id="{5A64B3A6-E19B-5745-A1DA-0842D6F075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36" name="Group 117">
            <a:extLst>
              <a:ext uri="{FF2B5EF4-FFF2-40B4-BE49-F238E27FC236}">
                <a16:creationId xmlns:a16="http://schemas.microsoft.com/office/drawing/2014/main" id="{3FFDEC85-B598-5C49-8014-EB3ACA7DB321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197685" name="Straight Connector 118">
              <a:extLst>
                <a:ext uri="{FF2B5EF4-FFF2-40B4-BE49-F238E27FC236}">
                  <a16:creationId xmlns:a16="http://schemas.microsoft.com/office/drawing/2014/main" id="{63470C46-3904-BB43-9940-51EB786C38D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86" name="Freeform 18">
              <a:extLst>
                <a:ext uri="{FF2B5EF4-FFF2-40B4-BE49-F238E27FC236}">
                  <a16:creationId xmlns:a16="http://schemas.microsoft.com/office/drawing/2014/main" id="{4DF6BEC2-CA80-D24B-BD88-161F1CAAD4D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87" name="Freeform 19">
              <a:extLst>
                <a:ext uri="{FF2B5EF4-FFF2-40B4-BE49-F238E27FC236}">
                  <a16:creationId xmlns:a16="http://schemas.microsoft.com/office/drawing/2014/main" id="{94A866C7-D649-CB40-8BC8-99E47A5FFB2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88" name="TextBox 121">
              <a:extLst>
                <a:ext uri="{FF2B5EF4-FFF2-40B4-BE49-F238E27FC236}">
                  <a16:creationId xmlns:a16="http://schemas.microsoft.com/office/drawing/2014/main" id="{7DFD9CF6-ADF7-E843-AFAD-C5A9C0413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89" name="TextBox 122">
              <a:extLst>
                <a:ext uri="{FF2B5EF4-FFF2-40B4-BE49-F238E27FC236}">
                  <a16:creationId xmlns:a16="http://schemas.microsoft.com/office/drawing/2014/main" id="{189DC902-3E4F-784D-AEFA-4858035BC2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37" name="Group 123">
            <a:extLst>
              <a:ext uri="{FF2B5EF4-FFF2-40B4-BE49-F238E27FC236}">
                <a16:creationId xmlns:a16="http://schemas.microsoft.com/office/drawing/2014/main" id="{D20FD7F3-7E72-4541-B648-BEB4F767BB44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197680" name="Straight Connector 124">
              <a:extLst>
                <a:ext uri="{FF2B5EF4-FFF2-40B4-BE49-F238E27FC236}">
                  <a16:creationId xmlns:a16="http://schemas.microsoft.com/office/drawing/2014/main" id="{D5635626-50F1-C74A-8883-94BEE4A2891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81" name="Freeform 18">
              <a:extLst>
                <a:ext uri="{FF2B5EF4-FFF2-40B4-BE49-F238E27FC236}">
                  <a16:creationId xmlns:a16="http://schemas.microsoft.com/office/drawing/2014/main" id="{442AEFF6-690D-494D-A562-5E2FE0AFAD7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82" name="Freeform 19">
              <a:extLst>
                <a:ext uri="{FF2B5EF4-FFF2-40B4-BE49-F238E27FC236}">
                  <a16:creationId xmlns:a16="http://schemas.microsoft.com/office/drawing/2014/main" id="{3A107CC5-4EF3-3948-9751-D75F7271AFD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83" name="TextBox 127">
              <a:extLst>
                <a:ext uri="{FF2B5EF4-FFF2-40B4-BE49-F238E27FC236}">
                  <a16:creationId xmlns:a16="http://schemas.microsoft.com/office/drawing/2014/main" id="{F84528E1-02D2-054C-AE74-A39B259F6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84" name="TextBox 128">
              <a:extLst>
                <a:ext uri="{FF2B5EF4-FFF2-40B4-BE49-F238E27FC236}">
                  <a16:creationId xmlns:a16="http://schemas.microsoft.com/office/drawing/2014/main" id="{7B38ED2E-8594-E643-ABC5-788E34DA2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38" name="Group 129">
            <a:extLst>
              <a:ext uri="{FF2B5EF4-FFF2-40B4-BE49-F238E27FC236}">
                <a16:creationId xmlns:a16="http://schemas.microsoft.com/office/drawing/2014/main" id="{4FD692F2-70CC-944A-AEB8-4B25D19C0491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83"/>
          </a:xfrm>
        </p:grpSpPr>
        <p:cxnSp>
          <p:nvCxnSpPr>
            <p:cNvPr id="197675" name="Straight Connector 130">
              <a:extLst>
                <a:ext uri="{FF2B5EF4-FFF2-40B4-BE49-F238E27FC236}">
                  <a16:creationId xmlns:a16="http://schemas.microsoft.com/office/drawing/2014/main" id="{DDCD1265-329D-364A-8255-8D396A1316B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76" name="Freeform 18">
              <a:extLst>
                <a:ext uri="{FF2B5EF4-FFF2-40B4-BE49-F238E27FC236}">
                  <a16:creationId xmlns:a16="http://schemas.microsoft.com/office/drawing/2014/main" id="{C0B61295-693F-1545-8AF6-DCCE79A5FFB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77" name="Freeform 19">
              <a:extLst>
                <a:ext uri="{FF2B5EF4-FFF2-40B4-BE49-F238E27FC236}">
                  <a16:creationId xmlns:a16="http://schemas.microsoft.com/office/drawing/2014/main" id="{271A1E78-DC2F-194D-B8A8-051B2201EBC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78" name="TextBox 133">
              <a:extLst>
                <a:ext uri="{FF2B5EF4-FFF2-40B4-BE49-F238E27FC236}">
                  <a16:creationId xmlns:a16="http://schemas.microsoft.com/office/drawing/2014/main" id="{D7157D2A-00A5-854F-86E1-6D98154D25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79" name="TextBox 134">
              <a:extLst>
                <a:ext uri="{FF2B5EF4-FFF2-40B4-BE49-F238E27FC236}">
                  <a16:creationId xmlns:a16="http://schemas.microsoft.com/office/drawing/2014/main" id="{8E98E257-C60D-7640-ACF7-DBE5BA66F4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39" name="Group 146">
            <a:extLst>
              <a:ext uri="{FF2B5EF4-FFF2-40B4-BE49-F238E27FC236}">
                <a16:creationId xmlns:a16="http://schemas.microsoft.com/office/drawing/2014/main" id="{321120DE-AC87-E74A-A832-504D458F1E45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197672" name="Straight Connector 147">
              <a:extLst>
                <a:ext uri="{FF2B5EF4-FFF2-40B4-BE49-F238E27FC236}">
                  <a16:creationId xmlns:a16="http://schemas.microsoft.com/office/drawing/2014/main" id="{95E041B1-8325-3E46-86FE-C70F9D6BFA2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73" name="TextBox 150">
              <a:extLst>
                <a:ext uri="{FF2B5EF4-FFF2-40B4-BE49-F238E27FC236}">
                  <a16:creationId xmlns:a16="http://schemas.microsoft.com/office/drawing/2014/main" id="{85A7F377-2409-3F4D-9AF1-1BC6713684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74" name="TextBox 151">
              <a:extLst>
                <a:ext uri="{FF2B5EF4-FFF2-40B4-BE49-F238E27FC236}">
                  <a16:creationId xmlns:a16="http://schemas.microsoft.com/office/drawing/2014/main" id="{24459464-4BEF-524D-90A6-0A6198B486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40" name="Group 152">
            <a:extLst>
              <a:ext uri="{FF2B5EF4-FFF2-40B4-BE49-F238E27FC236}">
                <a16:creationId xmlns:a16="http://schemas.microsoft.com/office/drawing/2014/main" id="{06A99AB2-8AD1-F544-99C1-F1C3F3FDFA3A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197669" name="Straight Connector 153">
              <a:extLst>
                <a:ext uri="{FF2B5EF4-FFF2-40B4-BE49-F238E27FC236}">
                  <a16:creationId xmlns:a16="http://schemas.microsoft.com/office/drawing/2014/main" id="{B3FDE969-6BD2-A04A-9A52-6032E78D61A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70" name="TextBox 156">
              <a:extLst>
                <a:ext uri="{FF2B5EF4-FFF2-40B4-BE49-F238E27FC236}">
                  <a16:creationId xmlns:a16="http://schemas.microsoft.com/office/drawing/2014/main" id="{4AC8A28E-F827-804D-AC21-187C2CAE1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71" name="TextBox 157">
              <a:extLst>
                <a:ext uri="{FF2B5EF4-FFF2-40B4-BE49-F238E27FC236}">
                  <a16:creationId xmlns:a16="http://schemas.microsoft.com/office/drawing/2014/main" id="{76FBBF54-45DD-7940-A9B1-4E043B8B3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41" name="Group 158">
            <a:extLst>
              <a:ext uri="{FF2B5EF4-FFF2-40B4-BE49-F238E27FC236}">
                <a16:creationId xmlns:a16="http://schemas.microsoft.com/office/drawing/2014/main" id="{AA2D5DB5-5896-E94A-8D6E-1691F09C7CA8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197666" name="Straight Connector 159">
              <a:extLst>
                <a:ext uri="{FF2B5EF4-FFF2-40B4-BE49-F238E27FC236}">
                  <a16:creationId xmlns:a16="http://schemas.microsoft.com/office/drawing/2014/main" id="{6777EAF4-F18D-EF46-B3E5-50195B35CD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67" name="TextBox 162">
              <a:extLst>
                <a:ext uri="{FF2B5EF4-FFF2-40B4-BE49-F238E27FC236}">
                  <a16:creationId xmlns:a16="http://schemas.microsoft.com/office/drawing/2014/main" id="{A869A850-5896-3A46-986D-8C04CFC377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68" name="TextBox 163">
              <a:extLst>
                <a:ext uri="{FF2B5EF4-FFF2-40B4-BE49-F238E27FC236}">
                  <a16:creationId xmlns:a16="http://schemas.microsoft.com/office/drawing/2014/main" id="{3BE1AD2E-A5CE-5F4F-8A56-E2C497C272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42" name="Group 164">
            <a:extLst>
              <a:ext uri="{FF2B5EF4-FFF2-40B4-BE49-F238E27FC236}">
                <a16:creationId xmlns:a16="http://schemas.microsoft.com/office/drawing/2014/main" id="{2359BEE7-E1F2-B54E-9084-5B1D5D276BDD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197663" name="Straight Connector 165">
              <a:extLst>
                <a:ext uri="{FF2B5EF4-FFF2-40B4-BE49-F238E27FC236}">
                  <a16:creationId xmlns:a16="http://schemas.microsoft.com/office/drawing/2014/main" id="{570C50C9-742B-E545-974A-C9DABC012AF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64" name="TextBox 168">
              <a:extLst>
                <a:ext uri="{FF2B5EF4-FFF2-40B4-BE49-F238E27FC236}">
                  <a16:creationId xmlns:a16="http://schemas.microsoft.com/office/drawing/2014/main" id="{778777B8-FC66-1847-A497-620B79E7E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97665" name="TextBox 169">
              <a:extLst>
                <a:ext uri="{FF2B5EF4-FFF2-40B4-BE49-F238E27FC236}">
                  <a16:creationId xmlns:a16="http://schemas.microsoft.com/office/drawing/2014/main" id="{A962DC23-6C36-6940-A5BB-236FBD840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43" name="Group 170">
            <a:extLst>
              <a:ext uri="{FF2B5EF4-FFF2-40B4-BE49-F238E27FC236}">
                <a16:creationId xmlns:a16="http://schemas.microsoft.com/office/drawing/2014/main" id="{1DFCEFFA-8E83-BA46-8103-4C948A74B0DB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197661" name="Straight Connector 171">
              <a:extLst>
                <a:ext uri="{FF2B5EF4-FFF2-40B4-BE49-F238E27FC236}">
                  <a16:creationId xmlns:a16="http://schemas.microsoft.com/office/drawing/2014/main" id="{BCFCBDA6-8C9A-F148-8810-C58D49AE120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62" name="TextBox 173">
              <a:extLst>
                <a:ext uri="{FF2B5EF4-FFF2-40B4-BE49-F238E27FC236}">
                  <a16:creationId xmlns:a16="http://schemas.microsoft.com/office/drawing/2014/main" id="{7A6054D3-2715-594E-9A87-CE85CD1F47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197644" name="Group 187">
            <a:extLst>
              <a:ext uri="{FF2B5EF4-FFF2-40B4-BE49-F238E27FC236}">
                <a16:creationId xmlns:a16="http://schemas.microsoft.com/office/drawing/2014/main" id="{A99632EA-A785-314C-A8B7-50E483439B20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5125" cy="1196975"/>
            <a:chOff x="1683500" y="2699922"/>
            <a:chExt cx="364202" cy="3667131"/>
          </a:xfrm>
        </p:grpSpPr>
        <p:cxnSp>
          <p:nvCxnSpPr>
            <p:cNvPr id="197659" name="Straight Connector 188">
              <a:extLst>
                <a:ext uri="{FF2B5EF4-FFF2-40B4-BE49-F238E27FC236}">
                  <a16:creationId xmlns:a16="http://schemas.microsoft.com/office/drawing/2014/main" id="{A0C59435-87DF-F642-B31F-F63F60A0AB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60" name="TextBox 190">
              <a:extLst>
                <a:ext uri="{FF2B5EF4-FFF2-40B4-BE49-F238E27FC236}">
                  <a16:creationId xmlns:a16="http://schemas.microsoft.com/office/drawing/2014/main" id="{DD747F9D-D238-1F49-9BAF-DD9B9ACA55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45" name="Group 191">
            <a:extLst>
              <a:ext uri="{FF2B5EF4-FFF2-40B4-BE49-F238E27FC236}">
                <a16:creationId xmlns:a16="http://schemas.microsoft.com/office/drawing/2014/main" id="{F8F09D09-E1F5-5E41-8F11-2F35755021F9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8"/>
            <a:ext cx="364202" cy="1196986"/>
            <a:chOff x="1683500" y="2699922"/>
            <a:chExt cx="364868" cy="3667128"/>
          </a:xfrm>
        </p:grpSpPr>
        <p:cxnSp>
          <p:nvCxnSpPr>
            <p:cNvPr id="197657" name="Straight Connector 192">
              <a:extLst>
                <a:ext uri="{FF2B5EF4-FFF2-40B4-BE49-F238E27FC236}">
                  <a16:creationId xmlns:a16="http://schemas.microsoft.com/office/drawing/2014/main" id="{2EC8715E-3731-1340-952F-FF9A05F30A0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58" name="TextBox 193">
              <a:extLst>
                <a:ext uri="{FF2B5EF4-FFF2-40B4-BE49-F238E27FC236}">
                  <a16:creationId xmlns:a16="http://schemas.microsoft.com/office/drawing/2014/main" id="{D6953B52-DEA1-2F4D-98B5-C15C123AB5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46" name="Group 194">
            <a:extLst>
              <a:ext uri="{FF2B5EF4-FFF2-40B4-BE49-F238E27FC236}">
                <a16:creationId xmlns:a16="http://schemas.microsoft.com/office/drawing/2014/main" id="{0A7645F5-F77F-C94A-BD49-709C62BF0E7E}"/>
              </a:ext>
            </a:extLst>
          </p:cNvPr>
          <p:cNvGrpSpPr>
            <a:grpSpLocks/>
          </p:cNvGrpSpPr>
          <p:nvPr/>
        </p:nvGrpSpPr>
        <p:grpSpPr bwMode="auto">
          <a:xfrm>
            <a:off x="7045326" y="5437189"/>
            <a:ext cx="365125" cy="1196975"/>
            <a:chOff x="1683500" y="2699922"/>
            <a:chExt cx="364202" cy="3667131"/>
          </a:xfrm>
        </p:grpSpPr>
        <p:cxnSp>
          <p:nvCxnSpPr>
            <p:cNvPr id="197655" name="Straight Connector 195">
              <a:extLst>
                <a:ext uri="{FF2B5EF4-FFF2-40B4-BE49-F238E27FC236}">
                  <a16:creationId xmlns:a16="http://schemas.microsoft.com/office/drawing/2014/main" id="{8446DB7F-F505-E84D-A568-6363E4DBCCE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56" name="TextBox 196">
              <a:extLst>
                <a:ext uri="{FF2B5EF4-FFF2-40B4-BE49-F238E27FC236}">
                  <a16:creationId xmlns:a16="http://schemas.microsoft.com/office/drawing/2014/main" id="{89D992A4-748E-8D48-97F4-19D217C0E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47" name="Group 197">
            <a:extLst>
              <a:ext uri="{FF2B5EF4-FFF2-40B4-BE49-F238E27FC236}">
                <a16:creationId xmlns:a16="http://schemas.microsoft.com/office/drawing/2014/main" id="{156009C1-E963-484E-8191-CF400954BB60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5125" cy="1196975"/>
            <a:chOff x="1683500" y="2699922"/>
            <a:chExt cx="364202" cy="3667131"/>
          </a:xfrm>
        </p:grpSpPr>
        <p:cxnSp>
          <p:nvCxnSpPr>
            <p:cNvPr id="197653" name="Straight Connector 198">
              <a:extLst>
                <a:ext uri="{FF2B5EF4-FFF2-40B4-BE49-F238E27FC236}">
                  <a16:creationId xmlns:a16="http://schemas.microsoft.com/office/drawing/2014/main" id="{ACEC5C44-F7FC-734E-9ADA-5A03884039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54" name="TextBox 199">
              <a:extLst>
                <a:ext uri="{FF2B5EF4-FFF2-40B4-BE49-F238E27FC236}">
                  <a16:creationId xmlns:a16="http://schemas.microsoft.com/office/drawing/2014/main" id="{418AA41C-C52B-C647-9DD7-2BA7870E1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4202" cy="160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97648" name="Group 200">
            <a:extLst>
              <a:ext uri="{FF2B5EF4-FFF2-40B4-BE49-F238E27FC236}">
                <a16:creationId xmlns:a16="http://schemas.microsoft.com/office/drawing/2014/main" id="{FDAA31B4-2555-8B4E-A446-06CD7491AE1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197651" name="Straight Connector 201">
              <a:extLst>
                <a:ext uri="{FF2B5EF4-FFF2-40B4-BE49-F238E27FC236}">
                  <a16:creationId xmlns:a16="http://schemas.microsoft.com/office/drawing/2014/main" id="{3C8B14B7-416B-FA41-938A-DB196A5DDE5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7652" name="TextBox 202">
              <a:extLst>
                <a:ext uri="{FF2B5EF4-FFF2-40B4-BE49-F238E27FC236}">
                  <a16:creationId xmlns:a16="http://schemas.microsoft.com/office/drawing/2014/main" id="{50D16948-5209-5941-9018-94AA027687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197649" name="TextBox 1">
            <a:extLst>
              <a:ext uri="{FF2B5EF4-FFF2-40B4-BE49-F238E27FC236}">
                <a16:creationId xmlns:a16="http://schemas.microsoft.com/office/drawing/2014/main" id="{C4E16447-9C7A-F74E-AEB9-FB1DD5300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50" y="5549901"/>
            <a:ext cx="26685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1 by setting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carry input to 1</a:t>
            </a:r>
          </a:p>
        </p:txBody>
      </p:sp>
      <p:sp>
        <p:nvSpPr>
          <p:cNvPr id="197650" name="Rectangle 62">
            <a:extLst>
              <a:ext uri="{FF2B5EF4-FFF2-40B4-BE49-F238E27FC236}">
                <a16:creationId xmlns:a16="http://schemas.microsoft.com/office/drawing/2014/main" id="{299E7B85-93E6-494E-AA83-849D65057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4521201"/>
            <a:ext cx="4889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8657" name="Picture 2" descr="Screen shot 2016-09-28 at 3.56.38 PM.png">
            <a:extLst>
              <a:ext uri="{FF2B5EF4-FFF2-40B4-BE49-F238E27FC236}">
                <a16:creationId xmlns:a16="http://schemas.microsoft.com/office/drawing/2014/main" id="{90CE3373-2F43-124D-B477-8A1B3E770AA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8658" name="Title 1">
            <a:extLst>
              <a:ext uri="{FF2B5EF4-FFF2-40B4-BE49-F238E27FC236}">
                <a16:creationId xmlns:a16="http://schemas.microsoft.com/office/drawing/2014/main" id="{6CD3C1FD-1B95-2648-B737-C6F01478D00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8659" name="Straight Connector 2">
            <a:extLst>
              <a:ext uri="{FF2B5EF4-FFF2-40B4-BE49-F238E27FC236}">
                <a16:creationId xmlns:a16="http://schemas.microsoft.com/office/drawing/2014/main" id="{40D598A9-CED5-B646-A592-9B15AA3E43C3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8660" name="TextBox 1">
            <a:extLst>
              <a:ext uri="{FF2B5EF4-FFF2-40B4-BE49-F238E27FC236}">
                <a16:creationId xmlns:a16="http://schemas.microsoft.com/office/drawing/2014/main" id="{914728A9-63DD-B84E-9DE9-DF2D4C01B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1" y="5791201"/>
            <a:ext cx="36163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line of  “symmetry”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with respect to bit inversion</a:t>
            </a:r>
          </a:p>
        </p:txBody>
      </p:sp>
    </p:spTree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681" name="Picture 2" descr="Screen shot 2016-09-28 at 3.56.38 PM.png">
            <a:extLst>
              <a:ext uri="{FF2B5EF4-FFF2-40B4-BE49-F238E27FC236}">
                <a16:creationId xmlns:a16="http://schemas.microsoft.com/office/drawing/2014/main" id="{AD3166F0-3757-B24A-9A60-BDFCD2C947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2" name="Title 1">
            <a:extLst>
              <a:ext uri="{FF2B5EF4-FFF2-40B4-BE49-F238E27FC236}">
                <a16:creationId xmlns:a16="http://schemas.microsoft.com/office/drawing/2014/main" id="{147582EB-4787-4D42-996E-FC2564FBDB0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199683" name="Straight Connector 2">
            <a:extLst>
              <a:ext uri="{FF2B5EF4-FFF2-40B4-BE49-F238E27FC236}">
                <a16:creationId xmlns:a16="http://schemas.microsoft.com/office/drawing/2014/main" id="{632C7C5A-48C0-1140-9A36-86C8D6470E62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9684" name="Oval 5">
            <a:extLst>
              <a:ext uri="{FF2B5EF4-FFF2-40B4-BE49-F238E27FC236}">
                <a16:creationId xmlns:a16="http://schemas.microsoft.com/office/drawing/2014/main" id="{A64AAF15-14F5-A94C-BC4F-0FE493767B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2001" y="2073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85" name="Oval 6">
            <a:extLst>
              <a:ext uri="{FF2B5EF4-FFF2-40B4-BE49-F238E27FC236}">
                <a16:creationId xmlns:a16="http://schemas.microsoft.com/office/drawing/2014/main" id="{4FD9F599-C100-AF4F-919A-7A06C15B717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16526" y="182403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86" name="Oval 7">
            <a:extLst>
              <a:ext uri="{FF2B5EF4-FFF2-40B4-BE49-F238E27FC236}">
                <a16:creationId xmlns:a16="http://schemas.microsoft.com/office/drawing/2014/main" id="{CE5D4A4E-C374-074F-A233-DAF8D0D260A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94139" y="31242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87" name="Oval 8">
            <a:extLst>
              <a:ext uri="{FF2B5EF4-FFF2-40B4-BE49-F238E27FC236}">
                <a16:creationId xmlns:a16="http://schemas.microsoft.com/office/drawing/2014/main" id="{1E03113E-604E-024F-B03F-E5885B381B5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2568576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88" name="Oval 9">
            <a:extLst>
              <a:ext uri="{FF2B5EF4-FFF2-40B4-BE49-F238E27FC236}">
                <a16:creationId xmlns:a16="http://schemas.microsoft.com/office/drawing/2014/main" id="{81C5D535-10C9-DA4F-BA5E-B296D23ED2C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76676" y="3776664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89" name="Oval 10">
            <a:extLst>
              <a:ext uri="{FF2B5EF4-FFF2-40B4-BE49-F238E27FC236}">
                <a16:creationId xmlns:a16="http://schemas.microsoft.com/office/drawing/2014/main" id="{9C014D14-735B-A24F-82CE-9A92FACE543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90" name="Oval 11">
            <a:extLst>
              <a:ext uri="{FF2B5EF4-FFF2-40B4-BE49-F238E27FC236}">
                <a16:creationId xmlns:a16="http://schemas.microsoft.com/office/drawing/2014/main" id="{11D75267-940E-5547-A3B8-A49F0165E4C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67314" y="5121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99691" name="Oval 12">
            <a:extLst>
              <a:ext uri="{FF2B5EF4-FFF2-40B4-BE49-F238E27FC236}">
                <a16:creationId xmlns:a16="http://schemas.microsoft.com/office/drawing/2014/main" id="{ACC68756-4172-094C-A726-FB575BC2F7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8351" y="488315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5" name="Picture 2" descr="Screen shot 2016-09-28 at 3.56.38 PM.png">
            <a:extLst>
              <a:ext uri="{FF2B5EF4-FFF2-40B4-BE49-F238E27FC236}">
                <a16:creationId xmlns:a16="http://schemas.microsoft.com/office/drawing/2014/main" id="{374BEB8B-E7D8-7944-BEAF-059E667121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0706" name="Title 1">
            <a:extLst>
              <a:ext uri="{FF2B5EF4-FFF2-40B4-BE49-F238E27FC236}">
                <a16:creationId xmlns:a16="http://schemas.microsoft.com/office/drawing/2014/main" id="{6158ADE1-CB7A-254B-AEEF-1BA89B8BB557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00707" name="Straight Connector 2">
            <a:extLst>
              <a:ext uri="{FF2B5EF4-FFF2-40B4-BE49-F238E27FC236}">
                <a16:creationId xmlns:a16="http://schemas.microsoft.com/office/drawing/2014/main" id="{40B35B07-6154-5245-9853-27D9C2E03495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08" name="Straight Arrow Connector 3">
            <a:extLst>
              <a:ext uri="{FF2B5EF4-FFF2-40B4-BE49-F238E27FC236}">
                <a16:creationId xmlns:a16="http://schemas.microsoft.com/office/drawing/2014/main" id="{7FF080DC-77C1-9345-8060-6B9CDA3D5C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48200" y="21336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09" name="Straight Arrow Connector 6">
            <a:extLst>
              <a:ext uri="{FF2B5EF4-FFF2-40B4-BE49-F238E27FC236}">
                <a16:creationId xmlns:a16="http://schemas.microsoft.com/office/drawing/2014/main" id="{D305CF01-5643-9A40-976A-88DABCF369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10100" y="49530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0" name="Straight Arrow Connector 7">
            <a:extLst>
              <a:ext uri="{FF2B5EF4-FFF2-40B4-BE49-F238E27FC236}">
                <a16:creationId xmlns:a16="http://schemas.microsoft.com/office/drawing/2014/main" id="{CB574373-F92B-F342-9D5C-D0BACC237BB5}"/>
              </a:ext>
            </a:extLst>
          </p:cNvPr>
          <p:cNvCxnSpPr>
            <a:cxnSpLocks/>
          </p:cNvCxnSpPr>
          <p:nvPr/>
        </p:nvCxnSpPr>
        <p:spPr bwMode="auto">
          <a:xfrm flipH="1">
            <a:off x="3962400" y="32004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1" name="Straight Arrow Connector 9">
            <a:extLst>
              <a:ext uri="{FF2B5EF4-FFF2-40B4-BE49-F238E27FC236}">
                <a16:creationId xmlns:a16="http://schemas.microsoft.com/office/drawing/2014/main" id="{594056E1-D6D3-9D4F-B5AA-D8303C5EEC0C}"/>
              </a:ext>
            </a:extLst>
          </p:cNvPr>
          <p:cNvCxnSpPr>
            <a:cxnSpLocks/>
          </p:cNvCxnSpPr>
          <p:nvPr/>
        </p:nvCxnSpPr>
        <p:spPr bwMode="auto">
          <a:xfrm flipH="1">
            <a:off x="3924300" y="38862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2" name="Straight Arrow Connector 10">
            <a:extLst>
              <a:ext uri="{FF2B5EF4-FFF2-40B4-BE49-F238E27FC236}">
                <a16:creationId xmlns:a16="http://schemas.microsoft.com/office/drawing/2014/main" id="{FB4F4FA6-3F53-B243-B4BF-95600DC81C35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4495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3" name="Straight Arrow Connector 12">
            <a:extLst>
              <a:ext uri="{FF2B5EF4-FFF2-40B4-BE49-F238E27FC236}">
                <a16:creationId xmlns:a16="http://schemas.microsoft.com/office/drawing/2014/main" id="{3F4D09FD-A88D-BA40-B360-75C3D6D1DFD4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2590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4" name="Straight Arrow Connector 13">
            <a:extLst>
              <a:ext uri="{FF2B5EF4-FFF2-40B4-BE49-F238E27FC236}">
                <a16:creationId xmlns:a16="http://schemas.microsoft.com/office/drawing/2014/main" id="{67CE6A1C-8153-E74D-B5F1-34E0AB20E9E3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0715" name="Straight Arrow Connector 15">
            <a:extLst>
              <a:ext uri="{FF2B5EF4-FFF2-40B4-BE49-F238E27FC236}">
                <a16:creationId xmlns:a16="http://schemas.microsoft.com/office/drawing/2014/main" id="{E025D2B5-C381-8C43-891B-274330202C52}"/>
              </a:ext>
            </a:extLst>
          </p:cNvPr>
          <p:cNvCxnSpPr>
            <a:cxnSpLocks/>
          </p:cNvCxnSpPr>
          <p:nvPr/>
        </p:nvCxnSpPr>
        <p:spPr bwMode="auto">
          <a:xfrm flipH="1">
            <a:off x="5219700" y="51816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00716" name="TextBox 18">
            <a:extLst>
              <a:ext uri="{FF2B5EF4-FFF2-40B4-BE49-F238E27FC236}">
                <a16:creationId xmlns:a16="http://schemas.microsoft.com/office/drawing/2014/main" id="{ECC253A3-056B-4140-B4AD-6B546D874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905501"/>
            <a:ext cx="18049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invert all bits</a:t>
            </a:r>
          </a:p>
        </p:txBody>
      </p:sp>
    </p:spTree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1729" name="Picture 2" descr="Screen shot 2016-09-28 at 3.56.38 PM.png">
            <a:extLst>
              <a:ext uri="{FF2B5EF4-FFF2-40B4-BE49-F238E27FC236}">
                <a16:creationId xmlns:a16="http://schemas.microsoft.com/office/drawing/2014/main" id="{1562524D-E8E4-554D-A623-E648E05BF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0" name="Title 1">
            <a:extLst>
              <a:ext uri="{FF2B5EF4-FFF2-40B4-BE49-F238E27FC236}">
                <a16:creationId xmlns:a16="http://schemas.microsoft.com/office/drawing/2014/main" id="{FE3B0E85-5443-364F-A894-D16F6530BA15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01731" name="Straight Connector 2">
            <a:extLst>
              <a:ext uri="{FF2B5EF4-FFF2-40B4-BE49-F238E27FC236}">
                <a16:creationId xmlns:a16="http://schemas.microsoft.com/office/drawing/2014/main" id="{C8317D33-6C44-D84F-83CA-B54093C5FFE2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2" name="Straight Arrow Connector 3">
            <a:extLst>
              <a:ext uri="{FF2B5EF4-FFF2-40B4-BE49-F238E27FC236}">
                <a16:creationId xmlns:a16="http://schemas.microsoft.com/office/drawing/2014/main" id="{D3E2C78D-AC8B-0648-9B7E-EF0B9672B76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48200" y="21336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3" name="Straight Arrow Connector 6">
            <a:extLst>
              <a:ext uri="{FF2B5EF4-FFF2-40B4-BE49-F238E27FC236}">
                <a16:creationId xmlns:a16="http://schemas.microsoft.com/office/drawing/2014/main" id="{206286D5-14E4-504E-A900-28F48D2272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610100" y="4953000"/>
            <a:ext cx="19050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4" name="Straight Arrow Connector 7">
            <a:extLst>
              <a:ext uri="{FF2B5EF4-FFF2-40B4-BE49-F238E27FC236}">
                <a16:creationId xmlns:a16="http://schemas.microsoft.com/office/drawing/2014/main" id="{39CC7559-A2B5-AF4C-811A-62732E0BDE45}"/>
              </a:ext>
            </a:extLst>
          </p:cNvPr>
          <p:cNvCxnSpPr>
            <a:cxnSpLocks/>
          </p:cNvCxnSpPr>
          <p:nvPr/>
        </p:nvCxnSpPr>
        <p:spPr bwMode="auto">
          <a:xfrm flipH="1">
            <a:off x="3962400" y="32004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5" name="Straight Arrow Connector 9">
            <a:extLst>
              <a:ext uri="{FF2B5EF4-FFF2-40B4-BE49-F238E27FC236}">
                <a16:creationId xmlns:a16="http://schemas.microsoft.com/office/drawing/2014/main" id="{D77B8890-B46A-EA4D-8EB1-2653DFE787A8}"/>
              </a:ext>
            </a:extLst>
          </p:cNvPr>
          <p:cNvCxnSpPr>
            <a:cxnSpLocks/>
          </p:cNvCxnSpPr>
          <p:nvPr/>
        </p:nvCxnSpPr>
        <p:spPr bwMode="auto">
          <a:xfrm flipH="1">
            <a:off x="3924300" y="3886200"/>
            <a:ext cx="32766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6" name="Straight Arrow Connector 10">
            <a:extLst>
              <a:ext uri="{FF2B5EF4-FFF2-40B4-BE49-F238E27FC236}">
                <a16:creationId xmlns:a16="http://schemas.microsoft.com/office/drawing/2014/main" id="{6667254A-EB0D-CE40-B60E-7A8A9780DAED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4495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7" name="Straight Arrow Connector 12">
            <a:extLst>
              <a:ext uri="{FF2B5EF4-FFF2-40B4-BE49-F238E27FC236}">
                <a16:creationId xmlns:a16="http://schemas.microsoft.com/office/drawing/2014/main" id="{188CF2FD-5C38-6643-954F-6DA2B60C416D}"/>
              </a:ext>
            </a:extLst>
          </p:cNvPr>
          <p:cNvCxnSpPr>
            <a:cxnSpLocks/>
          </p:cNvCxnSpPr>
          <p:nvPr/>
        </p:nvCxnSpPr>
        <p:spPr bwMode="auto">
          <a:xfrm flipH="1">
            <a:off x="4152900" y="2590800"/>
            <a:ext cx="28194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8" name="Straight Arrow Connector 13">
            <a:extLst>
              <a:ext uri="{FF2B5EF4-FFF2-40B4-BE49-F238E27FC236}">
                <a16:creationId xmlns:a16="http://schemas.microsoft.com/office/drawing/2014/main" id="{3152F98A-6C9D-5F41-90AD-5495B0A64229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1739" name="Straight Arrow Connector 15">
            <a:extLst>
              <a:ext uri="{FF2B5EF4-FFF2-40B4-BE49-F238E27FC236}">
                <a16:creationId xmlns:a16="http://schemas.microsoft.com/office/drawing/2014/main" id="{9BC22C20-AE20-EA46-9A79-C35B007CA36A}"/>
              </a:ext>
            </a:extLst>
          </p:cNvPr>
          <p:cNvCxnSpPr>
            <a:cxnSpLocks/>
          </p:cNvCxnSpPr>
          <p:nvPr/>
        </p:nvCxnSpPr>
        <p:spPr bwMode="auto">
          <a:xfrm flipH="1">
            <a:off x="5219700" y="51816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Arc 14">
            <a:extLst>
              <a:ext uri="{FF2B5EF4-FFF2-40B4-BE49-F238E27FC236}">
                <a16:creationId xmlns:a16="http://schemas.microsoft.com/office/drawing/2014/main" id="{484D799E-8C25-0D4A-9C04-806BF9EE2A4C}"/>
              </a:ext>
            </a:extLst>
          </p:cNvPr>
          <p:cNvSpPr/>
          <p:nvPr/>
        </p:nvSpPr>
        <p:spPr bwMode="auto">
          <a:xfrm rot="6267702" flipV="1">
            <a:off x="5103020" y="1412083"/>
            <a:ext cx="3502025" cy="3900487"/>
          </a:xfrm>
          <a:prstGeom prst="arc">
            <a:avLst>
              <a:gd name="adj1" fmla="val 4087477"/>
              <a:gd name="adj2" fmla="val 869369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triangle" w="lg" len="lg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01741" name="TextBox 17">
            <a:extLst>
              <a:ext uri="{FF2B5EF4-FFF2-40B4-BE49-F238E27FC236}">
                <a16:creationId xmlns:a16="http://schemas.microsoft.com/office/drawing/2014/main" id="{E899BF29-4D13-F541-921C-2F3A3A034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7075" y="4705351"/>
            <a:ext cx="11493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one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Box 3">
            <a:extLst>
              <a:ext uri="{FF2B5EF4-FFF2-40B4-BE49-F238E27FC236}">
                <a16:creationId xmlns:a16="http://schemas.microsoft.com/office/drawing/2014/main" id="{8C05CEBA-F1F7-D649-B36B-759725BC9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0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9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3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8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2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4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1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5</a:t>
            </a:r>
            <a:r>
              <a:rPr lang="en-US" altLang="en-US" b="0">
                <a:latin typeface="Courier" pitchFamily="2" charset="0"/>
              </a:rPr>
              <a:t>   </a:t>
            </a:r>
            <a:r>
              <a:rPr lang="en-US" altLang="en-US" sz="4400" b="0">
                <a:latin typeface="Courier" pitchFamily="2" charset="0"/>
              </a:rPr>
              <a:t>2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577F29A-37D6-DE41-92DA-D5F58666A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example in base 10</a:t>
            </a:r>
          </a:p>
        </p:txBody>
      </p:sp>
      <p:sp>
        <p:nvSpPr>
          <p:cNvPr id="35843" name="Content Placeholder 2">
            <a:extLst>
              <a:ext uri="{FF2B5EF4-FFF2-40B4-BE49-F238E27FC236}">
                <a16:creationId xmlns:a16="http://schemas.microsoft.com/office/drawing/2014/main" id="{D9F1EC68-3EC6-8545-B04E-9D11261FC14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cxnSp>
        <p:nvCxnSpPr>
          <p:cNvPr id="35844" name="Straight Connector 5">
            <a:extLst>
              <a:ext uri="{FF2B5EF4-FFF2-40B4-BE49-F238E27FC236}">
                <a16:creationId xmlns:a16="http://schemas.microsoft.com/office/drawing/2014/main" id="{9A4FF511-1805-B248-9226-DCC99AF825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5" name="TextBox 7">
            <a:extLst>
              <a:ext uri="{FF2B5EF4-FFF2-40B4-BE49-F238E27FC236}">
                <a16:creationId xmlns:a16="http://schemas.microsoft.com/office/drawing/2014/main" id="{2F123469-1B42-B643-A368-43C773451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35846" name="Rectangle 3">
            <a:extLst>
              <a:ext uri="{FF2B5EF4-FFF2-40B4-BE49-F238E27FC236}">
                <a16:creationId xmlns:a16="http://schemas.microsoft.com/office/drawing/2014/main" id="{072E8420-6697-9A45-A9AA-4CC94F1AF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981200"/>
            <a:ext cx="6019800" cy="762000"/>
          </a:xfrm>
          <a:prstGeom prst="rect">
            <a:avLst/>
          </a:prstGeom>
          <a:solidFill>
            <a:srgbClr val="008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5847" name="TextBox 4">
            <a:extLst>
              <a:ext uri="{FF2B5EF4-FFF2-40B4-BE49-F238E27FC236}">
                <a16:creationId xmlns:a16="http://schemas.microsoft.com/office/drawing/2014/main" id="{D04504E7-D175-414D-8369-7DCFE675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1" y="2128838"/>
            <a:ext cx="81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carry</a:t>
            </a:r>
          </a:p>
        </p:txBody>
      </p:sp>
    </p:spTree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753" name="Picture 2" descr="Screen shot 2016-09-28 at 3.56.38 PM.png">
            <a:extLst>
              <a:ext uri="{FF2B5EF4-FFF2-40B4-BE49-F238E27FC236}">
                <a16:creationId xmlns:a16="http://schemas.microsoft.com/office/drawing/2014/main" id="{26AFFF2A-C2BF-3B4B-A753-6AD5D51DB35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2754" name="Title 1">
            <a:extLst>
              <a:ext uri="{FF2B5EF4-FFF2-40B4-BE49-F238E27FC236}">
                <a16:creationId xmlns:a16="http://schemas.microsoft.com/office/drawing/2014/main" id="{868FA4F9-FEDE-7046-A641-C8250558F460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02755" name="Straight Connector 2">
            <a:extLst>
              <a:ext uri="{FF2B5EF4-FFF2-40B4-BE49-F238E27FC236}">
                <a16:creationId xmlns:a16="http://schemas.microsoft.com/office/drawing/2014/main" id="{522E4590-278C-8B46-A9AF-081636FE6601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56" name="Straight Arrow Connector 3">
            <a:extLst>
              <a:ext uri="{FF2B5EF4-FFF2-40B4-BE49-F238E27FC236}">
                <a16:creationId xmlns:a16="http://schemas.microsoft.com/office/drawing/2014/main" id="{CB21484E-526E-3B4E-9AB9-45EFC61F5EA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219700" y="1905000"/>
            <a:ext cx="13335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57" name="Straight Arrow Connector 6">
            <a:extLst>
              <a:ext uri="{FF2B5EF4-FFF2-40B4-BE49-F238E27FC236}">
                <a16:creationId xmlns:a16="http://schemas.microsoft.com/office/drawing/2014/main" id="{3295D10E-D915-0D4E-8B54-59E9484AC321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4470400"/>
            <a:ext cx="2324100" cy="482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58" name="Straight Arrow Connector 7">
            <a:extLst>
              <a:ext uri="{FF2B5EF4-FFF2-40B4-BE49-F238E27FC236}">
                <a16:creationId xmlns:a16="http://schemas.microsoft.com/office/drawing/2014/main" id="{D28DBF75-F9C5-2E4C-BD37-51180571BBD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2590800"/>
            <a:ext cx="30480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59" name="Straight Arrow Connector 9">
            <a:extLst>
              <a:ext uri="{FF2B5EF4-FFF2-40B4-BE49-F238E27FC236}">
                <a16:creationId xmlns:a16="http://schemas.microsoft.com/office/drawing/2014/main" id="{DF8DCEE5-BC7A-974B-ADD0-C6DE0A64D0D9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276600"/>
            <a:ext cx="32766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60" name="Straight Arrow Connector 10">
            <a:extLst>
              <a:ext uri="{FF2B5EF4-FFF2-40B4-BE49-F238E27FC236}">
                <a16:creationId xmlns:a16="http://schemas.microsoft.com/office/drawing/2014/main" id="{0C63D97D-3EF9-AF4B-973E-E564D15AE2A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886200"/>
            <a:ext cx="30099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61" name="Straight Arrow Connector 12">
            <a:extLst>
              <a:ext uri="{FF2B5EF4-FFF2-40B4-BE49-F238E27FC236}">
                <a16:creationId xmlns:a16="http://schemas.microsoft.com/office/drawing/2014/main" id="{2615D0E3-83D5-9F49-BA15-EFE6900EEC6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2192338"/>
            <a:ext cx="2362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2762" name="Straight Arrow Connector 15">
            <a:extLst>
              <a:ext uri="{FF2B5EF4-FFF2-40B4-BE49-F238E27FC236}">
                <a16:creationId xmlns:a16="http://schemas.microsoft.com/office/drawing/2014/main" id="{701CF169-0C59-0E46-823D-B2A44D607E0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4953000"/>
            <a:ext cx="12954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Arc 28">
            <a:extLst>
              <a:ext uri="{FF2B5EF4-FFF2-40B4-BE49-F238E27FC236}">
                <a16:creationId xmlns:a16="http://schemas.microsoft.com/office/drawing/2014/main" id="{37312E6B-55FA-1041-B746-1E0908149B06}"/>
              </a:ext>
            </a:extLst>
          </p:cNvPr>
          <p:cNvSpPr/>
          <p:nvPr/>
        </p:nvSpPr>
        <p:spPr bwMode="auto">
          <a:xfrm rot="10367718" flipV="1">
            <a:off x="4816475" y="5143501"/>
            <a:ext cx="693738" cy="709613"/>
          </a:xfrm>
          <a:prstGeom prst="arc">
            <a:avLst>
              <a:gd name="adj1" fmla="val 16200000"/>
              <a:gd name="adj2" fmla="val 1298718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Freeform 15">
            <a:extLst>
              <a:ext uri="{FF2B5EF4-FFF2-40B4-BE49-F238E27FC236}">
                <a16:creationId xmlns:a16="http://schemas.microsoft.com/office/drawing/2014/main" id="{6FFCFC72-62A2-654D-B364-1ED96CED4A99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3778" name="Title 1">
            <a:extLst>
              <a:ext uri="{FF2B5EF4-FFF2-40B4-BE49-F238E27FC236}">
                <a16:creationId xmlns:a16="http://schemas.microsoft.com/office/drawing/2014/main" id="{3EC53C00-4A36-8D41-AE3D-E4D9CCD451EC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203779" name="Group 111">
            <a:extLst>
              <a:ext uri="{FF2B5EF4-FFF2-40B4-BE49-F238E27FC236}">
                <a16:creationId xmlns:a16="http://schemas.microsoft.com/office/drawing/2014/main" id="{C351AB48-5FA4-7B47-AA56-84E85A0E497A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203834" name="Straight Connector 112">
              <a:extLst>
                <a:ext uri="{FF2B5EF4-FFF2-40B4-BE49-F238E27FC236}">
                  <a16:creationId xmlns:a16="http://schemas.microsoft.com/office/drawing/2014/main" id="{FE618FAE-6E17-4A44-9356-21A61AB70B7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35" name="Freeform 18">
              <a:extLst>
                <a:ext uri="{FF2B5EF4-FFF2-40B4-BE49-F238E27FC236}">
                  <a16:creationId xmlns:a16="http://schemas.microsoft.com/office/drawing/2014/main" id="{0BE8AC18-62D9-A445-8B29-DEF417E7E2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6" name="Freeform 19">
              <a:extLst>
                <a:ext uri="{FF2B5EF4-FFF2-40B4-BE49-F238E27FC236}">
                  <a16:creationId xmlns:a16="http://schemas.microsoft.com/office/drawing/2014/main" id="{33C37DB6-2AB6-2948-B0D6-F7B86ADFA59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7" name="TextBox 115">
              <a:extLst>
                <a:ext uri="{FF2B5EF4-FFF2-40B4-BE49-F238E27FC236}">
                  <a16:creationId xmlns:a16="http://schemas.microsoft.com/office/drawing/2014/main" id="{384E8DD9-4403-4445-8914-B6CBC6125D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03838" name="TextBox 116">
              <a:extLst>
                <a:ext uri="{FF2B5EF4-FFF2-40B4-BE49-F238E27FC236}">
                  <a16:creationId xmlns:a16="http://schemas.microsoft.com/office/drawing/2014/main" id="{DB9D2C7E-AFC8-5045-8352-36BEBF276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0" name="Group 117">
            <a:extLst>
              <a:ext uri="{FF2B5EF4-FFF2-40B4-BE49-F238E27FC236}">
                <a16:creationId xmlns:a16="http://schemas.microsoft.com/office/drawing/2014/main" id="{96282CD2-827F-A14E-BF5C-ADA64B727566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203829" name="Straight Connector 118">
              <a:extLst>
                <a:ext uri="{FF2B5EF4-FFF2-40B4-BE49-F238E27FC236}">
                  <a16:creationId xmlns:a16="http://schemas.microsoft.com/office/drawing/2014/main" id="{31056174-7C7E-4B4B-A765-87B53E189F7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30" name="Freeform 18">
              <a:extLst>
                <a:ext uri="{FF2B5EF4-FFF2-40B4-BE49-F238E27FC236}">
                  <a16:creationId xmlns:a16="http://schemas.microsoft.com/office/drawing/2014/main" id="{5C692521-5F3F-1545-8D39-8F33719EB8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1" name="Freeform 19">
              <a:extLst>
                <a:ext uri="{FF2B5EF4-FFF2-40B4-BE49-F238E27FC236}">
                  <a16:creationId xmlns:a16="http://schemas.microsoft.com/office/drawing/2014/main" id="{2BE5EB9D-72AF-4344-90CE-89316F96A1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32" name="TextBox 121">
              <a:extLst>
                <a:ext uri="{FF2B5EF4-FFF2-40B4-BE49-F238E27FC236}">
                  <a16:creationId xmlns:a16="http://schemas.microsoft.com/office/drawing/2014/main" id="{0037ED9E-1FA5-474F-9058-21DF6363A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33" name="TextBox 122">
              <a:extLst>
                <a:ext uri="{FF2B5EF4-FFF2-40B4-BE49-F238E27FC236}">
                  <a16:creationId xmlns:a16="http://schemas.microsoft.com/office/drawing/2014/main" id="{56BFBFF1-F279-1348-BD8B-C2D687103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1" name="Group 123">
            <a:extLst>
              <a:ext uri="{FF2B5EF4-FFF2-40B4-BE49-F238E27FC236}">
                <a16:creationId xmlns:a16="http://schemas.microsoft.com/office/drawing/2014/main" id="{EBF9C018-7036-184A-94B8-2596D77674E3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203824" name="Straight Connector 124">
              <a:extLst>
                <a:ext uri="{FF2B5EF4-FFF2-40B4-BE49-F238E27FC236}">
                  <a16:creationId xmlns:a16="http://schemas.microsoft.com/office/drawing/2014/main" id="{63FFBAB1-015A-CF46-BCF8-EB23E1E539E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25" name="Freeform 18">
              <a:extLst>
                <a:ext uri="{FF2B5EF4-FFF2-40B4-BE49-F238E27FC236}">
                  <a16:creationId xmlns:a16="http://schemas.microsoft.com/office/drawing/2014/main" id="{652309AD-ACF8-AE48-96DD-23DA62BF41F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6" name="Freeform 19">
              <a:extLst>
                <a:ext uri="{FF2B5EF4-FFF2-40B4-BE49-F238E27FC236}">
                  <a16:creationId xmlns:a16="http://schemas.microsoft.com/office/drawing/2014/main" id="{F888D248-2399-3542-8D68-55403388152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7" name="TextBox 127">
              <a:extLst>
                <a:ext uri="{FF2B5EF4-FFF2-40B4-BE49-F238E27FC236}">
                  <a16:creationId xmlns:a16="http://schemas.microsoft.com/office/drawing/2014/main" id="{C2E391AE-3545-8840-842A-39DBFEEB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28" name="TextBox 128">
              <a:extLst>
                <a:ext uri="{FF2B5EF4-FFF2-40B4-BE49-F238E27FC236}">
                  <a16:creationId xmlns:a16="http://schemas.microsoft.com/office/drawing/2014/main" id="{DCDE055C-EB17-EF40-B534-F28E73903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2" name="Group 129">
            <a:extLst>
              <a:ext uri="{FF2B5EF4-FFF2-40B4-BE49-F238E27FC236}">
                <a16:creationId xmlns:a16="http://schemas.microsoft.com/office/drawing/2014/main" id="{2A412F83-28C8-CD46-AE8A-A2417D05EEEF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203819" name="Straight Connector 130">
              <a:extLst>
                <a:ext uri="{FF2B5EF4-FFF2-40B4-BE49-F238E27FC236}">
                  <a16:creationId xmlns:a16="http://schemas.microsoft.com/office/drawing/2014/main" id="{BE22B3B6-4F63-F64E-94C8-90562D4E483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20" name="Freeform 18">
              <a:extLst>
                <a:ext uri="{FF2B5EF4-FFF2-40B4-BE49-F238E27FC236}">
                  <a16:creationId xmlns:a16="http://schemas.microsoft.com/office/drawing/2014/main" id="{011A4266-B847-AF45-80C9-B658D7ABECD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1" name="Freeform 19">
              <a:extLst>
                <a:ext uri="{FF2B5EF4-FFF2-40B4-BE49-F238E27FC236}">
                  <a16:creationId xmlns:a16="http://schemas.microsoft.com/office/drawing/2014/main" id="{96E419A7-4E57-F246-885A-960AF78DC2F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3822" name="TextBox 133">
              <a:extLst>
                <a:ext uri="{FF2B5EF4-FFF2-40B4-BE49-F238E27FC236}">
                  <a16:creationId xmlns:a16="http://schemas.microsoft.com/office/drawing/2014/main" id="{3DA37CEE-2655-DB41-839A-0A94DA7ED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3823" name="TextBox 134">
              <a:extLst>
                <a:ext uri="{FF2B5EF4-FFF2-40B4-BE49-F238E27FC236}">
                  <a16:creationId xmlns:a16="http://schemas.microsoft.com/office/drawing/2014/main" id="{01081727-BC2F-4A4C-B75E-0B9CD97C5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83" name="Group 146">
            <a:extLst>
              <a:ext uri="{FF2B5EF4-FFF2-40B4-BE49-F238E27FC236}">
                <a16:creationId xmlns:a16="http://schemas.microsoft.com/office/drawing/2014/main" id="{4AA313CA-523E-0646-8548-B1D51FF7F9B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203816" name="Straight Connector 147">
              <a:extLst>
                <a:ext uri="{FF2B5EF4-FFF2-40B4-BE49-F238E27FC236}">
                  <a16:creationId xmlns:a16="http://schemas.microsoft.com/office/drawing/2014/main" id="{AF676639-9C65-6C4E-8850-3E620D3834E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17" name="TextBox 150">
              <a:extLst>
                <a:ext uri="{FF2B5EF4-FFF2-40B4-BE49-F238E27FC236}">
                  <a16:creationId xmlns:a16="http://schemas.microsoft.com/office/drawing/2014/main" id="{6094E6F2-9396-4244-9771-2EF09C8C3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18" name="TextBox 151">
              <a:extLst>
                <a:ext uri="{FF2B5EF4-FFF2-40B4-BE49-F238E27FC236}">
                  <a16:creationId xmlns:a16="http://schemas.microsoft.com/office/drawing/2014/main" id="{4BC1BF71-0A8B-3A42-9E1F-01BB0254F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4" name="Group 152">
            <a:extLst>
              <a:ext uri="{FF2B5EF4-FFF2-40B4-BE49-F238E27FC236}">
                <a16:creationId xmlns:a16="http://schemas.microsoft.com/office/drawing/2014/main" id="{9DD3B57E-C67B-3F4D-BBB7-DC4F070AC619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203813" name="Straight Connector 153">
              <a:extLst>
                <a:ext uri="{FF2B5EF4-FFF2-40B4-BE49-F238E27FC236}">
                  <a16:creationId xmlns:a16="http://schemas.microsoft.com/office/drawing/2014/main" id="{2B9A8056-C914-F044-A366-74C7A837555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14" name="TextBox 156">
              <a:extLst>
                <a:ext uri="{FF2B5EF4-FFF2-40B4-BE49-F238E27FC236}">
                  <a16:creationId xmlns:a16="http://schemas.microsoft.com/office/drawing/2014/main" id="{7373E220-6CF8-1E43-A7F5-50B03DDD1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15" name="TextBox 157">
              <a:extLst>
                <a:ext uri="{FF2B5EF4-FFF2-40B4-BE49-F238E27FC236}">
                  <a16:creationId xmlns:a16="http://schemas.microsoft.com/office/drawing/2014/main" id="{0C861F9A-36EE-9C4A-A357-1F2800C79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5" name="Group 158">
            <a:extLst>
              <a:ext uri="{FF2B5EF4-FFF2-40B4-BE49-F238E27FC236}">
                <a16:creationId xmlns:a16="http://schemas.microsoft.com/office/drawing/2014/main" id="{2BE2915C-770F-F64D-A4D5-92E247CA209F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203810" name="Straight Connector 159">
              <a:extLst>
                <a:ext uri="{FF2B5EF4-FFF2-40B4-BE49-F238E27FC236}">
                  <a16:creationId xmlns:a16="http://schemas.microsoft.com/office/drawing/2014/main" id="{E1F778FA-C382-1440-9E97-24278B5E873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11" name="TextBox 162">
              <a:extLst>
                <a:ext uri="{FF2B5EF4-FFF2-40B4-BE49-F238E27FC236}">
                  <a16:creationId xmlns:a16="http://schemas.microsoft.com/office/drawing/2014/main" id="{1F98E5A0-0A26-B140-AA04-4B78E517E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12" name="TextBox 163">
              <a:extLst>
                <a:ext uri="{FF2B5EF4-FFF2-40B4-BE49-F238E27FC236}">
                  <a16:creationId xmlns:a16="http://schemas.microsoft.com/office/drawing/2014/main" id="{369FE037-324D-1142-B26E-5862CEBD4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6" name="Group 164">
            <a:extLst>
              <a:ext uri="{FF2B5EF4-FFF2-40B4-BE49-F238E27FC236}">
                <a16:creationId xmlns:a16="http://schemas.microsoft.com/office/drawing/2014/main" id="{3BD50798-9527-3249-95DA-4FAE9BFBF908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203807" name="Straight Connector 165">
              <a:extLst>
                <a:ext uri="{FF2B5EF4-FFF2-40B4-BE49-F238E27FC236}">
                  <a16:creationId xmlns:a16="http://schemas.microsoft.com/office/drawing/2014/main" id="{C4AF6B91-C4AF-6F4C-BB62-775A5F9482D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08" name="TextBox 168">
              <a:extLst>
                <a:ext uri="{FF2B5EF4-FFF2-40B4-BE49-F238E27FC236}">
                  <a16:creationId xmlns:a16="http://schemas.microsoft.com/office/drawing/2014/main" id="{73D1CA07-F6D8-934D-AC00-AB9B80B29E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3809" name="TextBox 169">
              <a:extLst>
                <a:ext uri="{FF2B5EF4-FFF2-40B4-BE49-F238E27FC236}">
                  <a16:creationId xmlns:a16="http://schemas.microsoft.com/office/drawing/2014/main" id="{A91519A0-E0D0-AF40-83E0-E295B20693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87" name="Group 170">
            <a:extLst>
              <a:ext uri="{FF2B5EF4-FFF2-40B4-BE49-F238E27FC236}">
                <a16:creationId xmlns:a16="http://schemas.microsoft.com/office/drawing/2014/main" id="{67626EE9-488F-B44D-90A8-6A2636606C66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203805" name="Straight Connector 171">
              <a:extLst>
                <a:ext uri="{FF2B5EF4-FFF2-40B4-BE49-F238E27FC236}">
                  <a16:creationId xmlns:a16="http://schemas.microsoft.com/office/drawing/2014/main" id="{EB943CA7-5B2E-4E45-A038-31A91E6B46D1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06" name="TextBox 173">
              <a:extLst>
                <a:ext uri="{FF2B5EF4-FFF2-40B4-BE49-F238E27FC236}">
                  <a16:creationId xmlns:a16="http://schemas.microsoft.com/office/drawing/2014/main" id="{E75B5773-B86B-374C-8D45-BDC96C1C12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3788" name="Group 187">
            <a:extLst>
              <a:ext uri="{FF2B5EF4-FFF2-40B4-BE49-F238E27FC236}">
                <a16:creationId xmlns:a16="http://schemas.microsoft.com/office/drawing/2014/main" id="{368C23B4-2240-334F-AD4D-9A44F350A42A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203803" name="Straight Connector 188">
              <a:extLst>
                <a:ext uri="{FF2B5EF4-FFF2-40B4-BE49-F238E27FC236}">
                  <a16:creationId xmlns:a16="http://schemas.microsoft.com/office/drawing/2014/main" id="{053715A0-5CC0-F14C-BF19-B961A915449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04" name="TextBox 190">
              <a:extLst>
                <a:ext uri="{FF2B5EF4-FFF2-40B4-BE49-F238E27FC236}">
                  <a16:creationId xmlns:a16="http://schemas.microsoft.com/office/drawing/2014/main" id="{BBA66482-D6DE-8C43-B75D-855107DAEF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89" name="Group 191">
            <a:extLst>
              <a:ext uri="{FF2B5EF4-FFF2-40B4-BE49-F238E27FC236}">
                <a16:creationId xmlns:a16="http://schemas.microsoft.com/office/drawing/2014/main" id="{B5DC36FB-4CDE-1149-BA7A-8F142EE38EEF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203801" name="Straight Connector 192">
              <a:extLst>
                <a:ext uri="{FF2B5EF4-FFF2-40B4-BE49-F238E27FC236}">
                  <a16:creationId xmlns:a16="http://schemas.microsoft.com/office/drawing/2014/main" id="{F07AE678-8CCD-394C-BC62-CB317EF5842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02" name="TextBox 193">
              <a:extLst>
                <a:ext uri="{FF2B5EF4-FFF2-40B4-BE49-F238E27FC236}">
                  <a16:creationId xmlns:a16="http://schemas.microsoft.com/office/drawing/2014/main" id="{97E51630-C9DD-5146-9ECC-03993C70C1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90" name="Group 194">
            <a:extLst>
              <a:ext uri="{FF2B5EF4-FFF2-40B4-BE49-F238E27FC236}">
                <a16:creationId xmlns:a16="http://schemas.microsoft.com/office/drawing/2014/main" id="{0F29E7CB-DAEB-2F4E-8E4D-9D0CF749F52D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203799" name="Straight Connector 195">
              <a:extLst>
                <a:ext uri="{FF2B5EF4-FFF2-40B4-BE49-F238E27FC236}">
                  <a16:creationId xmlns:a16="http://schemas.microsoft.com/office/drawing/2014/main" id="{3C260E1C-A273-A14F-BEC2-40DAEA8BAF6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800" name="TextBox 196">
              <a:extLst>
                <a:ext uri="{FF2B5EF4-FFF2-40B4-BE49-F238E27FC236}">
                  <a16:creationId xmlns:a16="http://schemas.microsoft.com/office/drawing/2014/main" id="{A25CAFD8-9271-5942-A344-679D0D0D4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91" name="Group 197">
            <a:extLst>
              <a:ext uri="{FF2B5EF4-FFF2-40B4-BE49-F238E27FC236}">
                <a16:creationId xmlns:a16="http://schemas.microsoft.com/office/drawing/2014/main" id="{514D5438-87A4-0947-BCA3-50C2BD9D3A32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203797" name="Straight Connector 198">
              <a:extLst>
                <a:ext uri="{FF2B5EF4-FFF2-40B4-BE49-F238E27FC236}">
                  <a16:creationId xmlns:a16="http://schemas.microsoft.com/office/drawing/2014/main" id="{81B5F061-283B-754C-8252-F30C4D3ABB1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798" name="TextBox 199">
              <a:extLst>
                <a:ext uri="{FF2B5EF4-FFF2-40B4-BE49-F238E27FC236}">
                  <a16:creationId xmlns:a16="http://schemas.microsoft.com/office/drawing/2014/main" id="{3440262D-A707-9C4D-8819-546130C450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3792" name="Group 200">
            <a:extLst>
              <a:ext uri="{FF2B5EF4-FFF2-40B4-BE49-F238E27FC236}">
                <a16:creationId xmlns:a16="http://schemas.microsoft.com/office/drawing/2014/main" id="{E86F38BF-6D77-1741-9A75-EB85BA260EB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203795" name="Straight Connector 201">
              <a:extLst>
                <a:ext uri="{FF2B5EF4-FFF2-40B4-BE49-F238E27FC236}">
                  <a16:creationId xmlns:a16="http://schemas.microsoft.com/office/drawing/2014/main" id="{7FB83A3A-9F8F-CC45-8A00-8CE3897EF130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3796" name="TextBox 202">
              <a:extLst>
                <a:ext uri="{FF2B5EF4-FFF2-40B4-BE49-F238E27FC236}">
                  <a16:creationId xmlns:a16="http://schemas.microsoft.com/office/drawing/2014/main" id="{7DA27BFA-1FCE-434F-AF7A-97CE053B8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203793" name="TextBox 62">
            <a:extLst>
              <a:ext uri="{FF2B5EF4-FFF2-40B4-BE49-F238E27FC236}">
                <a16:creationId xmlns:a16="http://schemas.microsoft.com/office/drawing/2014/main" id="{A0A08B33-8DD5-A249-9E2D-B4FD32AD2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5200" y="4538663"/>
            <a:ext cx="24892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the bits</a:t>
            </a:r>
          </a:p>
        </p:txBody>
      </p:sp>
      <p:sp>
        <p:nvSpPr>
          <p:cNvPr id="203794" name="Rectangle 63">
            <a:extLst>
              <a:ext uri="{FF2B5EF4-FFF2-40B4-BE49-F238E27FC236}">
                <a16:creationId xmlns:a16="http://schemas.microsoft.com/office/drawing/2014/main" id="{660E7289-B2E2-DB45-BF18-95E4B8534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5026" y="2433639"/>
            <a:ext cx="3000375" cy="2052637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Freeform 15">
            <a:extLst>
              <a:ext uri="{FF2B5EF4-FFF2-40B4-BE49-F238E27FC236}">
                <a16:creationId xmlns:a16="http://schemas.microsoft.com/office/drawing/2014/main" id="{6794118D-FEC3-BD4A-A63E-FF7A50461F61}"/>
              </a:ext>
            </a:extLst>
          </p:cNvPr>
          <p:cNvSpPr>
            <a:spLocks/>
          </p:cNvSpPr>
          <p:nvPr/>
        </p:nvSpPr>
        <p:spPr bwMode="auto">
          <a:xfrm>
            <a:off x="2138364" y="393382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02" name="Title 1">
            <a:extLst>
              <a:ext uri="{FF2B5EF4-FFF2-40B4-BE49-F238E27FC236}">
                <a16:creationId xmlns:a16="http://schemas.microsoft.com/office/drawing/2014/main" id="{4D3CB677-D1ED-6F4E-B227-8E8AA211933A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#2 for negating a number stored in 2’s complement representation</a:t>
            </a:r>
            <a:endParaRPr lang="en-US" altLang="en-US" sz="3600"/>
          </a:p>
        </p:txBody>
      </p:sp>
      <p:grpSp>
        <p:nvGrpSpPr>
          <p:cNvPr id="204803" name="Group 111">
            <a:extLst>
              <a:ext uri="{FF2B5EF4-FFF2-40B4-BE49-F238E27FC236}">
                <a16:creationId xmlns:a16="http://schemas.microsoft.com/office/drawing/2014/main" id="{4979DF6A-2A1B-1B45-B0CF-1483D009BFF0}"/>
              </a:ext>
            </a:extLst>
          </p:cNvPr>
          <p:cNvGrpSpPr>
            <a:grpSpLocks/>
          </p:cNvGrpSpPr>
          <p:nvPr/>
        </p:nvGrpSpPr>
        <p:grpSpPr bwMode="auto">
          <a:xfrm>
            <a:off x="6011864" y="1392238"/>
            <a:ext cx="441325" cy="3179762"/>
            <a:chOff x="1615941" y="2115532"/>
            <a:chExt cx="441325" cy="3178913"/>
          </a:xfrm>
        </p:grpSpPr>
        <p:cxnSp>
          <p:nvCxnSpPr>
            <p:cNvPr id="204858" name="Straight Connector 112">
              <a:extLst>
                <a:ext uri="{FF2B5EF4-FFF2-40B4-BE49-F238E27FC236}">
                  <a16:creationId xmlns:a16="http://schemas.microsoft.com/office/drawing/2014/main" id="{00B4785C-B4B9-0544-A3A7-F29486AE35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59" name="Freeform 18">
              <a:extLst>
                <a:ext uri="{FF2B5EF4-FFF2-40B4-BE49-F238E27FC236}">
                  <a16:creationId xmlns:a16="http://schemas.microsoft.com/office/drawing/2014/main" id="{31C12EFB-1CCF-5E46-8232-C9F78958F2E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60" name="Freeform 19">
              <a:extLst>
                <a:ext uri="{FF2B5EF4-FFF2-40B4-BE49-F238E27FC236}">
                  <a16:creationId xmlns:a16="http://schemas.microsoft.com/office/drawing/2014/main" id="{B143FC3C-A7B2-7948-B98A-963E7B84C98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61" name="TextBox 115">
              <a:extLst>
                <a:ext uri="{FF2B5EF4-FFF2-40B4-BE49-F238E27FC236}">
                  <a16:creationId xmlns:a16="http://schemas.microsoft.com/office/drawing/2014/main" id="{E1363CE2-D368-8745-BD86-185B06A2F0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04862" name="TextBox 116">
              <a:extLst>
                <a:ext uri="{FF2B5EF4-FFF2-40B4-BE49-F238E27FC236}">
                  <a16:creationId xmlns:a16="http://schemas.microsoft.com/office/drawing/2014/main" id="{E63F680E-997E-DC41-BA18-D3C32F3083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04" name="Group 117">
            <a:extLst>
              <a:ext uri="{FF2B5EF4-FFF2-40B4-BE49-F238E27FC236}">
                <a16:creationId xmlns:a16="http://schemas.microsoft.com/office/drawing/2014/main" id="{1007ED1F-C13B-2C45-BD77-1790D97F399E}"/>
              </a:ext>
            </a:extLst>
          </p:cNvPr>
          <p:cNvGrpSpPr>
            <a:grpSpLocks/>
          </p:cNvGrpSpPr>
          <p:nvPr/>
        </p:nvGrpSpPr>
        <p:grpSpPr bwMode="auto">
          <a:xfrm>
            <a:off x="6827839" y="1392239"/>
            <a:ext cx="441325" cy="3170237"/>
            <a:chOff x="1615941" y="2115532"/>
            <a:chExt cx="441325" cy="3168853"/>
          </a:xfrm>
        </p:grpSpPr>
        <p:cxnSp>
          <p:nvCxnSpPr>
            <p:cNvPr id="204853" name="Straight Connector 118">
              <a:extLst>
                <a:ext uri="{FF2B5EF4-FFF2-40B4-BE49-F238E27FC236}">
                  <a16:creationId xmlns:a16="http://schemas.microsoft.com/office/drawing/2014/main" id="{E9F4F2DB-95C1-894B-9CFD-269B5BEB6FB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54" name="Freeform 18">
              <a:extLst>
                <a:ext uri="{FF2B5EF4-FFF2-40B4-BE49-F238E27FC236}">
                  <a16:creationId xmlns:a16="http://schemas.microsoft.com/office/drawing/2014/main" id="{37F3372F-D027-514E-9F84-A624798117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55" name="Freeform 19">
              <a:extLst>
                <a:ext uri="{FF2B5EF4-FFF2-40B4-BE49-F238E27FC236}">
                  <a16:creationId xmlns:a16="http://schemas.microsoft.com/office/drawing/2014/main" id="{A6E8D71F-0299-4849-942F-8088D1597EB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56" name="TextBox 121">
              <a:extLst>
                <a:ext uri="{FF2B5EF4-FFF2-40B4-BE49-F238E27FC236}">
                  <a16:creationId xmlns:a16="http://schemas.microsoft.com/office/drawing/2014/main" id="{2223BCC2-11F7-6944-9749-0D5F1FEC6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57" name="TextBox 122">
              <a:extLst>
                <a:ext uri="{FF2B5EF4-FFF2-40B4-BE49-F238E27FC236}">
                  <a16:creationId xmlns:a16="http://schemas.microsoft.com/office/drawing/2014/main" id="{DC8A43B0-6A01-404F-8127-251F73BA6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05" name="Group 123">
            <a:extLst>
              <a:ext uri="{FF2B5EF4-FFF2-40B4-BE49-F238E27FC236}">
                <a16:creationId xmlns:a16="http://schemas.microsoft.com/office/drawing/2014/main" id="{6995C8DD-AC18-E74A-B3A6-5636A0BF4376}"/>
              </a:ext>
            </a:extLst>
          </p:cNvPr>
          <p:cNvGrpSpPr>
            <a:grpSpLocks/>
          </p:cNvGrpSpPr>
          <p:nvPr/>
        </p:nvGrpSpPr>
        <p:grpSpPr bwMode="auto">
          <a:xfrm>
            <a:off x="7637464" y="1390651"/>
            <a:ext cx="441325" cy="3171825"/>
            <a:chOff x="1615941" y="2115532"/>
            <a:chExt cx="441325" cy="3171783"/>
          </a:xfrm>
        </p:grpSpPr>
        <p:cxnSp>
          <p:nvCxnSpPr>
            <p:cNvPr id="204848" name="Straight Connector 124">
              <a:extLst>
                <a:ext uri="{FF2B5EF4-FFF2-40B4-BE49-F238E27FC236}">
                  <a16:creationId xmlns:a16="http://schemas.microsoft.com/office/drawing/2014/main" id="{92A0E84A-728D-0C49-A94A-20E506F4EBA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49" name="Freeform 18">
              <a:extLst>
                <a:ext uri="{FF2B5EF4-FFF2-40B4-BE49-F238E27FC236}">
                  <a16:creationId xmlns:a16="http://schemas.microsoft.com/office/drawing/2014/main" id="{E98F5777-9915-964E-9110-A3D9C91889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50" name="Freeform 19">
              <a:extLst>
                <a:ext uri="{FF2B5EF4-FFF2-40B4-BE49-F238E27FC236}">
                  <a16:creationId xmlns:a16="http://schemas.microsoft.com/office/drawing/2014/main" id="{A4CA466E-FB3E-0D4A-9A44-B1A567293B5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51" name="TextBox 127">
              <a:extLst>
                <a:ext uri="{FF2B5EF4-FFF2-40B4-BE49-F238E27FC236}">
                  <a16:creationId xmlns:a16="http://schemas.microsoft.com/office/drawing/2014/main" id="{8D4D8246-7A97-F546-A2F8-550217EB6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52" name="TextBox 128">
              <a:extLst>
                <a:ext uri="{FF2B5EF4-FFF2-40B4-BE49-F238E27FC236}">
                  <a16:creationId xmlns:a16="http://schemas.microsoft.com/office/drawing/2014/main" id="{8AA6C754-47AB-EE4F-99E3-4F5076469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06" name="Group 129">
            <a:extLst>
              <a:ext uri="{FF2B5EF4-FFF2-40B4-BE49-F238E27FC236}">
                <a16:creationId xmlns:a16="http://schemas.microsoft.com/office/drawing/2014/main" id="{8074EC83-EF9F-8D4B-8BAF-C507E4D8200E}"/>
              </a:ext>
            </a:extLst>
          </p:cNvPr>
          <p:cNvGrpSpPr>
            <a:grpSpLocks/>
          </p:cNvGrpSpPr>
          <p:nvPr/>
        </p:nvGrpSpPr>
        <p:grpSpPr bwMode="auto">
          <a:xfrm>
            <a:off x="8402639" y="1390651"/>
            <a:ext cx="441325" cy="3171825"/>
            <a:chOff x="1615941" y="2115532"/>
            <a:chExt cx="441325" cy="3171776"/>
          </a:xfrm>
        </p:grpSpPr>
        <p:cxnSp>
          <p:nvCxnSpPr>
            <p:cNvPr id="204843" name="Straight Connector 130">
              <a:extLst>
                <a:ext uri="{FF2B5EF4-FFF2-40B4-BE49-F238E27FC236}">
                  <a16:creationId xmlns:a16="http://schemas.microsoft.com/office/drawing/2014/main" id="{91265BBB-B073-2446-BCD5-3032994AE12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44" name="Freeform 18">
              <a:extLst>
                <a:ext uri="{FF2B5EF4-FFF2-40B4-BE49-F238E27FC236}">
                  <a16:creationId xmlns:a16="http://schemas.microsoft.com/office/drawing/2014/main" id="{26CD26A3-E607-C044-9164-ED428C05CCF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45" name="Freeform 19">
              <a:extLst>
                <a:ext uri="{FF2B5EF4-FFF2-40B4-BE49-F238E27FC236}">
                  <a16:creationId xmlns:a16="http://schemas.microsoft.com/office/drawing/2014/main" id="{BAA2C7F1-16E3-664C-9758-03E0D5AC99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46" name="TextBox 133">
              <a:extLst>
                <a:ext uri="{FF2B5EF4-FFF2-40B4-BE49-F238E27FC236}">
                  <a16:creationId xmlns:a16="http://schemas.microsoft.com/office/drawing/2014/main" id="{A46C4D65-8970-9F46-8FA1-D6E61F637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4847" name="TextBox 134">
              <a:extLst>
                <a:ext uri="{FF2B5EF4-FFF2-40B4-BE49-F238E27FC236}">
                  <a16:creationId xmlns:a16="http://schemas.microsoft.com/office/drawing/2014/main" id="{09D2FFC7-5D4D-754F-98EE-5D62B40A4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07" name="Group 146">
            <a:extLst>
              <a:ext uri="{FF2B5EF4-FFF2-40B4-BE49-F238E27FC236}">
                <a16:creationId xmlns:a16="http://schemas.microsoft.com/office/drawing/2014/main" id="{B0F2E9FF-05A1-0845-B001-94579082A519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379538"/>
            <a:ext cx="385763" cy="3179762"/>
            <a:chOff x="1663075" y="2115532"/>
            <a:chExt cx="384627" cy="3179033"/>
          </a:xfrm>
        </p:grpSpPr>
        <p:cxnSp>
          <p:nvCxnSpPr>
            <p:cNvPr id="204840" name="Straight Connector 147">
              <a:extLst>
                <a:ext uri="{FF2B5EF4-FFF2-40B4-BE49-F238E27FC236}">
                  <a16:creationId xmlns:a16="http://schemas.microsoft.com/office/drawing/2014/main" id="{B6ED119F-C5B1-2F4D-A6AE-590F818608E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41" name="TextBox 150">
              <a:extLst>
                <a:ext uri="{FF2B5EF4-FFF2-40B4-BE49-F238E27FC236}">
                  <a16:creationId xmlns:a16="http://schemas.microsoft.com/office/drawing/2014/main" id="{E401B6F6-08B2-084F-B0AD-EF599EF0F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42" name="TextBox 151">
              <a:extLst>
                <a:ext uri="{FF2B5EF4-FFF2-40B4-BE49-F238E27FC236}">
                  <a16:creationId xmlns:a16="http://schemas.microsoft.com/office/drawing/2014/main" id="{1ABE4BD9-2907-154D-97B7-0A912F45A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08" name="Group 152">
            <a:extLst>
              <a:ext uri="{FF2B5EF4-FFF2-40B4-BE49-F238E27FC236}">
                <a16:creationId xmlns:a16="http://schemas.microsoft.com/office/drawing/2014/main" id="{F7FC0F4C-EB04-7440-BD7A-55F185CBD8B2}"/>
              </a:ext>
            </a:extLst>
          </p:cNvPr>
          <p:cNvGrpSpPr>
            <a:grpSpLocks/>
          </p:cNvGrpSpPr>
          <p:nvPr/>
        </p:nvGrpSpPr>
        <p:grpSpPr bwMode="auto">
          <a:xfrm>
            <a:off x="3192464" y="1379539"/>
            <a:ext cx="384175" cy="3170237"/>
            <a:chOff x="1663075" y="2115532"/>
            <a:chExt cx="384627" cy="3168853"/>
          </a:xfrm>
        </p:grpSpPr>
        <p:cxnSp>
          <p:nvCxnSpPr>
            <p:cNvPr id="204837" name="Straight Connector 153">
              <a:extLst>
                <a:ext uri="{FF2B5EF4-FFF2-40B4-BE49-F238E27FC236}">
                  <a16:creationId xmlns:a16="http://schemas.microsoft.com/office/drawing/2014/main" id="{275FF307-7D9E-A645-A6EB-A69BCB49899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38" name="TextBox 156">
              <a:extLst>
                <a:ext uri="{FF2B5EF4-FFF2-40B4-BE49-F238E27FC236}">
                  <a16:creationId xmlns:a16="http://schemas.microsoft.com/office/drawing/2014/main" id="{BA4A1CFD-45DF-5C40-9D6A-032CB1FF46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39" name="TextBox 157">
              <a:extLst>
                <a:ext uri="{FF2B5EF4-FFF2-40B4-BE49-F238E27FC236}">
                  <a16:creationId xmlns:a16="http://schemas.microsoft.com/office/drawing/2014/main" id="{F969B0B2-6A73-1349-9FB1-CA0DAC035A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09" name="Group 158">
            <a:extLst>
              <a:ext uri="{FF2B5EF4-FFF2-40B4-BE49-F238E27FC236}">
                <a16:creationId xmlns:a16="http://schemas.microsoft.com/office/drawing/2014/main" id="{BB5F4CE2-98E7-424E-835E-CD215C255CB8}"/>
              </a:ext>
            </a:extLst>
          </p:cNvPr>
          <p:cNvGrpSpPr>
            <a:grpSpLocks/>
          </p:cNvGrpSpPr>
          <p:nvPr/>
        </p:nvGrpSpPr>
        <p:grpSpPr bwMode="auto">
          <a:xfrm>
            <a:off x="4002089" y="1377951"/>
            <a:ext cx="384175" cy="3171825"/>
            <a:chOff x="1663075" y="2115532"/>
            <a:chExt cx="384627" cy="3171783"/>
          </a:xfrm>
        </p:grpSpPr>
        <p:cxnSp>
          <p:nvCxnSpPr>
            <p:cNvPr id="204834" name="Straight Connector 159">
              <a:extLst>
                <a:ext uri="{FF2B5EF4-FFF2-40B4-BE49-F238E27FC236}">
                  <a16:creationId xmlns:a16="http://schemas.microsoft.com/office/drawing/2014/main" id="{35A52DB3-7D37-6D4D-955B-ED4439B1D4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35" name="TextBox 162">
              <a:extLst>
                <a:ext uri="{FF2B5EF4-FFF2-40B4-BE49-F238E27FC236}">
                  <a16:creationId xmlns:a16="http://schemas.microsoft.com/office/drawing/2014/main" id="{CF96EED6-523F-B84E-B8A4-6866FBAC4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36" name="TextBox 163">
              <a:extLst>
                <a:ext uri="{FF2B5EF4-FFF2-40B4-BE49-F238E27FC236}">
                  <a16:creationId xmlns:a16="http://schemas.microsoft.com/office/drawing/2014/main" id="{E71C522B-48F4-B84A-A9AC-B11B7642EB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10" name="Group 164">
            <a:extLst>
              <a:ext uri="{FF2B5EF4-FFF2-40B4-BE49-F238E27FC236}">
                <a16:creationId xmlns:a16="http://schemas.microsoft.com/office/drawing/2014/main" id="{2BE583A2-3C8B-C34B-AECD-A954F28F649D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377951"/>
            <a:ext cx="385763" cy="3171825"/>
            <a:chOff x="1663075" y="2115532"/>
            <a:chExt cx="384627" cy="3171783"/>
          </a:xfrm>
        </p:grpSpPr>
        <p:cxnSp>
          <p:nvCxnSpPr>
            <p:cNvPr id="204831" name="Straight Connector 165">
              <a:extLst>
                <a:ext uri="{FF2B5EF4-FFF2-40B4-BE49-F238E27FC236}">
                  <a16:creationId xmlns:a16="http://schemas.microsoft.com/office/drawing/2014/main" id="{3A8C9FA8-B011-B942-9806-7309173E7CD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32" name="TextBox 168">
              <a:extLst>
                <a:ext uri="{FF2B5EF4-FFF2-40B4-BE49-F238E27FC236}">
                  <a16:creationId xmlns:a16="http://schemas.microsoft.com/office/drawing/2014/main" id="{6B616E61-1368-A24C-BF45-43F2915DF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4833" name="TextBox 169">
              <a:extLst>
                <a:ext uri="{FF2B5EF4-FFF2-40B4-BE49-F238E27FC236}">
                  <a16:creationId xmlns:a16="http://schemas.microsoft.com/office/drawing/2014/main" id="{CA7F9534-27A3-C642-88FB-C4550C33B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11" name="Group 170">
            <a:extLst>
              <a:ext uri="{FF2B5EF4-FFF2-40B4-BE49-F238E27FC236}">
                <a16:creationId xmlns:a16="http://schemas.microsoft.com/office/drawing/2014/main" id="{F1BF6DF5-B140-0247-BB1C-FE4D4F2CEBE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4457" y="4199732"/>
            <a:ext cx="522287" cy="1168400"/>
            <a:chOff x="1603991" y="4036359"/>
            <a:chExt cx="523220" cy="1168517"/>
          </a:xfrm>
        </p:grpSpPr>
        <p:cxnSp>
          <p:nvCxnSpPr>
            <p:cNvPr id="204829" name="Straight Connector 171">
              <a:extLst>
                <a:ext uri="{FF2B5EF4-FFF2-40B4-BE49-F238E27FC236}">
                  <a16:creationId xmlns:a16="http://schemas.microsoft.com/office/drawing/2014/main" id="{41267EAA-F7E7-9D4A-A493-59F74299945B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30" name="TextBox 173">
              <a:extLst>
                <a:ext uri="{FF2B5EF4-FFF2-40B4-BE49-F238E27FC236}">
                  <a16:creationId xmlns:a16="http://schemas.microsoft.com/office/drawing/2014/main" id="{255A0F3C-342D-6C40-A3D9-4CF675E57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500" y="4761165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4812" name="Group 187">
            <a:extLst>
              <a:ext uri="{FF2B5EF4-FFF2-40B4-BE49-F238E27FC236}">
                <a16:creationId xmlns:a16="http://schemas.microsoft.com/office/drawing/2014/main" id="{54F736EE-5891-074C-BF69-36C52016F3A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5437189"/>
            <a:ext cx="363537" cy="1196975"/>
            <a:chOff x="1683500" y="2699922"/>
            <a:chExt cx="363281" cy="3667143"/>
          </a:xfrm>
        </p:grpSpPr>
        <p:cxnSp>
          <p:nvCxnSpPr>
            <p:cNvPr id="204827" name="Straight Connector 188">
              <a:extLst>
                <a:ext uri="{FF2B5EF4-FFF2-40B4-BE49-F238E27FC236}">
                  <a16:creationId xmlns:a16="http://schemas.microsoft.com/office/drawing/2014/main" id="{A54E5851-25E5-9C4B-A8CB-2E1FE25A28D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28" name="TextBox 190">
              <a:extLst>
                <a:ext uri="{FF2B5EF4-FFF2-40B4-BE49-F238E27FC236}">
                  <a16:creationId xmlns:a16="http://schemas.microsoft.com/office/drawing/2014/main" id="{C133521D-7C2A-BC46-B0F3-20BFD6AF5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13" name="Group 191">
            <a:extLst>
              <a:ext uri="{FF2B5EF4-FFF2-40B4-BE49-F238E27FC236}">
                <a16:creationId xmlns:a16="http://schemas.microsoft.com/office/drawing/2014/main" id="{96EE9D1E-DB3B-4B4A-830A-FD2C9616C405}"/>
              </a:ext>
            </a:extLst>
          </p:cNvPr>
          <p:cNvGrpSpPr>
            <a:grpSpLocks/>
          </p:cNvGrpSpPr>
          <p:nvPr/>
        </p:nvGrpSpPr>
        <p:grpSpPr bwMode="auto">
          <a:xfrm>
            <a:off x="4900614" y="5437189"/>
            <a:ext cx="363537" cy="1196975"/>
            <a:chOff x="1683500" y="2699922"/>
            <a:chExt cx="364868" cy="3667128"/>
          </a:xfrm>
        </p:grpSpPr>
        <p:cxnSp>
          <p:nvCxnSpPr>
            <p:cNvPr id="204825" name="Straight Connector 192">
              <a:extLst>
                <a:ext uri="{FF2B5EF4-FFF2-40B4-BE49-F238E27FC236}">
                  <a16:creationId xmlns:a16="http://schemas.microsoft.com/office/drawing/2014/main" id="{DC0A7DAC-3EF2-EA46-B8D8-DE402CCC25F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26" name="TextBox 193">
              <a:extLst>
                <a:ext uri="{FF2B5EF4-FFF2-40B4-BE49-F238E27FC236}">
                  <a16:creationId xmlns:a16="http://schemas.microsoft.com/office/drawing/2014/main" id="{5F67D3D1-B0D7-944F-8DB8-BC329B83A9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5"/>
              <a:ext cx="364868" cy="1602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14" name="Group 194">
            <a:extLst>
              <a:ext uri="{FF2B5EF4-FFF2-40B4-BE49-F238E27FC236}">
                <a16:creationId xmlns:a16="http://schemas.microsoft.com/office/drawing/2014/main" id="{B3573695-ED77-4441-B94D-563EE781CBCA}"/>
              </a:ext>
            </a:extLst>
          </p:cNvPr>
          <p:cNvGrpSpPr>
            <a:grpSpLocks/>
          </p:cNvGrpSpPr>
          <p:nvPr/>
        </p:nvGrpSpPr>
        <p:grpSpPr bwMode="auto">
          <a:xfrm>
            <a:off x="7045325" y="5437189"/>
            <a:ext cx="363538" cy="1196975"/>
            <a:chOff x="1683500" y="2699922"/>
            <a:chExt cx="363281" cy="3667143"/>
          </a:xfrm>
        </p:grpSpPr>
        <p:cxnSp>
          <p:nvCxnSpPr>
            <p:cNvPr id="204823" name="Straight Connector 195">
              <a:extLst>
                <a:ext uri="{FF2B5EF4-FFF2-40B4-BE49-F238E27FC236}">
                  <a16:creationId xmlns:a16="http://schemas.microsoft.com/office/drawing/2014/main" id="{EC6510E9-3713-7043-8A7F-B1537FB634E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24" name="TextBox 196">
              <a:extLst>
                <a:ext uri="{FF2B5EF4-FFF2-40B4-BE49-F238E27FC236}">
                  <a16:creationId xmlns:a16="http://schemas.microsoft.com/office/drawing/2014/main" id="{9800144D-CC42-274F-87D9-589F094BE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15" name="Group 197">
            <a:extLst>
              <a:ext uri="{FF2B5EF4-FFF2-40B4-BE49-F238E27FC236}">
                <a16:creationId xmlns:a16="http://schemas.microsoft.com/office/drawing/2014/main" id="{492BD58C-2582-8F43-A92E-9182E48E7DE3}"/>
              </a:ext>
            </a:extLst>
          </p:cNvPr>
          <p:cNvGrpSpPr>
            <a:grpSpLocks/>
          </p:cNvGrpSpPr>
          <p:nvPr/>
        </p:nvGrpSpPr>
        <p:grpSpPr bwMode="auto">
          <a:xfrm>
            <a:off x="3760789" y="5448301"/>
            <a:ext cx="363537" cy="1196975"/>
            <a:chOff x="1683500" y="2699922"/>
            <a:chExt cx="363281" cy="3667143"/>
          </a:xfrm>
        </p:grpSpPr>
        <p:cxnSp>
          <p:nvCxnSpPr>
            <p:cNvPr id="204821" name="Straight Connector 198">
              <a:extLst>
                <a:ext uri="{FF2B5EF4-FFF2-40B4-BE49-F238E27FC236}">
                  <a16:creationId xmlns:a16="http://schemas.microsoft.com/office/drawing/2014/main" id="{53DE56A4-3F76-324E-98A4-13A36382807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22" name="TextBox 199">
              <a:extLst>
                <a:ext uri="{FF2B5EF4-FFF2-40B4-BE49-F238E27FC236}">
                  <a16:creationId xmlns:a16="http://schemas.microsoft.com/office/drawing/2014/main" id="{AA90ED7E-3818-B842-B26C-90D79EFA47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281" cy="1602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4816" name="Group 200">
            <a:extLst>
              <a:ext uri="{FF2B5EF4-FFF2-40B4-BE49-F238E27FC236}">
                <a16:creationId xmlns:a16="http://schemas.microsoft.com/office/drawing/2014/main" id="{D606B507-506B-B44E-B030-36BA628DF5A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4210845"/>
            <a:ext cx="523875" cy="1169987"/>
            <a:chOff x="1603992" y="4036359"/>
            <a:chExt cx="523220" cy="1168516"/>
          </a:xfrm>
        </p:grpSpPr>
        <p:cxnSp>
          <p:nvCxnSpPr>
            <p:cNvPr id="204819" name="Straight Connector 201">
              <a:extLst>
                <a:ext uri="{FF2B5EF4-FFF2-40B4-BE49-F238E27FC236}">
                  <a16:creationId xmlns:a16="http://schemas.microsoft.com/office/drawing/2014/main" id="{760D6F7D-9538-8A47-8C15-62EE34F06E2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20" name="TextBox 202">
              <a:extLst>
                <a:ext uri="{FF2B5EF4-FFF2-40B4-BE49-F238E27FC236}">
                  <a16:creationId xmlns:a16="http://schemas.microsoft.com/office/drawing/2014/main" id="{BB5B77DC-94CC-CB47-98A1-E2D572ACE3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501" y="4761164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sp>
        <p:nvSpPr>
          <p:cNvPr id="204817" name="TextBox 61">
            <a:extLst>
              <a:ext uri="{FF2B5EF4-FFF2-40B4-BE49-F238E27FC236}">
                <a16:creationId xmlns:a16="http://schemas.microsoft.com/office/drawing/2014/main" id="{174F0327-ECCF-3A4F-A652-A708ADF37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10450" y="5549901"/>
            <a:ext cx="26685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1 by setting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carry input to 1</a:t>
            </a:r>
          </a:p>
        </p:txBody>
      </p:sp>
      <p:sp>
        <p:nvSpPr>
          <p:cNvPr id="204818" name="Rectangle 62">
            <a:extLst>
              <a:ext uri="{FF2B5EF4-FFF2-40B4-BE49-F238E27FC236}">
                <a16:creationId xmlns:a16="http://schemas.microsoft.com/office/drawing/2014/main" id="{D40FBB9D-FFF2-CF4D-BEA2-FEF0459EA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4521201"/>
            <a:ext cx="4889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A746FF6-9CAA-5941-8665-AE852AFD0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43200"/>
            <a:ext cx="9144000" cy="1371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 of two numbers stored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in 2’s complement representation</a:t>
            </a:r>
          </a:p>
        </p:txBody>
      </p:sp>
    </p:spTree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Title 1">
            <a:extLst>
              <a:ext uri="{FF2B5EF4-FFF2-40B4-BE49-F238E27FC236}">
                <a16:creationId xmlns:a16="http://schemas.microsoft.com/office/drawing/2014/main" id="{4EC0F97C-57A5-E645-A91A-94AAF021E8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There are four cases to consider</a:t>
            </a:r>
          </a:p>
        </p:txBody>
      </p:sp>
      <p:sp>
        <p:nvSpPr>
          <p:cNvPr id="225282" name="Content Placeholder 2">
            <a:extLst>
              <a:ext uri="{FF2B5EF4-FFF2-40B4-BE49-F238E27FC236}">
                <a16:creationId xmlns:a16="http://schemas.microsoft.com/office/drawing/2014/main" id="{96017655-6538-E34B-8DA2-A9603631D799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+mj-lt"/>
              <a:buAutoNum type="alphaLcParenR"/>
            </a:pPr>
            <a:endParaRPr lang="en-US" altLang="en-US" dirty="0"/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(+5)  +  (+2)		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(-5)  +  (+2)		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(+5)  +  (-2)		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(-5)  +  (-2)		</a:t>
            </a:r>
            <a:endParaRPr lang="en-US" altLang="en-US" dirty="0"/>
          </a:p>
        </p:txBody>
      </p:sp>
    </p:spTree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Title 1">
            <a:extLst>
              <a:ext uri="{FF2B5EF4-FFF2-40B4-BE49-F238E27FC236}">
                <a16:creationId xmlns:a16="http://schemas.microsoft.com/office/drawing/2014/main" id="{9D2EA9C0-9EA0-BE45-A23F-C5E5734E44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There are four cases to consider</a:t>
            </a:r>
          </a:p>
        </p:txBody>
      </p:sp>
      <p:sp>
        <p:nvSpPr>
          <p:cNvPr id="226306" name="Content Placeholder 2">
            <a:extLst>
              <a:ext uri="{FF2B5EF4-FFF2-40B4-BE49-F238E27FC236}">
                <a16:creationId xmlns:a16="http://schemas.microsoft.com/office/drawing/2014/main" id="{478C9504-8E99-3B41-81F2-128EBB868362}"/>
              </a:ext>
            </a:extLst>
          </p:cNvPr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endParaRPr lang="en-US" altLang="en-US" dirty="0"/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(+5)  +  (+2)		positive plus positive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(-5)  +  (+2)		negative plus positive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(+5)  +  (-2)		positive plus negative</a:t>
            </a:r>
          </a:p>
          <a:p>
            <a:pPr marL="457200" indent="-457200">
              <a:buFont typeface="+mj-lt"/>
              <a:buAutoNum type="alphaLcParenR"/>
            </a:pPr>
            <a:endParaRPr lang="en-US" altLang="en-US" dirty="0">
              <a:latin typeface="Courier" pitchFamily="2" charset="0"/>
            </a:endParaRPr>
          </a:p>
          <a:p>
            <a:pPr marL="457200" indent="-457200">
              <a:buFont typeface="+mj-lt"/>
              <a:buAutoNum type="alphaLcParenR"/>
            </a:pPr>
            <a:r>
              <a:rPr lang="en-US" altLang="en-US" dirty="0">
                <a:latin typeface="Courier" pitchFamily="2" charset="0"/>
              </a:rPr>
              <a:t> (-5)  +  (-2)		negative plus negative</a:t>
            </a:r>
          </a:p>
          <a:p>
            <a:endParaRPr lang="en-US" altLang="en-US" dirty="0"/>
          </a:p>
        </p:txBody>
      </p:sp>
    </p:spTree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Title 1">
            <a:extLst>
              <a:ext uri="{FF2B5EF4-FFF2-40B4-BE49-F238E27FC236}">
                <a16:creationId xmlns:a16="http://schemas.microsoft.com/office/drawing/2014/main" id="{7A2BC866-982C-7D43-ADDC-8356AD3E6B2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A) Example of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addition</a:t>
            </a:r>
            <a:endParaRPr lang="en-US" altLang="en-US" sz="3200"/>
          </a:p>
        </p:txBody>
      </p:sp>
      <p:sp>
        <p:nvSpPr>
          <p:cNvPr id="227330" name="TextBox 125">
            <a:extLst>
              <a:ext uri="{FF2B5EF4-FFF2-40B4-BE49-F238E27FC236}">
                <a16:creationId xmlns:a16="http://schemas.microsoft.com/office/drawing/2014/main" id="{A5451B65-EC5F-9A4C-AB32-85A9D4A74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3.9 from the textbook ]</a:t>
            </a:r>
          </a:p>
        </p:txBody>
      </p:sp>
      <p:sp>
        <p:nvSpPr>
          <p:cNvPr id="227331" name="Rectangle 28">
            <a:extLst>
              <a:ext uri="{FF2B5EF4-FFF2-40B4-BE49-F238E27FC236}">
                <a16:creationId xmlns:a16="http://schemas.microsoft.com/office/drawing/2014/main" id="{D2454316-84E5-8E44-99C5-6E0EAC9FE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413" y="2997200"/>
            <a:ext cx="13785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2" name="Rectangle 33">
            <a:extLst>
              <a:ext uri="{FF2B5EF4-FFF2-40B4-BE49-F238E27FC236}">
                <a16:creationId xmlns:a16="http://schemas.microsoft.com/office/drawing/2014/main" id="{84BB6851-D41A-944A-A517-0739FE7CC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1" y="3444875"/>
            <a:ext cx="67005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0 1 1 1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3" name="Rectangle 34">
            <a:extLst>
              <a:ext uri="{FF2B5EF4-FFF2-40B4-BE49-F238E27FC236}">
                <a16:creationId xmlns:a16="http://schemas.microsoft.com/office/drawing/2014/main" id="{985141C1-35CF-EE4F-AD0E-ED2B33B75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1" y="2709863"/>
            <a:ext cx="67005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0 1 0 1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4" name="Line 35">
            <a:extLst>
              <a:ext uri="{FF2B5EF4-FFF2-40B4-BE49-F238E27FC236}">
                <a16:creationId xmlns:a16="http://schemas.microsoft.com/office/drawing/2014/main" id="{6CA9E964-9354-1F4B-9EF5-211863649D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30663" y="3324225"/>
            <a:ext cx="976312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5" name="Rectangle 36">
            <a:extLst>
              <a:ext uri="{FF2B5EF4-FFF2-40B4-BE49-F238E27FC236}">
                <a16:creationId xmlns:a16="http://schemas.microsoft.com/office/drawing/2014/main" id="{3A4E9253-1489-1746-95CF-7D9AAAFAF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1" y="2998788"/>
            <a:ext cx="670055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0 0 1 0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6" name="Line 54">
            <a:extLst>
              <a:ext uri="{FF2B5EF4-FFF2-40B4-BE49-F238E27FC236}">
                <a16:creationId xmlns:a16="http://schemas.microsoft.com/office/drawing/2014/main" id="{6A60C3BB-90E8-C343-8AC2-68297D7B24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67001" y="3324225"/>
            <a:ext cx="746125" cy="1588"/>
          </a:xfrm>
          <a:prstGeom prst="line">
            <a:avLst/>
          </a:prstGeom>
          <a:noFill/>
          <a:ln w="2381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37" name="Rectangle 56">
            <a:extLst>
              <a:ext uri="{FF2B5EF4-FFF2-40B4-BE49-F238E27FC236}">
                <a16:creationId xmlns:a16="http://schemas.microsoft.com/office/drawing/2014/main" id="{36B48C3D-C927-EE40-9C25-59289DF6B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6113" y="2706688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8" name="Rectangle 57">
            <a:extLst>
              <a:ext uri="{FF2B5EF4-FFF2-40B4-BE49-F238E27FC236}">
                <a16:creationId xmlns:a16="http://schemas.microsoft.com/office/drawing/2014/main" id="{14508D08-BC9B-DB45-8039-66A01B5F20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2706688"/>
            <a:ext cx="13785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39" name="Rectangle 58">
            <a:extLst>
              <a:ext uri="{FF2B5EF4-FFF2-40B4-BE49-F238E27FC236}">
                <a16:creationId xmlns:a16="http://schemas.microsoft.com/office/drawing/2014/main" id="{347CA158-C030-B24A-BD88-5C1C3C8504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2698750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0" name="Rectangle 59">
            <a:extLst>
              <a:ext uri="{FF2B5EF4-FFF2-40B4-BE49-F238E27FC236}">
                <a16:creationId xmlns:a16="http://schemas.microsoft.com/office/drawing/2014/main" id="{E7FE6543-C5FE-4F4C-874B-EDB9EF796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8" y="2698750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1" name="Rectangle 60">
            <a:extLst>
              <a:ext uri="{FF2B5EF4-FFF2-40B4-BE49-F238E27FC236}">
                <a16:creationId xmlns:a16="http://schemas.microsoft.com/office/drawing/2014/main" id="{EA9DDD6D-F6D1-0E4A-B1BE-F69F6E698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6113" y="29972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2" name="Rectangle 61">
            <a:extLst>
              <a:ext uri="{FF2B5EF4-FFF2-40B4-BE49-F238E27FC236}">
                <a16:creationId xmlns:a16="http://schemas.microsoft.com/office/drawing/2014/main" id="{773E0DB8-0613-9A45-854C-AA2076145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2997200"/>
            <a:ext cx="13785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3" name="Rectangle 62">
            <a:extLst>
              <a:ext uri="{FF2B5EF4-FFF2-40B4-BE49-F238E27FC236}">
                <a16:creationId xmlns:a16="http://schemas.microsoft.com/office/drawing/2014/main" id="{85847AD4-E4A6-034F-B6B1-278585B0F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2989263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4" name="Rectangle 63">
            <a:extLst>
              <a:ext uri="{FF2B5EF4-FFF2-40B4-BE49-F238E27FC236}">
                <a16:creationId xmlns:a16="http://schemas.microsoft.com/office/drawing/2014/main" id="{503A1EB0-5F1E-3744-8E6E-15410A0F8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8" y="2989263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5" name="Rectangle 64">
            <a:extLst>
              <a:ext uri="{FF2B5EF4-FFF2-40B4-BE49-F238E27FC236}">
                <a16:creationId xmlns:a16="http://schemas.microsoft.com/office/drawing/2014/main" id="{92AECB67-DD99-CD42-AD81-0B23E5DB2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6113" y="3441700"/>
            <a:ext cx="12182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7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6" name="Rectangle 65">
            <a:extLst>
              <a:ext uri="{FF2B5EF4-FFF2-40B4-BE49-F238E27FC236}">
                <a16:creationId xmlns:a16="http://schemas.microsoft.com/office/drawing/2014/main" id="{998DF2F5-154B-7446-BF2E-C02B963BF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200" y="3441700"/>
            <a:ext cx="13785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7" name="Rectangle 66">
            <a:extLst>
              <a:ext uri="{FF2B5EF4-FFF2-40B4-BE49-F238E27FC236}">
                <a16:creationId xmlns:a16="http://schemas.microsoft.com/office/drawing/2014/main" id="{7B9CBE3F-4907-B841-9A6A-E7E418712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3538" y="3433763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8" name="Rectangle 67">
            <a:extLst>
              <a:ext uri="{FF2B5EF4-FFF2-40B4-BE49-F238E27FC236}">
                <a16:creationId xmlns:a16="http://schemas.microsoft.com/office/drawing/2014/main" id="{C7C4F629-B31A-5E45-B2C1-D19B00B49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7238" y="3433763"/>
            <a:ext cx="8175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27349" name="Rectangle 69">
            <a:extLst>
              <a:ext uri="{FF2B5EF4-FFF2-40B4-BE49-F238E27FC236}">
                <a16:creationId xmlns:a16="http://schemas.microsoft.com/office/drawing/2014/main" id="{4A065171-F0FA-3749-AA03-5F8866DDA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6050" y="2997200"/>
            <a:ext cx="13785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227350" name="Group 5">
            <a:extLst>
              <a:ext uri="{FF2B5EF4-FFF2-40B4-BE49-F238E27FC236}">
                <a16:creationId xmlns:a16="http://schemas.microsoft.com/office/drawing/2014/main" id="{6D093D27-5369-4E4F-8872-FF5447BF1CDC}"/>
              </a:ext>
            </a:extLst>
          </p:cNvPr>
          <p:cNvGrpSpPr>
            <a:grpSpLocks/>
          </p:cNvGrpSpPr>
          <p:nvPr/>
        </p:nvGrpSpPr>
        <p:grpSpPr bwMode="auto">
          <a:xfrm>
            <a:off x="7086601" y="1143001"/>
            <a:ext cx="2803525" cy="5167313"/>
            <a:chOff x="6172200" y="1143000"/>
            <a:chExt cx="2803963" cy="5167923"/>
          </a:xfrm>
        </p:grpSpPr>
        <p:pic>
          <p:nvPicPr>
            <p:cNvPr id="227357" name="Picture 26" descr="Screen shot 2015-09-30 at 3.23.46 PM.png">
              <a:extLst>
                <a:ext uri="{FF2B5EF4-FFF2-40B4-BE49-F238E27FC236}">
                  <a16:creationId xmlns:a16="http://schemas.microsoft.com/office/drawing/2014/main" id="{E971E87A-BB5F-DF4F-8208-87C6EBB399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1143000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7358" name="Picture 4" descr="Screen shot 2015-09-30 at 3.24.18 PM.png">
              <a:extLst>
                <a:ext uri="{FF2B5EF4-FFF2-40B4-BE49-F238E27FC236}">
                  <a16:creationId xmlns:a16="http://schemas.microsoft.com/office/drawing/2014/main" id="{1EF538E3-867D-3547-95E3-7D76A83FBF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462" y="1152769"/>
              <a:ext cx="1756701" cy="5158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7351" name="Rectangle 3">
            <a:extLst>
              <a:ext uri="{FF2B5EF4-FFF2-40B4-BE49-F238E27FC236}">
                <a16:creationId xmlns:a16="http://schemas.microsoft.com/office/drawing/2014/main" id="{B6FCDDEE-78B4-0A4A-AA01-B925AD3BC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2536825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7352" name="Rectangle 3">
            <a:extLst>
              <a:ext uri="{FF2B5EF4-FFF2-40B4-BE49-F238E27FC236}">
                <a16:creationId xmlns:a16="http://schemas.microsoft.com/office/drawing/2014/main" id="{415D82E2-7E21-8244-89CD-19C15E3C9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950" y="3309938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7353" name="Rectangle 3">
            <a:extLst>
              <a:ext uri="{FF2B5EF4-FFF2-40B4-BE49-F238E27FC236}">
                <a16:creationId xmlns:a16="http://schemas.microsoft.com/office/drawing/2014/main" id="{45814C41-45B6-354E-80B7-189E310AD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825" y="2000250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7354" name="Rectangle 3">
            <a:extLst>
              <a:ext uri="{FF2B5EF4-FFF2-40B4-BE49-F238E27FC236}">
                <a16:creationId xmlns:a16="http://schemas.microsoft.com/office/drawing/2014/main" id="{239E8CD7-82EA-7849-A62A-A414FEF78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3060700"/>
            <a:ext cx="762000" cy="211138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7355" name="Rectangle 3">
            <a:extLst>
              <a:ext uri="{FF2B5EF4-FFF2-40B4-BE49-F238E27FC236}">
                <a16:creationId xmlns:a16="http://schemas.microsoft.com/office/drawing/2014/main" id="{22030F62-3406-2F47-9DF0-3F3DB1307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76066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7356" name="Rectangle 3">
            <a:extLst>
              <a:ext uri="{FF2B5EF4-FFF2-40B4-BE49-F238E27FC236}">
                <a16:creationId xmlns:a16="http://schemas.microsoft.com/office/drawing/2014/main" id="{59D9790E-ADF6-AA44-9B90-780BEBFD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3505200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Title 1">
            <a:extLst>
              <a:ext uri="{FF2B5EF4-FFF2-40B4-BE49-F238E27FC236}">
                <a16:creationId xmlns:a16="http://schemas.microsoft.com/office/drawing/2014/main" id="{DE3F0AF5-53D1-3548-9D04-E8951C1F792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B) Example of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addition</a:t>
            </a:r>
            <a:endParaRPr lang="en-US" altLang="en-US" sz="3200"/>
          </a:p>
        </p:txBody>
      </p:sp>
      <p:grpSp>
        <p:nvGrpSpPr>
          <p:cNvPr id="228354" name="Group 1">
            <a:extLst>
              <a:ext uri="{FF2B5EF4-FFF2-40B4-BE49-F238E27FC236}">
                <a16:creationId xmlns:a16="http://schemas.microsoft.com/office/drawing/2014/main" id="{C27A698E-5E3D-6648-BD9E-DDEA15DECA78}"/>
              </a:ext>
            </a:extLst>
          </p:cNvPr>
          <p:cNvGrpSpPr>
            <a:grpSpLocks/>
          </p:cNvGrpSpPr>
          <p:nvPr/>
        </p:nvGrpSpPr>
        <p:grpSpPr bwMode="auto">
          <a:xfrm>
            <a:off x="2682876" y="2703513"/>
            <a:ext cx="2314575" cy="1033750"/>
            <a:chOff x="1789730" y="2703513"/>
            <a:chExt cx="2314575" cy="1033750"/>
          </a:xfrm>
        </p:grpSpPr>
        <p:sp>
          <p:nvSpPr>
            <p:cNvPr id="228365" name="Rectangle 27">
              <a:extLst>
                <a:ext uri="{FF2B5EF4-FFF2-40B4-BE49-F238E27FC236}">
                  <a16:creationId xmlns:a16="http://schemas.microsoft.com/office/drawing/2014/main" id="{0A08DED3-B8BE-3E4D-A80B-2E2A2ADB1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268" y="2997200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66" name="Rectangle 29">
              <a:extLst>
                <a:ext uri="{FF2B5EF4-FFF2-40B4-BE49-F238E27FC236}">
                  <a16:creationId xmlns:a16="http://schemas.microsoft.com/office/drawing/2014/main" id="{A90D1410-4A8D-3340-BF18-A10AE1DEA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680" y="3444875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1 1 0 1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67" name="Rectangle 30">
              <a:extLst>
                <a:ext uri="{FF2B5EF4-FFF2-40B4-BE49-F238E27FC236}">
                  <a16:creationId xmlns:a16="http://schemas.microsoft.com/office/drawing/2014/main" id="{008E1BDC-7179-8F49-AC54-4452A229E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680" y="2709863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1 0 1 1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68" name="Line 31">
              <a:extLst>
                <a:ext uri="{FF2B5EF4-FFF2-40B4-BE49-F238E27FC236}">
                  <a16:creationId xmlns:a16="http://schemas.microsoft.com/office/drawing/2014/main" id="{8A13E90D-CD80-B34A-A0C3-11658EA391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1805" y="3324225"/>
              <a:ext cx="952500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69" name="Rectangle 32">
              <a:extLst>
                <a:ext uri="{FF2B5EF4-FFF2-40B4-BE49-F238E27FC236}">
                  <a16:creationId xmlns:a16="http://schemas.microsoft.com/office/drawing/2014/main" id="{A91595EA-9C0A-4B4B-8849-8398E19F6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680" y="2998788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0 0 1 0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0" name="Rectangle 83">
              <a:extLst>
                <a:ext uri="{FF2B5EF4-FFF2-40B4-BE49-F238E27FC236}">
                  <a16:creationId xmlns:a16="http://schemas.microsoft.com/office/drawing/2014/main" id="{5A4CE92C-E2BD-1144-958A-13E22B756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8205" y="2997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1" name="Rectangle 84">
              <a:extLst>
                <a:ext uri="{FF2B5EF4-FFF2-40B4-BE49-F238E27FC236}">
                  <a16:creationId xmlns:a16="http://schemas.microsoft.com/office/drawing/2014/main" id="{FD5BE2FA-9B40-B745-8D2F-76F72F930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293" y="2997200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2" name="Rectangle 85">
              <a:extLst>
                <a:ext uri="{FF2B5EF4-FFF2-40B4-BE49-F238E27FC236}">
                  <a16:creationId xmlns:a16="http://schemas.microsoft.com/office/drawing/2014/main" id="{06E65297-6DDB-854C-82E8-596A8B822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218" y="298926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3" name="Rectangle 86">
              <a:extLst>
                <a:ext uri="{FF2B5EF4-FFF2-40B4-BE49-F238E27FC236}">
                  <a16:creationId xmlns:a16="http://schemas.microsoft.com/office/drawing/2014/main" id="{DFCAB72B-BCD1-9C4E-A43C-5F043E449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330" y="298926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4" name="Rectangle 87">
              <a:extLst>
                <a:ext uri="{FF2B5EF4-FFF2-40B4-BE49-F238E27FC236}">
                  <a16:creationId xmlns:a16="http://schemas.microsoft.com/office/drawing/2014/main" id="{B63360B0-6F58-2245-A135-2D8ADCB5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155" y="27098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5" name="Rectangle 88">
              <a:extLst>
                <a:ext uri="{FF2B5EF4-FFF2-40B4-BE49-F238E27FC236}">
                  <a16:creationId xmlns:a16="http://schemas.microsoft.com/office/drawing/2014/main" id="{29EFBA18-161A-B741-AEF6-80F8E447F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330" y="27098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6" name="Rectangle 89">
              <a:extLst>
                <a:ext uri="{FF2B5EF4-FFF2-40B4-BE49-F238E27FC236}">
                  <a16:creationId xmlns:a16="http://schemas.microsoft.com/office/drawing/2014/main" id="{8F88BAF7-5A5C-E943-9DE1-C4A763C52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018" y="270351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7" name="Rectangle 90">
              <a:extLst>
                <a:ext uri="{FF2B5EF4-FFF2-40B4-BE49-F238E27FC236}">
                  <a16:creationId xmlns:a16="http://schemas.microsoft.com/office/drawing/2014/main" id="{9CFA37DE-A4F0-9B47-B264-DF234CC34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268" y="270351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8" name="Rectangle 91">
              <a:extLst>
                <a:ext uri="{FF2B5EF4-FFF2-40B4-BE49-F238E27FC236}">
                  <a16:creationId xmlns:a16="http://schemas.microsoft.com/office/drawing/2014/main" id="{BE961961-4F24-7A4E-B85B-0F85A19AE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155" y="34321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79" name="Rectangle 92">
              <a:extLst>
                <a:ext uri="{FF2B5EF4-FFF2-40B4-BE49-F238E27FC236}">
                  <a16:creationId xmlns:a16="http://schemas.microsoft.com/office/drawing/2014/main" id="{05D26E6D-F656-3641-A01A-CA80B9BE1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330" y="34321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80" name="Rectangle 93">
              <a:extLst>
                <a:ext uri="{FF2B5EF4-FFF2-40B4-BE49-F238E27FC236}">
                  <a16:creationId xmlns:a16="http://schemas.microsoft.com/office/drawing/2014/main" id="{3E633187-833B-FF4A-8860-D985A3D90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8018" y="342582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81" name="Line 94">
              <a:extLst>
                <a:ext uri="{FF2B5EF4-FFF2-40B4-BE49-F238E27FC236}">
                  <a16:creationId xmlns:a16="http://schemas.microsoft.com/office/drawing/2014/main" id="{E2EE6E58-3802-E04B-98F3-6D88C61D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89730" y="3324225"/>
              <a:ext cx="719138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8382" name="Rectangle 95">
              <a:extLst>
                <a:ext uri="{FF2B5EF4-FFF2-40B4-BE49-F238E27FC236}">
                  <a16:creationId xmlns:a16="http://schemas.microsoft.com/office/drawing/2014/main" id="{4D7633DC-5DE4-5646-AFAE-5CEE10DD8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268" y="342582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8383" name="Rectangle 96">
              <a:extLst>
                <a:ext uri="{FF2B5EF4-FFF2-40B4-BE49-F238E27FC236}">
                  <a16:creationId xmlns:a16="http://schemas.microsoft.com/office/drawing/2014/main" id="{380FF7E8-5C70-174E-9FB2-FBD2A0522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905" y="2997200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8355" name="TextBox 125">
            <a:extLst>
              <a:ext uri="{FF2B5EF4-FFF2-40B4-BE49-F238E27FC236}">
                <a16:creationId xmlns:a16="http://schemas.microsoft.com/office/drawing/2014/main" id="{047FFC29-F7F4-0643-A8D0-846C7DE93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3.9 from the textbook ]</a:t>
            </a:r>
          </a:p>
        </p:txBody>
      </p:sp>
      <p:grpSp>
        <p:nvGrpSpPr>
          <p:cNvPr id="228356" name="Group 23">
            <a:extLst>
              <a:ext uri="{FF2B5EF4-FFF2-40B4-BE49-F238E27FC236}">
                <a16:creationId xmlns:a16="http://schemas.microsoft.com/office/drawing/2014/main" id="{226CF624-C148-9446-BBA0-80527E33BE06}"/>
              </a:ext>
            </a:extLst>
          </p:cNvPr>
          <p:cNvGrpSpPr>
            <a:grpSpLocks/>
          </p:cNvGrpSpPr>
          <p:nvPr/>
        </p:nvGrpSpPr>
        <p:grpSpPr bwMode="auto">
          <a:xfrm>
            <a:off x="7086601" y="1143001"/>
            <a:ext cx="2803525" cy="5167313"/>
            <a:chOff x="6172200" y="1143000"/>
            <a:chExt cx="2803963" cy="5167923"/>
          </a:xfrm>
        </p:grpSpPr>
        <p:pic>
          <p:nvPicPr>
            <p:cNvPr id="228363" name="Picture 24" descr="Screen shot 2015-09-30 at 3.23.46 PM.png">
              <a:extLst>
                <a:ext uri="{FF2B5EF4-FFF2-40B4-BE49-F238E27FC236}">
                  <a16:creationId xmlns:a16="http://schemas.microsoft.com/office/drawing/2014/main" id="{D9CD5576-2561-5347-AC84-E69064BE2D2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1143000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364" name="Picture 25" descr="Screen shot 2015-09-30 at 3.24.18 PM.png">
              <a:extLst>
                <a:ext uri="{FF2B5EF4-FFF2-40B4-BE49-F238E27FC236}">
                  <a16:creationId xmlns:a16="http://schemas.microsoft.com/office/drawing/2014/main" id="{288DD8EA-217F-994D-8B23-2191CA85B3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462" y="1152769"/>
              <a:ext cx="1756701" cy="5158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8357" name="Rectangle 3">
            <a:extLst>
              <a:ext uri="{FF2B5EF4-FFF2-40B4-BE49-F238E27FC236}">
                <a16:creationId xmlns:a16="http://schemas.microsoft.com/office/drawing/2014/main" id="{AC0FCCD8-F751-5740-B46F-3BD399F88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4878388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8358" name="Rectangle 3">
            <a:extLst>
              <a:ext uri="{FF2B5EF4-FFF2-40B4-BE49-F238E27FC236}">
                <a16:creationId xmlns:a16="http://schemas.microsoft.com/office/drawing/2014/main" id="{2AAB6AE1-5242-DE40-8EDA-C453B480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950" y="3309938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8359" name="Rectangle 3">
            <a:extLst>
              <a:ext uri="{FF2B5EF4-FFF2-40B4-BE49-F238E27FC236}">
                <a16:creationId xmlns:a16="http://schemas.microsoft.com/office/drawing/2014/main" id="{389146B6-E0EB-9A4F-A6BE-C666659F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825" y="5400675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8360" name="Rectangle 3">
            <a:extLst>
              <a:ext uri="{FF2B5EF4-FFF2-40B4-BE49-F238E27FC236}">
                <a16:creationId xmlns:a16="http://schemas.microsoft.com/office/drawing/2014/main" id="{6E964528-4A41-1940-9F18-6F86A00E8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3060700"/>
            <a:ext cx="762000" cy="211138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8361" name="Rectangle 3">
            <a:extLst>
              <a:ext uri="{FF2B5EF4-FFF2-40B4-BE49-F238E27FC236}">
                <a16:creationId xmlns:a16="http://schemas.microsoft.com/office/drawing/2014/main" id="{278A0FB4-C7E9-8743-AC22-AB73807C3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76066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8362" name="Rectangle 3">
            <a:extLst>
              <a:ext uri="{FF2B5EF4-FFF2-40B4-BE49-F238E27FC236}">
                <a16:creationId xmlns:a16="http://schemas.microsoft.com/office/drawing/2014/main" id="{259A5700-0DAE-0A46-B22E-040DD4A9D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3505200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Title 1">
            <a:extLst>
              <a:ext uri="{FF2B5EF4-FFF2-40B4-BE49-F238E27FC236}">
                <a16:creationId xmlns:a16="http://schemas.microsoft.com/office/drawing/2014/main" id="{6E6E8BFF-F759-434C-AEB4-23A9F7DE2CDD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C) Example of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addition</a:t>
            </a:r>
            <a:endParaRPr lang="en-US" altLang="en-US" sz="3200"/>
          </a:p>
        </p:txBody>
      </p:sp>
      <p:grpSp>
        <p:nvGrpSpPr>
          <p:cNvPr id="229378" name="Group 1">
            <a:extLst>
              <a:ext uri="{FF2B5EF4-FFF2-40B4-BE49-F238E27FC236}">
                <a16:creationId xmlns:a16="http://schemas.microsoft.com/office/drawing/2014/main" id="{A7BE9F54-6AA5-B247-8D01-4821EB2D30C1}"/>
              </a:ext>
            </a:extLst>
          </p:cNvPr>
          <p:cNvGrpSpPr>
            <a:grpSpLocks/>
          </p:cNvGrpSpPr>
          <p:nvPr/>
        </p:nvGrpSpPr>
        <p:grpSpPr bwMode="auto">
          <a:xfrm>
            <a:off x="2646364" y="2708276"/>
            <a:ext cx="2339975" cy="1939925"/>
            <a:chOff x="1698625" y="2708275"/>
            <a:chExt cx="2339975" cy="1939925"/>
          </a:xfrm>
        </p:grpSpPr>
        <p:sp>
          <p:nvSpPr>
            <p:cNvPr id="229389" name="Rectangle 38">
              <a:extLst>
                <a:ext uri="{FF2B5EF4-FFF2-40B4-BE49-F238E27FC236}">
                  <a16:creationId xmlns:a16="http://schemas.microsoft.com/office/drawing/2014/main" id="{9FE9FF15-46F6-D44D-99AD-CBD54F25F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038" y="3006725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390" name="Rectangle 43">
              <a:extLst>
                <a:ext uri="{FF2B5EF4-FFF2-40B4-BE49-F238E27FC236}">
                  <a16:creationId xmlns:a16="http://schemas.microsoft.com/office/drawing/2014/main" id="{F972F371-D4B7-E544-BB77-27FB19673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5" y="3454400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0 0 1 1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391" name="Rectangle 44">
              <a:extLst>
                <a:ext uri="{FF2B5EF4-FFF2-40B4-BE49-F238E27FC236}">
                  <a16:creationId xmlns:a16="http://schemas.microsoft.com/office/drawing/2014/main" id="{7A1E0B39-F075-2047-8FA0-6E2FC1994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5" y="2719388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0 1 0 1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392" name="Line 45">
              <a:extLst>
                <a:ext uri="{FF2B5EF4-FFF2-40B4-BE49-F238E27FC236}">
                  <a16:creationId xmlns:a16="http://schemas.microsoft.com/office/drawing/2014/main" id="{D942D001-50F9-2449-882B-332F79819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2288" y="3335338"/>
              <a:ext cx="976312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3" name="Rectangle 46">
              <a:extLst>
                <a:ext uri="{FF2B5EF4-FFF2-40B4-BE49-F238E27FC236}">
                  <a16:creationId xmlns:a16="http://schemas.microsoft.com/office/drawing/2014/main" id="{2F12DD5D-88A2-E143-B91C-5D61366A8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275" y="3008313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1 1 1 0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394" name="Freeform 48">
              <a:extLst>
                <a:ext uri="{FF2B5EF4-FFF2-40B4-BE49-F238E27FC236}">
                  <a16:creationId xmlns:a16="http://schemas.microsoft.com/office/drawing/2014/main" id="{EB20D5B9-3C49-B543-A46C-C0F195962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488" y="3798888"/>
              <a:ext cx="77787" cy="204787"/>
            </a:xfrm>
            <a:custGeom>
              <a:avLst/>
              <a:gdLst>
                <a:gd name="T0" fmla="*/ 2147483646 w 49"/>
                <a:gd name="T1" fmla="*/ 2147483646 h 129"/>
                <a:gd name="T2" fmla="*/ 2147483646 w 49"/>
                <a:gd name="T3" fmla="*/ 0 h 129"/>
                <a:gd name="T4" fmla="*/ 0 w 49"/>
                <a:gd name="T5" fmla="*/ 2147483646 h 129"/>
                <a:gd name="T6" fmla="*/ 2147483646 w 49"/>
                <a:gd name="T7" fmla="*/ 2147483646 h 129"/>
                <a:gd name="T8" fmla="*/ 2147483646 w 49"/>
                <a:gd name="T9" fmla="*/ 214748364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129"/>
                <a:gd name="T17" fmla="*/ 49 w 49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129">
                  <a:moveTo>
                    <a:pt x="49" y="129"/>
                  </a:moveTo>
                  <a:lnTo>
                    <a:pt x="16" y="0"/>
                  </a:lnTo>
                  <a:lnTo>
                    <a:pt x="0" y="129"/>
                  </a:lnTo>
                  <a:lnTo>
                    <a:pt x="16" y="129"/>
                  </a:lnTo>
                  <a:lnTo>
                    <a:pt x="49" y="129"/>
                  </a:lnTo>
                  <a:close/>
                </a:path>
              </a:pathLst>
            </a:custGeom>
            <a:solidFill>
              <a:srgbClr val="0000FF"/>
            </a:solidFill>
            <a:ln w="23813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395" name="Line 49">
              <a:extLst>
                <a:ext uri="{FF2B5EF4-FFF2-40B4-BE49-F238E27FC236}">
                  <a16:creationId xmlns:a16="http://schemas.microsoft.com/office/drawing/2014/main" id="{82A05BC7-649F-7B4E-9344-D29512DF7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3888" y="4029075"/>
              <a:ext cx="1587" cy="284163"/>
            </a:xfrm>
            <a:prstGeom prst="line">
              <a:avLst/>
            </a:prstGeom>
            <a:noFill/>
            <a:ln w="23813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6" name="Rectangle 50">
              <a:extLst>
                <a:ext uri="{FF2B5EF4-FFF2-40B4-BE49-F238E27FC236}">
                  <a16:creationId xmlns:a16="http://schemas.microsoft.com/office/drawing/2014/main" id="{B62F98ED-9F29-6C46-AAF2-D8F7A122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788" y="34544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397" name="Rectangle 53">
              <a:extLst>
                <a:ext uri="{FF2B5EF4-FFF2-40B4-BE49-F238E27FC236}">
                  <a16:creationId xmlns:a16="http://schemas.microsoft.com/office/drawing/2014/main" id="{F15FDF11-2034-9F40-BB3B-BEAC596C6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138" y="4356100"/>
              <a:ext cx="62230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FF"/>
                  </a:solidFill>
                  <a:latin typeface="Times-Roman" pitchFamily="2" charset="0"/>
                </a:rPr>
                <a:t>ignore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29398" name="Line 68">
              <a:extLst>
                <a:ext uri="{FF2B5EF4-FFF2-40B4-BE49-F238E27FC236}">
                  <a16:creationId xmlns:a16="http://schemas.microsoft.com/office/drawing/2014/main" id="{334941B2-29C8-8D45-8CF8-D292EF471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98625" y="3335338"/>
              <a:ext cx="746125" cy="1587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9399" name="Rectangle 70">
              <a:extLst>
                <a:ext uri="{FF2B5EF4-FFF2-40B4-BE49-F238E27FC236}">
                  <a16:creationId xmlns:a16="http://schemas.microsoft.com/office/drawing/2014/main" id="{6E168004-EDED-BE49-88A3-486ADAB3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738" y="271621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0" name="Rectangle 71">
              <a:extLst>
                <a:ext uri="{FF2B5EF4-FFF2-40B4-BE49-F238E27FC236}">
                  <a16:creationId xmlns:a16="http://schemas.microsoft.com/office/drawing/2014/main" id="{2313EE35-6AE7-CB4A-A521-3BDE5F779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825" y="2716213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1" name="Rectangle 72">
              <a:extLst>
                <a:ext uri="{FF2B5EF4-FFF2-40B4-BE49-F238E27FC236}">
                  <a16:creationId xmlns:a16="http://schemas.microsoft.com/office/drawing/2014/main" id="{E680CA6C-CBDA-4943-AC76-30B0350AA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270827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2" name="Rectangle 73">
              <a:extLst>
                <a:ext uri="{FF2B5EF4-FFF2-40B4-BE49-F238E27FC236}">
                  <a16:creationId xmlns:a16="http://schemas.microsoft.com/office/drawing/2014/main" id="{49E6CD63-5203-BD4F-A9B3-B6157A0D9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3" y="270827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3" name="Rectangle 74">
              <a:extLst>
                <a:ext uri="{FF2B5EF4-FFF2-40B4-BE49-F238E27FC236}">
                  <a16:creationId xmlns:a16="http://schemas.microsoft.com/office/drawing/2014/main" id="{26326BBF-4A7F-364F-B21E-268E269E4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738" y="345122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4" name="Rectangle 75">
              <a:extLst>
                <a:ext uri="{FF2B5EF4-FFF2-40B4-BE49-F238E27FC236}">
                  <a16:creationId xmlns:a16="http://schemas.microsoft.com/office/drawing/2014/main" id="{ED733CB9-1C5F-3D43-9972-48385F2E5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825" y="3451225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5" name="Rectangle 76">
              <a:extLst>
                <a:ext uri="{FF2B5EF4-FFF2-40B4-BE49-F238E27FC236}">
                  <a16:creationId xmlns:a16="http://schemas.microsoft.com/office/drawing/2014/main" id="{4E1DC0AE-7443-DF48-8880-A708DEA8D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3443288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6" name="Rectangle 77">
              <a:extLst>
                <a:ext uri="{FF2B5EF4-FFF2-40B4-BE49-F238E27FC236}">
                  <a16:creationId xmlns:a16="http://schemas.microsoft.com/office/drawing/2014/main" id="{C6603521-1F15-1F46-A215-41E0CD7AF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863" y="3443288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7" name="Rectangle 78">
              <a:extLst>
                <a:ext uri="{FF2B5EF4-FFF2-40B4-BE49-F238E27FC236}">
                  <a16:creationId xmlns:a16="http://schemas.microsoft.com/office/drawing/2014/main" id="{468FE022-72D0-BB4E-A10F-C978876E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675" y="3006725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8" name="Rectangle 79">
              <a:extLst>
                <a:ext uri="{FF2B5EF4-FFF2-40B4-BE49-F238E27FC236}">
                  <a16:creationId xmlns:a16="http://schemas.microsoft.com/office/drawing/2014/main" id="{E016EFDD-BA53-3A42-81CF-BEC53D53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975" y="3009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09" name="Rectangle 80">
              <a:extLst>
                <a:ext uri="{FF2B5EF4-FFF2-40B4-BE49-F238E27FC236}">
                  <a16:creationId xmlns:a16="http://schemas.microsoft.com/office/drawing/2014/main" id="{9DF383F5-C0A0-B849-9287-CA2DC45F9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150" y="30099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10" name="Rectangle 81">
              <a:extLst>
                <a:ext uri="{FF2B5EF4-FFF2-40B4-BE49-F238E27FC236}">
                  <a16:creationId xmlns:a16="http://schemas.microsoft.com/office/drawing/2014/main" id="{55F7CB03-CFBB-1648-851F-4B5D5C01B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838" y="3003550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9411" name="Rectangle 82">
              <a:extLst>
                <a:ext uri="{FF2B5EF4-FFF2-40B4-BE49-F238E27FC236}">
                  <a16:creationId xmlns:a16="http://schemas.microsoft.com/office/drawing/2014/main" id="{0C8A1C6F-C218-7547-89EC-0BF5BC912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675" y="3003550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29379" name="TextBox 125">
            <a:extLst>
              <a:ext uri="{FF2B5EF4-FFF2-40B4-BE49-F238E27FC236}">
                <a16:creationId xmlns:a16="http://schemas.microsoft.com/office/drawing/2014/main" id="{5135D240-6030-7348-B79D-F18145598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3.9 from the textbook ]</a:t>
            </a:r>
          </a:p>
        </p:txBody>
      </p:sp>
      <p:grpSp>
        <p:nvGrpSpPr>
          <p:cNvPr id="229380" name="Group 27">
            <a:extLst>
              <a:ext uri="{FF2B5EF4-FFF2-40B4-BE49-F238E27FC236}">
                <a16:creationId xmlns:a16="http://schemas.microsoft.com/office/drawing/2014/main" id="{0A9E5F3B-D112-1F4E-9E23-D64C22731271}"/>
              </a:ext>
            </a:extLst>
          </p:cNvPr>
          <p:cNvGrpSpPr>
            <a:grpSpLocks/>
          </p:cNvGrpSpPr>
          <p:nvPr/>
        </p:nvGrpSpPr>
        <p:grpSpPr bwMode="auto">
          <a:xfrm>
            <a:off x="7086601" y="1143001"/>
            <a:ext cx="2803525" cy="5167313"/>
            <a:chOff x="6172200" y="1143000"/>
            <a:chExt cx="2803963" cy="5167923"/>
          </a:xfrm>
        </p:grpSpPr>
        <p:pic>
          <p:nvPicPr>
            <p:cNvPr id="229387" name="Picture 28" descr="Screen shot 2015-09-30 at 3.23.46 PM.png">
              <a:extLst>
                <a:ext uri="{FF2B5EF4-FFF2-40B4-BE49-F238E27FC236}">
                  <a16:creationId xmlns:a16="http://schemas.microsoft.com/office/drawing/2014/main" id="{428593CF-D314-6048-8804-DD4A7275C7C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1143000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388" name="Picture 29" descr="Screen shot 2015-09-30 at 3.24.18 PM.png">
              <a:extLst>
                <a:ext uri="{FF2B5EF4-FFF2-40B4-BE49-F238E27FC236}">
                  <a16:creationId xmlns:a16="http://schemas.microsoft.com/office/drawing/2014/main" id="{EC2C67F4-E4EE-4C49-BCF9-2C7DBF389DD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462" y="1152769"/>
              <a:ext cx="1756701" cy="5158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9381" name="Rectangle 3">
            <a:extLst>
              <a:ext uri="{FF2B5EF4-FFF2-40B4-BE49-F238E27FC236}">
                <a16:creationId xmlns:a16="http://schemas.microsoft.com/office/drawing/2014/main" id="{FC7B60AF-3D8A-304E-90B2-D3C98340C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2536825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9382" name="Rectangle 3">
            <a:extLst>
              <a:ext uri="{FF2B5EF4-FFF2-40B4-BE49-F238E27FC236}">
                <a16:creationId xmlns:a16="http://schemas.microsoft.com/office/drawing/2014/main" id="{D6D26424-2937-C141-877C-C948F3E8E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950" y="5661025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9383" name="Rectangle 3">
            <a:extLst>
              <a:ext uri="{FF2B5EF4-FFF2-40B4-BE49-F238E27FC236}">
                <a16:creationId xmlns:a16="http://schemas.microsoft.com/office/drawing/2014/main" id="{EEADA272-826A-BF4D-A6FF-C571D0D5F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825" y="3060700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9384" name="Rectangle 3">
            <a:extLst>
              <a:ext uri="{FF2B5EF4-FFF2-40B4-BE49-F238E27FC236}">
                <a16:creationId xmlns:a16="http://schemas.microsoft.com/office/drawing/2014/main" id="{93A76CCD-0063-D143-B084-A68C33716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3060700"/>
            <a:ext cx="762000" cy="211138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9385" name="Rectangle 3">
            <a:extLst>
              <a:ext uri="{FF2B5EF4-FFF2-40B4-BE49-F238E27FC236}">
                <a16:creationId xmlns:a16="http://schemas.microsoft.com/office/drawing/2014/main" id="{C3070C34-0233-0147-BECD-EB503CDEE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76066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9386" name="Rectangle 3">
            <a:extLst>
              <a:ext uri="{FF2B5EF4-FFF2-40B4-BE49-F238E27FC236}">
                <a16:creationId xmlns:a16="http://schemas.microsoft.com/office/drawing/2014/main" id="{B26A3B2B-8B89-594C-9775-1F4FDB2FD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3505200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Title 1">
            <a:extLst>
              <a:ext uri="{FF2B5EF4-FFF2-40B4-BE49-F238E27FC236}">
                <a16:creationId xmlns:a16="http://schemas.microsoft.com/office/drawing/2014/main" id="{E85E7C07-1795-4F4B-BF7E-04F22904601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D) Example of 2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 addition</a:t>
            </a:r>
            <a:endParaRPr lang="en-US" altLang="en-US" sz="3200"/>
          </a:p>
        </p:txBody>
      </p:sp>
      <p:grpSp>
        <p:nvGrpSpPr>
          <p:cNvPr id="230402" name="Group 1">
            <a:extLst>
              <a:ext uri="{FF2B5EF4-FFF2-40B4-BE49-F238E27FC236}">
                <a16:creationId xmlns:a16="http://schemas.microsoft.com/office/drawing/2014/main" id="{04053447-14AF-8D46-9922-0FE69F6FA8E3}"/>
              </a:ext>
            </a:extLst>
          </p:cNvPr>
          <p:cNvGrpSpPr>
            <a:grpSpLocks/>
          </p:cNvGrpSpPr>
          <p:nvPr/>
        </p:nvGrpSpPr>
        <p:grpSpPr bwMode="auto">
          <a:xfrm>
            <a:off x="2649539" y="2711451"/>
            <a:ext cx="2314575" cy="1935163"/>
            <a:chOff x="1724025" y="2743200"/>
            <a:chExt cx="2314575" cy="1935163"/>
          </a:xfrm>
        </p:grpSpPr>
        <p:sp>
          <p:nvSpPr>
            <p:cNvPr id="230413" name="Rectangle 37">
              <a:extLst>
                <a:ext uri="{FF2B5EF4-FFF2-40B4-BE49-F238E27FC236}">
                  <a16:creationId xmlns:a16="http://schemas.microsoft.com/office/drawing/2014/main" id="{1280AD0D-033A-334C-8045-0D45FC0A1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563" y="3036888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14" name="Rectangle 39">
              <a:extLst>
                <a:ext uri="{FF2B5EF4-FFF2-40B4-BE49-F238E27FC236}">
                  <a16:creationId xmlns:a16="http://schemas.microsoft.com/office/drawing/2014/main" id="{C4F045F6-8747-2F47-83DC-293E81E67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3484563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1 0 0 1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15" name="Rectangle 40">
              <a:extLst>
                <a:ext uri="{FF2B5EF4-FFF2-40B4-BE49-F238E27FC236}">
                  <a16:creationId xmlns:a16="http://schemas.microsoft.com/office/drawing/2014/main" id="{53E9B044-27F0-D944-B425-D17B5D717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2749550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1 0 1 1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16" name="Line 41">
              <a:extLst>
                <a:ext uri="{FF2B5EF4-FFF2-40B4-BE49-F238E27FC236}">
                  <a16:creationId xmlns:a16="http://schemas.microsoft.com/office/drawing/2014/main" id="{36717576-B062-1549-978F-EDF0EEE80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6100" y="3365500"/>
              <a:ext cx="952500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17" name="Rectangle 42">
              <a:extLst>
                <a:ext uri="{FF2B5EF4-FFF2-40B4-BE49-F238E27FC236}">
                  <a16:creationId xmlns:a16="http://schemas.microsoft.com/office/drawing/2014/main" id="{75C58566-C3B9-BF46-A4B4-9459DC7D0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975" y="3038475"/>
              <a:ext cx="670055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1 1 1 0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18" name="Rectangle 47">
              <a:extLst>
                <a:ext uri="{FF2B5EF4-FFF2-40B4-BE49-F238E27FC236}">
                  <a16:creationId xmlns:a16="http://schemas.microsoft.com/office/drawing/2014/main" id="{6C408FB0-CE52-1F40-958D-D9DAAB4FD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413" y="34845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19" name="Freeform 51">
              <a:extLst>
                <a:ext uri="{FF2B5EF4-FFF2-40B4-BE49-F238E27FC236}">
                  <a16:creationId xmlns:a16="http://schemas.microsoft.com/office/drawing/2014/main" id="{A655044F-B248-F14E-8B51-D9852B67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288" y="3829050"/>
              <a:ext cx="77787" cy="204788"/>
            </a:xfrm>
            <a:custGeom>
              <a:avLst/>
              <a:gdLst>
                <a:gd name="T0" fmla="*/ 2147483646 w 49"/>
                <a:gd name="T1" fmla="*/ 2147483646 h 129"/>
                <a:gd name="T2" fmla="*/ 2147483646 w 49"/>
                <a:gd name="T3" fmla="*/ 0 h 129"/>
                <a:gd name="T4" fmla="*/ 0 w 49"/>
                <a:gd name="T5" fmla="*/ 2147483646 h 129"/>
                <a:gd name="T6" fmla="*/ 2147483646 w 49"/>
                <a:gd name="T7" fmla="*/ 2147483646 h 129"/>
                <a:gd name="T8" fmla="*/ 2147483646 w 49"/>
                <a:gd name="T9" fmla="*/ 2147483646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129"/>
                <a:gd name="T17" fmla="*/ 49 w 49"/>
                <a:gd name="T18" fmla="*/ 129 h 1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129">
                  <a:moveTo>
                    <a:pt x="49" y="129"/>
                  </a:moveTo>
                  <a:lnTo>
                    <a:pt x="32" y="0"/>
                  </a:lnTo>
                  <a:lnTo>
                    <a:pt x="0" y="129"/>
                  </a:lnTo>
                  <a:lnTo>
                    <a:pt x="32" y="129"/>
                  </a:lnTo>
                  <a:lnTo>
                    <a:pt x="49" y="129"/>
                  </a:lnTo>
                  <a:close/>
                </a:path>
              </a:pathLst>
            </a:custGeom>
            <a:solidFill>
              <a:srgbClr val="0000FF"/>
            </a:solidFill>
            <a:ln w="23813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0420" name="Line 52">
              <a:extLst>
                <a:ext uri="{FF2B5EF4-FFF2-40B4-BE49-F238E27FC236}">
                  <a16:creationId xmlns:a16="http://schemas.microsoft.com/office/drawing/2014/main" id="{96DDB834-4769-8041-9160-87999DCD97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0088" y="4059238"/>
              <a:ext cx="1587" cy="284162"/>
            </a:xfrm>
            <a:prstGeom prst="line">
              <a:avLst/>
            </a:prstGeom>
            <a:noFill/>
            <a:ln w="23813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21" name="Rectangle 55">
              <a:extLst>
                <a:ext uri="{FF2B5EF4-FFF2-40B4-BE49-F238E27FC236}">
                  <a16:creationId xmlns:a16="http://schemas.microsoft.com/office/drawing/2014/main" id="{6B690A25-8151-7043-8316-E660E15B7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700" y="4386263"/>
              <a:ext cx="62230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FF"/>
                  </a:solidFill>
                  <a:latin typeface="Times-Roman" pitchFamily="2" charset="0"/>
                </a:rPr>
                <a:t>ignore</a:t>
              </a:r>
              <a:endParaRPr lang="en-US" altLang="en-US" b="0">
                <a:solidFill>
                  <a:srgbClr val="0000FF"/>
                </a:solidFill>
                <a:latin typeface="Times" pitchFamily="2" charset="0"/>
              </a:endParaRPr>
            </a:p>
          </p:txBody>
        </p:sp>
        <p:sp>
          <p:nvSpPr>
            <p:cNvPr id="230422" name="Rectangle 97">
              <a:extLst>
                <a:ext uri="{FF2B5EF4-FFF2-40B4-BE49-F238E27FC236}">
                  <a16:creationId xmlns:a16="http://schemas.microsoft.com/office/drawing/2014/main" id="{242BD860-8E56-9E40-AA29-6E5372EC5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450" y="2749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5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3" name="Rectangle 98">
              <a:extLst>
                <a:ext uri="{FF2B5EF4-FFF2-40B4-BE49-F238E27FC236}">
                  <a16:creationId xmlns:a16="http://schemas.microsoft.com/office/drawing/2014/main" id="{DFDA2F36-039E-E14B-A599-D8D2DD0BF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274955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4" name="Rectangle 99">
              <a:extLst>
                <a:ext uri="{FF2B5EF4-FFF2-40B4-BE49-F238E27FC236}">
                  <a16:creationId xmlns:a16="http://schemas.microsoft.com/office/drawing/2014/main" id="{EE4375C1-32A8-9648-B2C4-E1B0921F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313" y="2743200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5" name="Rectangle 100">
              <a:extLst>
                <a:ext uri="{FF2B5EF4-FFF2-40B4-BE49-F238E27FC236}">
                  <a16:creationId xmlns:a16="http://schemas.microsoft.com/office/drawing/2014/main" id="{4885DAD1-BB5A-6E4C-B725-64811C3F6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2743200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6" name="Rectangle 101">
              <a:extLst>
                <a:ext uri="{FF2B5EF4-FFF2-40B4-BE49-F238E27FC236}">
                  <a16:creationId xmlns:a16="http://schemas.microsoft.com/office/drawing/2014/main" id="{E15BD79D-E6AA-D84B-8D53-34E56214C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450" y="34718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7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7" name="Rectangle 102">
              <a:extLst>
                <a:ext uri="{FF2B5EF4-FFF2-40B4-BE49-F238E27FC236}">
                  <a16:creationId xmlns:a16="http://schemas.microsoft.com/office/drawing/2014/main" id="{81E6FCB2-E2DB-0546-AA72-CB91CA672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625" y="3471863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8" name="Rectangle 103">
              <a:extLst>
                <a:ext uri="{FF2B5EF4-FFF2-40B4-BE49-F238E27FC236}">
                  <a16:creationId xmlns:a16="http://schemas.microsoft.com/office/drawing/2014/main" id="{F157E39D-9940-ED4A-AA77-24E436B85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313" y="346551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29" name="Line 104">
              <a:extLst>
                <a:ext uri="{FF2B5EF4-FFF2-40B4-BE49-F238E27FC236}">
                  <a16:creationId xmlns:a16="http://schemas.microsoft.com/office/drawing/2014/main" id="{36EF4971-1964-7E42-BB0B-F103FA416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24025" y="3365500"/>
              <a:ext cx="719138" cy="1588"/>
            </a:xfrm>
            <a:prstGeom prst="line">
              <a:avLst/>
            </a:prstGeom>
            <a:noFill/>
            <a:ln w="2381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430" name="Rectangle 105">
              <a:extLst>
                <a:ext uri="{FF2B5EF4-FFF2-40B4-BE49-F238E27FC236}">
                  <a16:creationId xmlns:a16="http://schemas.microsoft.com/office/drawing/2014/main" id="{B522CE93-F584-A74C-84C8-3DA075B4E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3465513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31" name="Rectangle 106">
              <a:extLst>
                <a:ext uri="{FF2B5EF4-FFF2-40B4-BE49-F238E27FC236}">
                  <a16:creationId xmlns:a16="http://schemas.microsoft.com/office/drawing/2014/main" id="{4998CB9E-1358-B54E-911F-178E937AC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7200" y="3036888"/>
              <a:ext cx="13785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+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32" name="Rectangle 107">
              <a:extLst>
                <a:ext uri="{FF2B5EF4-FFF2-40B4-BE49-F238E27FC236}">
                  <a16:creationId xmlns:a16="http://schemas.microsoft.com/office/drawing/2014/main" id="{31F75FC6-A934-CB4E-8668-9200FB51C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388" y="30384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33" name="Rectangle 108">
              <a:extLst>
                <a:ext uri="{FF2B5EF4-FFF2-40B4-BE49-F238E27FC236}">
                  <a16:creationId xmlns:a16="http://schemas.microsoft.com/office/drawing/2014/main" id="{2952DAE5-A44E-864C-A6E1-559EBF03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038475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34" name="Rectangle 109">
              <a:extLst>
                <a:ext uri="{FF2B5EF4-FFF2-40B4-BE49-F238E27FC236}">
                  <a16:creationId xmlns:a16="http://schemas.microsoft.com/office/drawing/2014/main" id="{38CDCD4C-4301-9B4F-9F53-EDF2AB027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0250" y="303212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(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30435" name="Rectangle 110">
              <a:extLst>
                <a:ext uri="{FF2B5EF4-FFF2-40B4-BE49-F238E27FC236}">
                  <a16:creationId xmlns:a16="http://schemas.microsoft.com/office/drawing/2014/main" id="{411332C0-A54C-5F43-859A-9096F8175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9500" y="3032125"/>
              <a:ext cx="8175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Symbol" pitchFamily="2" charset="2"/>
                </a:rPr>
                <a:t>)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230403" name="TextBox 125">
            <a:extLst>
              <a:ext uri="{FF2B5EF4-FFF2-40B4-BE49-F238E27FC236}">
                <a16:creationId xmlns:a16="http://schemas.microsoft.com/office/drawing/2014/main" id="{A952E924-F0AB-7042-98E6-1B68EFFA4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3.9 from the textbook ]</a:t>
            </a:r>
          </a:p>
        </p:txBody>
      </p:sp>
      <p:grpSp>
        <p:nvGrpSpPr>
          <p:cNvPr id="230404" name="Group 27">
            <a:extLst>
              <a:ext uri="{FF2B5EF4-FFF2-40B4-BE49-F238E27FC236}">
                <a16:creationId xmlns:a16="http://schemas.microsoft.com/office/drawing/2014/main" id="{A5D7B22D-FBA9-7F4C-93E6-2A0E02336D2B}"/>
              </a:ext>
            </a:extLst>
          </p:cNvPr>
          <p:cNvGrpSpPr>
            <a:grpSpLocks/>
          </p:cNvGrpSpPr>
          <p:nvPr/>
        </p:nvGrpSpPr>
        <p:grpSpPr bwMode="auto">
          <a:xfrm>
            <a:off x="7086601" y="1143001"/>
            <a:ext cx="2803525" cy="5167313"/>
            <a:chOff x="6172200" y="1143000"/>
            <a:chExt cx="2803963" cy="5167923"/>
          </a:xfrm>
        </p:grpSpPr>
        <p:pic>
          <p:nvPicPr>
            <p:cNvPr id="230411" name="Picture 28" descr="Screen shot 2015-09-30 at 3.23.46 PM.png">
              <a:extLst>
                <a:ext uri="{FF2B5EF4-FFF2-40B4-BE49-F238E27FC236}">
                  <a16:creationId xmlns:a16="http://schemas.microsoft.com/office/drawing/2014/main" id="{3BEAEBF9-26CA-1E42-8C95-7EBE82F0C78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1143000"/>
              <a:ext cx="1055043" cy="51547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412" name="Picture 29" descr="Screen shot 2015-09-30 at 3.24.18 PM.png">
              <a:extLst>
                <a:ext uri="{FF2B5EF4-FFF2-40B4-BE49-F238E27FC236}">
                  <a16:creationId xmlns:a16="http://schemas.microsoft.com/office/drawing/2014/main" id="{5538FA7E-6548-9144-A4D9-75956612684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9462" y="1152769"/>
              <a:ext cx="1756701" cy="5158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0405" name="Rectangle 3">
            <a:extLst>
              <a:ext uri="{FF2B5EF4-FFF2-40B4-BE49-F238E27FC236}">
                <a16:creationId xmlns:a16="http://schemas.microsoft.com/office/drawing/2014/main" id="{009FC1E5-E95B-6744-A402-3328E84CB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0125" y="4887913"/>
            <a:ext cx="1905000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0406" name="Rectangle 3">
            <a:extLst>
              <a:ext uri="{FF2B5EF4-FFF2-40B4-BE49-F238E27FC236}">
                <a16:creationId xmlns:a16="http://schemas.microsoft.com/office/drawing/2014/main" id="{F63F316B-B9C2-AC44-8B32-9BFD3AAE5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6950" y="5649913"/>
            <a:ext cx="1905000" cy="260350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0407" name="Rectangle 3">
            <a:extLst>
              <a:ext uri="{FF2B5EF4-FFF2-40B4-BE49-F238E27FC236}">
                <a16:creationId xmlns:a16="http://schemas.microsoft.com/office/drawing/2014/main" id="{1B606015-59F1-2249-8FB0-2554DB725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2825" y="4365625"/>
            <a:ext cx="1905000" cy="260350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0408" name="Rectangle 3">
            <a:extLst>
              <a:ext uri="{FF2B5EF4-FFF2-40B4-BE49-F238E27FC236}">
                <a16:creationId xmlns:a16="http://schemas.microsoft.com/office/drawing/2014/main" id="{E7E576AC-6D9A-2542-8271-3657E8F78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7988" y="3060700"/>
            <a:ext cx="762000" cy="211138"/>
          </a:xfrm>
          <a:prstGeom prst="rect">
            <a:avLst/>
          </a:prstGeom>
          <a:solidFill>
            <a:srgbClr val="008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0409" name="Rectangle 3">
            <a:extLst>
              <a:ext uri="{FF2B5EF4-FFF2-40B4-BE49-F238E27FC236}">
                <a16:creationId xmlns:a16="http://schemas.microsoft.com/office/drawing/2014/main" id="{7E8B6EF6-1793-AE4B-AC77-52DEEF245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760663"/>
            <a:ext cx="762000" cy="22860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0410" name="Rectangle 3">
            <a:extLst>
              <a:ext uri="{FF2B5EF4-FFF2-40B4-BE49-F238E27FC236}">
                <a16:creationId xmlns:a16="http://schemas.microsoft.com/office/drawing/2014/main" id="{47F3BF4B-B1F7-D045-98AA-F759A2876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338" y="3505200"/>
            <a:ext cx="762000" cy="211138"/>
          </a:xfrm>
          <a:prstGeom prst="rect">
            <a:avLst/>
          </a:prstGeom>
          <a:solidFill>
            <a:srgbClr val="3366FF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82F9FBE8-668C-544E-9CB0-339F9771D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Signed Numbers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BC2FD228-5070-B74A-BD4C-30490AF5B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extBox 3">
            <a:extLst>
              <a:ext uri="{FF2B5EF4-FFF2-40B4-BE49-F238E27FC236}">
                <a16:creationId xmlns:a16="http://schemas.microsoft.com/office/drawing/2014/main" id="{8C05CEBA-F1F7-D649-B36B-759725BC9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      </a:t>
            </a:r>
            <a:endParaRPr lang="en-US" altLang="en-US" sz="4400" b="0" dirty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dirty="0">
              <a:latin typeface="Courier" pitchFamily="2" charset="0"/>
            </a:endParaRP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577F29A-37D6-DE41-92DA-D5F58666A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in base 2</a:t>
            </a:r>
          </a:p>
        </p:txBody>
      </p:sp>
      <p:sp>
        <p:nvSpPr>
          <p:cNvPr id="35843" name="Content Placeholder 2">
            <a:extLst>
              <a:ext uri="{FF2B5EF4-FFF2-40B4-BE49-F238E27FC236}">
                <a16:creationId xmlns:a16="http://schemas.microsoft.com/office/drawing/2014/main" id="{D9F1EC68-3EC6-8545-B04E-9D11261FC14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 dirty="0"/>
          </a:p>
          <a:p>
            <a:endParaRPr lang="en-US" altLang="en-US" dirty="0"/>
          </a:p>
        </p:txBody>
      </p:sp>
      <p:cxnSp>
        <p:nvCxnSpPr>
          <p:cNvPr id="35844" name="Straight Connector 5">
            <a:extLst>
              <a:ext uri="{FF2B5EF4-FFF2-40B4-BE49-F238E27FC236}">
                <a16:creationId xmlns:a16="http://schemas.microsoft.com/office/drawing/2014/main" id="{9A4FF511-1805-B248-9226-DCC99AF825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5" name="TextBox 7">
            <a:extLst>
              <a:ext uri="{FF2B5EF4-FFF2-40B4-BE49-F238E27FC236}">
                <a16:creationId xmlns:a16="http://schemas.microsoft.com/office/drawing/2014/main" id="{2F123469-1B42-B643-A368-43C773451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17128607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9B98611-62EC-CD4D-B663-22738ACCA53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Naming Ambiguity: 2's Complement</a:t>
            </a:r>
          </a:p>
        </p:txBody>
      </p:sp>
      <p:sp>
        <p:nvSpPr>
          <p:cNvPr id="232450" name="Rectangle 3">
            <a:extLst>
              <a:ext uri="{FF2B5EF4-FFF2-40B4-BE49-F238E27FC236}">
                <a16:creationId xmlns:a16="http://schemas.microsoft.com/office/drawing/2014/main" id="{02977550-64FA-AC45-BB7E-BA9EA9A484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2's complement has two different meanings: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representation for signed integer numbers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algorithm for computing the 2's complement (regardless of the representation of the number)</a:t>
            </a:r>
          </a:p>
        </p:txBody>
      </p:sp>
    </p:spTree>
  </p:cSld>
  <p:clrMapOvr>
    <a:masterClrMapping/>
  </p:clrMapOvr>
  <p:transition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365F47E-F323-C64A-A489-EA92AF4CEA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Naming Ambiguity: 2's Complement</a:t>
            </a:r>
          </a:p>
        </p:txBody>
      </p:sp>
      <p:sp>
        <p:nvSpPr>
          <p:cNvPr id="233474" name="Rectangle 3">
            <a:extLst>
              <a:ext uri="{FF2B5EF4-FFF2-40B4-BE49-F238E27FC236}">
                <a16:creationId xmlns:a16="http://schemas.microsoft.com/office/drawing/2014/main" id="{02E9CDA6-461F-5D43-8305-40DCBE2CB6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>
              <a:buFontTx/>
              <a:buNone/>
            </a:pPr>
            <a:r>
              <a:rPr lang="en-US" altLang="en-US"/>
              <a:t>2's complement has two different meanings: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representation for signed integer numbers</a:t>
            </a:r>
          </a:p>
          <a:p>
            <a:pPr eaLnBrk="1" hangingPunct="1">
              <a:buFontTx/>
              <a:buNone/>
            </a:pPr>
            <a:r>
              <a:rPr lang="en-US" altLang="en-US"/>
              <a:t>	</a:t>
            </a:r>
            <a:r>
              <a:rPr lang="en-US" altLang="en-US">
                <a:solidFill>
                  <a:srgbClr val="FF0000"/>
                </a:solidFill>
              </a:rPr>
              <a:t>in 2's complement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algorithm for computing the 2's complement (regardless of the representation of the number)</a:t>
            </a:r>
          </a:p>
          <a:p>
            <a:pPr eaLnBrk="1" hangingPunct="1"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	take the 2's complement (or negate)</a:t>
            </a:r>
          </a:p>
        </p:txBody>
      </p:sp>
    </p:spTree>
  </p:cSld>
  <p:clrMapOvr>
    <a:masterClrMapping/>
  </p:clrMapOvr>
  <p:transition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378734E1-4A19-6A48-9CCA-034CB2B8E55C}"/>
              </a:ext>
            </a:extLst>
          </p:cNvPr>
          <p:cNvGraphicFramePr>
            <a:graphicFrameLocks noGrp="1"/>
          </p:cNvGraphicFramePr>
          <p:nvPr/>
        </p:nvGraphicFramePr>
        <p:xfrm>
          <a:off x="1905000" y="854076"/>
          <a:ext cx="7162800" cy="6003982"/>
        </p:xfrm>
        <a:graphic>
          <a:graphicData uri="http://schemas.openxmlformats.org/drawingml/2006/table">
            <a:tbl>
              <a:tblPr/>
              <a:tblGrid>
                <a:gridCol w="1431925">
                  <a:extLst>
                    <a:ext uri="{9D8B030D-6E8A-4147-A177-3AD203B41FA5}">
                      <a16:colId xmlns:a16="http://schemas.microsoft.com/office/drawing/2014/main" val="2613280724"/>
                    </a:ext>
                  </a:extLst>
                </a:gridCol>
                <a:gridCol w="1433513">
                  <a:extLst>
                    <a:ext uri="{9D8B030D-6E8A-4147-A177-3AD203B41FA5}">
                      <a16:colId xmlns:a16="http://schemas.microsoft.com/office/drawing/2014/main" val="503523684"/>
                    </a:ext>
                  </a:extLst>
                </a:gridCol>
                <a:gridCol w="1554162">
                  <a:extLst>
                    <a:ext uri="{9D8B030D-6E8A-4147-A177-3AD203B41FA5}">
                      <a16:colId xmlns:a16="http://schemas.microsoft.com/office/drawing/2014/main" val="4070741433"/>
                    </a:ext>
                  </a:extLst>
                </a:gridCol>
                <a:gridCol w="1311275">
                  <a:extLst>
                    <a:ext uri="{9D8B030D-6E8A-4147-A177-3AD203B41FA5}">
                      <a16:colId xmlns:a16="http://schemas.microsoft.com/office/drawing/2014/main" val="172070668"/>
                    </a:ext>
                  </a:extLst>
                </a:gridCol>
                <a:gridCol w="1431925">
                  <a:extLst>
                    <a:ext uri="{9D8B030D-6E8A-4147-A177-3AD203B41FA5}">
                      <a16:colId xmlns:a16="http://schemas.microsoft.com/office/drawing/2014/main" val="274277827"/>
                    </a:ext>
                  </a:extLst>
                </a:gridCol>
              </a:tblGrid>
              <a:tr h="64004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take the 2's complement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71251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68131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1214743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3970437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694288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526760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1998341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8531088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399447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069810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0505165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40580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28862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896297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263696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49354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1655276"/>
                  </a:ext>
                </a:extLst>
              </a:tr>
            </a:tbl>
          </a:graphicData>
        </a:graphic>
      </p:graphicFrame>
      <p:grpSp>
        <p:nvGrpSpPr>
          <p:cNvPr id="250991" name="Group 22">
            <a:extLst>
              <a:ext uri="{FF2B5EF4-FFF2-40B4-BE49-F238E27FC236}">
                <a16:creationId xmlns:a16="http://schemas.microsoft.com/office/drawing/2014/main" id="{FBDACD3F-A9DD-E14C-A320-CBA8D6B299E3}"/>
              </a:ext>
            </a:extLst>
          </p:cNvPr>
          <p:cNvGrpSpPr>
            <a:grpSpLocks/>
          </p:cNvGrpSpPr>
          <p:nvPr/>
        </p:nvGrpSpPr>
        <p:grpSpPr bwMode="auto">
          <a:xfrm>
            <a:off x="5224463" y="1600201"/>
            <a:ext cx="577850" cy="5191125"/>
            <a:chOff x="4509680" y="872900"/>
            <a:chExt cx="578172" cy="5742620"/>
          </a:xfrm>
        </p:grpSpPr>
        <p:sp>
          <p:nvSpPr>
            <p:cNvPr id="250993" name="Freeform 5">
              <a:extLst>
                <a:ext uri="{FF2B5EF4-FFF2-40B4-BE49-F238E27FC236}">
                  <a16:creationId xmlns:a16="http://schemas.microsoft.com/office/drawing/2014/main" id="{E5492E15-1294-2F44-8D2B-93A7E8957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518" y="872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4" name="Freeform 6">
              <a:extLst>
                <a:ext uri="{FF2B5EF4-FFF2-40B4-BE49-F238E27FC236}">
                  <a16:creationId xmlns:a16="http://schemas.microsoft.com/office/drawing/2014/main" id="{DC9F54E6-92B9-514D-840C-B6F2778E6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560" y="1253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5" name="Freeform 8">
              <a:extLst>
                <a:ext uri="{FF2B5EF4-FFF2-40B4-BE49-F238E27FC236}">
                  <a16:creationId xmlns:a16="http://schemas.microsoft.com/office/drawing/2014/main" id="{B24436E3-9045-EC43-B1C5-8A92FFA2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368" y="16367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6" name="Freeform 9">
              <a:extLst>
                <a:ext uri="{FF2B5EF4-FFF2-40B4-BE49-F238E27FC236}">
                  <a16:creationId xmlns:a16="http://schemas.microsoft.com/office/drawing/2014/main" id="{51E66F8F-9216-074C-82B5-CCED002A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640" y="1976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7" name="Freeform 10">
              <a:extLst>
                <a:ext uri="{FF2B5EF4-FFF2-40B4-BE49-F238E27FC236}">
                  <a16:creationId xmlns:a16="http://schemas.microsoft.com/office/drawing/2014/main" id="{CF7583AE-1EA7-034E-B047-0CB006325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238" y="2362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8" name="Freeform 11">
              <a:extLst>
                <a:ext uri="{FF2B5EF4-FFF2-40B4-BE49-F238E27FC236}">
                  <a16:creationId xmlns:a16="http://schemas.microsoft.com/office/drawing/2014/main" id="{87AC55CF-5E74-3A45-8249-96A0D153E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280" y="2743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999" name="Freeform 12">
              <a:extLst>
                <a:ext uri="{FF2B5EF4-FFF2-40B4-BE49-F238E27FC236}">
                  <a16:creationId xmlns:a16="http://schemas.microsoft.com/office/drawing/2014/main" id="{07AA2F69-F7FB-C447-8C04-89BB53EB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088" y="312615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0" name="Freeform 13">
              <a:extLst>
                <a:ext uri="{FF2B5EF4-FFF2-40B4-BE49-F238E27FC236}">
                  <a16:creationId xmlns:a16="http://schemas.microsoft.com/office/drawing/2014/main" id="{140A8CC1-10FB-2444-946D-D9BF384C1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360" y="34655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1" name="Freeform 14">
              <a:extLst>
                <a:ext uri="{FF2B5EF4-FFF2-40B4-BE49-F238E27FC236}">
                  <a16:creationId xmlns:a16="http://schemas.microsoft.com/office/drawing/2014/main" id="{38AA0ED7-3A3D-DC44-9F18-215CD4CF4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680" y="3837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2" name="Freeform 15">
              <a:extLst>
                <a:ext uri="{FF2B5EF4-FFF2-40B4-BE49-F238E27FC236}">
                  <a16:creationId xmlns:a16="http://schemas.microsoft.com/office/drawing/2014/main" id="{C9FD3249-4EFD-144B-8968-748F407F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722" y="4218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3" name="Freeform 16">
              <a:extLst>
                <a:ext uri="{FF2B5EF4-FFF2-40B4-BE49-F238E27FC236}">
                  <a16:creationId xmlns:a16="http://schemas.microsoft.com/office/drawing/2014/main" id="{2F926C1E-7B22-DE4A-9A6D-B2DF1E2A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530" y="46015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4" name="Freeform 17">
              <a:extLst>
                <a:ext uri="{FF2B5EF4-FFF2-40B4-BE49-F238E27FC236}">
                  <a16:creationId xmlns:a16="http://schemas.microsoft.com/office/drawing/2014/main" id="{1A213A84-D223-3240-A83A-8B79911D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802" y="49409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5" name="Freeform 18">
              <a:extLst>
                <a:ext uri="{FF2B5EF4-FFF2-40B4-BE49-F238E27FC236}">
                  <a16:creationId xmlns:a16="http://schemas.microsoft.com/office/drawing/2014/main" id="{EEA5BF75-6773-7F42-93E4-98F0D799B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820" y="5320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6" name="Freeform 19">
              <a:extLst>
                <a:ext uri="{FF2B5EF4-FFF2-40B4-BE49-F238E27FC236}">
                  <a16:creationId xmlns:a16="http://schemas.microsoft.com/office/drawing/2014/main" id="{10105294-43CE-4E4F-9897-AFF58C32E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862" y="5701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7" name="Freeform 20">
              <a:extLst>
                <a:ext uri="{FF2B5EF4-FFF2-40B4-BE49-F238E27FC236}">
                  <a16:creationId xmlns:a16="http://schemas.microsoft.com/office/drawing/2014/main" id="{EA25707D-44A4-1340-A79F-4A3B5C318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670" y="6084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008" name="Freeform 21">
              <a:extLst>
                <a:ext uri="{FF2B5EF4-FFF2-40B4-BE49-F238E27FC236}">
                  <a16:creationId xmlns:a16="http://schemas.microsoft.com/office/drawing/2014/main" id="{019D1C21-B348-294B-939B-5ADDF1790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42" y="64234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0992" name="Title 1">
            <a:extLst>
              <a:ext uri="{FF2B5EF4-FFF2-40B4-BE49-F238E27FC236}">
                <a16:creationId xmlns:a16="http://schemas.microsoft.com/office/drawing/2014/main" id="{496DD9C5-7056-3643-A3C5-9A095FF7272E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Taking the 2</a:t>
            </a:r>
            <a:r>
              <a:rPr lang="ja-JP" altLang="en-US" sz="2800">
                <a:solidFill>
                  <a:schemeClr val="tx2"/>
                </a:solidFill>
              </a:rPr>
              <a:t>’</a:t>
            </a:r>
            <a:r>
              <a:rPr lang="en-US" altLang="ja-JP" sz="2800">
                <a:solidFill>
                  <a:schemeClr val="tx2"/>
                </a:solidFill>
              </a:rPr>
              <a:t>s complement negates the number</a:t>
            </a:r>
            <a:endParaRPr lang="en-US" altLang="en-US" sz="2800"/>
          </a:p>
        </p:txBody>
      </p:sp>
    </p:spTree>
    <p:extLst>
      <p:ext uri="{BB962C8B-B14F-4D97-AF65-F5344CB8AC3E}">
        <p14:creationId xmlns:p14="http://schemas.microsoft.com/office/powerpoint/2010/main" val="2855070510"/>
      </p:ext>
    </p:extLst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39C01B1-D25E-D648-BC7D-5CA70DFC9E38}"/>
              </a:ext>
            </a:extLst>
          </p:cNvPr>
          <p:cNvGraphicFramePr>
            <a:graphicFrameLocks noGrp="1"/>
          </p:cNvGraphicFramePr>
          <p:nvPr/>
        </p:nvGraphicFramePr>
        <p:xfrm>
          <a:off x="1905000" y="854076"/>
          <a:ext cx="7162800" cy="6003982"/>
        </p:xfrm>
        <a:graphic>
          <a:graphicData uri="http://schemas.openxmlformats.org/drawingml/2006/table">
            <a:tbl>
              <a:tblPr/>
              <a:tblGrid>
                <a:gridCol w="1431925">
                  <a:extLst>
                    <a:ext uri="{9D8B030D-6E8A-4147-A177-3AD203B41FA5}">
                      <a16:colId xmlns:a16="http://schemas.microsoft.com/office/drawing/2014/main" val="183278525"/>
                    </a:ext>
                  </a:extLst>
                </a:gridCol>
                <a:gridCol w="1433513">
                  <a:extLst>
                    <a:ext uri="{9D8B030D-6E8A-4147-A177-3AD203B41FA5}">
                      <a16:colId xmlns:a16="http://schemas.microsoft.com/office/drawing/2014/main" val="2139475480"/>
                    </a:ext>
                  </a:extLst>
                </a:gridCol>
                <a:gridCol w="1554162">
                  <a:extLst>
                    <a:ext uri="{9D8B030D-6E8A-4147-A177-3AD203B41FA5}">
                      <a16:colId xmlns:a16="http://schemas.microsoft.com/office/drawing/2014/main" val="648901665"/>
                    </a:ext>
                  </a:extLst>
                </a:gridCol>
                <a:gridCol w="1311275">
                  <a:extLst>
                    <a:ext uri="{9D8B030D-6E8A-4147-A177-3AD203B41FA5}">
                      <a16:colId xmlns:a16="http://schemas.microsoft.com/office/drawing/2014/main" val="1490589361"/>
                    </a:ext>
                  </a:extLst>
                </a:gridCol>
                <a:gridCol w="1431925">
                  <a:extLst>
                    <a:ext uri="{9D8B030D-6E8A-4147-A177-3AD203B41FA5}">
                      <a16:colId xmlns:a16="http://schemas.microsoft.com/office/drawing/2014/main" val="440373688"/>
                    </a:ext>
                  </a:extLst>
                </a:gridCol>
              </a:tblGrid>
              <a:tr h="64004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take the 2's complement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8173508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03706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9301088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284955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6343327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017125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9469491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1238156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3832076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757356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2140835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30302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43338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821084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247529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367671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0845367"/>
                  </a:ext>
                </a:extLst>
              </a:tr>
            </a:tbl>
          </a:graphicData>
        </a:graphic>
      </p:graphicFrame>
      <p:grpSp>
        <p:nvGrpSpPr>
          <p:cNvPr id="252015" name="Group 22">
            <a:extLst>
              <a:ext uri="{FF2B5EF4-FFF2-40B4-BE49-F238E27FC236}">
                <a16:creationId xmlns:a16="http://schemas.microsoft.com/office/drawing/2014/main" id="{58F3D486-9CE8-ED47-859C-DFB499A01710}"/>
              </a:ext>
            </a:extLst>
          </p:cNvPr>
          <p:cNvGrpSpPr>
            <a:grpSpLocks/>
          </p:cNvGrpSpPr>
          <p:nvPr/>
        </p:nvGrpSpPr>
        <p:grpSpPr bwMode="auto">
          <a:xfrm>
            <a:off x="5224463" y="1600201"/>
            <a:ext cx="577850" cy="5191125"/>
            <a:chOff x="4509680" y="872900"/>
            <a:chExt cx="578172" cy="5742620"/>
          </a:xfrm>
        </p:grpSpPr>
        <p:sp>
          <p:nvSpPr>
            <p:cNvPr id="252020" name="Freeform 5">
              <a:extLst>
                <a:ext uri="{FF2B5EF4-FFF2-40B4-BE49-F238E27FC236}">
                  <a16:creationId xmlns:a16="http://schemas.microsoft.com/office/drawing/2014/main" id="{C6DBAD1A-ACCA-4C4A-BB54-4B7524709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518" y="872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1" name="Freeform 6">
              <a:extLst>
                <a:ext uri="{FF2B5EF4-FFF2-40B4-BE49-F238E27FC236}">
                  <a16:creationId xmlns:a16="http://schemas.microsoft.com/office/drawing/2014/main" id="{490A63E7-5C3E-6848-B1F7-B5950D9B7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560" y="1253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2" name="Freeform 8">
              <a:extLst>
                <a:ext uri="{FF2B5EF4-FFF2-40B4-BE49-F238E27FC236}">
                  <a16:creationId xmlns:a16="http://schemas.microsoft.com/office/drawing/2014/main" id="{FB1FA7BA-4E11-104A-8A97-A3E34C720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368" y="16367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3" name="Freeform 9">
              <a:extLst>
                <a:ext uri="{FF2B5EF4-FFF2-40B4-BE49-F238E27FC236}">
                  <a16:creationId xmlns:a16="http://schemas.microsoft.com/office/drawing/2014/main" id="{31660ACB-DA30-2D45-8058-2D48A1695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640" y="1976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4" name="Freeform 10">
              <a:extLst>
                <a:ext uri="{FF2B5EF4-FFF2-40B4-BE49-F238E27FC236}">
                  <a16:creationId xmlns:a16="http://schemas.microsoft.com/office/drawing/2014/main" id="{DA5E8ADB-06DA-1640-A511-ADB643761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238" y="2362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5" name="Freeform 11">
              <a:extLst>
                <a:ext uri="{FF2B5EF4-FFF2-40B4-BE49-F238E27FC236}">
                  <a16:creationId xmlns:a16="http://schemas.microsoft.com/office/drawing/2014/main" id="{9548C588-6D41-E84F-B493-657C7FC9B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280" y="2743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6" name="Freeform 12">
              <a:extLst>
                <a:ext uri="{FF2B5EF4-FFF2-40B4-BE49-F238E27FC236}">
                  <a16:creationId xmlns:a16="http://schemas.microsoft.com/office/drawing/2014/main" id="{27730EA6-30A6-8846-9531-71213C65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088" y="312615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7" name="Freeform 13">
              <a:extLst>
                <a:ext uri="{FF2B5EF4-FFF2-40B4-BE49-F238E27FC236}">
                  <a16:creationId xmlns:a16="http://schemas.microsoft.com/office/drawing/2014/main" id="{1ED9D0F9-6492-3E40-80EB-52DB06899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360" y="34655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8" name="Freeform 14">
              <a:extLst>
                <a:ext uri="{FF2B5EF4-FFF2-40B4-BE49-F238E27FC236}">
                  <a16:creationId xmlns:a16="http://schemas.microsoft.com/office/drawing/2014/main" id="{31BC6B18-FFAB-1A4F-8ECE-30FA8725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680" y="3837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29" name="Freeform 15">
              <a:extLst>
                <a:ext uri="{FF2B5EF4-FFF2-40B4-BE49-F238E27FC236}">
                  <a16:creationId xmlns:a16="http://schemas.microsoft.com/office/drawing/2014/main" id="{C99F77AC-37EE-834F-B24B-6C3B7FAD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722" y="4218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0" name="Freeform 16">
              <a:extLst>
                <a:ext uri="{FF2B5EF4-FFF2-40B4-BE49-F238E27FC236}">
                  <a16:creationId xmlns:a16="http://schemas.microsoft.com/office/drawing/2014/main" id="{C1217650-0B82-D142-ACB5-4F77AFCA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530" y="46015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1" name="Freeform 17">
              <a:extLst>
                <a:ext uri="{FF2B5EF4-FFF2-40B4-BE49-F238E27FC236}">
                  <a16:creationId xmlns:a16="http://schemas.microsoft.com/office/drawing/2014/main" id="{306FFFE6-EE1F-F740-A07C-78B0EBC52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802" y="49409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2" name="Freeform 18">
              <a:extLst>
                <a:ext uri="{FF2B5EF4-FFF2-40B4-BE49-F238E27FC236}">
                  <a16:creationId xmlns:a16="http://schemas.microsoft.com/office/drawing/2014/main" id="{AA145CEF-C3B0-7640-8290-A12F7354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820" y="5320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3" name="Freeform 19">
              <a:extLst>
                <a:ext uri="{FF2B5EF4-FFF2-40B4-BE49-F238E27FC236}">
                  <a16:creationId xmlns:a16="http://schemas.microsoft.com/office/drawing/2014/main" id="{6FD57D11-651F-1B4D-A688-977D18F18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862" y="5701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4" name="Freeform 20">
              <a:extLst>
                <a:ext uri="{FF2B5EF4-FFF2-40B4-BE49-F238E27FC236}">
                  <a16:creationId xmlns:a16="http://schemas.microsoft.com/office/drawing/2014/main" id="{90B7CFA9-60E5-0646-93C6-C86F04344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670" y="6084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2035" name="Freeform 21">
              <a:extLst>
                <a:ext uri="{FF2B5EF4-FFF2-40B4-BE49-F238E27FC236}">
                  <a16:creationId xmlns:a16="http://schemas.microsoft.com/office/drawing/2014/main" id="{F29F21C5-88ED-1A4B-A91E-87B60F5C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42" y="64234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2016" name="Title 1">
            <a:extLst>
              <a:ext uri="{FF2B5EF4-FFF2-40B4-BE49-F238E27FC236}">
                <a16:creationId xmlns:a16="http://schemas.microsoft.com/office/drawing/2014/main" id="{81244564-20A7-F84D-AC12-BF4D2A4EB077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Taking the 2</a:t>
            </a:r>
            <a:r>
              <a:rPr lang="ja-JP" altLang="en-US" sz="2800">
                <a:solidFill>
                  <a:schemeClr val="tx2"/>
                </a:solidFill>
              </a:rPr>
              <a:t>’</a:t>
            </a:r>
            <a:r>
              <a:rPr lang="en-US" altLang="ja-JP" sz="2800">
                <a:solidFill>
                  <a:schemeClr val="tx2"/>
                </a:solidFill>
              </a:rPr>
              <a:t>s complement negates the number</a:t>
            </a:r>
            <a:endParaRPr lang="en-US" altLang="en-US" sz="2800"/>
          </a:p>
        </p:txBody>
      </p:sp>
      <p:sp>
        <p:nvSpPr>
          <p:cNvPr id="252017" name="Rectangle 3">
            <a:extLst>
              <a:ext uri="{FF2B5EF4-FFF2-40B4-BE49-F238E27FC236}">
                <a16:creationId xmlns:a16="http://schemas.microsoft.com/office/drawing/2014/main" id="{688E3915-9AA3-3E4F-B78A-E88630894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4351" y="3870325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2018" name="Rectangle 3">
            <a:extLst>
              <a:ext uri="{FF2B5EF4-FFF2-40B4-BE49-F238E27FC236}">
                <a16:creationId xmlns:a16="http://schemas.microsoft.com/office/drawing/2014/main" id="{ABCC55AC-6070-B64F-9CA2-02776FAB7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3852863"/>
            <a:ext cx="468312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2019" name="TextBox 26">
            <a:extLst>
              <a:ext uri="{FF2B5EF4-FFF2-40B4-BE49-F238E27FC236}">
                <a16:creationId xmlns:a16="http://schemas.microsoft.com/office/drawing/2014/main" id="{DCB397D0-6C2D-C043-9C97-E6528446E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77275" y="3382963"/>
            <a:ext cx="13795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is an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exception</a:t>
            </a:r>
          </a:p>
        </p:txBody>
      </p:sp>
    </p:spTree>
    <p:extLst>
      <p:ext uri="{BB962C8B-B14F-4D97-AF65-F5344CB8AC3E}">
        <p14:creationId xmlns:p14="http://schemas.microsoft.com/office/powerpoint/2010/main" val="1969925344"/>
      </p:ext>
    </p:extLst>
  </p:cSld>
  <p:clrMapOvr>
    <a:masterClrMapping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CD1D3C99-D5CA-1A4B-B763-B70334B0F30C}"/>
              </a:ext>
            </a:extLst>
          </p:cNvPr>
          <p:cNvGraphicFramePr>
            <a:graphicFrameLocks noGrp="1"/>
          </p:cNvGraphicFramePr>
          <p:nvPr/>
        </p:nvGraphicFramePr>
        <p:xfrm>
          <a:off x="1905000" y="854076"/>
          <a:ext cx="7162800" cy="6003982"/>
        </p:xfrm>
        <a:graphic>
          <a:graphicData uri="http://schemas.openxmlformats.org/drawingml/2006/table">
            <a:tbl>
              <a:tblPr/>
              <a:tblGrid>
                <a:gridCol w="1431925">
                  <a:extLst>
                    <a:ext uri="{9D8B030D-6E8A-4147-A177-3AD203B41FA5}">
                      <a16:colId xmlns:a16="http://schemas.microsoft.com/office/drawing/2014/main" val="3827900690"/>
                    </a:ext>
                  </a:extLst>
                </a:gridCol>
                <a:gridCol w="1433513">
                  <a:extLst>
                    <a:ext uri="{9D8B030D-6E8A-4147-A177-3AD203B41FA5}">
                      <a16:colId xmlns:a16="http://schemas.microsoft.com/office/drawing/2014/main" val="1025484083"/>
                    </a:ext>
                  </a:extLst>
                </a:gridCol>
                <a:gridCol w="1554162">
                  <a:extLst>
                    <a:ext uri="{9D8B030D-6E8A-4147-A177-3AD203B41FA5}">
                      <a16:colId xmlns:a16="http://schemas.microsoft.com/office/drawing/2014/main" val="1660311647"/>
                    </a:ext>
                  </a:extLst>
                </a:gridCol>
                <a:gridCol w="1311275">
                  <a:extLst>
                    <a:ext uri="{9D8B030D-6E8A-4147-A177-3AD203B41FA5}">
                      <a16:colId xmlns:a16="http://schemas.microsoft.com/office/drawing/2014/main" val="1583739808"/>
                    </a:ext>
                  </a:extLst>
                </a:gridCol>
                <a:gridCol w="1431925">
                  <a:extLst>
                    <a:ext uri="{9D8B030D-6E8A-4147-A177-3AD203B41FA5}">
                      <a16:colId xmlns:a16="http://schemas.microsoft.com/office/drawing/2014/main" val="4125268134"/>
                    </a:ext>
                  </a:extLst>
                </a:gridCol>
              </a:tblGrid>
              <a:tr h="64004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take the 2's complement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3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2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1 </a:t>
                      </a: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b</a:t>
                      </a:r>
                      <a:r>
                        <a:rPr kumimoji="0" lang="en-US" altLang="en-US" sz="18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S PGothic" panose="020B0600070205080204" pitchFamily="34" charset="-128"/>
                        </a:rPr>
                        <a:t>decimal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4099325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203020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63673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838729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959948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149671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8439283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770424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7006047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-8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4366667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+7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644559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+6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556853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+5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1503658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0100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+4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4085764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+3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4636552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0010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+2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3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7517806"/>
                  </a:ext>
                </a:extLst>
              </a:tr>
              <a:tr h="335243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-1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1111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S PGothic" panose="020B0600070205080204" pitchFamily="34" charset="-128"/>
                      </a:endParaRP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0001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pitchFamily="2" charset="2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S PGothic" panose="020B060007020508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ourier" pitchFamily="2" charset="0"/>
                          <a:ea typeface="MS PGothic" panose="020B0600070205080204" pitchFamily="34" charset="-128"/>
                        </a:rPr>
                        <a:t>+1</a:t>
                      </a:r>
                    </a:p>
                  </a:txBody>
                  <a:tcPr marT="45703" marB="4570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9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0769986"/>
                  </a:ext>
                </a:extLst>
              </a:tr>
            </a:tbl>
          </a:graphicData>
        </a:graphic>
      </p:graphicFrame>
      <p:grpSp>
        <p:nvGrpSpPr>
          <p:cNvPr id="253039" name="Group 22">
            <a:extLst>
              <a:ext uri="{FF2B5EF4-FFF2-40B4-BE49-F238E27FC236}">
                <a16:creationId xmlns:a16="http://schemas.microsoft.com/office/drawing/2014/main" id="{1132C67D-8018-0D4D-BD10-91300034092C}"/>
              </a:ext>
            </a:extLst>
          </p:cNvPr>
          <p:cNvGrpSpPr>
            <a:grpSpLocks/>
          </p:cNvGrpSpPr>
          <p:nvPr/>
        </p:nvGrpSpPr>
        <p:grpSpPr bwMode="auto">
          <a:xfrm>
            <a:off x="5224463" y="1600201"/>
            <a:ext cx="577850" cy="5191125"/>
            <a:chOff x="4509680" y="872900"/>
            <a:chExt cx="578172" cy="5742620"/>
          </a:xfrm>
        </p:grpSpPr>
        <p:sp>
          <p:nvSpPr>
            <p:cNvPr id="253044" name="Freeform 5">
              <a:extLst>
                <a:ext uri="{FF2B5EF4-FFF2-40B4-BE49-F238E27FC236}">
                  <a16:creationId xmlns:a16="http://schemas.microsoft.com/office/drawing/2014/main" id="{742E6363-0297-B643-B621-F1627EDB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518" y="872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45" name="Freeform 6">
              <a:extLst>
                <a:ext uri="{FF2B5EF4-FFF2-40B4-BE49-F238E27FC236}">
                  <a16:creationId xmlns:a16="http://schemas.microsoft.com/office/drawing/2014/main" id="{5F9A88FB-69D7-234F-B4C5-B4FA53DF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560" y="125390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46" name="Freeform 8">
              <a:extLst>
                <a:ext uri="{FF2B5EF4-FFF2-40B4-BE49-F238E27FC236}">
                  <a16:creationId xmlns:a16="http://schemas.microsoft.com/office/drawing/2014/main" id="{2B9022DC-5AA6-3842-A953-0A7E4D349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368" y="16367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47" name="Freeform 9">
              <a:extLst>
                <a:ext uri="{FF2B5EF4-FFF2-40B4-BE49-F238E27FC236}">
                  <a16:creationId xmlns:a16="http://schemas.microsoft.com/office/drawing/2014/main" id="{DA631408-F77A-DA47-A122-2AD639B6D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640" y="1976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48" name="Freeform 10">
              <a:extLst>
                <a:ext uri="{FF2B5EF4-FFF2-40B4-BE49-F238E27FC236}">
                  <a16:creationId xmlns:a16="http://schemas.microsoft.com/office/drawing/2014/main" id="{07122552-8DE6-B741-AD73-7B4382AA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238" y="2362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49" name="Freeform 11">
              <a:extLst>
                <a:ext uri="{FF2B5EF4-FFF2-40B4-BE49-F238E27FC236}">
                  <a16:creationId xmlns:a16="http://schemas.microsoft.com/office/drawing/2014/main" id="{7884495D-1C13-D648-A539-2A4A94CE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280" y="274334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0" name="Freeform 12">
              <a:extLst>
                <a:ext uri="{FF2B5EF4-FFF2-40B4-BE49-F238E27FC236}">
                  <a16:creationId xmlns:a16="http://schemas.microsoft.com/office/drawing/2014/main" id="{F59EB731-5AAE-334E-A54E-020CE626F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7088" y="312615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1" name="Freeform 13">
              <a:extLst>
                <a:ext uri="{FF2B5EF4-FFF2-40B4-BE49-F238E27FC236}">
                  <a16:creationId xmlns:a16="http://schemas.microsoft.com/office/drawing/2014/main" id="{7D351C8E-506A-274D-990F-E28AAD83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360" y="346551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2" name="Freeform 14">
              <a:extLst>
                <a:ext uri="{FF2B5EF4-FFF2-40B4-BE49-F238E27FC236}">
                  <a16:creationId xmlns:a16="http://schemas.microsoft.com/office/drawing/2014/main" id="{B24F81F0-8881-4F43-BFA4-1E2FB05A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680" y="3837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3" name="Freeform 15">
              <a:extLst>
                <a:ext uri="{FF2B5EF4-FFF2-40B4-BE49-F238E27FC236}">
                  <a16:creationId xmlns:a16="http://schemas.microsoft.com/office/drawing/2014/main" id="{FE16FA2B-3315-974A-B373-3E80D3B2A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722" y="42187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4" name="Freeform 16">
              <a:extLst>
                <a:ext uri="{FF2B5EF4-FFF2-40B4-BE49-F238E27FC236}">
                  <a16:creationId xmlns:a16="http://schemas.microsoft.com/office/drawing/2014/main" id="{E2A2868A-AFF4-A34C-8B99-A83A86302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530" y="46015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5" name="Freeform 17">
              <a:extLst>
                <a:ext uri="{FF2B5EF4-FFF2-40B4-BE49-F238E27FC236}">
                  <a16:creationId xmlns:a16="http://schemas.microsoft.com/office/drawing/2014/main" id="{8E9941DF-4151-224F-9B24-0A304CD20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802" y="49409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6" name="Freeform 18">
              <a:extLst>
                <a:ext uri="{FF2B5EF4-FFF2-40B4-BE49-F238E27FC236}">
                  <a16:creationId xmlns:a16="http://schemas.microsoft.com/office/drawing/2014/main" id="{76EB14CC-DD01-EF42-AA64-2ECFAC86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820" y="5320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7" name="Freeform 19">
              <a:extLst>
                <a:ext uri="{FF2B5EF4-FFF2-40B4-BE49-F238E27FC236}">
                  <a16:creationId xmlns:a16="http://schemas.microsoft.com/office/drawing/2014/main" id="{5CA99587-7E06-BB48-B2D3-5853E117B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862" y="5701260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8" name="Freeform 20">
              <a:extLst>
                <a:ext uri="{FF2B5EF4-FFF2-40B4-BE49-F238E27FC236}">
                  <a16:creationId xmlns:a16="http://schemas.microsoft.com/office/drawing/2014/main" id="{419A667F-7C37-0D43-89E2-17064E8FE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670" y="608407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3059" name="Freeform 21">
              <a:extLst>
                <a:ext uri="{FF2B5EF4-FFF2-40B4-BE49-F238E27FC236}">
                  <a16:creationId xmlns:a16="http://schemas.microsoft.com/office/drawing/2014/main" id="{C37DEA70-B245-6A4C-A356-AB684DCC9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3942" y="6423433"/>
              <a:ext cx="557212" cy="192087"/>
            </a:xfrm>
            <a:custGeom>
              <a:avLst/>
              <a:gdLst>
                <a:gd name="T0" fmla="*/ 0 w 351"/>
                <a:gd name="T1" fmla="*/ 2147483646 h 121"/>
                <a:gd name="T2" fmla="*/ 2147483646 w 351"/>
                <a:gd name="T3" fmla="*/ 2147483646 h 121"/>
                <a:gd name="T4" fmla="*/ 2147483646 w 351"/>
                <a:gd name="T5" fmla="*/ 2147483646 h 121"/>
                <a:gd name="T6" fmla="*/ 2147483646 w 351"/>
                <a:gd name="T7" fmla="*/ 2147483646 h 121"/>
                <a:gd name="T8" fmla="*/ 2147483646 w 351"/>
                <a:gd name="T9" fmla="*/ 0 h 121"/>
                <a:gd name="T10" fmla="*/ 2147483646 w 351"/>
                <a:gd name="T11" fmla="*/ 2147483646 h 121"/>
                <a:gd name="T12" fmla="*/ 0 w 351"/>
                <a:gd name="T13" fmla="*/ 214748364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1"/>
                <a:gd name="T22" fmla="*/ 0 h 121"/>
                <a:gd name="T23" fmla="*/ 351 w 351"/>
                <a:gd name="T24" fmla="*/ 121 h 1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1" h="121">
                  <a:moveTo>
                    <a:pt x="0" y="94"/>
                  </a:moveTo>
                  <a:lnTo>
                    <a:pt x="229" y="94"/>
                  </a:lnTo>
                  <a:lnTo>
                    <a:pt x="229" y="121"/>
                  </a:lnTo>
                  <a:lnTo>
                    <a:pt x="351" y="53"/>
                  </a:lnTo>
                  <a:lnTo>
                    <a:pt x="229" y="0"/>
                  </a:lnTo>
                  <a:lnTo>
                    <a:pt x="229" y="26"/>
                  </a:lnTo>
                  <a:lnTo>
                    <a:pt x="0" y="26"/>
                  </a:lnTo>
                </a:path>
              </a:pathLst>
            </a:custGeom>
            <a:noFill/>
            <a:ln w="20638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3040" name="Title 1">
            <a:extLst>
              <a:ext uri="{FF2B5EF4-FFF2-40B4-BE49-F238E27FC236}">
                <a16:creationId xmlns:a16="http://schemas.microsoft.com/office/drawing/2014/main" id="{B0A9B4D8-C9B5-004D-AC15-310C7B5E4975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Taking the 2</a:t>
            </a:r>
            <a:r>
              <a:rPr lang="ja-JP" altLang="en-US" sz="2800">
                <a:solidFill>
                  <a:schemeClr val="tx2"/>
                </a:solidFill>
              </a:rPr>
              <a:t>’</a:t>
            </a:r>
            <a:r>
              <a:rPr lang="en-US" altLang="ja-JP" sz="2800">
                <a:solidFill>
                  <a:schemeClr val="tx2"/>
                </a:solidFill>
              </a:rPr>
              <a:t>s complement negates the number</a:t>
            </a:r>
            <a:endParaRPr lang="en-US" altLang="en-US" sz="2800"/>
          </a:p>
        </p:txBody>
      </p:sp>
      <p:sp>
        <p:nvSpPr>
          <p:cNvPr id="253041" name="Rectangle 3">
            <a:extLst>
              <a:ext uri="{FF2B5EF4-FFF2-40B4-BE49-F238E27FC236}">
                <a16:creationId xmlns:a16="http://schemas.microsoft.com/office/drawing/2014/main" id="{FCCCA26E-6B88-8845-8314-28498F519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4351" y="4251325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3042" name="Rectangle 3">
            <a:extLst>
              <a:ext uri="{FF2B5EF4-FFF2-40B4-BE49-F238E27FC236}">
                <a16:creationId xmlns:a16="http://schemas.microsoft.com/office/drawing/2014/main" id="{2AD13758-419A-3347-A1E8-8E1702FDD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4233863"/>
            <a:ext cx="468312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3043" name="TextBox 26">
            <a:extLst>
              <a:ext uri="{FF2B5EF4-FFF2-40B4-BE49-F238E27FC236}">
                <a16:creationId xmlns:a16="http://schemas.microsoft.com/office/drawing/2014/main" id="{F58E44F2-C1BE-4746-8BA5-750DC1DAF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3788" y="3886201"/>
            <a:ext cx="13128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And this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one too.</a:t>
            </a:r>
          </a:p>
        </p:txBody>
      </p:sp>
    </p:spTree>
    <p:extLst>
      <p:ext uri="{BB962C8B-B14F-4D97-AF65-F5344CB8AC3E}">
        <p14:creationId xmlns:p14="http://schemas.microsoft.com/office/powerpoint/2010/main" val="2527942538"/>
      </p:ext>
    </p:extLst>
  </p:cSld>
  <p:clrMapOvr>
    <a:masterClrMapping/>
  </p:clrMapOvr>
  <p:transition/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3" name="Rectangle 85">
            <a:extLst>
              <a:ext uri="{FF2B5EF4-FFF2-40B4-BE49-F238E27FC236}">
                <a16:creationId xmlns:a16="http://schemas.microsoft.com/office/drawing/2014/main" id="{755D9B56-514D-0340-9DE7-D96875891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6438" y="359251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54" name="Rectangle 86">
            <a:extLst>
              <a:ext uri="{FF2B5EF4-FFF2-40B4-BE49-F238E27FC236}">
                <a16:creationId xmlns:a16="http://schemas.microsoft.com/office/drawing/2014/main" id="{5A75CA0A-49C7-824E-924C-9E55588D1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9" y="335597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1 0 1 1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55" name="Line 87">
            <a:extLst>
              <a:ext uri="{FF2B5EF4-FFF2-40B4-BE49-F238E27FC236}">
                <a16:creationId xmlns:a16="http://schemas.microsoft.com/office/drawing/2014/main" id="{6B2EB673-C66C-1943-BE5E-572FEF08EB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84688" y="3870325"/>
            <a:ext cx="792162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56" name="Line 88">
            <a:extLst>
              <a:ext uri="{FF2B5EF4-FFF2-40B4-BE49-F238E27FC236}">
                <a16:creationId xmlns:a16="http://schemas.microsoft.com/office/drawing/2014/main" id="{124C6733-B9A8-834F-8F3A-29AFD7DA4C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49626" y="3870325"/>
            <a:ext cx="62071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57" name="Rectangle 89">
            <a:extLst>
              <a:ext uri="{FF2B5EF4-FFF2-40B4-BE49-F238E27FC236}">
                <a16:creationId xmlns:a16="http://schemas.microsoft.com/office/drawing/2014/main" id="{E7C8B535-9D43-4646-B9C0-C6D83C95F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3595688"/>
            <a:ext cx="563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1 0 0 0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58" name="Rectangle 90">
            <a:extLst>
              <a:ext uri="{FF2B5EF4-FFF2-40B4-BE49-F238E27FC236}">
                <a16:creationId xmlns:a16="http://schemas.microsoft.com/office/drawing/2014/main" id="{561F9170-6B90-2641-929A-368A1BC91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138" y="3594101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59" name="Rectangle 91">
            <a:extLst>
              <a:ext uri="{FF2B5EF4-FFF2-40B4-BE49-F238E27FC236}">
                <a16:creationId xmlns:a16="http://schemas.microsoft.com/office/drawing/2014/main" id="{4677221B-FAA0-1041-80CE-8A1133D1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3592514"/>
            <a:ext cx="11541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0" name="Rectangle 92">
            <a:extLst>
              <a:ext uri="{FF2B5EF4-FFF2-40B4-BE49-F238E27FC236}">
                <a16:creationId xmlns:a16="http://schemas.microsoft.com/office/drawing/2014/main" id="{645FFFBB-FB16-424E-AB5D-EEDB48C47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3375" y="3965576"/>
            <a:ext cx="7191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1 0 0 1 1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1" name="Rectangle 93">
            <a:extLst>
              <a:ext uri="{FF2B5EF4-FFF2-40B4-BE49-F238E27FC236}">
                <a16:creationId xmlns:a16="http://schemas.microsoft.com/office/drawing/2014/main" id="{DC3B9EF3-BE08-744C-9FE9-5512914C3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1014" y="3355976"/>
            <a:ext cx="56425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1 0 1 1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2" name="Line 94">
            <a:extLst>
              <a:ext uri="{FF2B5EF4-FFF2-40B4-BE49-F238E27FC236}">
                <a16:creationId xmlns:a16="http://schemas.microsoft.com/office/drawing/2014/main" id="{553A1D06-1876-AA45-B630-8FE3ACC257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04001" y="3870325"/>
            <a:ext cx="792163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3" name="Rectangle 96">
            <a:extLst>
              <a:ext uri="{FF2B5EF4-FFF2-40B4-BE49-F238E27FC236}">
                <a16:creationId xmlns:a16="http://schemas.microsoft.com/office/drawing/2014/main" id="{4CADAC60-6151-C647-83E7-2471D0E43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1013" y="3595688"/>
            <a:ext cx="56356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1 0 0 0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4" name="Rectangle 97">
            <a:extLst>
              <a:ext uri="{FF2B5EF4-FFF2-40B4-BE49-F238E27FC236}">
                <a16:creationId xmlns:a16="http://schemas.microsoft.com/office/drawing/2014/main" id="{5F8FAA46-191E-7B49-8477-2525DD648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4" y="3595688"/>
            <a:ext cx="1031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8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5" name="Rectangle 98">
            <a:extLst>
              <a:ext uri="{FF2B5EF4-FFF2-40B4-BE49-F238E27FC236}">
                <a16:creationId xmlns:a16="http://schemas.microsoft.com/office/drawing/2014/main" id="{998F6415-C3EE-6644-A079-D9239A1F4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0775" y="3595689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6" name="Rectangle 99">
            <a:extLst>
              <a:ext uri="{FF2B5EF4-FFF2-40B4-BE49-F238E27FC236}">
                <a16:creationId xmlns:a16="http://schemas.microsoft.com/office/drawing/2014/main" id="{3D551A60-895B-634D-A24B-7EE90B8002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0" y="3590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7" name="Rectangle 100">
            <a:extLst>
              <a:ext uri="{FF2B5EF4-FFF2-40B4-BE49-F238E27FC236}">
                <a16:creationId xmlns:a16="http://schemas.microsoft.com/office/drawing/2014/main" id="{30D24061-981D-ED42-B13B-2BCB76E24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8263" y="3590926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8" name="Rectangle 101">
            <a:extLst>
              <a:ext uri="{FF2B5EF4-FFF2-40B4-BE49-F238E27FC236}">
                <a16:creationId xmlns:a16="http://schemas.microsoft.com/office/drawing/2014/main" id="{02DE579D-35DF-8E44-B294-CCFAA89D8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3357564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69" name="Rectangle 102">
            <a:extLst>
              <a:ext uri="{FF2B5EF4-FFF2-40B4-BE49-F238E27FC236}">
                <a16:creationId xmlns:a16="http://schemas.microsoft.com/office/drawing/2014/main" id="{B6A8DED2-48E3-3F4C-A77E-BC534CC62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357564"/>
            <a:ext cx="101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0" name="Rectangle 103">
            <a:extLst>
              <a:ext uri="{FF2B5EF4-FFF2-40B4-BE49-F238E27FC236}">
                <a16:creationId xmlns:a16="http://schemas.microsoft.com/office/drawing/2014/main" id="{DC4C92D2-3C0A-3E45-9349-5180C5083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4575" y="3352801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1" name="Rectangle 104">
            <a:extLst>
              <a:ext uri="{FF2B5EF4-FFF2-40B4-BE49-F238E27FC236}">
                <a16:creationId xmlns:a16="http://schemas.microsoft.com/office/drawing/2014/main" id="{CC48D2D9-0447-EE49-9989-5A68FCC1A4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5" y="3352801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2" name="Rectangle 105">
            <a:extLst>
              <a:ext uri="{FF2B5EF4-FFF2-40B4-BE49-F238E27FC236}">
                <a16:creationId xmlns:a16="http://schemas.microsoft.com/office/drawing/2014/main" id="{C846819B-221A-6846-B23F-DFC3487F0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0788" y="3975101"/>
            <a:ext cx="10259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3" name="Rectangle 106">
            <a:extLst>
              <a:ext uri="{FF2B5EF4-FFF2-40B4-BE49-F238E27FC236}">
                <a16:creationId xmlns:a16="http://schemas.microsoft.com/office/drawing/2014/main" id="{B8ABDF4C-131D-BF4D-B093-4BB8A871D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75" y="3975101"/>
            <a:ext cx="16671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4" name="Rectangle 107">
            <a:extLst>
              <a:ext uri="{FF2B5EF4-FFF2-40B4-BE49-F238E27FC236}">
                <a16:creationId xmlns:a16="http://schemas.microsoft.com/office/drawing/2014/main" id="{610BD7E4-838C-B247-BA0F-CF5BF0F2E7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2350" y="3970339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(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5" name="Rectangle 108">
            <a:extLst>
              <a:ext uri="{FF2B5EF4-FFF2-40B4-BE49-F238E27FC236}">
                <a16:creationId xmlns:a16="http://schemas.microsoft.com/office/drawing/2014/main" id="{3D6D9F25-B560-E740-AFC2-406F1F632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4450" y="3970339"/>
            <a:ext cx="68930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253976" name="Freeform 31">
            <a:extLst>
              <a:ext uri="{FF2B5EF4-FFF2-40B4-BE49-F238E27FC236}">
                <a16:creationId xmlns:a16="http://schemas.microsoft.com/office/drawing/2014/main" id="{DA9FBC34-9FEB-7B4C-917E-06D6D63BE417}"/>
              </a:ext>
            </a:extLst>
          </p:cNvPr>
          <p:cNvSpPr>
            <a:spLocks/>
          </p:cNvSpPr>
          <p:nvPr/>
        </p:nvSpPr>
        <p:spPr bwMode="auto">
          <a:xfrm>
            <a:off x="5738813" y="3694114"/>
            <a:ext cx="557212" cy="192087"/>
          </a:xfrm>
          <a:custGeom>
            <a:avLst/>
            <a:gdLst>
              <a:gd name="T0" fmla="*/ 0 w 351"/>
              <a:gd name="T1" fmla="*/ 2147483646 h 121"/>
              <a:gd name="T2" fmla="*/ 2147483646 w 351"/>
              <a:gd name="T3" fmla="*/ 2147483646 h 121"/>
              <a:gd name="T4" fmla="*/ 2147483646 w 351"/>
              <a:gd name="T5" fmla="*/ 2147483646 h 121"/>
              <a:gd name="T6" fmla="*/ 2147483646 w 351"/>
              <a:gd name="T7" fmla="*/ 2147483646 h 121"/>
              <a:gd name="T8" fmla="*/ 2147483646 w 351"/>
              <a:gd name="T9" fmla="*/ 0 h 121"/>
              <a:gd name="T10" fmla="*/ 2147483646 w 351"/>
              <a:gd name="T11" fmla="*/ 2147483646 h 121"/>
              <a:gd name="T12" fmla="*/ 0 w 351"/>
              <a:gd name="T13" fmla="*/ 2147483646 h 1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51"/>
              <a:gd name="T22" fmla="*/ 0 h 121"/>
              <a:gd name="T23" fmla="*/ 351 w 351"/>
              <a:gd name="T24" fmla="*/ 121 h 12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51" h="121">
                <a:moveTo>
                  <a:pt x="0" y="94"/>
                </a:moveTo>
                <a:lnTo>
                  <a:pt x="229" y="94"/>
                </a:lnTo>
                <a:lnTo>
                  <a:pt x="229" y="121"/>
                </a:lnTo>
                <a:lnTo>
                  <a:pt x="351" y="53"/>
                </a:lnTo>
                <a:lnTo>
                  <a:pt x="229" y="0"/>
                </a:lnTo>
                <a:lnTo>
                  <a:pt x="229" y="26"/>
                </a:lnTo>
                <a:lnTo>
                  <a:pt x="0" y="26"/>
                </a:lnTo>
              </a:path>
            </a:pathLst>
          </a:cu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77" name="Freeform 39">
            <a:extLst>
              <a:ext uri="{FF2B5EF4-FFF2-40B4-BE49-F238E27FC236}">
                <a16:creationId xmlns:a16="http://schemas.microsoft.com/office/drawing/2014/main" id="{D1EE83B3-FCDA-E142-A647-603968E537BB}"/>
              </a:ext>
            </a:extLst>
          </p:cNvPr>
          <p:cNvSpPr>
            <a:spLocks/>
          </p:cNvSpPr>
          <p:nvPr/>
        </p:nvSpPr>
        <p:spPr bwMode="auto">
          <a:xfrm>
            <a:off x="6715125" y="4360863"/>
            <a:ext cx="65088" cy="171450"/>
          </a:xfrm>
          <a:custGeom>
            <a:avLst/>
            <a:gdLst>
              <a:gd name="T0" fmla="*/ 2147483646 w 41"/>
              <a:gd name="T1" fmla="*/ 2147483646 h 108"/>
              <a:gd name="T2" fmla="*/ 2147483646 w 41"/>
              <a:gd name="T3" fmla="*/ 0 h 108"/>
              <a:gd name="T4" fmla="*/ 0 w 41"/>
              <a:gd name="T5" fmla="*/ 2147483646 h 108"/>
              <a:gd name="T6" fmla="*/ 2147483646 w 41"/>
              <a:gd name="T7" fmla="*/ 2147483646 h 108"/>
              <a:gd name="T8" fmla="*/ 2147483646 w 41"/>
              <a:gd name="T9" fmla="*/ 2147483646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"/>
              <a:gd name="T16" fmla="*/ 0 h 108"/>
              <a:gd name="T17" fmla="*/ 41 w 41"/>
              <a:gd name="T18" fmla="*/ 108 h 1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" h="108">
                <a:moveTo>
                  <a:pt x="41" y="108"/>
                </a:moveTo>
                <a:lnTo>
                  <a:pt x="14" y="0"/>
                </a:lnTo>
                <a:lnTo>
                  <a:pt x="0" y="108"/>
                </a:lnTo>
                <a:lnTo>
                  <a:pt x="14" y="108"/>
                </a:lnTo>
                <a:lnTo>
                  <a:pt x="41" y="108"/>
                </a:lnTo>
                <a:close/>
              </a:path>
            </a:pathLst>
          </a:custGeom>
          <a:solidFill>
            <a:srgbClr val="0000FF"/>
          </a:solidFill>
          <a:ln w="20638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3978" name="Line 40">
            <a:extLst>
              <a:ext uri="{FF2B5EF4-FFF2-40B4-BE49-F238E27FC236}">
                <a16:creationId xmlns:a16="http://schemas.microsoft.com/office/drawing/2014/main" id="{6FAC133F-1EB3-214E-9D85-A97D054322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37350" y="4554538"/>
            <a:ext cx="1588" cy="234950"/>
          </a:xfrm>
          <a:prstGeom prst="line">
            <a:avLst/>
          </a:prstGeom>
          <a:noFill/>
          <a:ln w="20638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79" name="Rectangle 42">
            <a:extLst>
              <a:ext uri="{FF2B5EF4-FFF2-40B4-BE49-F238E27FC236}">
                <a16:creationId xmlns:a16="http://schemas.microsoft.com/office/drawing/2014/main" id="{19FD271E-E4E1-7F45-8E43-A7597A64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9226" y="4827588"/>
            <a:ext cx="52387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FF"/>
                </a:solidFill>
                <a:latin typeface="Times-Roman" pitchFamily="2" charset="0"/>
              </a:rPr>
              <a:t>ignore</a:t>
            </a:r>
            <a:endParaRPr lang="en-US" altLang="en-US" b="0">
              <a:solidFill>
                <a:srgbClr val="0000FF"/>
              </a:solidFill>
              <a:latin typeface="Times" pitchFamily="2" charset="0"/>
            </a:endParaRPr>
          </a:p>
        </p:txBody>
      </p:sp>
      <p:sp>
        <p:nvSpPr>
          <p:cNvPr id="253980" name="Title 1">
            <a:extLst>
              <a:ext uri="{FF2B5EF4-FFF2-40B4-BE49-F238E27FC236}">
                <a16:creationId xmlns:a16="http://schemas.microsoft.com/office/drawing/2014/main" id="{A81356C2-E005-FD42-B5BC-E4BB3E9F0F3D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But that exception does not matter</a:t>
            </a:r>
          </a:p>
        </p:txBody>
      </p:sp>
    </p:spTree>
    <p:extLst>
      <p:ext uri="{BB962C8B-B14F-4D97-AF65-F5344CB8AC3E}">
        <p14:creationId xmlns:p14="http://schemas.microsoft.com/office/powerpoint/2010/main" val="956323310"/>
      </p:ext>
    </p:extLst>
  </p:cSld>
  <p:clrMapOvr>
    <a:masterClrMapping/>
  </p:clrMapOvr>
  <p:transition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7" name="Title 1">
            <a:extLst>
              <a:ext uri="{FF2B5EF4-FFF2-40B4-BE49-F238E27FC236}">
                <a16:creationId xmlns:a16="http://schemas.microsoft.com/office/drawing/2014/main" id="{86408010-BEB7-B84F-9603-D77196FB0A39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But that exception does not matter</a:t>
            </a:r>
          </a:p>
        </p:txBody>
      </p:sp>
      <p:pic>
        <p:nvPicPr>
          <p:cNvPr id="254978" name="Picture 2" descr="Screen shot 2016-09-28 at 3.56.38 PM.png">
            <a:extLst>
              <a:ext uri="{FF2B5EF4-FFF2-40B4-BE49-F238E27FC236}">
                <a16:creationId xmlns:a16="http://schemas.microsoft.com/office/drawing/2014/main" id="{FFDA8A6D-EEFA-0B4C-A30A-1D0E990EE9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4979" name="Group 11">
            <a:extLst>
              <a:ext uri="{FF2B5EF4-FFF2-40B4-BE49-F238E27FC236}">
                <a16:creationId xmlns:a16="http://schemas.microsoft.com/office/drawing/2014/main" id="{A6B33C7B-D7E6-DA44-A96F-FA008E1FC8A5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957264"/>
            <a:ext cx="5180012" cy="5095875"/>
            <a:chOff x="1973606" y="957997"/>
            <a:chExt cx="5179251" cy="5095239"/>
          </a:xfrm>
        </p:grpSpPr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DE960EA7-1290-064F-8917-30A5CD73D46D}"/>
                </a:ext>
              </a:extLst>
            </p:cNvPr>
            <p:cNvSpPr/>
            <p:nvPr/>
          </p:nvSpPr>
          <p:spPr bwMode="auto">
            <a:xfrm rot="20100000">
              <a:off x="1973606" y="957997"/>
              <a:ext cx="5179251" cy="5095239"/>
            </a:xfrm>
            <a:prstGeom prst="blockArc">
              <a:avLst>
                <a:gd name="adj1" fmla="val 10800000"/>
                <a:gd name="adj2" fmla="val 0"/>
                <a:gd name="adj3" fmla="val 2717"/>
              </a:avLst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  <a:cs typeface="MS PGothic" charset="0"/>
              </a:endParaRPr>
            </a:p>
          </p:txBody>
        </p:sp>
        <p:cxnSp>
          <p:nvCxnSpPr>
            <p:cNvPr id="254984" name="Straight Arrow Connector 7">
              <a:extLst>
                <a:ext uri="{FF2B5EF4-FFF2-40B4-BE49-F238E27FC236}">
                  <a16:creationId xmlns:a16="http://schemas.microsoft.com/office/drawing/2014/main" id="{51781881-24C0-E643-8112-26734691AC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-360000">
              <a:off x="6765564" y="2219901"/>
              <a:ext cx="155552" cy="380952"/>
            </a:xfrm>
            <a:prstGeom prst="straightConnector1">
              <a:avLst/>
            </a:prstGeom>
            <a:noFill/>
            <a:ln w="11747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4980" name="Straight Connector 9">
            <a:extLst>
              <a:ext uri="{FF2B5EF4-FFF2-40B4-BE49-F238E27FC236}">
                <a16:creationId xmlns:a16="http://schemas.microsoft.com/office/drawing/2014/main" id="{D950C676-A992-E449-8A19-90DD88F27D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776538" y="4222750"/>
            <a:ext cx="1143000" cy="533400"/>
          </a:xfrm>
          <a:prstGeom prst="line">
            <a:avLst/>
          </a:prstGeom>
          <a:noFill/>
          <a:ln w="349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4981" name="Straight Connector 10">
            <a:extLst>
              <a:ext uri="{FF2B5EF4-FFF2-40B4-BE49-F238E27FC236}">
                <a16:creationId xmlns:a16="http://schemas.microsoft.com/office/drawing/2014/main" id="{16CB600A-8330-4F4D-9990-CB896A51C9A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099300" y="2382838"/>
            <a:ext cx="1143000" cy="533400"/>
          </a:xfrm>
          <a:prstGeom prst="line">
            <a:avLst/>
          </a:prstGeom>
          <a:noFill/>
          <a:ln w="349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982" name="TextBox 12">
            <a:extLst>
              <a:ext uri="{FF2B5EF4-FFF2-40B4-BE49-F238E27FC236}">
                <a16:creationId xmlns:a16="http://schemas.microsoft.com/office/drawing/2014/main" id="{F2837FC8-3B52-754A-9A5A-720B445EA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288" y="1739901"/>
            <a:ext cx="9461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8</a:t>
            </a:r>
          </a:p>
        </p:txBody>
      </p:sp>
    </p:spTree>
    <p:extLst>
      <p:ext uri="{BB962C8B-B14F-4D97-AF65-F5344CB8AC3E}">
        <p14:creationId xmlns:p14="http://schemas.microsoft.com/office/powerpoint/2010/main" val="628811820"/>
      </p:ext>
    </p:extLst>
  </p:cSld>
  <p:clrMapOvr>
    <a:masterClrMapping/>
  </p:clrMapOvr>
  <p:transition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01" name="Picture 2" descr="Screen shot 2016-09-28 at 3.56.38 PM.png">
            <a:extLst>
              <a:ext uri="{FF2B5EF4-FFF2-40B4-BE49-F238E27FC236}">
                <a16:creationId xmlns:a16="http://schemas.microsoft.com/office/drawing/2014/main" id="{4E4288A0-0C7D-EF4B-9A18-88A1C8FDAB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02" name="Group 4">
            <a:extLst>
              <a:ext uri="{FF2B5EF4-FFF2-40B4-BE49-F238E27FC236}">
                <a16:creationId xmlns:a16="http://schemas.microsoft.com/office/drawing/2014/main" id="{2A0FBCCE-CCB9-EC4A-9DA1-5739D43BA624}"/>
              </a:ext>
            </a:extLst>
          </p:cNvPr>
          <p:cNvGrpSpPr>
            <a:grpSpLocks/>
          </p:cNvGrpSpPr>
          <p:nvPr/>
        </p:nvGrpSpPr>
        <p:grpSpPr bwMode="auto">
          <a:xfrm>
            <a:off x="3055939" y="1128714"/>
            <a:ext cx="5178425" cy="5094287"/>
            <a:chOff x="2140828" y="1128127"/>
            <a:chExt cx="5179251" cy="5095239"/>
          </a:xfrm>
        </p:grpSpPr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E5FA12E6-6CBD-BB46-B7FA-9FD041A3817F}"/>
                </a:ext>
              </a:extLst>
            </p:cNvPr>
            <p:cNvSpPr/>
            <p:nvPr/>
          </p:nvSpPr>
          <p:spPr bwMode="auto">
            <a:xfrm rot="9600000">
              <a:off x="2140828" y="1128127"/>
              <a:ext cx="5179251" cy="5095239"/>
            </a:xfrm>
            <a:prstGeom prst="blockArc">
              <a:avLst>
                <a:gd name="adj1" fmla="val 10800000"/>
                <a:gd name="adj2" fmla="val 0"/>
                <a:gd name="adj3" fmla="val 2717"/>
              </a:avLst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  <a:cs typeface="MS PGothic" charset="0"/>
              </a:endParaRPr>
            </a:p>
          </p:txBody>
        </p:sp>
        <p:cxnSp>
          <p:nvCxnSpPr>
            <p:cNvPr id="256008" name="Straight Arrow Connector 7">
              <a:extLst>
                <a:ext uri="{FF2B5EF4-FFF2-40B4-BE49-F238E27FC236}">
                  <a16:creationId xmlns:a16="http://schemas.microsoft.com/office/drawing/2014/main" id="{B57D6051-76DA-AB45-9E63-E188E802DE7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440000">
              <a:off x="6980300" y="2561907"/>
              <a:ext cx="154012" cy="381071"/>
            </a:xfrm>
            <a:prstGeom prst="straightConnector1">
              <a:avLst/>
            </a:prstGeom>
            <a:noFill/>
            <a:ln w="117475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256003" name="Straight Connector 9">
            <a:extLst>
              <a:ext uri="{FF2B5EF4-FFF2-40B4-BE49-F238E27FC236}">
                <a16:creationId xmlns:a16="http://schemas.microsoft.com/office/drawing/2014/main" id="{4A41B834-3391-7E47-8BBF-53814E3E1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776538" y="4222750"/>
            <a:ext cx="1143000" cy="533400"/>
          </a:xfrm>
          <a:prstGeom prst="line">
            <a:avLst/>
          </a:prstGeom>
          <a:noFill/>
          <a:ln w="349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004" name="Straight Connector 10">
            <a:extLst>
              <a:ext uri="{FF2B5EF4-FFF2-40B4-BE49-F238E27FC236}">
                <a16:creationId xmlns:a16="http://schemas.microsoft.com/office/drawing/2014/main" id="{BC6D45E9-D7E1-DF4F-A935-6F1203536E1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099300" y="2382838"/>
            <a:ext cx="1143000" cy="533400"/>
          </a:xfrm>
          <a:prstGeom prst="line">
            <a:avLst/>
          </a:prstGeom>
          <a:noFill/>
          <a:ln w="349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6005" name="TextBox 11">
            <a:extLst>
              <a:ext uri="{FF2B5EF4-FFF2-40B4-BE49-F238E27FC236}">
                <a16:creationId xmlns:a16="http://schemas.microsoft.com/office/drawing/2014/main" id="{B142A7E0-EDB3-894C-AD93-94094FDF6D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1788" y="5726113"/>
            <a:ext cx="14414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Subtract 8</a:t>
            </a:r>
          </a:p>
        </p:txBody>
      </p:sp>
      <p:sp>
        <p:nvSpPr>
          <p:cNvPr id="256006" name="Title 1">
            <a:extLst>
              <a:ext uri="{FF2B5EF4-FFF2-40B4-BE49-F238E27FC236}">
                <a16:creationId xmlns:a16="http://schemas.microsoft.com/office/drawing/2014/main" id="{2D3DEE3F-FAB3-7944-82B3-7CCCD587C53A}"/>
              </a:ext>
            </a:extLst>
          </p:cNvPr>
          <p:cNvSpPr txBox="1">
            <a:spLocks/>
          </p:cNvSpPr>
          <p:nvPr/>
        </p:nvSpPr>
        <p:spPr bwMode="auto">
          <a:xfrm>
            <a:off x="914400" y="152400"/>
            <a:ext cx="91440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But that exception does not matter</a:t>
            </a:r>
          </a:p>
        </p:txBody>
      </p:sp>
    </p:spTree>
    <p:extLst>
      <p:ext uri="{BB962C8B-B14F-4D97-AF65-F5344CB8AC3E}">
        <p14:creationId xmlns:p14="http://schemas.microsoft.com/office/powerpoint/2010/main" val="3870385387"/>
      </p:ext>
    </p:extLst>
  </p:cSld>
  <p:clrMapOvr>
    <a:masterClrMapping/>
  </p:clrMapOvr>
  <p:transition/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A746FF6-9CAA-5941-8665-AE852AFD0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6" name="Rectangle 3">
            <a:extLst>
              <a:ext uri="{FF2B5EF4-FFF2-40B4-BE49-F238E27FC236}">
                <a16:creationId xmlns:a16="http://schemas.microsoft.com/office/drawing/2014/main" id="{072E8420-6697-9A45-A9AA-4CC94F1AF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981200"/>
            <a:ext cx="6019800" cy="762000"/>
          </a:xfrm>
          <a:prstGeom prst="rect">
            <a:avLst/>
          </a:prstGeom>
          <a:solidFill>
            <a:srgbClr val="008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 dirty="0">
              <a:latin typeface="Times" pitchFamily="2" charset="0"/>
            </a:endParaRPr>
          </a:p>
        </p:txBody>
      </p:sp>
      <p:sp>
        <p:nvSpPr>
          <p:cNvPr id="35841" name="TextBox 3">
            <a:extLst>
              <a:ext uri="{FF2B5EF4-FFF2-40B4-BE49-F238E27FC236}">
                <a16:creationId xmlns:a16="http://schemas.microsoft.com/office/drawing/2014/main" id="{8C05CEBA-F1F7-D649-B36B-759725BC9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577F29A-37D6-DE41-92DA-D5F58666A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in base 2</a:t>
            </a:r>
          </a:p>
        </p:txBody>
      </p:sp>
      <p:sp>
        <p:nvSpPr>
          <p:cNvPr id="35843" name="Content Placeholder 2">
            <a:extLst>
              <a:ext uri="{FF2B5EF4-FFF2-40B4-BE49-F238E27FC236}">
                <a16:creationId xmlns:a16="http://schemas.microsoft.com/office/drawing/2014/main" id="{D9F1EC68-3EC6-8545-B04E-9D11261FC14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 dirty="0"/>
          </a:p>
          <a:p>
            <a:endParaRPr lang="en-US" altLang="en-US" dirty="0"/>
          </a:p>
        </p:txBody>
      </p:sp>
      <p:cxnSp>
        <p:nvCxnSpPr>
          <p:cNvPr id="35844" name="Straight Connector 5">
            <a:extLst>
              <a:ext uri="{FF2B5EF4-FFF2-40B4-BE49-F238E27FC236}">
                <a16:creationId xmlns:a16="http://schemas.microsoft.com/office/drawing/2014/main" id="{9A4FF511-1805-B248-9226-DCC99AF825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5" name="TextBox 7">
            <a:extLst>
              <a:ext uri="{FF2B5EF4-FFF2-40B4-BE49-F238E27FC236}">
                <a16:creationId xmlns:a16="http://schemas.microsoft.com/office/drawing/2014/main" id="{2F123469-1B42-B643-A368-43C773451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35847" name="TextBox 4">
            <a:extLst>
              <a:ext uri="{FF2B5EF4-FFF2-40B4-BE49-F238E27FC236}">
                <a16:creationId xmlns:a16="http://schemas.microsoft.com/office/drawing/2014/main" id="{D04504E7-D175-414D-8369-7DCFE675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1" y="2128838"/>
            <a:ext cx="81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carry</a:t>
            </a:r>
          </a:p>
        </p:txBody>
      </p:sp>
    </p:spTree>
    <p:extLst>
      <p:ext uri="{BB962C8B-B14F-4D97-AF65-F5344CB8AC3E}">
        <p14:creationId xmlns:p14="http://schemas.microsoft.com/office/powerpoint/2010/main" val="1512776442"/>
      </p:ext>
    </p:extLst>
  </p:cSld>
  <p:clrMapOvr>
    <a:masterClrMapping/>
  </p:clrMapOvr>
  <p:transition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640709A1-1378-DC40-BC4F-147511D6CA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640709A1-1378-DC40-BC4F-147511D6CA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Additional Material</a:t>
            </a:r>
          </a:p>
        </p:txBody>
      </p:sp>
    </p:spTree>
    <p:extLst>
      <p:ext uri="{BB962C8B-B14F-4D97-AF65-F5344CB8AC3E}">
        <p14:creationId xmlns:p14="http://schemas.microsoft.com/office/powerpoint/2010/main" val="1639784381"/>
      </p:ext>
    </p:extLst>
  </p:cSld>
  <p:clrMapOvr>
    <a:masterClrMapping/>
  </p:clrMapOvr>
  <p:transition/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Title 1">
            <a:extLst>
              <a:ext uri="{FF2B5EF4-FFF2-40B4-BE49-F238E27FC236}">
                <a16:creationId xmlns:a16="http://schemas.microsoft.com/office/drawing/2014/main" id="{061C8B66-6C16-D64F-A115-05EDA19E64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162050"/>
          </a:xfrm>
        </p:spPr>
        <p:txBody>
          <a:bodyPr/>
          <a:lstStyle/>
          <a:p>
            <a:r>
              <a:rPr lang="en-US" altLang="en-US"/>
              <a:t>Alternative Circuit #3</a:t>
            </a:r>
            <a:br>
              <a:rPr lang="en-US" altLang="en-US"/>
            </a:br>
            <a:r>
              <a:rPr lang="en-US" altLang="en-US"/>
              <a:t>(not used in practice)</a:t>
            </a:r>
          </a:p>
        </p:txBody>
      </p:sp>
    </p:spTree>
    <p:extLst>
      <p:ext uri="{BB962C8B-B14F-4D97-AF65-F5344CB8AC3E}">
        <p14:creationId xmlns:p14="http://schemas.microsoft.com/office/powerpoint/2010/main" val="3682072182"/>
      </p:ext>
    </p:extLst>
  </p:cSld>
  <p:clrMapOvr>
    <a:masterClrMapping/>
  </p:clrMapOvr>
  <p:transition/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Title 1">
            <a:extLst>
              <a:ext uri="{FF2B5EF4-FFF2-40B4-BE49-F238E27FC236}">
                <a16:creationId xmlns:a16="http://schemas.microsoft.com/office/drawing/2014/main" id="{AE644F38-C18F-D549-9A41-C74A25FB9A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1162050"/>
          </a:xfrm>
        </p:spPr>
        <p:txBody>
          <a:bodyPr/>
          <a:lstStyle/>
          <a:p>
            <a:r>
              <a:rPr lang="en-US" altLang="en-US" dirty="0"/>
              <a:t>Alternative Circuit #3</a:t>
            </a:r>
            <a:br>
              <a:rPr lang="en-US" altLang="en-US" dirty="0"/>
            </a:br>
            <a:r>
              <a:rPr lang="en-US" altLang="en-US" dirty="0"/>
              <a:t>(not used in practice)</a:t>
            </a:r>
          </a:p>
        </p:txBody>
      </p:sp>
      <p:sp>
        <p:nvSpPr>
          <p:cNvPr id="206850" name="TextBox 1">
            <a:extLst>
              <a:ext uri="{FF2B5EF4-FFF2-40B4-BE49-F238E27FC236}">
                <a16:creationId xmlns:a16="http://schemas.microsoft.com/office/drawing/2014/main" id="{757274F7-4D72-1742-98E9-F3863DCE2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304801"/>
            <a:ext cx="45227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 former student came up with this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circuit during a midterm exam!</a:t>
            </a:r>
          </a:p>
        </p:txBody>
      </p:sp>
    </p:spTree>
    <p:extLst>
      <p:ext uri="{BB962C8B-B14F-4D97-AF65-F5344CB8AC3E}">
        <p14:creationId xmlns:p14="http://schemas.microsoft.com/office/powerpoint/2010/main" val="116334150"/>
      </p:ext>
    </p:extLst>
  </p:cSld>
  <p:clrMapOvr>
    <a:masterClrMapping/>
  </p:clrMapOvr>
  <p:transition/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Freeform 15">
            <a:extLst>
              <a:ext uri="{FF2B5EF4-FFF2-40B4-BE49-F238E27FC236}">
                <a16:creationId xmlns:a16="http://schemas.microsoft.com/office/drawing/2014/main" id="{62F4631D-0AC0-3A4D-8894-6B22E1A571BF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4" name="Title 1">
            <a:extLst>
              <a:ext uri="{FF2B5EF4-FFF2-40B4-BE49-F238E27FC236}">
                <a16:creationId xmlns:a16="http://schemas.microsoft.com/office/drawing/2014/main" id="{25B846AB-FE80-B042-BCCB-1F0410B7D9EB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07875" name="Group 129">
            <a:extLst>
              <a:ext uri="{FF2B5EF4-FFF2-40B4-BE49-F238E27FC236}">
                <a16:creationId xmlns:a16="http://schemas.microsoft.com/office/drawing/2014/main" id="{0A38FCC6-689F-BF44-B58A-19BE7181E26B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07932" name="Straight Connector 130">
              <a:extLst>
                <a:ext uri="{FF2B5EF4-FFF2-40B4-BE49-F238E27FC236}">
                  <a16:creationId xmlns:a16="http://schemas.microsoft.com/office/drawing/2014/main" id="{65B86B77-3206-1845-B341-396944A8E7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33" name="Freeform 18">
              <a:extLst>
                <a:ext uri="{FF2B5EF4-FFF2-40B4-BE49-F238E27FC236}">
                  <a16:creationId xmlns:a16="http://schemas.microsoft.com/office/drawing/2014/main" id="{C547BAC6-EAA2-964A-87D2-245CC51EAE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4" name="Freeform 19">
              <a:extLst>
                <a:ext uri="{FF2B5EF4-FFF2-40B4-BE49-F238E27FC236}">
                  <a16:creationId xmlns:a16="http://schemas.microsoft.com/office/drawing/2014/main" id="{477356CB-5A8F-C549-93EE-15877AE1640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35" name="TextBox 133">
              <a:extLst>
                <a:ext uri="{FF2B5EF4-FFF2-40B4-BE49-F238E27FC236}">
                  <a16:creationId xmlns:a16="http://schemas.microsoft.com/office/drawing/2014/main" id="{30936FF3-45F9-B249-A036-7C8895330D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7936" name="TextBox 134">
              <a:extLst>
                <a:ext uri="{FF2B5EF4-FFF2-40B4-BE49-F238E27FC236}">
                  <a16:creationId xmlns:a16="http://schemas.microsoft.com/office/drawing/2014/main" id="{7518B3F2-F67F-CA4A-8A96-551FF3523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7876" name="Group 146">
            <a:extLst>
              <a:ext uri="{FF2B5EF4-FFF2-40B4-BE49-F238E27FC236}">
                <a16:creationId xmlns:a16="http://schemas.microsoft.com/office/drawing/2014/main" id="{D9069211-8F57-834D-9A63-8FA574DEB621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07929" name="Straight Connector 147">
              <a:extLst>
                <a:ext uri="{FF2B5EF4-FFF2-40B4-BE49-F238E27FC236}">
                  <a16:creationId xmlns:a16="http://schemas.microsoft.com/office/drawing/2014/main" id="{C9887204-859F-B64E-B15C-C74DE2E380E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30" name="TextBox 150">
              <a:extLst>
                <a:ext uri="{FF2B5EF4-FFF2-40B4-BE49-F238E27FC236}">
                  <a16:creationId xmlns:a16="http://schemas.microsoft.com/office/drawing/2014/main" id="{6F3E5BA9-8E81-FB4D-BCBA-E7BAB7EF9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31" name="TextBox 151">
              <a:extLst>
                <a:ext uri="{FF2B5EF4-FFF2-40B4-BE49-F238E27FC236}">
                  <a16:creationId xmlns:a16="http://schemas.microsoft.com/office/drawing/2014/main" id="{F28CEE5C-CA75-8F44-98AB-A068B26A8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77" name="Group 152">
            <a:extLst>
              <a:ext uri="{FF2B5EF4-FFF2-40B4-BE49-F238E27FC236}">
                <a16:creationId xmlns:a16="http://schemas.microsoft.com/office/drawing/2014/main" id="{9BA8B1E5-BB46-8E40-8B72-7557E2D4BE90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07926" name="Straight Connector 153">
              <a:extLst>
                <a:ext uri="{FF2B5EF4-FFF2-40B4-BE49-F238E27FC236}">
                  <a16:creationId xmlns:a16="http://schemas.microsoft.com/office/drawing/2014/main" id="{23BF1216-674F-3F4A-8BFA-6935F35E91E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27" name="TextBox 156">
              <a:extLst>
                <a:ext uri="{FF2B5EF4-FFF2-40B4-BE49-F238E27FC236}">
                  <a16:creationId xmlns:a16="http://schemas.microsoft.com/office/drawing/2014/main" id="{2B6EE89B-368C-1B42-B637-ECF618CD45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28" name="TextBox 157">
              <a:extLst>
                <a:ext uri="{FF2B5EF4-FFF2-40B4-BE49-F238E27FC236}">
                  <a16:creationId xmlns:a16="http://schemas.microsoft.com/office/drawing/2014/main" id="{3B0A3502-DE9F-6945-9023-18169F5A58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78" name="Group 158">
            <a:extLst>
              <a:ext uri="{FF2B5EF4-FFF2-40B4-BE49-F238E27FC236}">
                <a16:creationId xmlns:a16="http://schemas.microsoft.com/office/drawing/2014/main" id="{6122D294-68D8-A34E-8931-90B62335ABE7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07923" name="Straight Connector 159">
              <a:extLst>
                <a:ext uri="{FF2B5EF4-FFF2-40B4-BE49-F238E27FC236}">
                  <a16:creationId xmlns:a16="http://schemas.microsoft.com/office/drawing/2014/main" id="{6C50D6A6-14A9-0F43-BA5D-B0BBB60CB96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24" name="TextBox 162">
              <a:extLst>
                <a:ext uri="{FF2B5EF4-FFF2-40B4-BE49-F238E27FC236}">
                  <a16:creationId xmlns:a16="http://schemas.microsoft.com/office/drawing/2014/main" id="{7300B6F8-1543-7348-8D2F-D65CBDE4E2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25" name="TextBox 163">
              <a:extLst>
                <a:ext uri="{FF2B5EF4-FFF2-40B4-BE49-F238E27FC236}">
                  <a16:creationId xmlns:a16="http://schemas.microsoft.com/office/drawing/2014/main" id="{704AE776-83CD-E648-A0F7-EF8F512998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79" name="Group 164">
            <a:extLst>
              <a:ext uri="{FF2B5EF4-FFF2-40B4-BE49-F238E27FC236}">
                <a16:creationId xmlns:a16="http://schemas.microsoft.com/office/drawing/2014/main" id="{3184D5F3-2730-E64A-805A-0222D68B4D6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07920" name="Straight Connector 165">
              <a:extLst>
                <a:ext uri="{FF2B5EF4-FFF2-40B4-BE49-F238E27FC236}">
                  <a16:creationId xmlns:a16="http://schemas.microsoft.com/office/drawing/2014/main" id="{E6A3E79D-41DD-BC4A-A460-3CCF1AC5CBB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21" name="TextBox 168">
              <a:extLst>
                <a:ext uri="{FF2B5EF4-FFF2-40B4-BE49-F238E27FC236}">
                  <a16:creationId xmlns:a16="http://schemas.microsoft.com/office/drawing/2014/main" id="{2807A9EF-D7AE-3C42-9220-7D77562E5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22" name="TextBox 169">
              <a:extLst>
                <a:ext uri="{FF2B5EF4-FFF2-40B4-BE49-F238E27FC236}">
                  <a16:creationId xmlns:a16="http://schemas.microsoft.com/office/drawing/2014/main" id="{9ABB28AF-EF7A-7940-9B72-209DBCBF5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7880" name="Group 170">
            <a:extLst>
              <a:ext uri="{FF2B5EF4-FFF2-40B4-BE49-F238E27FC236}">
                <a16:creationId xmlns:a16="http://schemas.microsoft.com/office/drawing/2014/main" id="{6E33BE6A-AA79-EA49-984D-2C88CD038862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07918" name="Straight Connector 171">
              <a:extLst>
                <a:ext uri="{FF2B5EF4-FFF2-40B4-BE49-F238E27FC236}">
                  <a16:creationId xmlns:a16="http://schemas.microsoft.com/office/drawing/2014/main" id="{FD2C4DC6-10AD-4C45-8214-F309F50107BD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19" name="TextBox 173">
              <a:extLst>
                <a:ext uri="{FF2B5EF4-FFF2-40B4-BE49-F238E27FC236}">
                  <a16:creationId xmlns:a16="http://schemas.microsoft.com/office/drawing/2014/main" id="{F4C348DE-C23D-E949-A3A8-F40622D02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81" name="Group 200">
            <a:extLst>
              <a:ext uri="{FF2B5EF4-FFF2-40B4-BE49-F238E27FC236}">
                <a16:creationId xmlns:a16="http://schemas.microsoft.com/office/drawing/2014/main" id="{97801B19-AE05-D940-87C8-D98F6FE4EA08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07916" name="Straight Connector 201">
              <a:extLst>
                <a:ext uri="{FF2B5EF4-FFF2-40B4-BE49-F238E27FC236}">
                  <a16:creationId xmlns:a16="http://schemas.microsoft.com/office/drawing/2014/main" id="{8CC7CF46-BD42-9449-8927-1680133D01DC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17" name="TextBox 202">
              <a:extLst>
                <a:ext uri="{FF2B5EF4-FFF2-40B4-BE49-F238E27FC236}">
                  <a16:creationId xmlns:a16="http://schemas.microsoft.com/office/drawing/2014/main" id="{3B38B5BE-DC6E-1C43-BCB4-85635E1CF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82" name="Group 146">
            <a:extLst>
              <a:ext uri="{FF2B5EF4-FFF2-40B4-BE49-F238E27FC236}">
                <a16:creationId xmlns:a16="http://schemas.microsoft.com/office/drawing/2014/main" id="{6E6225B6-B6D4-8847-A5C3-47A7E503F539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07913" name="Straight Connector 147">
              <a:extLst>
                <a:ext uri="{FF2B5EF4-FFF2-40B4-BE49-F238E27FC236}">
                  <a16:creationId xmlns:a16="http://schemas.microsoft.com/office/drawing/2014/main" id="{06A9D5F8-2C16-6E4C-86DA-228FD66CE5F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14" name="TextBox 150">
              <a:extLst>
                <a:ext uri="{FF2B5EF4-FFF2-40B4-BE49-F238E27FC236}">
                  <a16:creationId xmlns:a16="http://schemas.microsoft.com/office/drawing/2014/main" id="{C44E9FF8-2F2F-1547-9A8F-02B5A9ED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15" name="TextBox 151">
              <a:extLst>
                <a:ext uri="{FF2B5EF4-FFF2-40B4-BE49-F238E27FC236}">
                  <a16:creationId xmlns:a16="http://schemas.microsoft.com/office/drawing/2014/main" id="{B86A2D6C-6767-3C4A-B81A-BABFC1EE2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83" name="Group 152">
            <a:extLst>
              <a:ext uri="{FF2B5EF4-FFF2-40B4-BE49-F238E27FC236}">
                <a16:creationId xmlns:a16="http://schemas.microsoft.com/office/drawing/2014/main" id="{70F11119-7403-F44A-83C5-EECE3A933F50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07910" name="Straight Connector 153">
              <a:extLst>
                <a:ext uri="{FF2B5EF4-FFF2-40B4-BE49-F238E27FC236}">
                  <a16:creationId xmlns:a16="http://schemas.microsoft.com/office/drawing/2014/main" id="{1F4D1E55-0549-E648-9138-E7EB5D8B895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11" name="TextBox 156">
              <a:extLst>
                <a:ext uri="{FF2B5EF4-FFF2-40B4-BE49-F238E27FC236}">
                  <a16:creationId xmlns:a16="http://schemas.microsoft.com/office/drawing/2014/main" id="{32D8CED9-D8B7-7D47-BE5D-B4A708B458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12" name="TextBox 157">
              <a:extLst>
                <a:ext uri="{FF2B5EF4-FFF2-40B4-BE49-F238E27FC236}">
                  <a16:creationId xmlns:a16="http://schemas.microsoft.com/office/drawing/2014/main" id="{2F1DC2BA-F5F7-8642-803D-B3C6132EC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84" name="Group 158">
            <a:extLst>
              <a:ext uri="{FF2B5EF4-FFF2-40B4-BE49-F238E27FC236}">
                <a16:creationId xmlns:a16="http://schemas.microsoft.com/office/drawing/2014/main" id="{16C4574F-E3E8-FE4D-A5D3-99FF72B22283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07907" name="Straight Connector 159">
              <a:extLst>
                <a:ext uri="{FF2B5EF4-FFF2-40B4-BE49-F238E27FC236}">
                  <a16:creationId xmlns:a16="http://schemas.microsoft.com/office/drawing/2014/main" id="{8EEA2913-0904-E741-91D6-04B39E18DB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08" name="TextBox 162">
              <a:extLst>
                <a:ext uri="{FF2B5EF4-FFF2-40B4-BE49-F238E27FC236}">
                  <a16:creationId xmlns:a16="http://schemas.microsoft.com/office/drawing/2014/main" id="{65F123FD-5C59-554B-8E7B-CB85514337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09" name="TextBox 163">
              <a:extLst>
                <a:ext uri="{FF2B5EF4-FFF2-40B4-BE49-F238E27FC236}">
                  <a16:creationId xmlns:a16="http://schemas.microsoft.com/office/drawing/2014/main" id="{66AE005D-4E56-5B43-8AD1-B105A6782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7885" name="Group 164">
            <a:extLst>
              <a:ext uri="{FF2B5EF4-FFF2-40B4-BE49-F238E27FC236}">
                <a16:creationId xmlns:a16="http://schemas.microsoft.com/office/drawing/2014/main" id="{171B6305-DCE6-3A47-A8A9-33B611A3B6CE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07904" name="Straight Connector 165">
              <a:extLst>
                <a:ext uri="{FF2B5EF4-FFF2-40B4-BE49-F238E27FC236}">
                  <a16:creationId xmlns:a16="http://schemas.microsoft.com/office/drawing/2014/main" id="{EBD8CDB5-41C7-3242-9379-11C7AB0D4E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05" name="TextBox 168">
              <a:extLst>
                <a:ext uri="{FF2B5EF4-FFF2-40B4-BE49-F238E27FC236}">
                  <a16:creationId xmlns:a16="http://schemas.microsoft.com/office/drawing/2014/main" id="{B5051A28-179D-B949-8818-EF125837D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7906" name="TextBox 169">
              <a:extLst>
                <a:ext uri="{FF2B5EF4-FFF2-40B4-BE49-F238E27FC236}">
                  <a16:creationId xmlns:a16="http://schemas.microsoft.com/office/drawing/2014/main" id="{73A699C3-C511-0940-A0FF-240C83170F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7886" name="Group 129">
            <a:extLst>
              <a:ext uri="{FF2B5EF4-FFF2-40B4-BE49-F238E27FC236}">
                <a16:creationId xmlns:a16="http://schemas.microsoft.com/office/drawing/2014/main" id="{F5A60049-1214-9E49-AECA-C39B090A81DD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07899" name="Straight Connector 130">
              <a:extLst>
                <a:ext uri="{FF2B5EF4-FFF2-40B4-BE49-F238E27FC236}">
                  <a16:creationId xmlns:a16="http://schemas.microsoft.com/office/drawing/2014/main" id="{13FE6FBD-0455-7741-AE7E-EBF41A7B701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900" name="Freeform 18">
              <a:extLst>
                <a:ext uri="{FF2B5EF4-FFF2-40B4-BE49-F238E27FC236}">
                  <a16:creationId xmlns:a16="http://schemas.microsoft.com/office/drawing/2014/main" id="{D99B0C8B-AD4F-6A40-AFA9-C9631E2A39C0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1" name="Freeform 19">
              <a:extLst>
                <a:ext uri="{FF2B5EF4-FFF2-40B4-BE49-F238E27FC236}">
                  <a16:creationId xmlns:a16="http://schemas.microsoft.com/office/drawing/2014/main" id="{13750B27-8C68-BD46-8140-FD580823C2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902" name="TextBox 133">
              <a:extLst>
                <a:ext uri="{FF2B5EF4-FFF2-40B4-BE49-F238E27FC236}">
                  <a16:creationId xmlns:a16="http://schemas.microsoft.com/office/drawing/2014/main" id="{E887D6AA-7FD7-2E4F-A89F-46DC36A61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7903" name="TextBox 134">
              <a:extLst>
                <a:ext uri="{FF2B5EF4-FFF2-40B4-BE49-F238E27FC236}">
                  <a16:creationId xmlns:a16="http://schemas.microsoft.com/office/drawing/2014/main" id="{8C8D3029-B600-8744-BE17-ADF3D80C9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7887" name="Group 129">
            <a:extLst>
              <a:ext uri="{FF2B5EF4-FFF2-40B4-BE49-F238E27FC236}">
                <a16:creationId xmlns:a16="http://schemas.microsoft.com/office/drawing/2014/main" id="{A19BCDC3-5041-4141-810C-EC61EDDE114B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07894" name="Straight Connector 130">
              <a:extLst>
                <a:ext uri="{FF2B5EF4-FFF2-40B4-BE49-F238E27FC236}">
                  <a16:creationId xmlns:a16="http://schemas.microsoft.com/office/drawing/2014/main" id="{79ED57DF-7335-C647-97B7-68DC4BF2CC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895" name="Freeform 18">
              <a:extLst>
                <a:ext uri="{FF2B5EF4-FFF2-40B4-BE49-F238E27FC236}">
                  <a16:creationId xmlns:a16="http://schemas.microsoft.com/office/drawing/2014/main" id="{5A16A885-1733-8146-A0BA-627E0B40F8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6" name="Freeform 19">
              <a:extLst>
                <a:ext uri="{FF2B5EF4-FFF2-40B4-BE49-F238E27FC236}">
                  <a16:creationId xmlns:a16="http://schemas.microsoft.com/office/drawing/2014/main" id="{3F6DE0AF-FB36-CD4F-86CA-5A820000467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7" name="TextBox 133">
              <a:extLst>
                <a:ext uri="{FF2B5EF4-FFF2-40B4-BE49-F238E27FC236}">
                  <a16:creationId xmlns:a16="http://schemas.microsoft.com/office/drawing/2014/main" id="{137E71CA-0F48-A445-8E93-D269A13AD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7898" name="TextBox 134">
              <a:extLst>
                <a:ext uri="{FF2B5EF4-FFF2-40B4-BE49-F238E27FC236}">
                  <a16:creationId xmlns:a16="http://schemas.microsoft.com/office/drawing/2014/main" id="{F3B36657-CF09-8E4B-8E9B-2DD0AE2E61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7888" name="Group 129">
            <a:extLst>
              <a:ext uri="{FF2B5EF4-FFF2-40B4-BE49-F238E27FC236}">
                <a16:creationId xmlns:a16="http://schemas.microsoft.com/office/drawing/2014/main" id="{5B74A5B0-8ADD-8444-909D-DFB7559BBBBB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07889" name="Straight Connector 130">
              <a:extLst>
                <a:ext uri="{FF2B5EF4-FFF2-40B4-BE49-F238E27FC236}">
                  <a16:creationId xmlns:a16="http://schemas.microsoft.com/office/drawing/2014/main" id="{E5EB4341-5B21-4845-A5DD-2FD12F4767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7890" name="Freeform 18">
              <a:extLst>
                <a:ext uri="{FF2B5EF4-FFF2-40B4-BE49-F238E27FC236}">
                  <a16:creationId xmlns:a16="http://schemas.microsoft.com/office/drawing/2014/main" id="{DA733840-DDFB-DB47-BAAA-AA948396B12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1" name="Freeform 19">
              <a:extLst>
                <a:ext uri="{FF2B5EF4-FFF2-40B4-BE49-F238E27FC236}">
                  <a16:creationId xmlns:a16="http://schemas.microsoft.com/office/drawing/2014/main" id="{A2C2FE23-6272-1D4A-ABE6-E1448557A10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892" name="TextBox 133">
              <a:extLst>
                <a:ext uri="{FF2B5EF4-FFF2-40B4-BE49-F238E27FC236}">
                  <a16:creationId xmlns:a16="http://schemas.microsoft.com/office/drawing/2014/main" id="{3C4CB379-DB61-8942-ABED-6D4C320DF9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07893" name="TextBox 134">
              <a:extLst>
                <a:ext uri="{FF2B5EF4-FFF2-40B4-BE49-F238E27FC236}">
                  <a16:creationId xmlns:a16="http://schemas.microsoft.com/office/drawing/2014/main" id="{499D5B3B-AE9A-3C47-BE44-6450D1D04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4882657"/>
      </p:ext>
    </p:extLst>
  </p:cSld>
  <p:clrMapOvr>
    <a:masterClrMapping/>
  </p:clrMapOvr>
  <p:transition/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Freeform 15">
            <a:extLst>
              <a:ext uri="{FF2B5EF4-FFF2-40B4-BE49-F238E27FC236}">
                <a16:creationId xmlns:a16="http://schemas.microsoft.com/office/drawing/2014/main" id="{2CE1C9A2-2E4E-214F-A26F-8790B3C8CA80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98" name="Title 1">
            <a:extLst>
              <a:ext uri="{FF2B5EF4-FFF2-40B4-BE49-F238E27FC236}">
                <a16:creationId xmlns:a16="http://schemas.microsoft.com/office/drawing/2014/main" id="{508E0915-4D16-D641-9FEB-7F640C85B8FE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08899" name="Group 129">
            <a:extLst>
              <a:ext uri="{FF2B5EF4-FFF2-40B4-BE49-F238E27FC236}">
                <a16:creationId xmlns:a16="http://schemas.microsoft.com/office/drawing/2014/main" id="{BA339589-02B8-564F-B5DA-DBE6EA66FCE5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08959" name="Straight Connector 130">
              <a:extLst>
                <a:ext uri="{FF2B5EF4-FFF2-40B4-BE49-F238E27FC236}">
                  <a16:creationId xmlns:a16="http://schemas.microsoft.com/office/drawing/2014/main" id="{C90142BA-33F9-A442-A329-2BF2E4BACD5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60" name="Freeform 18">
              <a:extLst>
                <a:ext uri="{FF2B5EF4-FFF2-40B4-BE49-F238E27FC236}">
                  <a16:creationId xmlns:a16="http://schemas.microsoft.com/office/drawing/2014/main" id="{18745A7D-9695-CC42-8C69-E359C491E9E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1" name="Freeform 19">
              <a:extLst>
                <a:ext uri="{FF2B5EF4-FFF2-40B4-BE49-F238E27FC236}">
                  <a16:creationId xmlns:a16="http://schemas.microsoft.com/office/drawing/2014/main" id="{DDFA3A08-5CC2-0045-91E8-17C441149F1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62" name="TextBox 133">
              <a:extLst>
                <a:ext uri="{FF2B5EF4-FFF2-40B4-BE49-F238E27FC236}">
                  <a16:creationId xmlns:a16="http://schemas.microsoft.com/office/drawing/2014/main" id="{692D01E0-A23B-5F45-8E8D-E799DC23F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8963" name="TextBox 134">
              <a:extLst>
                <a:ext uri="{FF2B5EF4-FFF2-40B4-BE49-F238E27FC236}">
                  <a16:creationId xmlns:a16="http://schemas.microsoft.com/office/drawing/2014/main" id="{2A63F042-5F1B-3648-9489-B33EE7AD7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8900" name="Group 146">
            <a:extLst>
              <a:ext uri="{FF2B5EF4-FFF2-40B4-BE49-F238E27FC236}">
                <a16:creationId xmlns:a16="http://schemas.microsoft.com/office/drawing/2014/main" id="{B219F4C7-6959-DB40-BF35-38AE3EFE4BE2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08956" name="Straight Connector 147">
              <a:extLst>
                <a:ext uri="{FF2B5EF4-FFF2-40B4-BE49-F238E27FC236}">
                  <a16:creationId xmlns:a16="http://schemas.microsoft.com/office/drawing/2014/main" id="{B2143FA1-45E7-DD41-8F6C-CFE159E0AA1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57" name="TextBox 150">
              <a:extLst>
                <a:ext uri="{FF2B5EF4-FFF2-40B4-BE49-F238E27FC236}">
                  <a16:creationId xmlns:a16="http://schemas.microsoft.com/office/drawing/2014/main" id="{28B276BB-080E-C847-A371-6B843A716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58" name="TextBox 151">
              <a:extLst>
                <a:ext uri="{FF2B5EF4-FFF2-40B4-BE49-F238E27FC236}">
                  <a16:creationId xmlns:a16="http://schemas.microsoft.com/office/drawing/2014/main" id="{2E23C268-AC02-D844-8E25-4206A35539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1" name="Group 152">
            <a:extLst>
              <a:ext uri="{FF2B5EF4-FFF2-40B4-BE49-F238E27FC236}">
                <a16:creationId xmlns:a16="http://schemas.microsoft.com/office/drawing/2014/main" id="{A1B62E4D-F6D1-6D4C-A699-C32FBF74A223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08953" name="Straight Connector 153">
              <a:extLst>
                <a:ext uri="{FF2B5EF4-FFF2-40B4-BE49-F238E27FC236}">
                  <a16:creationId xmlns:a16="http://schemas.microsoft.com/office/drawing/2014/main" id="{406F5D09-48B8-AF46-8295-37F60AC454F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54" name="TextBox 156">
              <a:extLst>
                <a:ext uri="{FF2B5EF4-FFF2-40B4-BE49-F238E27FC236}">
                  <a16:creationId xmlns:a16="http://schemas.microsoft.com/office/drawing/2014/main" id="{1300938A-66AA-BD48-AE82-9A19A6369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55" name="TextBox 157">
              <a:extLst>
                <a:ext uri="{FF2B5EF4-FFF2-40B4-BE49-F238E27FC236}">
                  <a16:creationId xmlns:a16="http://schemas.microsoft.com/office/drawing/2014/main" id="{8458EA69-9499-D742-B423-93E006DE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2" name="Group 158">
            <a:extLst>
              <a:ext uri="{FF2B5EF4-FFF2-40B4-BE49-F238E27FC236}">
                <a16:creationId xmlns:a16="http://schemas.microsoft.com/office/drawing/2014/main" id="{DB7840F6-97F9-764F-B670-A11E92318389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08950" name="Straight Connector 159">
              <a:extLst>
                <a:ext uri="{FF2B5EF4-FFF2-40B4-BE49-F238E27FC236}">
                  <a16:creationId xmlns:a16="http://schemas.microsoft.com/office/drawing/2014/main" id="{48C7B5A3-2445-744E-9D16-05391177A4D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51" name="TextBox 162">
              <a:extLst>
                <a:ext uri="{FF2B5EF4-FFF2-40B4-BE49-F238E27FC236}">
                  <a16:creationId xmlns:a16="http://schemas.microsoft.com/office/drawing/2014/main" id="{706E5AC7-6D2A-264D-82FF-4457C66D4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52" name="TextBox 163">
              <a:extLst>
                <a:ext uri="{FF2B5EF4-FFF2-40B4-BE49-F238E27FC236}">
                  <a16:creationId xmlns:a16="http://schemas.microsoft.com/office/drawing/2014/main" id="{E7194562-22AC-CC41-B112-61FAF47C72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3" name="Group 164">
            <a:extLst>
              <a:ext uri="{FF2B5EF4-FFF2-40B4-BE49-F238E27FC236}">
                <a16:creationId xmlns:a16="http://schemas.microsoft.com/office/drawing/2014/main" id="{1E83CF4A-718B-A342-BC15-2804137F950F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08947" name="Straight Connector 165">
              <a:extLst>
                <a:ext uri="{FF2B5EF4-FFF2-40B4-BE49-F238E27FC236}">
                  <a16:creationId xmlns:a16="http://schemas.microsoft.com/office/drawing/2014/main" id="{855786AF-0D2F-114C-9007-5E9EA9A401D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48" name="TextBox 168">
              <a:extLst>
                <a:ext uri="{FF2B5EF4-FFF2-40B4-BE49-F238E27FC236}">
                  <a16:creationId xmlns:a16="http://schemas.microsoft.com/office/drawing/2014/main" id="{E53512BC-C714-0E48-9A45-D59CDC35F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49" name="TextBox 169">
              <a:extLst>
                <a:ext uri="{FF2B5EF4-FFF2-40B4-BE49-F238E27FC236}">
                  <a16:creationId xmlns:a16="http://schemas.microsoft.com/office/drawing/2014/main" id="{1DE2963E-3EC3-B940-8A98-4AD56BE422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8904" name="Group 170">
            <a:extLst>
              <a:ext uri="{FF2B5EF4-FFF2-40B4-BE49-F238E27FC236}">
                <a16:creationId xmlns:a16="http://schemas.microsoft.com/office/drawing/2014/main" id="{A27A8E8A-4F58-5B41-A06C-44B09C16BC9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08945" name="Straight Connector 171">
              <a:extLst>
                <a:ext uri="{FF2B5EF4-FFF2-40B4-BE49-F238E27FC236}">
                  <a16:creationId xmlns:a16="http://schemas.microsoft.com/office/drawing/2014/main" id="{F29FAF3B-235A-CD45-A408-4F23955E1AA2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46" name="TextBox 173">
              <a:extLst>
                <a:ext uri="{FF2B5EF4-FFF2-40B4-BE49-F238E27FC236}">
                  <a16:creationId xmlns:a16="http://schemas.microsoft.com/office/drawing/2014/main" id="{91AA06B1-24FE-9049-B29B-96BAA07359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5" name="Group 200">
            <a:extLst>
              <a:ext uri="{FF2B5EF4-FFF2-40B4-BE49-F238E27FC236}">
                <a16:creationId xmlns:a16="http://schemas.microsoft.com/office/drawing/2014/main" id="{3467A0C0-972F-7446-A3C0-4B9E7CCE6AB2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08943" name="Straight Connector 201">
              <a:extLst>
                <a:ext uri="{FF2B5EF4-FFF2-40B4-BE49-F238E27FC236}">
                  <a16:creationId xmlns:a16="http://schemas.microsoft.com/office/drawing/2014/main" id="{42E6C7AC-94C5-1649-9A8C-BB4EFB29111E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44" name="TextBox 202">
              <a:extLst>
                <a:ext uri="{FF2B5EF4-FFF2-40B4-BE49-F238E27FC236}">
                  <a16:creationId xmlns:a16="http://schemas.microsoft.com/office/drawing/2014/main" id="{8372D340-295A-E644-977C-D4C2042A9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6" name="Group 146">
            <a:extLst>
              <a:ext uri="{FF2B5EF4-FFF2-40B4-BE49-F238E27FC236}">
                <a16:creationId xmlns:a16="http://schemas.microsoft.com/office/drawing/2014/main" id="{0529A4C6-107C-A746-9145-CCAC141A1AAB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08940" name="Straight Connector 147">
              <a:extLst>
                <a:ext uri="{FF2B5EF4-FFF2-40B4-BE49-F238E27FC236}">
                  <a16:creationId xmlns:a16="http://schemas.microsoft.com/office/drawing/2014/main" id="{855364B2-0410-B44E-95AE-A27A6B9CC15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41" name="TextBox 150">
              <a:extLst>
                <a:ext uri="{FF2B5EF4-FFF2-40B4-BE49-F238E27FC236}">
                  <a16:creationId xmlns:a16="http://schemas.microsoft.com/office/drawing/2014/main" id="{50A63066-5BFB-BA41-B4A6-72F62F0F1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42" name="TextBox 151">
              <a:extLst>
                <a:ext uri="{FF2B5EF4-FFF2-40B4-BE49-F238E27FC236}">
                  <a16:creationId xmlns:a16="http://schemas.microsoft.com/office/drawing/2014/main" id="{2443D3A0-C935-EF4D-9C81-5891C159C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7" name="Group 152">
            <a:extLst>
              <a:ext uri="{FF2B5EF4-FFF2-40B4-BE49-F238E27FC236}">
                <a16:creationId xmlns:a16="http://schemas.microsoft.com/office/drawing/2014/main" id="{8917DE25-9DB5-374C-B7C7-3823588822E3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08937" name="Straight Connector 153">
              <a:extLst>
                <a:ext uri="{FF2B5EF4-FFF2-40B4-BE49-F238E27FC236}">
                  <a16:creationId xmlns:a16="http://schemas.microsoft.com/office/drawing/2014/main" id="{0FCD20E2-EAB9-4C43-863A-14E60FAB1A6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38" name="TextBox 156">
              <a:extLst>
                <a:ext uri="{FF2B5EF4-FFF2-40B4-BE49-F238E27FC236}">
                  <a16:creationId xmlns:a16="http://schemas.microsoft.com/office/drawing/2014/main" id="{2D84FFB3-3FC6-174E-AC1D-A9034A9B57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39" name="TextBox 157">
              <a:extLst>
                <a:ext uri="{FF2B5EF4-FFF2-40B4-BE49-F238E27FC236}">
                  <a16:creationId xmlns:a16="http://schemas.microsoft.com/office/drawing/2014/main" id="{E7A9F1F8-A480-D74F-BC6F-CAFA1D8DB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8" name="Group 158">
            <a:extLst>
              <a:ext uri="{FF2B5EF4-FFF2-40B4-BE49-F238E27FC236}">
                <a16:creationId xmlns:a16="http://schemas.microsoft.com/office/drawing/2014/main" id="{B49E1BD8-255E-A741-A0D3-77CA70FA132C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08934" name="Straight Connector 159">
              <a:extLst>
                <a:ext uri="{FF2B5EF4-FFF2-40B4-BE49-F238E27FC236}">
                  <a16:creationId xmlns:a16="http://schemas.microsoft.com/office/drawing/2014/main" id="{34AF6814-3B43-0E41-9573-B7974153504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35" name="TextBox 162">
              <a:extLst>
                <a:ext uri="{FF2B5EF4-FFF2-40B4-BE49-F238E27FC236}">
                  <a16:creationId xmlns:a16="http://schemas.microsoft.com/office/drawing/2014/main" id="{FB938FA4-C350-0D4D-8A5F-DD09E031DD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36" name="TextBox 163">
              <a:extLst>
                <a:ext uri="{FF2B5EF4-FFF2-40B4-BE49-F238E27FC236}">
                  <a16:creationId xmlns:a16="http://schemas.microsoft.com/office/drawing/2014/main" id="{536E1E76-F0C4-DF45-944A-B0AEB9C64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8909" name="Group 164">
            <a:extLst>
              <a:ext uri="{FF2B5EF4-FFF2-40B4-BE49-F238E27FC236}">
                <a16:creationId xmlns:a16="http://schemas.microsoft.com/office/drawing/2014/main" id="{D2CC2140-5353-364B-B8EE-DE6A8D84ED74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08931" name="Straight Connector 165">
              <a:extLst>
                <a:ext uri="{FF2B5EF4-FFF2-40B4-BE49-F238E27FC236}">
                  <a16:creationId xmlns:a16="http://schemas.microsoft.com/office/drawing/2014/main" id="{2AC45999-BAF4-8C4D-BA2E-E9618ED4994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32" name="TextBox 168">
              <a:extLst>
                <a:ext uri="{FF2B5EF4-FFF2-40B4-BE49-F238E27FC236}">
                  <a16:creationId xmlns:a16="http://schemas.microsoft.com/office/drawing/2014/main" id="{D4C3B0BF-A00A-EC4C-99A6-E38D1C989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8933" name="TextBox 169">
              <a:extLst>
                <a:ext uri="{FF2B5EF4-FFF2-40B4-BE49-F238E27FC236}">
                  <a16:creationId xmlns:a16="http://schemas.microsoft.com/office/drawing/2014/main" id="{5A456225-539F-534E-9C7D-48F51F4A6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8910" name="Group 129">
            <a:extLst>
              <a:ext uri="{FF2B5EF4-FFF2-40B4-BE49-F238E27FC236}">
                <a16:creationId xmlns:a16="http://schemas.microsoft.com/office/drawing/2014/main" id="{8D3DEE8E-9AB9-4149-9968-FE789FB6DE85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08926" name="Straight Connector 130">
              <a:extLst>
                <a:ext uri="{FF2B5EF4-FFF2-40B4-BE49-F238E27FC236}">
                  <a16:creationId xmlns:a16="http://schemas.microsoft.com/office/drawing/2014/main" id="{89E52C8C-A409-4749-8F74-5B24788826C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27" name="Freeform 18">
              <a:extLst>
                <a:ext uri="{FF2B5EF4-FFF2-40B4-BE49-F238E27FC236}">
                  <a16:creationId xmlns:a16="http://schemas.microsoft.com/office/drawing/2014/main" id="{4E06475D-AA58-9340-B65D-9CF8D9D143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8" name="Freeform 19">
              <a:extLst>
                <a:ext uri="{FF2B5EF4-FFF2-40B4-BE49-F238E27FC236}">
                  <a16:creationId xmlns:a16="http://schemas.microsoft.com/office/drawing/2014/main" id="{6A69C64E-C7D5-664C-8D2C-33199BB75B9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9" name="TextBox 133">
              <a:extLst>
                <a:ext uri="{FF2B5EF4-FFF2-40B4-BE49-F238E27FC236}">
                  <a16:creationId xmlns:a16="http://schemas.microsoft.com/office/drawing/2014/main" id="{51A62CB5-89EF-6C41-9C62-B5894CFDC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8930" name="TextBox 134">
              <a:extLst>
                <a:ext uri="{FF2B5EF4-FFF2-40B4-BE49-F238E27FC236}">
                  <a16:creationId xmlns:a16="http://schemas.microsoft.com/office/drawing/2014/main" id="{93D99C49-425D-A54B-8946-40B0A84FD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8911" name="Group 129">
            <a:extLst>
              <a:ext uri="{FF2B5EF4-FFF2-40B4-BE49-F238E27FC236}">
                <a16:creationId xmlns:a16="http://schemas.microsoft.com/office/drawing/2014/main" id="{CB8DEBE8-C1AE-8344-AF02-CF3AEA4F95B8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08921" name="Straight Connector 130">
              <a:extLst>
                <a:ext uri="{FF2B5EF4-FFF2-40B4-BE49-F238E27FC236}">
                  <a16:creationId xmlns:a16="http://schemas.microsoft.com/office/drawing/2014/main" id="{BB6F4A97-991E-5744-A0A0-7FD670C93CE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22" name="Freeform 18">
              <a:extLst>
                <a:ext uri="{FF2B5EF4-FFF2-40B4-BE49-F238E27FC236}">
                  <a16:creationId xmlns:a16="http://schemas.microsoft.com/office/drawing/2014/main" id="{60D167B0-4A8B-8745-A740-C1D83DA7F2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3" name="Freeform 19">
              <a:extLst>
                <a:ext uri="{FF2B5EF4-FFF2-40B4-BE49-F238E27FC236}">
                  <a16:creationId xmlns:a16="http://schemas.microsoft.com/office/drawing/2014/main" id="{D5086730-0A96-154A-A8AB-CAACA8FB8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24" name="TextBox 133">
              <a:extLst>
                <a:ext uri="{FF2B5EF4-FFF2-40B4-BE49-F238E27FC236}">
                  <a16:creationId xmlns:a16="http://schemas.microsoft.com/office/drawing/2014/main" id="{FDA217F1-CEC0-844F-9C46-536F0AF78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8925" name="TextBox 134">
              <a:extLst>
                <a:ext uri="{FF2B5EF4-FFF2-40B4-BE49-F238E27FC236}">
                  <a16:creationId xmlns:a16="http://schemas.microsoft.com/office/drawing/2014/main" id="{23E3EC55-D119-4A49-9EB3-9C29573148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8912" name="Group 129">
            <a:extLst>
              <a:ext uri="{FF2B5EF4-FFF2-40B4-BE49-F238E27FC236}">
                <a16:creationId xmlns:a16="http://schemas.microsoft.com/office/drawing/2014/main" id="{D78BB5D9-5E01-F14E-9A6F-05D747D4E555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08916" name="Straight Connector 130">
              <a:extLst>
                <a:ext uri="{FF2B5EF4-FFF2-40B4-BE49-F238E27FC236}">
                  <a16:creationId xmlns:a16="http://schemas.microsoft.com/office/drawing/2014/main" id="{AA5CA872-C1F3-4143-9101-0878265DA10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8917" name="Freeform 18">
              <a:extLst>
                <a:ext uri="{FF2B5EF4-FFF2-40B4-BE49-F238E27FC236}">
                  <a16:creationId xmlns:a16="http://schemas.microsoft.com/office/drawing/2014/main" id="{F650F806-CE4B-C042-886D-2D09A9A42D3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8" name="Freeform 19">
              <a:extLst>
                <a:ext uri="{FF2B5EF4-FFF2-40B4-BE49-F238E27FC236}">
                  <a16:creationId xmlns:a16="http://schemas.microsoft.com/office/drawing/2014/main" id="{9DC43B38-0E48-0348-A6CB-18BD62543B4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919" name="TextBox 133">
              <a:extLst>
                <a:ext uri="{FF2B5EF4-FFF2-40B4-BE49-F238E27FC236}">
                  <a16:creationId xmlns:a16="http://schemas.microsoft.com/office/drawing/2014/main" id="{6AB243FA-72AE-CC42-8F98-940755C92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08920" name="TextBox 134">
              <a:extLst>
                <a:ext uri="{FF2B5EF4-FFF2-40B4-BE49-F238E27FC236}">
                  <a16:creationId xmlns:a16="http://schemas.microsoft.com/office/drawing/2014/main" id="{090813B2-9BC1-A44F-810A-E2F832849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08913" name="Rectangle 61">
            <a:extLst>
              <a:ext uri="{FF2B5EF4-FFF2-40B4-BE49-F238E27FC236}">
                <a16:creationId xmlns:a16="http://schemas.microsoft.com/office/drawing/2014/main" id="{06EB8079-C12B-944C-BE1D-CB6131F8B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457326"/>
            <a:ext cx="2979738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8914" name="TextBox 62">
            <a:extLst>
              <a:ext uri="{FF2B5EF4-FFF2-40B4-BE49-F238E27FC236}">
                <a16:creationId xmlns:a16="http://schemas.microsoft.com/office/drawing/2014/main" id="{600391BC-A493-A046-8FAB-BE4674775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0" y="1397000"/>
            <a:ext cx="858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dirty="0">
                <a:solidFill>
                  <a:srgbClr val="FF0000"/>
                </a:solidFill>
                <a:latin typeface="Times" pitchFamily="2" charset="0"/>
              </a:rPr>
              <a:t>-1 =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8915" name="TextBox 63">
            <a:extLst>
              <a:ext uri="{FF2B5EF4-FFF2-40B4-BE49-F238E27FC236}">
                <a16:creationId xmlns:a16="http://schemas.microsoft.com/office/drawing/2014/main" id="{98661CF5-250B-9B4A-A057-66EBF44A60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2" y="2024064"/>
            <a:ext cx="1844676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730436"/>
      </p:ext>
    </p:extLst>
  </p:cSld>
  <p:clrMapOvr>
    <a:masterClrMapping/>
  </p:clrMapOvr>
  <p:transition/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Freeform 15">
            <a:extLst>
              <a:ext uri="{FF2B5EF4-FFF2-40B4-BE49-F238E27FC236}">
                <a16:creationId xmlns:a16="http://schemas.microsoft.com/office/drawing/2014/main" id="{46B71F51-07B0-0345-89A3-483591FF175D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2" name="Title 1">
            <a:extLst>
              <a:ext uri="{FF2B5EF4-FFF2-40B4-BE49-F238E27FC236}">
                <a16:creationId xmlns:a16="http://schemas.microsoft.com/office/drawing/2014/main" id="{F08C3788-2B9B-3B43-941E-D20D0BBE9C45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09923" name="Group 129">
            <a:extLst>
              <a:ext uri="{FF2B5EF4-FFF2-40B4-BE49-F238E27FC236}">
                <a16:creationId xmlns:a16="http://schemas.microsoft.com/office/drawing/2014/main" id="{812A3CEA-58A6-B845-84F1-E1F96B39570C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09983" name="Straight Connector 130">
              <a:extLst>
                <a:ext uri="{FF2B5EF4-FFF2-40B4-BE49-F238E27FC236}">
                  <a16:creationId xmlns:a16="http://schemas.microsoft.com/office/drawing/2014/main" id="{68B9528A-AF80-9E44-8EB7-A6561EB805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84" name="Freeform 18">
              <a:extLst>
                <a:ext uri="{FF2B5EF4-FFF2-40B4-BE49-F238E27FC236}">
                  <a16:creationId xmlns:a16="http://schemas.microsoft.com/office/drawing/2014/main" id="{93C40896-DBDE-B94A-B9FF-58219FB59C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85" name="Freeform 19">
              <a:extLst>
                <a:ext uri="{FF2B5EF4-FFF2-40B4-BE49-F238E27FC236}">
                  <a16:creationId xmlns:a16="http://schemas.microsoft.com/office/drawing/2014/main" id="{918C0D89-6ADB-DF43-A4E2-4B0A40A8A22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86" name="TextBox 133">
              <a:extLst>
                <a:ext uri="{FF2B5EF4-FFF2-40B4-BE49-F238E27FC236}">
                  <a16:creationId xmlns:a16="http://schemas.microsoft.com/office/drawing/2014/main" id="{9FB3C911-921C-9843-BFD2-0120A017ED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9987" name="TextBox 134">
              <a:extLst>
                <a:ext uri="{FF2B5EF4-FFF2-40B4-BE49-F238E27FC236}">
                  <a16:creationId xmlns:a16="http://schemas.microsoft.com/office/drawing/2014/main" id="{2626C5E2-C23C-F44A-9107-657044AAA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9924" name="Group 146">
            <a:extLst>
              <a:ext uri="{FF2B5EF4-FFF2-40B4-BE49-F238E27FC236}">
                <a16:creationId xmlns:a16="http://schemas.microsoft.com/office/drawing/2014/main" id="{7B34C260-B032-2747-AB37-4A94F85B6A88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09980" name="Straight Connector 147">
              <a:extLst>
                <a:ext uri="{FF2B5EF4-FFF2-40B4-BE49-F238E27FC236}">
                  <a16:creationId xmlns:a16="http://schemas.microsoft.com/office/drawing/2014/main" id="{EFDF184E-CC9D-1440-BF78-7D067DC67C4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81" name="TextBox 150">
              <a:extLst>
                <a:ext uri="{FF2B5EF4-FFF2-40B4-BE49-F238E27FC236}">
                  <a16:creationId xmlns:a16="http://schemas.microsoft.com/office/drawing/2014/main" id="{ECA8CAEA-E599-814D-AA16-86A395464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82" name="TextBox 151">
              <a:extLst>
                <a:ext uri="{FF2B5EF4-FFF2-40B4-BE49-F238E27FC236}">
                  <a16:creationId xmlns:a16="http://schemas.microsoft.com/office/drawing/2014/main" id="{5A4FF13C-56AB-A941-9EEA-63A6B68A7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25" name="Group 152">
            <a:extLst>
              <a:ext uri="{FF2B5EF4-FFF2-40B4-BE49-F238E27FC236}">
                <a16:creationId xmlns:a16="http://schemas.microsoft.com/office/drawing/2014/main" id="{3EDA954D-C451-BC42-A9AC-7C94C4F12373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09977" name="Straight Connector 153">
              <a:extLst>
                <a:ext uri="{FF2B5EF4-FFF2-40B4-BE49-F238E27FC236}">
                  <a16:creationId xmlns:a16="http://schemas.microsoft.com/office/drawing/2014/main" id="{AC4C9479-EB6E-994C-9D0F-01C058DA072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78" name="TextBox 156">
              <a:extLst>
                <a:ext uri="{FF2B5EF4-FFF2-40B4-BE49-F238E27FC236}">
                  <a16:creationId xmlns:a16="http://schemas.microsoft.com/office/drawing/2014/main" id="{1CC8D138-13DD-5743-B7F5-0B740F4D2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79" name="TextBox 157">
              <a:extLst>
                <a:ext uri="{FF2B5EF4-FFF2-40B4-BE49-F238E27FC236}">
                  <a16:creationId xmlns:a16="http://schemas.microsoft.com/office/drawing/2014/main" id="{F03E54B7-A101-AE4D-9556-D61D88E978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26" name="Group 158">
            <a:extLst>
              <a:ext uri="{FF2B5EF4-FFF2-40B4-BE49-F238E27FC236}">
                <a16:creationId xmlns:a16="http://schemas.microsoft.com/office/drawing/2014/main" id="{48C488E3-AD38-1542-AF1C-6EFC1F356E6F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09974" name="Straight Connector 159">
              <a:extLst>
                <a:ext uri="{FF2B5EF4-FFF2-40B4-BE49-F238E27FC236}">
                  <a16:creationId xmlns:a16="http://schemas.microsoft.com/office/drawing/2014/main" id="{52F5F55D-EADB-764E-9792-1735E0FEECB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75" name="TextBox 162">
              <a:extLst>
                <a:ext uri="{FF2B5EF4-FFF2-40B4-BE49-F238E27FC236}">
                  <a16:creationId xmlns:a16="http://schemas.microsoft.com/office/drawing/2014/main" id="{B9A536FF-B470-974A-9CF9-9E7AE944B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76" name="TextBox 163">
              <a:extLst>
                <a:ext uri="{FF2B5EF4-FFF2-40B4-BE49-F238E27FC236}">
                  <a16:creationId xmlns:a16="http://schemas.microsoft.com/office/drawing/2014/main" id="{499747BF-6C2F-794F-81D4-C1776EFE3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27" name="Group 164">
            <a:extLst>
              <a:ext uri="{FF2B5EF4-FFF2-40B4-BE49-F238E27FC236}">
                <a16:creationId xmlns:a16="http://schemas.microsoft.com/office/drawing/2014/main" id="{FD30D9D7-E457-8F4D-A546-7A4ECAD97BC8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09971" name="Straight Connector 165">
              <a:extLst>
                <a:ext uri="{FF2B5EF4-FFF2-40B4-BE49-F238E27FC236}">
                  <a16:creationId xmlns:a16="http://schemas.microsoft.com/office/drawing/2014/main" id="{82E3DF2C-0794-D949-8357-C5F0E411895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72" name="TextBox 168">
              <a:extLst>
                <a:ext uri="{FF2B5EF4-FFF2-40B4-BE49-F238E27FC236}">
                  <a16:creationId xmlns:a16="http://schemas.microsoft.com/office/drawing/2014/main" id="{DEAE4EA0-9FB3-0B49-A479-9FF4B111A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73" name="TextBox 169">
              <a:extLst>
                <a:ext uri="{FF2B5EF4-FFF2-40B4-BE49-F238E27FC236}">
                  <a16:creationId xmlns:a16="http://schemas.microsoft.com/office/drawing/2014/main" id="{175F101B-CAA3-0649-9D7D-FA1328F09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9928" name="Group 170">
            <a:extLst>
              <a:ext uri="{FF2B5EF4-FFF2-40B4-BE49-F238E27FC236}">
                <a16:creationId xmlns:a16="http://schemas.microsoft.com/office/drawing/2014/main" id="{1F235696-8E74-A046-A7D8-DDEBB41089A3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09969" name="Straight Connector 171">
              <a:extLst>
                <a:ext uri="{FF2B5EF4-FFF2-40B4-BE49-F238E27FC236}">
                  <a16:creationId xmlns:a16="http://schemas.microsoft.com/office/drawing/2014/main" id="{8BD96CF7-2C0A-194A-8BB0-B1658F5C3DB4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70" name="TextBox 173">
              <a:extLst>
                <a:ext uri="{FF2B5EF4-FFF2-40B4-BE49-F238E27FC236}">
                  <a16:creationId xmlns:a16="http://schemas.microsoft.com/office/drawing/2014/main" id="{5D7D20BD-E501-C045-BF60-24752F5653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29" name="Group 200">
            <a:extLst>
              <a:ext uri="{FF2B5EF4-FFF2-40B4-BE49-F238E27FC236}">
                <a16:creationId xmlns:a16="http://schemas.microsoft.com/office/drawing/2014/main" id="{D0D356EC-1EFF-6246-BEFB-F2160B72253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09967" name="Straight Connector 201">
              <a:extLst>
                <a:ext uri="{FF2B5EF4-FFF2-40B4-BE49-F238E27FC236}">
                  <a16:creationId xmlns:a16="http://schemas.microsoft.com/office/drawing/2014/main" id="{6CC2DD26-ED2C-124B-A4B6-E52EA7B1E09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68" name="TextBox 202">
              <a:extLst>
                <a:ext uri="{FF2B5EF4-FFF2-40B4-BE49-F238E27FC236}">
                  <a16:creationId xmlns:a16="http://schemas.microsoft.com/office/drawing/2014/main" id="{25982601-03A5-9947-B421-ED20CC3C5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30" name="Group 146">
            <a:extLst>
              <a:ext uri="{FF2B5EF4-FFF2-40B4-BE49-F238E27FC236}">
                <a16:creationId xmlns:a16="http://schemas.microsoft.com/office/drawing/2014/main" id="{AA8660DB-F0C3-594A-BA50-1067236C146C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09964" name="Straight Connector 147">
              <a:extLst>
                <a:ext uri="{FF2B5EF4-FFF2-40B4-BE49-F238E27FC236}">
                  <a16:creationId xmlns:a16="http://schemas.microsoft.com/office/drawing/2014/main" id="{5194BD05-3B32-A545-8AC4-BC63283B73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65" name="TextBox 150">
              <a:extLst>
                <a:ext uri="{FF2B5EF4-FFF2-40B4-BE49-F238E27FC236}">
                  <a16:creationId xmlns:a16="http://schemas.microsoft.com/office/drawing/2014/main" id="{B0F3C01E-7D7F-2949-9ED2-3E6FD1AD02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66" name="TextBox 151">
              <a:extLst>
                <a:ext uri="{FF2B5EF4-FFF2-40B4-BE49-F238E27FC236}">
                  <a16:creationId xmlns:a16="http://schemas.microsoft.com/office/drawing/2014/main" id="{D4651843-A4DE-7F47-BB04-AABCAC7C98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31" name="Group 152">
            <a:extLst>
              <a:ext uri="{FF2B5EF4-FFF2-40B4-BE49-F238E27FC236}">
                <a16:creationId xmlns:a16="http://schemas.microsoft.com/office/drawing/2014/main" id="{BF8E84A9-723B-7C47-9EBA-9503B8496CF4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09961" name="Straight Connector 153">
              <a:extLst>
                <a:ext uri="{FF2B5EF4-FFF2-40B4-BE49-F238E27FC236}">
                  <a16:creationId xmlns:a16="http://schemas.microsoft.com/office/drawing/2014/main" id="{671A13E2-CFD1-EF41-A766-BD236E91528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62" name="TextBox 156">
              <a:extLst>
                <a:ext uri="{FF2B5EF4-FFF2-40B4-BE49-F238E27FC236}">
                  <a16:creationId xmlns:a16="http://schemas.microsoft.com/office/drawing/2014/main" id="{9D7E9994-62E4-2C48-8061-A45796095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63" name="TextBox 157">
              <a:extLst>
                <a:ext uri="{FF2B5EF4-FFF2-40B4-BE49-F238E27FC236}">
                  <a16:creationId xmlns:a16="http://schemas.microsoft.com/office/drawing/2014/main" id="{21CFE5C8-0AE0-0748-9BFA-591A56D1D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32" name="Group 158">
            <a:extLst>
              <a:ext uri="{FF2B5EF4-FFF2-40B4-BE49-F238E27FC236}">
                <a16:creationId xmlns:a16="http://schemas.microsoft.com/office/drawing/2014/main" id="{2E9D5BD8-8B05-694F-8F4D-74133F5FE8A7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09958" name="Straight Connector 159">
              <a:extLst>
                <a:ext uri="{FF2B5EF4-FFF2-40B4-BE49-F238E27FC236}">
                  <a16:creationId xmlns:a16="http://schemas.microsoft.com/office/drawing/2014/main" id="{E57D5215-9608-AC4E-BA03-5BD5FBE33ED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59" name="TextBox 162">
              <a:extLst>
                <a:ext uri="{FF2B5EF4-FFF2-40B4-BE49-F238E27FC236}">
                  <a16:creationId xmlns:a16="http://schemas.microsoft.com/office/drawing/2014/main" id="{52737751-50F9-7942-B07D-F28DD904C9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60" name="TextBox 163">
              <a:extLst>
                <a:ext uri="{FF2B5EF4-FFF2-40B4-BE49-F238E27FC236}">
                  <a16:creationId xmlns:a16="http://schemas.microsoft.com/office/drawing/2014/main" id="{0B4B70EC-DF25-974E-8388-18F7BF93C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09933" name="Group 164">
            <a:extLst>
              <a:ext uri="{FF2B5EF4-FFF2-40B4-BE49-F238E27FC236}">
                <a16:creationId xmlns:a16="http://schemas.microsoft.com/office/drawing/2014/main" id="{0063653C-A60B-8D4C-B1CC-4C90FFD1CAF5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09955" name="Straight Connector 165">
              <a:extLst>
                <a:ext uri="{FF2B5EF4-FFF2-40B4-BE49-F238E27FC236}">
                  <a16:creationId xmlns:a16="http://schemas.microsoft.com/office/drawing/2014/main" id="{0AAB06A5-9B90-A648-9095-8A780B25129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56" name="TextBox 168">
              <a:extLst>
                <a:ext uri="{FF2B5EF4-FFF2-40B4-BE49-F238E27FC236}">
                  <a16:creationId xmlns:a16="http://schemas.microsoft.com/office/drawing/2014/main" id="{B9B13317-9436-6245-A429-03B51275B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09957" name="TextBox 169">
              <a:extLst>
                <a:ext uri="{FF2B5EF4-FFF2-40B4-BE49-F238E27FC236}">
                  <a16:creationId xmlns:a16="http://schemas.microsoft.com/office/drawing/2014/main" id="{75BE55EA-2CBB-BB48-85EF-C9DC3A24D7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9934" name="Group 129">
            <a:extLst>
              <a:ext uri="{FF2B5EF4-FFF2-40B4-BE49-F238E27FC236}">
                <a16:creationId xmlns:a16="http://schemas.microsoft.com/office/drawing/2014/main" id="{38A612C6-163F-3349-89D5-A35522B02AFA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09950" name="Straight Connector 130">
              <a:extLst>
                <a:ext uri="{FF2B5EF4-FFF2-40B4-BE49-F238E27FC236}">
                  <a16:creationId xmlns:a16="http://schemas.microsoft.com/office/drawing/2014/main" id="{9D3DD847-2246-E443-84A8-B28DA0AA932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51" name="Freeform 18">
              <a:extLst>
                <a:ext uri="{FF2B5EF4-FFF2-40B4-BE49-F238E27FC236}">
                  <a16:creationId xmlns:a16="http://schemas.microsoft.com/office/drawing/2014/main" id="{12836833-BC31-564B-9E1A-A0429439203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52" name="Freeform 19">
              <a:extLst>
                <a:ext uri="{FF2B5EF4-FFF2-40B4-BE49-F238E27FC236}">
                  <a16:creationId xmlns:a16="http://schemas.microsoft.com/office/drawing/2014/main" id="{82ED8397-626A-1347-8F53-8C34D58870F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53" name="TextBox 133">
              <a:extLst>
                <a:ext uri="{FF2B5EF4-FFF2-40B4-BE49-F238E27FC236}">
                  <a16:creationId xmlns:a16="http://schemas.microsoft.com/office/drawing/2014/main" id="{08C4B738-DE5F-164F-9CD4-C8D8DFEE5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9954" name="TextBox 134">
              <a:extLst>
                <a:ext uri="{FF2B5EF4-FFF2-40B4-BE49-F238E27FC236}">
                  <a16:creationId xmlns:a16="http://schemas.microsoft.com/office/drawing/2014/main" id="{B5A4D3A5-F0E2-5945-A51E-3352C091F1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9935" name="Group 129">
            <a:extLst>
              <a:ext uri="{FF2B5EF4-FFF2-40B4-BE49-F238E27FC236}">
                <a16:creationId xmlns:a16="http://schemas.microsoft.com/office/drawing/2014/main" id="{A00210DE-912D-574C-8C3B-B2037A64A507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09945" name="Straight Connector 130">
              <a:extLst>
                <a:ext uri="{FF2B5EF4-FFF2-40B4-BE49-F238E27FC236}">
                  <a16:creationId xmlns:a16="http://schemas.microsoft.com/office/drawing/2014/main" id="{27A2EE03-B9A2-5C4A-AB69-DD08A89E228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46" name="Freeform 18">
              <a:extLst>
                <a:ext uri="{FF2B5EF4-FFF2-40B4-BE49-F238E27FC236}">
                  <a16:creationId xmlns:a16="http://schemas.microsoft.com/office/drawing/2014/main" id="{299CC9F7-1125-164E-830D-3BF189F2481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47" name="Freeform 19">
              <a:extLst>
                <a:ext uri="{FF2B5EF4-FFF2-40B4-BE49-F238E27FC236}">
                  <a16:creationId xmlns:a16="http://schemas.microsoft.com/office/drawing/2014/main" id="{B856E480-3406-B343-98A0-8E31CBAA908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48" name="TextBox 133">
              <a:extLst>
                <a:ext uri="{FF2B5EF4-FFF2-40B4-BE49-F238E27FC236}">
                  <a16:creationId xmlns:a16="http://schemas.microsoft.com/office/drawing/2014/main" id="{0F6A3C34-32B9-D241-B9D6-5D24E07A3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09949" name="TextBox 134">
              <a:extLst>
                <a:ext uri="{FF2B5EF4-FFF2-40B4-BE49-F238E27FC236}">
                  <a16:creationId xmlns:a16="http://schemas.microsoft.com/office/drawing/2014/main" id="{5EDEBEB2-9858-C342-9E6A-6B44354E4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09936" name="Group 129">
            <a:extLst>
              <a:ext uri="{FF2B5EF4-FFF2-40B4-BE49-F238E27FC236}">
                <a16:creationId xmlns:a16="http://schemas.microsoft.com/office/drawing/2014/main" id="{3ECB108D-02A6-B244-8AEF-BC9C913EB290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09940" name="Straight Connector 130">
              <a:extLst>
                <a:ext uri="{FF2B5EF4-FFF2-40B4-BE49-F238E27FC236}">
                  <a16:creationId xmlns:a16="http://schemas.microsoft.com/office/drawing/2014/main" id="{9CA5C2C3-DD9F-E948-BBDA-57AFB1FB50F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9941" name="Freeform 18">
              <a:extLst>
                <a:ext uri="{FF2B5EF4-FFF2-40B4-BE49-F238E27FC236}">
                  <a16:creationId xmlns:a16="http://schemas.microsoft.com/office/drawing/2014/main" id="{AAE22871-D276-8543-8D77-52B80968D8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42" name="Freeform 19">
              <a:extLst>
                <a:ext uri="{FF2B5EF4-FFF2-40B4-BE49-F238E27FC236}">
                  <a16:creationId xmlns:a16="http://schemas.microsoft.com/office/drawing/2014/main" id="{CD3EE79E-488B-E84C-A274-9EAF62AFC5F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43" name="TextBox 133">
              <a:extLst>
                <a:ext uri="{FF2B5EF4-FFF2-40B4-BE49-F238E27FC236}">
                  <a16:creationId xmlns:a16="http://schemas.microsoft.com/office/drawing/2014/main" id="{C5532667-16EA-F843-875D-DEF9CB3BF9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09944" name="TextBox 134">
              <a:extLst>
                <a:ext uri="{FF2B5EF4-FFF2-40B4-BE49-F238E27FC236}">
                  <a16:creationId xmlns:a16="http://schemas.microsoft.com/office/drawing/2014/main" id="{5B699BC9-E90D-1949-8EDF-79DD93A9C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09937" name="Rectangle 61">
            <a:extLst>
              <a:ext uri="{FF2B5EF4-FFF2-40B4-BE49-F238E27FC236}">
                <a16:creationId xmlns:a16="http://schemas.microsoft.com/office/drawing/2014/main" id="{A1865032-EB4C-4F42-9599-BC9215E01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1439864"/>
            <a:ext cx="32766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9938" name="TextBox 62">
            <a:extLst>
              <a:ext uri="{FF2B5EF4-FFF2-40B4-BE49-F238E27FC236}">
                <a16:creationId xmlns:a16="http://schemas.microsoft.com/office/drawing/2014/main" id="{2BCF53A6-4E91-DA46-8528-97E886A0E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2564" y="1397000"/>
            <a:ext cx="9540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+5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09939" name="TextBox 63">
            <a:extLst>
              <a:ext uri="{FF2B5EF4-FFF2-40B4-BE49-F238E27FC236}">
                <a16:creationId xmlns:a16="http://schemas.microsoft.com/office/drawing/2014/main" id="{062C0107-BE7B-7845-AFE0-E790C67A2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2626" y="1100139"/>
            <a:ext cx="18446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718775"/>
      </p:ext>
    </p:extLst>
  </p:cSld>
  <p:clrMapOvr>
    <a:masterClrMapping/>
  </p:clrMapOvr>
  <p:transition/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Freeform 15">
            <a:extLst>
              <a:ext uri="{FF2B5EF4-FFF2-40B4-BE49-F238E27FC236}">
                <a16:creationId xmlns:a16="http://schemas.microsoft.com/office/drawing/2014/main" id="{3B9A7D61-719E-F24E-8B64-FDBBEEED1286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46" name="Title 1">
            <a:extLst>
              <a:ext uri="{FF2B5EF4-FFF2-40B4-BE49-F238E27FC236}">
                <a16:creationId xmlns:a16="http://schemas.microsoft.com/office/drawing/2014/main" id="{937F25A2-4590-B04A-8AA3-0A7DDCF25C79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0947" name="Group 129">
            <a:extLst>
              <a:ext uri="{FF2B5EF4-FFF2-40B4-BE49-F238E27FC236}">
                <a16:creationId xmlns:a16="http://schemas.microsoft.com/office/drawing/2014/main" id="{AA62225F-3FAC-EB43-B907-17952A537DE2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1006" name="Straight Connector 130">
              <a:extLst>
                <a:ext uri="{FF2B5EF4-FFF2-40B4-BE49-F238E27FC236}">
                  <a16:creationId xmlns:a16="http://schemas.microsoft.com/office/drawing/2014/main" id="{2CD2317A-0695-5A45-89AC-2DA3FBB60A2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007" name="Freeform 18">
              <a:extLst>
                <a:ext uri="{FF2B5EF4-FFF2-40B4-BE49-F238E27FC236}">
                  <a16:creationId xmlns:a16="http://schemas.microsoft.com/office/drawing/2014/main" id="{92D116B4-1E54-8C48-8578-3278D39F9A6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08" name="Freeform 19">
              <a:extLst>
                <a:ext uri="{FF2B5EF4-FFF2-40B4-BE49-F238E27FC236}">
                  <a16:creationId xmlns:a16="http://schemas.microsoft.com/office/drawing/2014/main" id="{D21FFD9F-21D3-C24F-B432-E53C6AB3E3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09" name="TextBox 133">
              <a:extLst>
                <a:ext uri="{FF2B5EF4-FFF2-40B4-BE49-F238E27FC236}">
                  <a16:creationId xmlns:a16="http://schemas.microsoft.com/office/drawing/2014/main" id="{2EF71352-C504-024A-83F9-70EB8E72D2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1010" name="TextBox 134">
              <a:extLst>
                <a:ext uri="{FF2B5EF4-FFF2-40B4-BE49-F238E27FC236}">
                  <a16:creationId xmlns:a16="http://schemas.microsoft.com/office/drawing/2014/main" id="{B3C02737-C424-B849-9563-9485B6BBF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0948" name="Group 146">
            <a:extLst>
              <a:ext uri="{FF2B5EF4-FFF2-40B4-BE49-F238E27FC236}">
                <a16:creationId xmlns:a16="http://schemas.microsoft.com/office/drawing/2014/main" id="{BD6645B4-6291-0347-87A4-30359908F178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1003" name="Straight Connector 147">
              <a:extLst>
                <a:ext uri="{FF2B5EF4-FFF2-40B4-BE49-F238E27FC236}">
                  <a16:creationId xmlns:a16="http://schemas.microsoft.com/office/drawing/2014/main" id="{ED0FB0EA-19CC-B647-A4C3-0D3ABD435B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004" name="TextBox 150">
              <a:extLst>
                <a:ext uri="{FF2B5EF4-FFF2-40B4-BE49-F238E27FC236}">
                  <a16:creationId xmlns:a16="http://schemas.microsoft.com/office/drawing/2014/main" id="{FFF848DD-9ADD-CA44-883D-E20C877D1C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1005" name="TextBox 151">
              <a:extLst>
                <a:ext uri="{FF2B5EF4-FFF2-40B4-BE49-F238E27FC236}">
                  <a16:creationId xmlns:a16="http://schemas.microsoft.com/office/drawing/2014/main" id="{0FFC825A-8BC2-3046-9A3A-CB6E60BCF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49" name="Group 152">
            <a:extLst>
              <a:ext uri="{FF2B5EF4-FFF2-40B4-BE49-F238E27FC236}">
                <a16:creationId xmlns:a16="http://schemas.microsoft.com/office/drawing/2014/main" id="{A0EAA7C7-5818-9A43-A58B-9586A53B68DA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1000" name="Straight Connector 153">
              <a:extLst>
                <a:ext uri="{FF2B5EF4-FFF2-40B4-BE49-F238E27FC236}">
                  <a16:creationId xmlns:a16="http://schemas.microsoft.com/office/drawing/2014/main" id="{582EC280-F03D-584C-9120-AE6037321B9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001" name="TextBox 156">
              <a:extLst>
                <a:ext uri="{FF2B5EF4-FFF2-40B4-BE49-F238E27FC236}">
                  <a16:creationId xmlns:a16="http://schemas.microsoft.com/office/drawing/2014/main" id="{92CAD5F9-33E2-7A44-84A1-93F426A5C2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1002" name="TextBox 157">
              <a:extLst>
                <a:ext uri="{FF2B5EF4-FFF2-40B4-BE49-F238E27FC236}">
                  <a16:creationId xmlns:a16="http://schemas.microsoft.com/office/drawing/2014/main" id="{37241FF5-02CF-BF4A-BADD-0C7E02FF4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0" name="Group 158">
            <a:extLst>
              <a:ext uri="{FF2B5EF4-FFF2-40B4-BE49-F238E27FC236}">
                <a16:creationId xmlns:a16="http://schemas.microsoft.com/office/drawing/2014/main" id="{4A295304-D0B3-6941-9F33-6CE2DA41197D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0997" name="Straight Connector 159">
              <a:extLst>
                <a:ext uri="{FF2B5EF4-FFF2-40B4-BE49-F238E27FC236}">
                  <a16:creationId xmlns:a16="http://schemas.microsoft.com/office/drawing/2014/main" id="{8ECBB5C4-C57D-2E47-95CE-4EF76D47602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98" name="TextBox 162">
              <a:extLst>
                <a:ext uri="{FF2B5EF4-FFF2-40B4-BE49-F238E27FC236}">
                  <a16:creationId xmlns:a16="http://schemas.microsoft.com/office/drawing/2014/main" id="{183011FF-ECA5-0946-8869-0B3C1B6F5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99" name="TextBox 163">
              <a:extLst>
                <a:ext uri="{FF2B5EF4-FFF2-40B4-BE49-F238E27FC236}">
                  <a16:creationId xmlns:a16="http://schemas.microsoft.com/office/drawing/2014/main" id="{0299D1E3-1E07-4146-8DCA-A99CB5128C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1" name="Group 164">
            <a:extLst>
              <a:ext uri="{FF2B5EF4-FFF2-40B4-BE49-F238E27FC236}">
                <a16:creationId xmlns:a16="http://schemas.microsoft.com/office/drawing/2014/main" id="{5B0410F9-1C4F-B74C-AFB4-FCB3BE1F963E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0994" name="Straight Connector 165">
              <a:extLst>
                <a:ext uri="{FF2B5EF4-FFF2-40B4-BE49-F238E27FC236}">
                  <a16:creationId xmlns:a16="http://schemas.microsoft.com/office/drawing/2014/main" id="{57FA2FA0-4F74-0243-9DE5-FA7024E6FCD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95" name="TextBox 168">
              <a:extLst>
                <a:ext uri="{FF2B5EF4-FFF2-40B4-BE49-F238E27FC236}">
                  <a16:creationId xmlns:a16="http://schemas.microsoft.com/office/drawing/2014/main" id="{8EE177AB-C1CE-D343-8038-633FCEC00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96" name="TextBox 169">
              <a:extLst>
                <a:ext uri="{FF2B5EF4-FFF2-40B4-BE49-F238E27FC236}">
                  <a16:creationId xmlns:a16="http://schemas.microsoft.com/office/drawing/2014/main" id="{FBAD0FDD-109C-BB48-BDE8-7D6372F86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0952" name="Group 170">
            <a:extLst>
              <a:ext uri="{FF2B5EF4-FFF2-40B4-BE49-F238E27FC236}">
                <a16:creationId xmlns:a16="http://schemas.microsoft.com/office/drawing/2014/main" id="{5880310C-C62A-D249-B72E-1B82672920E1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0992" name="Straight Connector 171">
              <a:extLst>
                <a:ext uri="{FF2B5EF4-FFF2-40B4-BE49-F238E27FC236}">
                  <a16:creationId xmlns:a16="http://schemas.microsoft.com/office/drawing/2014/main" id="{99BE47F2-501A-B347-A482-FA06F01F492D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93" name="TextBox 173">
              <a:extLst>
                <a:ext uri="{FF2B5EF4-FFF2-40B4-BE49-F238E27FC236}">
                  <a16:creationId xmlns:a16="http://schemas.microsoft.com/office/drawing/2014/main" id="{7D6610D1-A90D-5B44-8A65-6FEB4B8CF9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3" name="Group 200">
            <a:extLst>
              <a:ext uri="{FF2B5EF4-FFF2-40B4-BE49-F238E27FC236}">
                <a16:creationId xmlns:a16="http://schemas.microsoft.com/office/drawing/2014/main" id="{9B0E2246-2B60-8849-82C5-8EA88421E2AA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0990" name="Straight Connector 201">
              <a:extLst>
                <a:ext uri="{FF2B5EF4-FFF2-40B4-BE49-F238E27FC236}">
                  <a16:creationId xmlns:a16="http://schemas.microsoft.com/office/drawing/2014/main" id="{7A1FD16F-2300-2B42-A66D-0FB98A9A5AF8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91" name="TextBox 202">
              <a:extLst>
                <a:ext uri="{FF2B5EF4-FFF2-40B4-BE49-F238E27FC236}">
                  <a16:creationId xmlns:a16="http://schemas.microsoft.com/office/drawing/2014/main" id="{FE6ABB75-124B-104C-AE1A-C184EBE72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4" name="Group 146">
            <a:extLst>
              <a:ext uri="{FF2B5EF4-FFF2-40B4-BE49-F238E27FC236}">
                <a16:creationId xmlns:a16="http://schemas.microsoft.com/office/drawing/2014/main" id="{0669B51E-7224-4341-98CE-DC58D2D42EFE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0987" name="Straight Connector 147">
              <a:extLst>
                <a:ext uri="{FF2B5EF4-FFF2-40B4-BE49-F238E27FC236}">
                  <a16:creationId xmlns:a16="http://schemas.microsoft.com/office/drawing/2014/main" id="{1EEE2C51-248C-9A44-8B27-B8977A57F75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88" name="TextBox 150">
              <a:extLst>
                <a:ext uri="{FF2B5EF4-FFF2-40B4-BE49-F238E27FC236}">
                  <a16:creationId xmlns:a16="http://schemas.microsoft.com/office/drawing/2014/main" id="{FC2FA200-B6DF-3E44-8F61-C22608847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89" name="TextBox 151">
              <a:extLst>
                <a:ext uri="{FF2B5EF4-FFF2-40B4-BE49-F238E27FC236}">
                  <a16:creationId xmlns:a16="http://schemas.microsoft.com/office/drawing/2014/main" id="{AD1EE4E5-C92A-BD41-AAA9-C06A639FB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5" name="Group 152">
            <a:extLst>
              <a:ext uri="{FF2B5EF4-FFF2-40B4-BE49-F238E27FC236}">
                <a16:creationId xmlns:a16="http://schemas.microsoft.com/office/drawing/2014/main" id="{3138706D-BCE3-D84E-9848-4026BC2D4578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0984" name="Straight Connector 153">
              <a:extLst>
                <a:ext uri="{FF2B5EF4-FFF2-40B4-BE49-F238E27FC236}">
                  <a16:creationId xmlns:a16="http://schemas.microsoft.com/office/drawing/2014/main" id="{A6D19A58-D8C2-9942-A9A3-ADFA51C61EC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85" name="TextBox 156">
              <a:extLst>
                <a:ext uri="{FF2B5EF4-FFF2-40B4-BE49-F238E27FC236}">
                  <a16:creationId xmlns:a16="http://schemas.microsoft.com/office/drawing/2014/main" id="{37555862-246A-B54A-8A1E-3584E7588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86" name="TextBox 157">
              <a:extLst>
                <a:ext uri="{FF2B5EF4-FFF2-40B4-BE49-F238E27FC236}">
                  <a16:creationId xmlns:a16="http://schemas.microsoft.com/office/drawing/2014/main" id="{1A0BCFD1-F3B3-0C4E-B466-A2089AD65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6" name="Group 158">
            <a:extLst>
              <a:ext uri="{FF2B5EF4-FFF2-40B4-BE49-F238E27FC236}">
                <a16:creationId xmlns:a16="http://schemas.microsoft.com/office/drawing/2014/main" id="{E7034A88-C54E-8143-94C5-391AC0B0ECA6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0981" name="Straight Connector 159">
              <a:extLst>
                <a:ext uri="{FF2B5EF4-FFF2-40B4-BE49-F238E27FC236}">
                  <a16:creationId xmlns:a16="http://schemas.microsoft.com/office/drawing/2014/main" id="{9017EE09-9291-9B4C-AA66-D10A2893F0F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82" name="TextBox 162">
              <a:extLst>
                <a:ext uri="{FF2B5EF4-FFF2-40B4-BE49-F238E27FC236}">
                  <a16:creationId xmlns:a16="http://schemas.microsoft.com/office/drawing/2014/main" id="{238BAC28-3B45-BB45-B667-B690CD300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83" name="TextBox 163">
              <a:extLst>
                <a:ext uri="{FF2B5EF4-FFF2-40B4-BE49-F238E27FC236}">
                  <a16:creationId xmlns:a16="http://schemas.microsoft.com/office/drawing/2014/main" id="{C27CF1F6-13D9-7043-93E9-BA5E00EAD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0957" name="Group 164">
            <a:extLst>
              <a:ext uri="{FF2B5EF4-FFF2-40B4-BE49-F238E27FC236}">
                <a16:creationId xmlns:a16="http://schemas.microsoft.com/office/drawing/2014/main" id="{F43BDED4-069D-A840-9A6E-5235DAD32789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10978" name="Straight Connector 165">
              <a:extLst>
                <a:ext uri="{FF2B5EF4-FFF2-40B4-BE49-F238E27FC236}">
                  <a16:creationId xmlns:a16="http://schemas.microsoft.com/office/drawing/2014/main" id="{621949C7-CFB4-BD47-A553-A1F22A9D476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79" name="TextBox 168">
              <a:extLst>
                <a:ext uri="{FF2B5EF4-FFF2-40B4-BE49-F238E27FC236}">
                  <a16:creationId xmlns:a16="http://schemas.microsoft.com/office/drawing/2014/main" id="{595B6BBC-3F63-E04B-8109-82C837B76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0980" name="TextBox 169">
              <a:extLst>
                <a:ext uri="{FF2B5EF4-FFF2-40B4-BE49-F238E27FC236}">
                  <a16:creationId xmlns:a16="http://schemas.microsoft.com/office/drawing/2014/main" id="{34FD11C6-16E2-F946-8D4A-3D154B84D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0958" name="Group 129">
            <a:extLst>
              <a:ext uri="{FF2B5EF4-FFF2-40B4-BE49-F238E27FC236}">
                <a16:creationId xmlns:a16="http://schemas.microsoft.com/office/drawing/2014/main" id="{35D2C12C-3552-EB44-9D5C-674E57434DF9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0973" name="Straight Connector 130">
              <a:extLst>
                <a:ext uri="{FF2B5EF4-FFF2-40B4-BE49-F238E27FC236}">
                  <a16:creationId xmlns:a16="http://schemas.microsoft.com/office/drawing/2014/main" id="{1FE0CD13-3F06-DB4A-BD59-C052E03486F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74" name="Freeform 18">
              <a:extLst>
                <a:ext uri="{FF2B5EF4-FFF2-40B4-BE49-F238E27FC236}">
                  <a16:creationId xmlns:a16="http://schemas.microsoft.com/office/drawing/2014/main" id="{5159A46D-BA7E-A04F-9C6A-B0A74F5D586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5" name="Freeform 19">
              <a:extLst>
                <a:ext uri="{FF2B5EF4-FFF2-40B4-BE49-F238E27FC236}">
                  <a16:creationId xmlns:a16="http://schemas.microsoft.com/office/drawing/2014/main" id="{56BD92CD-7AC2-D849-97D6-EDA26D66BA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6" name="TextBox 133">
              <a:extLst>
                <a:ext uri="{FF2B5EF4-FFF2-40B4-BE49-F238E27FC236}">
                  <a16:creationId xmlns:a16="http://schemas.microsoft.com/office/drawing/2014/main" id="{F0B6E395-844F-7E4C-999A-EBF7AF377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0977" name="TextBox 134">
              <a:extLst>
                <a:ext uri="{FF2B5EF4-FFF2-40B4-BE49-F238E27FC236}">
                  <a16:creationId xmlns:a16="http://schemas.microsoft.com/office/drawing/2014/main" id="{FD794488-42C8-A04F-B798-B4600157A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0959" name="Group 129">
            <a:extLst>
              <a:ext uri="{FF2B5EF4-FFF2-40B4-BE49-F238E27FC236}">
                <a16:creationId xmlns:a16="http://schemas.microsoft.com/office/drawing/2014/main" id="{9173E93A-C4F4-244B-98A6-E88B97C8F519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0968" name="Straight Connector 130">
              <a:extLst>
                <a:ext uri="{FF2B5EF4-FFF2-40B4-BE49-F238E27FC236}">
                  <a16:creationId xmlns:a16="http://schemas.microsoft.com/office/drawing/2014/main" id="{00BDC13F-DC6B-114E-8C4F-74904771726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69" name="Freeform 18">
              <a:extLst>
                <a:ext uri="{FF2B5EF4-FFF2-40B4-BE49-F238E27FC236}">
                  <a16:creationId xmlns:a16="http://schemas.microsoft.com/office/drawing/2014/main" id="{64583117-4D90-1641-9621-46DEDE482D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0" name="Freeform 19">
              <a:extLst>
                <a:ext uri="{FF2B5EF4-FFF2-40B4-BE49-F238E27FC236}">
                  <a16:creationId xmlns:a16="http://schemas.microsoft.com/office/drawing/2014/main" id="{8DA3F50B-CBA8-E749-9FD4-513C89EE89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71" name="TextBox 133">
              <a:extLst>
                <a:ext uri="{FF2B5EF4-FFF2-40B4-BE49-F238E27FC236}">
                  <a16:creationId xmlns:a16="http://schemas.microsoft.com/office/drawing/2014/main" id="{2F73B9EA-C896-2D4D-B255-C3B984F56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0972" name="TextBox 134">
              <a:extLst>
                <a:ext uri="{FF2B5EF4-FFF2-40B4-BE49-F238E27FC236}">
                  <a16:creationId xmlns:a16="http://schemas.microsoft.com/office/drawing/2014/main" id="{A85A7703-F130-1446-8FEC-685B0A00D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0960" name="Group 129">
            <a:extLst>
              <a:ext uri="{FF2B5EF4-FFF2-40B4-BE49-F238E27FC236}">
                <a16:creationId xmlns:a16="http://schemas.microsoft.com/office/drawing/2014/main" id="{AD5544DA-5EDC-FC4F-A0DF-12AFA8F2F669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0963" name="Straight Connector 130">
              <a:extLst>
                <a:ext uri="{FF2B5EF4-FFF2-40B4-BE49-F238E27FC236}">
                  <a16:creationId xmlns:a16="http://schemas.microsoft.com/office/drawing/2014/main" id="{84B2A2C9-896E-A24C-AF94-B19CDECB235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0964" name="Freeform 18">
              <a:extLst>
                <a:ext uri="{FF2B5EF4-FFF2-40B4-BE49-F238E27FC236}">
                  <a16:creationId xmlns:a16="http://schemas.microsoft.com/office/drawing/2014/main" id="{FBBBA554-29FB-8447-A741-17636FC452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65" name="Freeform 19">
              <a:extLst>
                <a:ext uri="{FF2B5EF4-FFF2-40B4-BE49-F238E27FC236}">
                  <a16:creationId xmlns:a16="http://schemas.microsoft.com/office/drawing/2014/main" id="{80C55C82-B2FF-4C40-BECC-F4CAA8315EE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966" name="TextBox 133">
              <a:extLst>
                <a:ext uri="{FF2B5EF4-FFF2-40B4-BE49-F238E27FC236}">
                  <a16:creationId xmlns:a16="http://schemas.microsoft.com/office/drawing/2014/main" id="{B91F1867-A507-1448-A789-1A90F1470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0967" name="TextBox 134">
              <a:extLst>
                <a:ext uri="{FF2B5EF4-FFF2-40B4-BE49-F238E27FC236}">
                  <a16:creationId xmlns:a16="http://schemas.microsoft.com/office/drawing/2014/main" id="{37C5F512-DC3E-BE4A-A875-129DB35DCD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10961" name="TextBox 61">
            <a:extLst>
              <a:ext uri="{FF2B5EF4-FFF2-40B4-BE49-F238E27FC236}">
                <a16:creationId xmlns:a16="http://schemas.microsoft.com/office/drawing/2014/main" id="{68BC68EE-FFCD-D042-A7F7-9EBAF90C4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47026" y="4670425"/>
            <a:ext cx="20986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carry is now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always set to 0</a:t>
            </a:r>
          </a:p>
        </p:txBody>
      </p:sp>
      <p:sp>
        <p:nvSpPr>
          <p:cNvPr id="210962" name="Rectangle 62">
            <a:extLst>
              <a:ext uri="{FF2B5EF4-FFF2-40B4-BE49-F238E27FC236}">
                <a16:creationId xmlns:a16="http://schemas.microsoft.com/office/drawing/2014/main" id="{CCDAF916-91A4-D540-9059-4D8ED1AE8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2600" y="3514726"/>
            <a:ext cx="4889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589379"/>
      </p:ext>
    </p:extLst>
  </p:cSld>
  <p:clrMapOvr>
    <a:masterClrMapping/>
  </p:clrMapOvr>
  <p:transition/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69" name="Freeform 15">
            <a:extLst>
              <a:ext uri="{FF2B5EF4-FFF2-40B4-BE49-F238E27FC236}">
                <a16:creationId xmlns:a16="http://schemas.microsoft.com/office/drawing/2014/main" id="{0B3D2DDE-BB2E-E54C-A9EA-203568BAAE9E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0" name="Title 1">
            <a:extLst>
              <a:ext uri="{FF2B5EF4-FFF2-40B4-BE49-F238E27FC236}">
                <a16:creationId xmlns:a16="http://schemas.microsoft.com/office/drawing/2014/main" id="{5C82E1C8-A86F-3B42-A5EC-10B9254258DB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1971" name="Group 129">
            <a:extLst>
              <a:ext uri="{FF2B5EF4-FFF2-40B4-BE49-F238E27FC236}">
                <a16:creationId xmlns:a16="http://schemas.microsoft.com/office/drawing/2014/main" id="{E0414E56-78D3-3B4C-B595-ABF3A1A85850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2030" name="Straight Connector 130">
              <a:extLst>
                <a:ext uri="{FF2B5EF4-FFF2-40B4-BE49-F238E27FC236}">
                  <a16:creationId xmlns:a16="http://schemas.microsoft.com/office/drawing/2014/main" id="{2DE2A5DD-4277-994B-8995-2EBE006521B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31" name="Freeform 18">
              <a:extLst>
                <a:ext uri="{FF2B5EF4-FFF2-40B4-BE49-F238E27FC236}">
                  <a16:creationId xmlns:a16="http://schemas.microsoft.com/office/drawing/2014/main" id="{FD261D7F-89C0-9C43-8485-38DCFE6D202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032" name="Freeform 19">
              <a:extLst>
                <a:ext uri="{FF2B5EF4-FFF2-40B4-BE49-F238E27FC236}">
                  <a16:creationId xmlns:a16="http://schemas.microsoft.com/office/drawing/2014/main" id="{597DB8A9-B822-ED4B-936B-084329EF93C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033" name="TextBox 133">
              <a:extLst>
                <a:ext uri="{FF2B5EF4-FFF2-40B4-BE49-F238E27FC236}">
                  <a16:creationId xmlns:a16="http://schemas.microsoft.com/office/drawing/2014/main" id="{FD9F6EF4-3A3F-2844-BC98-EBFB8FA2C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2034" name="TextBox 134">
              <a:extLst>
                <a:ext uri="{FF2B5EF4-FFF2-40B4-BE49-F238E27FC236}">
                  <a16:creationId xmlns:a16="http://schemas.microsoft.com/office/drawing/2014/main" id="{39F63322-B7A7-B34A-B5AC-542D1DB99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1972" name="Group 146">
            <a:extLst>
              <a:ext uri="{FF2B5EF4-FFF2-40B4-BE49-F238E27FC236}">
                <a16:creationId xmlns:a16="http://schemas.microsoft.com/office/drawing/2014/main" id="{A2B223F6-E576-F841-A344-E7D93E4EA5AD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2027" name="Straight Connector 147">
              <a:extLst>
                <a:ext uri="{FF2B5EF4-FFF2-40B4-BE49-F238E27FC236}">
                  <a16:creationId xmlns:a16="http://schemas.microsoft.com/office/drawing/2014/main" id="{2D476F38-2B57-7C49-BCFB-2DBEAEC293E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28" name="TextBox 150">
              <a:extLst>
                <a:ext uri="{FF2B5EF4-FFF2-40B4-BE49-F238E27FC236}">
                  <a16:creationId xmlns:a16="http://schemas.microsoft.com/office/drawing/2014/main" id="{69AED295-1581-1C43-A0E2-5EED3527FC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29" name="TextBox 151">
              <a:extLst>
                <a:ext uri="{FF2B5EF4-FFF2-40B4-BE49-F238E27FC236}">
                  <a16:creationId xmlns:a16="http://schemas.microsoft.com/office/drawing/2014/main" id="{E2CEE022-FB3C-9F41-9D57-61A457D55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3" name="Group 152">
            <a:extLst>
              <a:ext uri="{FF2B5EF4-FFF2-40B4-BE49-F238E27FC236}">
                <a16:creationId xmlns:a16="http://schemas.microsoft.com/office/drawing/2014/main" id="{A15A5FF3-1D38-3F4A-89C7-FF6F398BD1C4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2024" name="Straight Connector 153">
              <a:extLst>
                <a:ext uri="{FF2B5EF4-FFF2-40B4-BE49-F238E27FC236}">
                  <a16:creationId xmlns:a16="http://schemas.microsoft.com/office/drawing/2014/main" id="{CFCD7002-8E5F-B94E-A3A5-FA6FE34D052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25" name="TextBox 156">
              <a:extLst>
                <a:ext uri="{FF2B5EF4-FFF2-40B4-BE49-F238E27FC236}">
                  <a16:creationId xmlns:a16="http://schemas.microsoft.com/office/drawing/2014/main" id="{823B03B4-DD48-594F-8054-A155427A7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26" name="TextBox 157">
              <a:extLst>
                <a:ext uri="{FF2B5EF4-FFF2-40B4-BE49-F238E27FC236}">
                  <a16:creationId xmlns:a16="http://schemas.microsoft.com/office/drawing/2014/main" id="{94326B21-808F-A444-8E2A-5E9AD9188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4" name="Group 158">
            <a:extLst>
              <a:ext uri="{FF2B5EF4-FFF2-40B4-BE49-F238E27FC236}">
                <a16:creationId xmlns:a16="http://schemas.microsoft.com/office/drawing/2014/main" id="{53A1621A-DF96-E14B-AA5C-0ECEDD18B955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2021" name="Straight Connector 159">
              <a:extLst>
                <a:ext uri="{FF2B5EF4-FFF2-40B4-BE49-F238E27FC236}">
                  <a16:creationId xmlns:a16="http://schemas.microsoft.com/office/drawing/2014/main" id="{54B3C157-2924-944C-844B-9C05097C51E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22" name="TextBox 162">
              <a:extLst>
                <a:ext uri="{FF2B5EF4-FFF2-40B4-BE49-F238E27FC236}">
                  <a16:creationId xmlns:a16="http://schemas.microsoft.com/office/drawing/2014/main" id="{5279B9D6-9C0D-D848-A9F3-494E962F98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23" name="TextBox 163">
              <a:extLst>
                <a:ext uri="{FF2B5EF4-FFF2-40B4-BE49-F238E27FC236}">
                  <a16:creationId xmlns:a16="http://schemas.microsoft.com/office/drawing/2014/main" id="{1B25359B-8711-B646-9D40-DE07E92A6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5" name="Group 164">
            <a:extLst>
              <a:ext uri="{FF2B5EF4-FFF2-40B4-BE49-F238E27FC236}">
                <a16:creationId xmlns:a16="http://schemas.microsoft.com/office/drawing/2014/main" id="{F1884402-0CD8-C147-BE6C-8B032346769D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2018" name="Straight Connector 165">
              <a:extLst>
                <a:ext uri="{FF2B5EF4-FFF2-40B4-BE49-F238E27FC236}">
                  <a16:creationId xmlns:a16="http://schemas.microsoft.com/office/drawing/2014/main" id="{B2811E16-0CE2-A44E-AD72-7522D93E5E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19" name="TextBox 168">
              <a:extLst>
                <a:ext uri="{FF2B5EF4-FFF2-40B4-BE49-F238E27FC236}">
                  <a16:creationId xmlns:a16="http://schemas.microsoft.com/office/drawing/2014/main" id="{26C20357-1842-E14E-A334-099FDD5C67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20" name="TextBox 169">
              <a:extLst>
                <a:ext uri="{FF2B5EF4-FFF2-40B4-BE49-F238E27FC236}">
                  <a16:creationId xmlns:a16="http://schemas.microsoft.com/office/drawing/2014/main" id="{E4884A1D-CEE6-8442-917C-4C909C065B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1976" name="Group 170">
            <a:extLst>
              <a:ext uri="{FF2B5EF4-FFF2-40B4-BE49-F238E27FC236}">
                <a16:creationId xmlns:a16="http://schemas.microsoft.com/office/drawing/2014/main" id="{7381065F-0A34-D34B-BDFF-0D42C3E4AA6C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2016" name="Straight Connector 171">
              <a:extLst>
                <a:ext uri="{FF2B5EF4-FFF2-40B4-BE49-F238E27FC236}">
                  <a16:creationId xmlns:a16="http://schemas.microsoft.com/office/drawing/2014/main" id="{84D62BC4-2197-1B48-8DEC-310AF4EAC4D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17" name="TextBox 173">
              <a:extLst>
                <a:ext uri="{FF2B5EF4-FFF2-40B4-BE49-F238E27FC236}">
                  <a16:creationId xmlns:a16="http://schemas.microsoft.com/office/drawing/2014/main" id="{5E97A8F7-568A-864E-809F-152B01FD7B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7" name="Group 200">
            <a:extLst>
              <a:ext uri="{FF2B5EF4-FFF2-40B4-BE49-F238E27FC236}">
                <a16:creationId xmlns:a16="http://schemas.microsoft.com/office/drawing/2014/main" id="{8AE8440D-70E4-C544-8BA1-9B2FBF3D1020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2014" name="Straight Connector 201">
              <a:extLst>
                <a:ext uri="{FF2B5EF4-FFF2-40B4-BE49-F238E27FC236}">
                  <a16:creationId xmlns:a16="http://schemas.microsoft.com/office/drawing/2014/main" id="{7CEAD99A-9ED3-6B49-B66E-B527AD4B7825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15" name="TextBox 202">
              <a:extLst>
                <a:ext uri="{FF2B5EF4-FFF2-40B4-BE49-F238E27FC236}">
                  <a16:creationId xmlns:a16="http://schemas.microsoft.com/office/drawing/2014/main" id="{E9C67260-07DE-CE4C-A28F-1967D4BA2A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8" name="Group 146">
            <a:extLst>
              <a:ext uri="{FF2B5EF4-FFF2-40B4-BE49-F238E27FC236}">
                <a16:creationId xmlns:a16="http://schemas.microsoft.com/office/drawing/2014/main" id="{5219A2D4-CF7D-2045-981C-32D8CDBF72FE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2011" name="Straight Connector 147">
              <a:extLst>
                <a:ext uri="{FF2B5EF4-FFF2-40B4-BE49-F238E27FC236}">
                  <a16:creationId xmlns:a16="http://schemas.microsoft.com/office/drawing/2014/main" id="{12A846BA-938F-AB4A-A172-97A3E56B43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12" name="TextBox 150">
              <a:extLst>
                <a:ext uri="{FF2B5EF4-FFF2-40B4-BE49-F238E27FC236}">
                  <a16:creationId xmlns:a16="http://schemas.microsoft.com/office/drawing/2014/main" id="{F1D8AEE1-B3AB-7B4E-81D4-706A27530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13" name="TextBox 151">
              <a:extLst>
                <a:ext uri="{FF2B5EF4-FFF2-40B4-BE49-F238E27FC236}">
                  <a16:creationId xmlns:a16="http://schemas.microsoft.com/office/drawing/2014/main" id="{7F1458E7-1641-5745-9240-5D21BC766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79" name="Group 152">
            <a:extLst>
              <a:ext uri="{FF2B5EF4-FFF2-40B4-BE49-F238E27FC236}">
                <a16:creationId xmlns:a16="http://schemas.microsoft.com/office/drawing/2014/main" id="{6D79BDF3-76B8-1D4B-B15F-FA6542F24916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2008" name="Straight Connector 153">
              <a:extLst>
                <a:ext uri="{FF2B5EF4-FFF2-40B4-BE49-F238E27FC236}">
                  <a16:creationId xmlns:a16="http://schemas.microsoft.com/office/drawing/2014/main" id="{2B696058-C051-3240-B023-88ED91DBE2F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09" name="TextBox 156">
              <a:extLst>
                <a:ext uri="{FF2B5EF4-FFF2-40B4-BE49-F238E27FC236}">
                  <a16:creationId xmlns:a16="http://schemas.microsoft.com/office/drawing/2014/main" id="{1630E922-DFED-3C40-AEE3-F72378271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10" name="TextBox 157">
              <a:extLst>
                <a:ext uri="{FF2B5EF4-FFF2-40B4-BE49-F238E27FC236}">
                  <a16:creationId xmlns:a16="http://schemas.microsoft.com/office/drawing/2014/main" id="{89D1D9FC-0801-6E4B-AB8A-8359756403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80" name="Group 158">
            <a:extLst>
              <a:ext uri="{FF2B5EF4-FFF2-40B4-BE49-F238E27FC236}">
                <a16:creationId xmlns:a16="http://schemas.microsoft.com/office/drawing/2014/main" id="{242B0954-E3C8-254A-88D7-975141680804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2005" name="Straight Connector 159">
              <a:extLst>
                <a:ext uri="{FF2B5EF4-FFF2-40B4-BE49-F238E27FC236}">
                  <a16:creationId xmlns:a16="http://schemas.microsoft.com/office/drawing/2014/main" id="{F1C759DD-FFF8-C245-BF0B-BF3B8AEA9C0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06" name="TextBox 162">
              <a:extLst>
                <a:ext uri="{FF2B5EF4-FFF2-40B4-BE49-F238E27FC236}">
                  <a16:creationId xmlns:a16="http://schemas.microsoft.com/office/drawing/2014/main" id="{656CCCA7-EA72-C845-AD4B-62928360F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07" name="TextBox 163">
              <a:extLst>
                <a:ext uri="{FF2B5EF4-FFF2-40B4-BE49-F238E27FC236}">
                  <a16:creationId xmlns:a16="http://schemas.microsoft.com/office/drawing/2014/main" id="{F23EF772-D555-754E-9AFA-15BE2C49C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1981" name="Group 164">
            <a:extLst>
              <a:ext uri="{FF2B5EF4-FFF2-40B4-BE49-F238E27FC236}">
                <a16:creationId xmlns:a16="http://schemas.microsoft.com/office/drawing/2014/main" id="{BF65C3A9-6C4C-8143-9B29-C06462B97044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12002" name="Straight Connector 165">
              <a:extLst>
                <a:ext uri="{FF2B5EF4-FFF2-40B4-BE49-F238E27FC236}">
                  <a16:creationId xmlns:a16="http://schemas.microsoft.com/office/drawing/2014/main" id="{586C35ED-A7FE-1949-8AAE-E4D695B9A52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003" name="TextBox 168">
              <a:extLst>
                <a:ext uri="{FF2B5EF4-FFF2-40B4-BE49-F238E27FC236}">
                  <a16:creationId xmlns:a16="http://schemas.microsoft.com/office/drawing/2014/main" id="{04BC6D2C-C641-2D4D-9C30-D68980515E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2004" name="TextBox 169">
              <a:extLst>
                <a:ext uri="{FF2B5EF4-FFF2-40B4-BE49-F238E27FC236}">
                  <a16:creationId xmlns:a16="http://schemas.microsoft.com/office/drawing/2014/main" id="{44F58865-CF26-2942-B3EF-1C9366729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1982" name="Group 129">
            <a:extLst>
              <a:ext uri="{FF2B5EF4-FFF2-40B4-BE49-F238E27FC236}">
                <a16:creationId xmlns:a16="http://schemas.microsoft.com/office/drawing/2014/main" id="{F27286E0-4AAC-EF47-A2B8-A5A3BD26D5D1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1997" name="Straight Connector 130">
              <a:extLst>
                <a:ext uri="{FF2B5EF4-FFF2-40B4-BE49-F238E27FC236}">
                  <a16:creationId xmlns:a16="http://schemas.microsoft.com/office/drawing/2014/main" id="{35C61585-CE1A-4D42-AAF6-EAC6DED8907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998" name="Freeform 18">
              <a:extLst>
                <a:ext uri="{FF2B5EF4-FFF2-40B4-BE49-F238E27FC236}">
                  <a16:creationId xmlns:a16="http://schemas.microsoft.com/office/drawing/2014/main" id="{0B1DE4AF-6793-334F-A752-E9B8E1F4D7A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9" name="Freeform 19">
              <a:extLst>
                <a:ext uri="{FF2B5EF4-FFF2-40B4-BE49-F238E27FC236}">
                  <a16:creationId xmlns:a16="http://schemas.microsoft.com/office/drawing/2014/main" id="{34329615-9943-134B-AE81-7435C0FAF1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000" name="TextBox 133">
              <a:extLst>
                <a:ext uri="{FF2B5EF4-FFF2-40B4-BE49-F238E27FC236}">
                  <a16:creationId xmlns:a16="http://schemas.microsoft.com/office/drawing/2014/main" id="{0F399152-47CE-D246-920D-8948435BC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2001" name="TextBox 134">
              <a:extLst>
                <a:ext uri="{FF2B5EF4-FFF2-40B4-BE49-F238E27FC236}">
                  <a16:creationId xmlns:a16="http://schemas.microsoft.com/office/drawing/2014/main" id="{8C64D178-455B-D940-AB1E-1ACF56A67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1983" name="Group 129">
            <a:extLst>
              <a:ext uri="{FF2B5EF4-FFF2-40B4-BE49-F238E27FC236}">
                <a16:creationId xmlns:a16="http://schemas.microsoft.com/office/drawing/2014/main" id="{4C7C6612-5C16-DA4E-8E9F-1F69923C73D0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1992" name="Straight Connector 130">
              <a:extLst>
                <a:ext uri="{FF2B5EF4-FFF2-40B4-BE49-F238E27FC236}">
                  <a16:creationId xmlns:a16="http://schemas.microsoft.com/office/drawing/2014/main" id="{5A754430-3CE8-004F-B2F6-157A99D2487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993" name="Freeform 18">
              <a:extLst>
                <a:ext uri="{FF2B5EF4-FFF2-40B4-BE49-F238E27FC236}">
                  <a16:creationId xmlns:a16="http://schemas.microsoft.com/office/drawing/2014/main" id="{8474077D-B25F-FF4E-8422-A068703828F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4" name="Freeform 19">
              <a:extLst>
                <a:ext uri="{FF2B5EF4-FFF2-40B4-BE49-F238E27FC236}">
                  <a16:creationId xmlns:a16="http://schemas.microsoft.com/office/drawing/2014/main" id="{4291EB05-DB8D-4143-8865-E78BAB42350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5" name="TextBox 133">
              <a:extLst>
                <a:ext uri="{FF2B5EF4-FFF2-40B4-BE49-F238E27FC236}">
                  <a16:creationId xmlns:a16="http://schemas.microsoft.com/office/drawing/2014/main" id="{0A5F843C-ADB6-E64D-8043-35B65D3E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1996" name="TextBox 134">
              <a:extLst>
                <a:ext uri="{FF2B5EF4-FFF2-40B4-BE49-F238E27FC236}">
                  <a16:creationId xmlns:a16="http://schemas.microsoft.com/office/drawing/2014/main" id="{870BB5D8-EE26-204B-8781-01307E24E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1984" name="Group 129">
            <a:extLst>
              <a:ext uri="{FF2B5EF4-FFF2-40B4-BE49-F238E27FC236}">
                <a16:creationId xmlns:a16="http://schemas.microsoft.com/office/drawing/2014/main" id="{C9D86E6D-FEC9-1C4F-A3A6-2DA43CD1E67C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1987" name="Straight Connector 130">
              <a:extLst>
                <a:ext uri="{FF2B5EF4-FFF2-40B4-BE49-F238E27FC236}">
                  <a16:creationId xmlns:a16="http://schemas.microsoft.com/office/drawing/2014/main" id="{34B29B11-3AE2-3E4F-83C7-68B82784A91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1988" name="Freeform 18">
              <a:extLst>
                <a:ext uri="{FF2B5EF4-FFF2-40B4-BE49-F238E27FC236}">
                  <a16:creationId xmlns:a16="http://schemas.microsoft.com/office/drawing/2014/main" id="{22714060-18F7-9247-B98F-62589F53554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89" name="Freeform 19">
              <a:extLst>
                <a:ext uri="{FF2B5EF4-FFF2-40B4-BE49-F238E27FC236}">
                  <a16:creationId xmlns:a16="http://schemas.microsoft.com/office/drawing/2014/main" id="{8AD30D1C-0B6C-3844-A334-556CFE064F0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90" name="TextBox 133">
              <a:extLst>
                <a:ext uri="{FF2B5EF4-FFF2-40B4-BE49-F238E27FC236}">
                  <a16:creationId xmlns:a16="http://schemas.microsoft.com/office/drawing/2014/main" id="{E7E6E56D-B6E3-0145-9E19-7D2A0E0ED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1991" name="TextBox 134">
              <a:extLst>
                <a:ext uri="{FF2B5EF4-FFF2-40B4-BE49-F238E27FC236}">
                  <a16:creationId xmlns:a16="http://schemas.microsoft.com/office/drawing/2014/main" id="{3ECBB90C-A0E9-4048-A0C4-1F399F806F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11985" name="TextBox 62">
            <a:extLst>
              <a:ext uri="{FF2B5EF4-FFF2-40B4-BE49-F238E27FC236}">
                <a16:creationId xmlns:a16="http://schemas.microsoft.com/office/drawing/2014/main" id="{6FBA1C08-7C0A-C141-8B42-554427D37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6014" y="5334001"/>
            <a:ext cx="26050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  invert all sum bits</a:t>
            </a:r>
          </a:p>
        </p:txBody>
      </p:sp>
      <p:sp>
        <p:nvSpPr>
          <p:cNvPr id="211986" name="Rectangle 63">
            <a:extLst>
              <a:ext uri="{FF2B5EF4-FFF2-40B4-BE49-F238E27FC236}">
                <a16:creationId xmlns:a16="http://schemas.microsoft.com/office/drawing/2014/main" id="{91EB0A09-0AB6-D240-AA54-AF1F0FE68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1" y="4502150"/>
            <a:ext cx="4151313" cy="2184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685951"/>
      </p:ext>
    </p:extLst>
  </p:cSld>
  <p:clrMapOvr>
    <a:masterClrMapping/>
  </p:clrMapOvr>
  <p:transition/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Freeform 15">
            <a:extLst>
              <a:ext uri="{FF2B5EF4-FFF2-40B4-BE49-F238E27FC236}">
                <a16:creationId xmlns:a16="http://schemas.microsoft.com/office/drawing/2014/main" id="{40BE38B5-531D-2644-A453-675019AF7694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94" name="Title 1">
            <a:extLst>
              <a:ext uri="{FF2B5EF4-FFF2-40B4-BE49-F238E27FC236}">
                <a16:creationId xmlns:a16="http://schemas.microsoft.com/office/drawing/2014/main" id="{4A526EC3-E77B-324D-881C-D1237A8F5549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2995" name="Group 129">
            <a:extLst>
              <a:ext uri="{FF2B5EF4-FFF2-40B4-BE49-F238E27FC236}">
                <a16:creationId xmlns:a16="http://schemas.microsoft.com/office/drawing/2014/main" id="{8C836158-4151-DB43-A9BB-7FF7CB8082D8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3055" name="Straight Connector 130">
              <a:extLst>
                <a:ext uri="{FF2B5EF4-FFF2-40B4-BE49-F238E27FC236}">
                  <a16:creationId xmlns:a16="http://schemas.microsoft.com/office/drawing/2014/main" id="{789C98CE-181D-E745-9102-1FBDE66AAD8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56" name="Freeform 18">
              <a:extLst>
                <a:ext uri="{FF2B5EF4-FFF2-40B4-BE49-F238E27FC236}">
                  <a16:creationId xmlns:a16="http://schemas.microsoft.com/office/drawing/2014/main" id="{E19314CB-CF21-8749-9BAE-2377B5855B6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57" name="Freeform 19">
              <a:extLst>
                <a:ext uri="{FF2B5EF4-FFF2-40B4-BE49-F238E27FC236}">
                  <a16:creationId xmlns:a16="http://schemas.microsoft.com/office/drawing/2014/main" id="{FC1FAA28-3AF4-4A4C-8721-61E9FBD9EAF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58" name="TextBox 133">
              <a:extLst>
                <a:ext uri="{FF2B5EF4-FFF2-40B4-BE49-F238E27FC236}">
                  <a16:creationId xmlns:a16="http://schemas.microsoft.com/office/drawing/2014/main" id="{DC92FC44-DEA7-A34D-B77B-F60FDDBB7C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3059" name="TextBox 134">
              <a:extLst>
                <a:ext uri="{FF2B5EF4-FFF2-40B4-BE49-F238E27FC236}">
                  <a16:creationId xmlns:a16="http://schemas.microsoft.com/office/drawing/2014/main" id="{1A8E54A3-BCE5-EA48-A78C-5A2B68C79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2996" name="Group 146">
            <a:extLst>
              <a:ext uri="{FF2B5EF4-FFF2-40B4-BE49-F238E27FC236}">
                <a16:creationId xmlns:a16="http://schemas.microsoft.com/office/drawing/2014/main" id="{43C596BA-736C-6540-AEDB-2A8E2A6B3293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3052" name="Straight Connector 147">
              <a:extLst>
                <a:ext uri="{FF2B5EF4-FFF2-40B4-BE49-F238E27FC236}">
                  <a16:creationId xmlns:a16="http://schemas.microsoft.com/office/drawing/2014/main" id="{025EB557-F67C-BF4A-8F69-E8CF5088A59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53" name="TextBox 150">
              <a:extLst>
                <a:ext uri="{FF2B5EF4-FFF2-40B4-BE49-F238E27FC236}">
                  <a16:creationId xmlns:a16="http://schemas.microsoft.com/office/drawing/2014/main" id="{3050A341-B0D1-D148-8F27-E746B0EB67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54" name="TextBox 151">
              <a:extLst>
                <a:ext uri="{FF2B5EF4-FFF2-40B4-BE49-F238E27FC236}">
                  <a16:creationId xmlns:a16="http://schemas.microsoft.com/office/drawing/2014/main" id="{4E18279E-D5FA-1C4E-A749-E470AC63F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2997" name="Group 152">
            <a:extLst>
              <a:ext uri="{FF2B5EF4-FFF2-40B4-BE49-F238E27FC236}">
                <a16:creationId xmlns:a16="http://schemas.microsoft.com/office/drawing/2014/main" id="{EC003CF7-D869-824F-B757-AD2F9678B07E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3049" name="Straight Connector 153">
              <a:extLst>
                <a:ext uri="{FF2B5EF4-FFF2-40B4-BE49-F238E27FC236}">
                  <a16:creationId xmlns:a16="http://schemas.microsoft.com/office/drawing/2014/main" id="{2CEE50A9-A745-114A-B2B9-C05185F0FD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50" name="TextBox 156">
              <a:extLst>
                <a:ext uri="{FF2B5EF4-FFF2-40B4-BE49-F238E27FC236}">
                  <a16:creationId xmlns:a16="http://schemas.microsoft.com/office/drawing/2014/main" id="{F33D819E-D31E-C848-9BF8-F9741CAE2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51" name="TextBox 157">
              <a:extLst>
                <a:ext uri="{FF2B5EF4-FFF2-40B4-BE49-F238E27FC236}">
                  <a16:creationId xmlns:a16="http://schemas.microsoft.com/office/drawing/2014/main" id="{E71E8354-A520-9148-89AB-6FF34BA90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2998" name="Group 158">
            <a:extLst>
              <a:ext uri="{FF2B5EF4-FFF2-40B4-BE49-F238E27FC236}">
                <a16:creationId xmlns:a16="http://schemas.microsoft.com/office/drawing/2014/main" id="{2464A89B-0695-2843-92DA-D591459B13F5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3046" name="Straight Connector 159">
              <a:extLst>
                <a:ext uri="{FF2B5EF4-FFF2-40B4-BE49-F238E27FC236}">
                  <a16:creationId xmlns:a16="http://schemas.microsoft.com/office/drawing/2014/main" id="{4416480B-13FF-6C43-9114-7CFE40E152D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47" name="TextBox 162">
              <a:extLst>
                <a:ext uri="{FF2B5EF4-FFF2-40B4-BE49-F238E27FC236}">
                  <a16:creationId xmlns:a16="http://schemas.microsoft.com/office/drawing/2014/main" id="{BD0DA0AE-1222-2344-9A06-F487EE5D6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48" name="TextBox 163">
              <a:extLst>
                <a:ext uri="{FF2B5EF4-FFF2-40B4-BE49-F238E27FC236}">
                  <a16:creationId xmlns:a16="http://schemas.microsoft.com/office/drawing/2014/main" id="{930BDB14-F9E1-1E4F-9102-DB6BC5B329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2999" name="Group 164">
            <a:extLst>
              <a:ext uri="{FF2B5EF4-FFF2-40B4-BE49-F238E27FC236}">
                <a16:creationId xmlns:a16="http://schemas.microsoft.com/office/drawing/2014/main" id="{7F13CD4B-5BC8-9D46-8340-B6A22B36EB23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3043" name="Straight Connector 165">
              <a:extLst>
                <a:ext uri="{FF2B5EF4-FFF2-40B4-BE49-F238E27FC236}">
                  <a16:creationId xmlns:a16="http://schemas.microsoft.com/office/drawing/2014/main" id="{B9CF5E38-8690-1B48-9077-015DFEF86BE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44" name="TextBox 168">
              <a:extLst>
                <a:ext uri="{FF2B5EF4-FFF2-40B4-BE49-F238E27FC236}">
                  <a16:creationId xmlns:a16="http://schemas.microsoft.com/office/drawing/2014/main" id="{E69A2EA5-9351-4045-A896-8DB6892F0C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45" name="TextBox 169">
              <a:extLst>
                <a:ext uri="{FF2B5EF4-FFF2-40B4-BE49-F238E27FC236}">
                  <a16:creationId xmlns:a16="http://schemas.microsoft.com/office/drawing/2014/main" id="{A568D982-B093-B84E-B764-D322D938AE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3000" name="Group 170">
            <a:extLst>
              <a:ext uri="{FF2B5EF4-FFF2-40B4-BE49-F238E27FC236}">
                <a16:creationId xmlns:a16="http://schemas.microsoft.com/office/drawing/2014/main" id="{83A54AF9-BBD9-5B45-8FFD-AAA66BACF385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3041" name="Straight Connector 171">
              <a:extLst>
                <a:ext uri="{FF2B5EF4-FFF2-40B4-BE49-F238E27FC236}">
                  <a16:creationId xmlns:a16="http://schemas.microsoft.com/office/drawing/2014/main" id="{3C4F0967-1C1F-284A-9447-924C4E6BCC10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42" name="TextBox 173">
              <a:extLst>
                <a:ext uri="{FF2B5EF4-FFF2-40B4-BE49-F238E27FC236}">
                  <a16:creationId xmlns:a16="http://schemas.microsoft.com/office/drawing/2014/main" id="{7AE5A13C-EEEF-9240-9401-61CE1910D7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3001" name="Group 200">
            <a:extLst>
              <a:ext uri="{FF2B5EF4-FFF2-40B4-BE49-F238E27FC236}">
                <a16:creationId xmlns:a16="http://schemas.microsoft.com/office/drawing/2014/main" id="{D514882C-1D5F-7C47-8128-9450F571875E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3039" name="Straight Connector 201">
              <a:extLst>
                <a:ext uri="{FF2B5EF4-FFF2-40B4-BE49-F238E27FC236}">
                  <a16:creationId xmlns:a16="http://schemas.microsoft.com/office/drawing/2014/main" id="{D33250A7-B803-C944-9790-F9FCDF7C5297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40" name="TextBox 202">
              <a:extLst>
                <a:ext uri="{FF2B5EF4-FFF2-40B4-BE49-F238E27FC236}">
                  <a16:creationId xmlns:a16="http://schemas.microsoft.com/office/drawing/2014/main" id="{586BD926-AD3F-9944-AF2A-B88BC96F4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3002" name="Group 146">
            <a:extLst>
              <a:ext uri="{FF2B5EF4-FFF2-40B4-BE49-F238E27FC236}">
                <a16:creationId xmlns:a16="http://schemas.microsoft.com/office/drawing/2014/main" id="{B78DB636-1477-F44D-B439-2AE869ADA1E0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3036" name="Straight Connector 147">
              <a:extLst>
                <a:ext uri="{FF2B5EF4-FFF2-40B4-BE49-F238E27FC236}">
                  <a16:creationId xmlns:a16="http://schemas.microsoft.com/office/drawing/2014/main" id="{E63ACC50-CF08-0742-9A87-3D097A6756C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37" name="TextBox 150">
              <a:extLst>
                <a:ext uri="{FF2B5EF4-FFF2-40B4-BE49-F238E27FC236}">
                  <a16:creationId xmlns:a16="http://schemas.microsoft.com/office/drawing/2014/main" id="{F3C4E311-1142-4F42-8A93-83B0D746BC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38" name="TextBox 151">
              <a:extLst>
                <a:ext uri="{FF2B5EF4-FFF2-40B4-BE49-F238E27FC236}">
                  <a16:creationId xmlns:a16="http://schemas.microsoft.com/office/drawing/2014/main" id="{47771FBC-0033-AE46-A862-67EB4D047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3003" name="Group 152">
            <a:extLst>
              <a:ext uri="{FF2B5EF4-FFF2-40B4-BE49-F238E27FC236}">
                <a16:creationId xmlns:a16="http://schemas.microsoft.com/office/drawing/2014/main" id="{2ADC7C8E-6322-9446-9770-CAA21905E62B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3033" name="Straight Connector 153">
              <a:extLst>
                <a:ext uri="{FF2B5EF4-FFF2-40B4-BE49-F238E27FC236}">
                  <a16:creationId xmlns:a16="http://schemas.microsoft.com/office/drawing/2014/main" id="{16F88171-BA09-7945-90E0-25C866F76E3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34" name="TextBox 156">
              <a:extLst>
                <a:ext uri="{FF2B5EF4-FFF2-40B4-BE49-F238E27FC236}">
                  <a16:creationId xmlns:a16="http://schemas.microsoft.com/office/drawing/2014/main" id="{DB7A1B77-B4D8-0449-92D8-52EA5B027B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35" name="TextBox 157">
              <a:extLst>
                <a:ext uri="{FF2B5EF4-FFF2-40B4-BE49-F238E27FC236}">
                  <a16:creationId xmlns:a16="http://schemas.microsoft.com/office/drawing/2014/main" id="{F61C37E2-042B-E849-8EA1-B8522E706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3004" name="Group 158">
            <a:extLst>
              <a:ext uri="{FF2B5EF4-FFF2-40B4-BE49-F238E27FC236}">
                <a16:creationId xmlns:a16="http://schemas.microsoft.com/office/drawing/2014/main" id="{92C824BF-1396-D641-B7BC-60993F2A9C49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3030" name="Straight Connector 159">
              <a:extLst>
                <a:ext uri="{FF2B5EF4-FFF2-40B4-BE49-F238E27FC236}">
                  <a16:creationId xmlns:a16="http://schemas.microsoft.com/office/drawing/2014/main" id="{91EA4DA7-C722-2B4E-8AC0-0D49427ED96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31" name="TextBox 162">
              <a:extLst>
                <a:ext uri="{FF2B5EF4-FFF2-40B4-BE49-F238E27FC236}">
                  <a16:creationId xmlns:a16="http://schemas.microsoft.com/office/drawing/2014/main" id="{FE43DB36-BB3E-354A-9D84-E1E273179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32" name="TextBox 163">
              <a:extLst>
                <a:ext uri="{FF2B5EF4-FFF2-40B4-BE49-F238E27FC236}">
                  <a16:creationId xmlns:a16="http://schemas.microsoft.com/office/drawing/2014/main" id="{EAEA7660-AE4F-834A-AE22-6CF3821600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3005" name="Group 164">
            <a:extLst>
              <a:ext uri="{FF2B5EF4-FFF2-40B4-BE49-F238E27FC236}">
                <a16:creationId xmlns:a16="http://schemas.microsoft.com/office/drawing/2014/main" id="{7F27D0C7-DD53-104C-93D5-6CDD9A7ECA4A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0"/>
            <a:ext cx="384660" cy="1958984"/>
            <a:chOff x="1663075" y="1513659"/>
            <a:chExt cx="384038" cy="4434956"/>
          </a:xfrm>
        </p:grpSpPr>
        <p:cxnSp>
          <p:nvCxnSpPr>
            <p:cNvPr id="213027" name="Straight Connector 165">
              <a:extLst>
                <a:ext uri="{FF2B5EF4-FFF2-40B4-BE49-F238E27FC236}">
                  <a16:creationId xmlns:a16="http://schemas.microsoft.com/office/drawing/2014/main" id="{06540D1B-5563-A840-A3F3-A66238035A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28" name="TextBox 168">
              <a:extLst>
                <a:ext uri="{FF2B5EF4-FFF2-40B4-BE49-F238E27FC236}">
                  <a16:creationId xmlns:a16="http://schemas.microsoft.com/office/drawing/2014/main" id="{6F0B0AB5-9920-B643-BD04-6E63C1D94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3029" name="TextBox 169">
              <a:extLst>
                <a:ext uri="{FF2B5EF4-FFF2-40B4-BE49-F238E27FC236}">
                  <a16:creationId xmlns:a16="http://schemas.microsoft.com/office/drawing/2014/main" id="{D4D6862B-3CD6-4048-B440-72234FC962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3006" name="Group 129">
            <a:extLst>
              <a:ext uri="{FF2B5EF4-FFF2-40B4-BE49-F238E27FC236}">
                <a16:creationId xmlns:a16="http://schemas.microsoft.com/office/drawing/2014/main" id="{F4E39ED3-FE5D-8C43-B6F5-EDFE71EB945E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3022" name="Straight Connector 130">
              <a:extLst>
                <a:ext uri="{FF2B5EF4-FFF2-40B4-BE49-F238E27FC236}">
                  <a16:creationId xmlns:a16="http://schemas.microsoft.com/office/drawing/2014/main" id="{B18CA203-101F-9B49-81D3-02E6A1AA8CF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23" name="Freeform 18">
              <a:extLst>
                <a:ext uri="{FF2B5EF4-FFF2-40B4-BE49-F238E27FC236}">
                  <a16:creationId xmlns:a16="http://schemas.microsoft.com/office/drawing/2014/main" id="{9B36BC3D-EF29-A340-B092-B2F812ABC79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24" name="Freeform 19">
              <a:extLst>
                <a:ext uri="{FF2B5EF4-FFF2-40B4-BE49-F238E27FC236}">
                  <a16:creationId xmlns:a16="http://schemas.microsoft.com/office/drawing/2014/main" id="{903ABF30-62EC-C24B-8BA6-E273CEC5485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25" name="TextBox 133">
              <a:extLst>
                <a:ext uri="{FF2B5EF4-FFF2-40B4-BE49-F238E27FC236}">
                  <a16:creationId xmlns:a16="http://schemas.microsoft.com/office/drawing/2014/main" id="{0284323F-4982-8749-AC18-5DEB7C11F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3026" name="TextBox 134">
              <a:extLst>
                <a:ext uri="{FF2B5EF4-FFF2-40B4-BE49-F238E27FC236}">
                  <a16:creationId xmlns:a16="http://schemas.microsoft.com/office/drawing/2014/main" id="{2FD8B9AA-2D3F-3D4B-A97E-E9F3CFEBD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3007" name="Group 129">
            <a:extLst>
              <a:ext uri="{FF2B5EF4-FFF2-40B4-BE49-F238E27FC236}">
                <a16:creationId xmlns:a16="http://schemas.microsoft.com/office/drawing/2014/main" id="{33C94DAF-1F4E-0541-AB2C-3B6C09B27D0F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3017" name="Straight Connector 130">
              <a:extLst>
                <a:ext uri="{FF2B5EF4-FFF2-40B4-BE49-F238E27FC236}">
                  <a16:creationId xmlns:a16="http://schemas.microsoft.com/office/drawing/2014/main" id="{E4854315-1C14-0547-AB0B-A69F131107D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18" name="Freeform 18">
              <a:extLst>
                <a:ext uri="{FF2B5EF4-FFF2-40B4-BE49-F238E27FC236}">
                  <a16:creationId xmlns:a16="http://schemas.microsoft.com/office/drawing/2014/main" id="{AE813411-A9DF-794E-9F37-070569AEE5F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9" name="Freeform 19">
              <a:extLst>
                <a:ext uri="{FF2B5EF4-FFF2-40B4-BE49-F238E27FC236}">
                  <a16:creationId xmlns:a16="http://schemas.microsoft.com/office/drawing/2014/main" id="{60DFCB16-958B-D14D-99B1-07397B6E128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20" name="TextBox 133">
              <a:extLst>
                <a:ext uri="{FF2B5EF4-FFF2-40B4-BE49-F238E27FC236}">
                  <a16:creationId xmlns:a16="http://schemas.microsoft.com/office/drawing/2014/main" id="{2F47F418-FA20-CC49-BEC8-DD56E55E9B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3021" name="TextBox 134">
              <a:extLst>
                <a:ext uri="{FF2B5EF4-FFF2-40B4-BE49-F238E27FC236}">
                  <a16:creationId xmlns:a16="http://schemas.microsoft.com/office/drawing/2014/main" id="{B21952EC-5AE3-984E-8DD4-2AB74D07F3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3008" name="Group 129">
            <a:extLst>
              <a:ext uri="{FF2B5EF4-FFF2-40B4-BE49-F238E27FC236}">
                <a16:creationId xmlns:a16="http://schemas.microsoft.com/office/drawing/2014/main" id="{DB77AAC3-88E2-E74D-93C6-5C2C11A00C9F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3012" name="Straight Connector 130">
              <a:extLst>
                <a:ext uri="{FF2B5EF4-FFF2-40B4-BE49-F238E27FC236}">
                  <a16:creationId xmlns:a16="http://schemas.microsoft.com/office/drawing/2014/main" id="{316BA47A-DA11-B44A-BBD4-6F593C84C1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3013" name="Freeform 18">
              <a:extLst>
                <a:ext uri="{FF2B5EF4-FFF2-40B4-BE49-F238E27FC236}">
                  <a16:creationId xmlns:a16="http://schemas.microsoft.com/office/drawing/2014/main" id="{DD77EAD4-6DB8-4A40-A21E-27823F6B2B1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4" name="Freeform 19">
              <a:extLst>
                <a:ext uri="{FF2B5EF4-FFF2-40B4-BE49-F238E27FC236}">
                  <a16:creationId xmlns:a16="http://schemas.microsoft.com/office/drawing/2014/main" id="{978D5143-56E8-444F-92FE-A8D488EFEE1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5" name="TextBox 133">
              <a:extLst>
                <a:ext uri="{FF2B5EF4-FFF2-40B4-BE49-F238E27FC236}">
                  <a16:creationId xmlns:a16="http://schemas.microsoft.com/office/drawing/2014/main" id="{36C3FA0C-1D38-D24B-8E0C-78D424236E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3016" name="TextBox 134">
              <a:extLst>
                <a:ext uri="{FF2B5EF4-FFF2-40B4-BE49-F238E27FC236}">
                  <a16:creationId xmlns:a16="http://schemas.microsoft.com/office/drawing/2014/main" id="{DD0929CB-1EBB-6248-AEAE-03A2186DB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13009" name="Rectangle 61">
            <a:extLst>
              <a:ext uri="{FF2B5EF4-FFF2-40B4-BE49-F238E27FC236}">
                <a16:creationId xmlns:a16="http://schemas.microsoft.com/office/drawing/2014/main" id="{E5035270-04C0-E04D-830C-85B444FF7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6164264"/>
            <a:ext cx="36766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3010" name="TextBox 62">
            <a:extLst>
              <a:ext uri="{FF2B5EF4-FFF2-40B4-BE49-F238E27FC236}">
                <a16:creationId xmlns:a16="http://schemas.microsoft.com/office/drawing/2014/main" id="{28F361D0-4420-7245-9D5B-451245AA1A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121400"/>
            <a:ext cx="858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= -5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213011" name="TextBox 63">
            <a:extLst>
              <a:ext uri="{FF2B5EF4-FFF2-40B4-BE49-F238E27FC236}">
                <a16:creationId xmlns:a16="http://schemas.microsoft.com/office/drawing/2014/main" id="{492D895C-28D5-804D-B9D7-A46009871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6" y="5791200"/>
            <a:ext cx="18446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726947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6" name="Rectangle 3">
            <a:extLst>
              <a:ext uri="{FF2B5EF4-FFF2-40B4-BE49-F238E27FC236}">
                <a16:creationId xmlns:a16="http://schemas.microsoft.com/office/drawing/2014/main" id="{072E8420-6697-9A45-A9AA-4CC94F1AF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1981200"/>
            <a:ext cx="6019800" cy="762000"/>
          </a:xfrm>
          <a:prstGeom prst="rect">
            <a:avLst/>
          </a:prstGeom>
          <a:solidFill>
            <a:srgbClr val="008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 dirty="0">
              <a:latin typeface="Times" pitchFamily="2" charset="0"/>
            </a:endParaRPr>
          </a:p>
        </p:txBody>
      </p:sp>
      <p:sp>
        <p:nvSpPr>
          <p:cNvPr id="35841" name="TextBox 3">
            <a:extLst>
              <a:ext uri="{FF2B5EF4-FFF2-40B4-BE49-F238E27FC236}">
                <a16:creationId xmlns:a16="http://schemas.microsoft.com/office/drawing/2014/main" id="{8C05CEBA-F1F7-D649-B36B-759725BC9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1981200"/>
            <a:ext cx="3810000" cy="280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 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0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  <a:r>
              <a:rPr lang="en-US" altLang="en-US" b="0" dirty="0">
                <a:latin typeface="Courier" pitchFamily="2" charset="0"/>
              </a:rPr>
              <a:t>   </a:t>
            </a:r>
            <a:r>
              <a:rPr lang="en-US" altLang="en-US" sz="4400" b="0" dirty="0">
                <a:latin typeface="Courier" pitchFamily="2" charset="0"/>
              </a:rPr>
              <a:t>1</a:t>
            </a:r>
          </a:p>
        </p:txBody>
      </p:sp>
      <p:sp>
        <p:nvSpPr>
          <p:cNvPr id="35842" name="Title 1">
            <a:extLst>
              <a:ext uri="{FF2B5EF4-FFF2-40B4-BE49-F238E27FC236}">
                <a16:creationId xmlns:a16="http://schemas.microsoft.com/office/drawing/2014/main" id="{2577F29A-37D6-DE41-92DA-D5F58666A4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Example in base 2</a:t>
            </a:r>
          </a:p>
        </p:txBody>
      </p:sp>
      <p:sp>
        <p:nvSpPr>
          <p:cNvPr id="35843" name="Content Placeholder 2">
            <a:extLst>
              <a:ext uri="{FF2B5EF4-FFF2-40B4-BE49-F238E27FC236}">
                <a16:creationId xmlns:a16="http://schemas.microsoft.com/office/drawing/2014/main" id="{D9F1EC68-3EC6-8545-B04E-9D11261FC14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 dirty="0"/>
          </a:p>
          <a:p>
            <a:endParaRPr lang="en-US" altLang="en-US" dirty="0"/>
          </a:p>
        </p:txBody>
      </p:sp>
      <p:cxnSp>
        <p:nvCxnSpPr>
          <p:cNvPr id="35844" name="Straight Connector 5">
            <a:extLst>
              <a:ext uri="{FF2B5EF4-FFF2-40B4-BE49-F238E27FC236}">
                <a16:creationId xmlns:a16="http://schemas.microsoft.com/office/drawing/2014/main" id="{9A4FF511-1805-B248-9226-DCC99AF825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5845" name="TextBox 7">
            <a:extLst>
              <a:ext uri="{FF2B5EF4-FFF2-40B4-BE49-F238E27FC236}">
                <a16:creationId xmlns:a16="http://schemas.microsoft.com/office/drawing/2014/main" id="{2F123469-1B42-B643-A368-43C773451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35847" name="TextBox 4">
            <a:extLst>
              <a:ext uri="{FF2B5EF4-FFF2-40B4-BE49-F238E27FC236}">
                <a16:creationId xmlns:a16="http://schemas.microsoft.com/office/drawing/2014/main" id="{D04504E7-D175-414D-8369-7DCFE675C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1" y="2128838"/>
            <a:ext cx="81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carry</a:t>
            </a:r>
          </a:p>
        </p:txBody>
      </p:sp>
      <p:sp>
        <p:nvSpPr>
          <p:cNvPr id="2" name="TextBox 5">
            <a:extLst>
              <a:ext uri="{FF2B5EF4-FFF2-40B4-BE49-F238E27FC236}">
                <a16:creationId xmlns:a16="http://schemas.microsoft.com/office/drawing/2014/main" id="{C2210152-6473-7021-A8F9-A0A026225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3581401"/>
            <a:ext cx="6206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6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3" name="TextBox 5">
            <a:extLst>
              <a:ext uri="{FF2B5EF4-FFF2-40B4-BE49-F238E27FC236}">
                <a16:creationId xmlns:a16="http://schemas.microsoft.com/office/drawing/2014/main" id="{0BB0D17F-2763-AC7A-E7D2-201D77E55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3000" y="2814637"/>
            <a:ext cx="6206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5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4" name="TextBox 5">
            <a:extLst>
              <a:ext uri="{FF2B5EF4-FFF2-40B4-BE49-F238E27FC236}">
                <a16:creationId xmlns:a16="http://schemas.microsoft.com/office/drawing/2014/main" id="{E139E278-492D-8D14-CC2B-C35CDC370A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4256839"/>
            <a:ext cx="75200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11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10</a:t>
            </a: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30BBCC56-3250-FEA8-994D-1384078C6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6458" y="3224141"/>
            <a:ext cx="43473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+</a:t>
            </a: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35154837-3336-69C8-25BF-0BD4520102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33268" y="4149725"/>
            <a:ext cx="1213984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83731470"/>
      </p:ext>
    </p:extLst>
  </p:cSld>
  <p:clrMapOvr>
    <a:masterClrMapping/>
  </p:clrMapOvr>
  <p:transition/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017" name="Picture 2" descr="Screen shot 2016-09-28 at 3.56.38 PM.png">
            <a:extLst>
              <a:ext uri="{FF2B5EF4-FFF2-40B4-BE49-F238E27FC236}">
                <a16:creationId xmlns:a16="http://schemas.microsoft.com/office/drawing/2014/main" id="{47F6836C-29E3-2846-A34B-782AADC5D63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4018" name="Title 1">
            <a:extLst>
              <a:ext uri="{FF2B5EF4-FFF2-40B4-BE49-F238E27FC236}">
                <a16:creationId xmlns:a16="http://schemas.microsoft.com/office/drawing/2014/main" id="{0CE20A0D-A05D-1944-ACFE-5A198D22447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14019" name="Straight Connector 2">
            <a:extLst>
              <a:ext uri="{FF2B5EF4-FFF2-40B4-BE49-F238E27FC236}">
                <a16:creationId xmlns:a16="http://schemas.microsoft.com/office/drawing/2014/main" id="{EC602D2B-4911-1140-A8A6-57BBBB245C4F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4020" name="Oval 6">
            <a:extLst>
              <a:ext uri="{FF2B5EF4-FFF2-40B4-BE49-F238E27FC236}">
                <a16:creationId xmlns:a16="http://schemas.microsoft.com/office/drawing/2014/main" id="{B180BDAF-5249-AD46-B064-EA71ACD5E2B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77001" y="21336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1" name="Oval 9">
            <a:extLst>
              <a:ext uri="{FF2B5EF4-FFF2-40B4-BE49-F238E27FC236}">
                <a16:creationId xmlns:a16="http://schemas.microsoft.com/office/drawing/2014/main" id="{429C54EE-6D06-F644-9F7D-75FBBF291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57876" y="1844676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2" name="Oval 10">
            <a:extLst>
              <a:ext uri="{FF2B5EF4-FFF2-40B4-BE49-F238E27FC236}">
                <a16:creationId xmlns:a16="http://schemas.microsoft.com/office/drawing/2014/main" id="{45003277-9306-A74D-8B45-299F65F704B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200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3" name="Oval 11">
            <a:extLst>
              <a:ext uri="{FF2B5EF4-FFF2-40B4-BE49-F238E27FC236}">
                <a16:creationId xmlns:a16="http://schemas.microsoft.com/office/drawing/2014/main" id="{C2B750FD-28CE-9C43-B0FD-65E8C07443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25908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4" name="Oval 12">
            <a:extLst>
              <a:ext uri="{FF2B5EF4-FFF2-40B4-BE49-F238E27FC236}">
                <a16:creationId xmlns:a16="http://schemas.microsoft.com/office/drawing/2014/main" id="{AF88D29A-5B49-3A46-A246-62B40AB52CF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84968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5" name="Oval 13">
            <a:extLst>
              <a:ext uri="{FF2B5EF4-FFF2-40B4-BE49-F238E27FC236}">
                <a16:creationId xmlns:a16="http://schemas.microsoft.com/office/drawing/2014/main" id="{8780EE52-4DF9-D641-A8D1-6C9C50D269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6" name="Oval 14">
            <a:extLst>
              <a:ext uri="{FF2B5EF4-FFF2-40B4-BE49-F238E27FC236}">
                <a16:creationId xmlns:a16="http://schemas.microsoft.com/office/drawing/2014/main" id="{0CAEF354-8300-9049-ACDC-1762F1491FF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40414" y="5105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4027" name="Oval 15">
            <a:extLst>
              <a:ext uri="{FF2B5EF4-FFF2-40B4-BE49-F238E27FC236}">
                <a16:creationId xmlns:a16="http://schemas.microsoft.com/office/drawing/2014/main" id="{AEE88C4F-E5BA-B846-B135-AC4FC2B7EA1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13501" y="4876801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2037559"/>
      </p:ext>
    </p:extLst>
  </p:cSld>
  <p:clrMapOvr>
    <a:masterClrMapping/>
  </p:clrMapOvr>
  <p:transition/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1" name="Picture 2" descr="Screen shot 2016-09-28 at 3.56.38 PM.png">
            <a:extLst>
              <a:ext uri="{FF2B5EF4-FFF2-40B4-BE49-F238E27FC236}">
                <a16:creationId xmlns:a16="http://schemas.microsoft.com/office/drawing/2014/main" id="{F3FFF486-63CA-334C-B253-6D45433B6B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2" name="Title 1">
            <a:extLst>
              <a:ext uri="{FF2B5EF4-FFF2-40B4-BE49-F238E27FC236}">
                <a16:creationId xmlns:a16="http://schemas.microsoft.com/office/drawing/2014/main" id="{81A7FCE5-A4FA-9647-B68E-EA183697C1F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15043" name="Straight Connector 2">
            <a:extLst>
              <a:ext uri="{FF2B5EF4-FFF2-40B4-BE49-F238E27FC236}">
                <a16:creationId xmlns:a16="http://schemas.microsoft.com/office/drawing/2014/main" id="{91402AB3-504C-CE4B-B4E8-2D9A8B8D2F71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5044" name="Oval 6">
            <a:extLst>
              <a:ext uri="{FF2B5EF4-FFF2-40B4-BE49-F238E27FC236}">
                <a16:creationId xmlns:a16="http://schemas.microsoft.com/office/drawing/2014/main" id="{A5AABA18-A108-F545-9E14-AD37111BA0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77001" y="21336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45" name="Oval 9">
            <a:extLst>
              <a:ext uri="{FF2B5EF4-FFF2-40B4-BE49-F238E27FC236}">
                <a16:creationId xmlns:a16="http://schemas.microsoft.com/office/drawing/2014/main" id="{83F65F58-D00B-A34E-A6CC-02B64D0F2DD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57876" y="1844676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46" name="Oval 10">
            <a:extLst>
              <a:ext uri="{FF2B5EF4-FFF2-40B4-BE49-F238E27FC236}">
                <a16:creationId xmlns:a16="http://schemas.microsoft.com/office/drawing/2014/main" id="{F7506AA5-A9A2-1F45-99C0-93EC7BEE0F4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200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47" name="Oval 11">
            <a:extLst>
              <a:ext uri="{FF2B5EF4-FFF2-40B4-BE49-F238E27FC236}">
                <a16:creationId xmlns:a16="http://schemas.microsoft.com/office/drawing/2014/main" id="{4498CA09-F29C-AF41-8402-F914C04681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25908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48" name="Oval 12">
            <a:extLst>
              <a:ext uri="{FF2B5EF4-FFF2-40B4-BE49-F238E27FC236}">
                <a16:creationId xmlns:a16="http://schemas.microsoft.com/office/drawing/2014/main" id="{9C978F93-A514-6C45-96CD-FD5F6CF9495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62801" y="384968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49" name="Oval 13">
            <a:extLst>
              <a:ext uri="{FF2B5EF4-FFF2-40B4-BE49-F238E27FC236}">
                <a16:creationId xmlns:a16="http://schemas.microsoft.com/office/drawing/2014/main" id="{9989C8E7-9D7A-1B43-BED0-FB853AE523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916738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50" name="Oval 14">
            <a:extLst>
              <a:ext uri="{FF2B5EF4-FFF2-40B4-BE49-F238E27FC236}">
                <a16:creationId xmlns:a16="http://schemas.microsoft.com/office/drawing/2014/main" id="{54F448D6-94D8-4049-85D3-432F0FA524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40414" y="51054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15051" name="Oval 15">
            <a:extLst>
              <a:ext uri="{FF2B5EF4-FFF2-40B4-BE49-F238E27FC236}">
                <a16:creationId xmlns:a16="http://schemas.microsoft.com/office/drawing/2014/main" id="{512CF53E-8AE2-2F4F-8B66-E29215543D4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13501" y="4876801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7" name="Arc 16">
            <a:extLst>
              <a:ext uri="{FF2B5EF4-FFF2-40B4-BE49-F238E27FC236}">
                <a16:creationId xmlns:a16="http://schemas.microsoft.com/office/drawing/2014/main" id="{1F8D32A2-1469-9848-8BA3-DD2323453C3B}"/>
              </a:ext>
            </a:extLst>
          </p:cNvPr>
          <p:cNvSpPr/>
          <p:nvPr/>
        </p:nvSpPr>
        <p:spPr bwMode="auto">
          <a:xfrm rot="6267702" flipV="1">
            <a:off x="5103020" y="1412083"/>
            <a:ext cx="3502025" cy="3900487"/>
          </a:xfrm>
          <a:prstGeom prst="arc">
            <a:avLst>
              <a:gd name="adj1" fmla="val 4087477"/>
              <a:gd name="adj2" fmla="val 869369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15053" name="TextBox 17">
            <a:extLst>
              <a:ext uri="{FF2B5EF4-FFF2-40B4-BE49-F238E27FC236}">
                <a16:creationId xmlns:a16="http://schemas.microsoft.com/office/drawing/2014/main" id="{9A92AFF4-734A-5F40-BF46-4D7C321B3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7076" y="4705351"/>
            <a:ext cx="15525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First,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(-1) …</a:t>
            </a:r>
          </a:p>
        </p:txBody>
      </p:sp>
    </p:spTree>
    <p:extLst>
      <p:ext uri="{BB962C8B-B14F-4D97-AF65-F5344CB8AC3E}">
        <p14:creationId xmlns:p14="http://schemas.microsoft.com/office/powerpoint/2010/main" val="1020450530"/>
      </p:ext>
    </p:extLst>
  </p:cSld>
  <p:clrMapOvr>
    <a:masterClrMapping/>
  </p:clrMapOvr>
  <p:transition/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065" name="Picture 2" descr="Screen shot 2016-09-28 at 3.56.38 PM.png">
            <a:extLst>
              <a:ext uri="{FF2B5EF4-FFF2-40B4-BE49-F238E27FC236}">
                <a16:creationId xmlns:a16="http://schemas.microsoft.com/office/drawing/2014/main" id="{4FC777EF-491F-2248-A7B8-A8FD839E33E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066" name="Title 1">
            <a:extLst>
              <a:ext uri="{FF2B5EF4-FFF2-40B4-BE49-F238E27FC236}">
                <a16:creationId xmlns:a16="http://schemas.microsoft.com/office/drawing/2014/main" id="{A3DC633C-DEE5-4E46-83E4-B81E49ADCED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16067" name="Straight Connector 2">
            <a:extLst>
              <a:ext uri="{FF2B5EF4-FFF2-40B4-BE49-F238E27FC236}">
                <a16:creationId xmlns:a16="http://schemas.microsoft.com/office/drawing/2014/main" id="{81889A7C-A7F4-AF42-8FF7-82EEB3419ED6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68" name="Straight Arrow Connector 3">
            <a:extLst>
              <a:ext uri="{FF2B5EF4-FFF2-40B4-BE49-F238E27FC236}">
                <a16:creationId xmlns:a16="http://schemas.microsoft.com/office/drawing/2014/main" id="{E4B7B56A-BFF0-1B4A-A8F7-51A0EA45AB9F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943600" y="1905000"/>
            <a:ext cx="6096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69" name="Straight Arrow Connector 6">
            <a:extLst>
              <a:ext uri="{FF2B5EF4-FFF2-40B4-BE49-F238E27FC236}">
                <a16:creationId xmlns:a16="http://schemas.microsoft.com/office/drawing/2014/main" id="{A9AF6619-FAC3-2C44-A429-8215714B2E8C}"/>
              </a:ext>
            </a:extLst>
          </p:cNvPr>
          <p:cNvCxnSpPr>
            <a:cxnSpLocks/>
          </p:cNvCxnSpPr>
          <p:nvPr/>
        </p:nvCxnSpPr>
        <p:spPr bwMode="auto">
          <a:xfrm flipV="1">
            <a:off x="6515100" y="4495800"/>
            <a:ext cx="457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0" name="Straight Arrow Connector 7">
            <a:extLst>
              <a:ext uri="{FF2B5EF4-FFF2-40B4-BE49-F238E27FC236}">
                <a16:creationId xmlns:a16="http://schemas.microsoft.com/office/drawing/2014/main" id="{87B157A9-33A2-3A4D-9F84-9976F90604D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972300" y="2590800"/>
            <a:ext cx="2667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1" name="Straight Arrow Connector 9">
            <a:extLst>
              <a:ext uri="{FF2B5EF4-FFF2-40B4-BE49-F238E27FC236}">
                <a16:creationId xmlns:a16="http://schemas.microsoft.com/office/drawing/2014/main" id="{7396DF24-E862-5246-BFB0-548B537F4428}"/>
              </a:ext>
            </a:extLst>
          </p:cNvPr>
          <p:cNvCxnSpPr>
            <a:cxnSpLocks/>
          </p:cNvCxnSpPr>
          <p:nvPr/>
        </p:nvCxnSpPr>
        <p:spPr bwMode="auto">
          <a:xfrm flipV="1">
            <a:off x="7200900" y="3200400"/>
            <a:ext cx="381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2" name="Straight Arrow Connector 10">
            <a:extLst>
              <a:ext uri="{FF2B5EF4-FFF2-40B4-BE49-F238E27FC236}">
                <a16:creationId xmlns:a16="http://schemas.microsoft.com/office/drawing/2014/main" id="{B5634B8C-31A2-C34A-8BBF-C540682051BC}"/>
              </a:ext>
            </a:extLst>
          </p:cNvPr>
          <p:cNvCxnSpPr>
            <a:cxnSpLocks/>
          </p:cNvCxnSpPr>
          <p:nvPr/>
        </p:nvCxnSpPr>
        <p:spPr bwMode="auto">
          <a:xfrm flipV="1">
            <a:off x="6972300" y="3886200"/>
            <a:ext cx="2667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3" name="Straight Arrow Connector 12">
            <a:extLst>
              <a:ext uri="{FF2B5EF4-FFF2-40B4-BE49-F238E27FC236}">
                <a16:creationId xmlns:a16="http://schemas.microsoft.com/office/drawing/2014/main" id="{C07E02BA-2D29-5841-9D4A-E18BAB49B27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515100" y="2133600"/>
            <a:ext cx="457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4" name="Straight Arrow Connector 13">
            <a:extLst>
              <a:ext uri="{FF2B5EF4-FFF2-40B4-BE49-F238E27FC236}">
                <a16:creationId xmlns:a16="http://schemas.microsoft.com/office/drawing/2014/main" id="{3A1887B5-9661-4944-83EE-7F3A54C4B837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6075" name="Straight Arrow Connector 15">
            <a:extLst>
              <a:ext uri="{FF2B5EF4-FFF2-40B4-BE49-F238E27FC236}">
                <a16:creationId xmlns:a16="http://schemas.microsoft.com/office/drawing/2014/main" id="{078913A8-ABE8-2444-8B74-8E0EC8CDFE45}"/>
              </a:ext>
            </a:extLst>
          </p:cNvPr>
          <p:cNvCxnSpPr>
            <a:cxnSpLocks/>
          </p:cNvCxnSpPr>
          <p:nvPr/>
        </p:nvCxnSpPr>
        <p:spPr bwMode="auto">
          <a:xfrm flipV="1">
            <a:off x="5905500" y="4953000"/>
            <a:ext cx="6096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4176848359"/>
      </p:ext>
    </p:extLst>
  </p:cSld>
  <p:clrMapOvr>
    <a:masterClrMapping/>
  </p:clrMapOvr>
  <p:transition/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89" name="Picture 2" descr="Screen shot 2016-09-28 at 3.56.38 PM.png">
            <a:extLst>
              <a:ext uri="{FF2B5EF4-FFF2-40B4-BE49-F238E27FC236}">
                <a16:creationId xmlns:a16="http://schemas.microsoft.com/office/drawing/2014/main" id="{5C32317F-5F41-CC4F-8ADA-7260CA49AFE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7090" name="Title 1">
            <a:extLst>
              <a:ext uri="{FF2B5EF4-FFF2-40B4-BE49-F238E27FC236}">
                <a16:creationId xmlns:a16="http://schemas.microsoft.com/office/drawing/2014/main" id="{3BFD82F8-B081-5441-9F97-FE1034F0148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17091" name="Straight Connector 2">
            <a:extLst>
              <a:ext uri="{FF2B5EF4-FFF2-40B4-BE49-F238E27FC236}">
                <a16:creationId xmlns:a16="http://schemas.microsoft.com/office/drawing/2014/main" id="{8621D577-FDAE-1342-8DE5-3DBF68150B55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2" name="Straight Arrow Connector 3">
            <a:extLst>
              <a:ext uri="{FF2B5EF4-FFF2-40B4-BE49-F238E27FC236}">
                <a16:creationId xmlns:a16="http://schemas.microsoft.com/office/drawing/2014/main" id="{FD187FDF-3624-CA4F-9702-629C35D820A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943600" y="1905000"/>
            <a:ext cx="6096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3" name="Straight Arrow Connector 6">
            <a:extLst>
              <a:ext uri="{FF2B5EF4-FFF2-40B4-BE49-F238E27FC236}">
                <a16:creationId xmlns:a16="http://schemas.microsoft.com/office/drawing/2014/main" id="{75197EC4-6B7F-464F-8760-BCD7FA3453E3}"/>
              </a:ext>
            </a:extLst>
          </p:cNvPr>
          <p:cNvCxnSpPr>
            <a:cxnSpLocks/>
          </p:cNvCxnSpPr>
          <p:nvPr/>
        </p:nvCxnSpPr>
        <p:spPr bwMode="auto">
          <a:xfrm flipV="1">
            <a:off x="6515100" y="4495800"/>
            <a:ext cx="457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4" name="Straight Arrow Connector 7">
            <a:extLst>
              <a:ext uri="{FF2B5EF4-FFF2-40B4-BE49-F238E27FC236}">
                <a16:creationId xmlns:a16="http://schemas.microsoft.com/office/drawing/2014/main" id="{01D6524D-D4A1-C74E-82B2-A1D7C78316B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972300" y="2590800"/>
            <a:ext cx="2667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5" name="Straight Arrow Connector 9">
            <a:extLst>
              <a:ext uri="{FF2B5EF4-FFF2-40B4-BE49-F238E27FC236}">
                <a16:creationId xmlns:a16="http://schemas.microsoft.com/office/drawing/2014/main" id="{C830DC1A-0D9C-B544-9B51-FD093D425A62}"/>
              </a:ext>
            </a:extLst>
          </p:cNvPr>
          <p:cNvCxnSpPr>
            <a:cxnSpLocks/>
          </p:cNvCxnSpPr>
          <p:nvPr/>
        </p:nvCxnSpPr>
        <p:spPr bwMode="auto">
          <a:xfrm flipV="1">
            <a:off x="7200900" y="3200400"/>
            <a:ext cx="381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6" name="Straight Arrow Connector 10">
            <a:extLst>
              <a:ext uri="{FF2B5EF4-FFF2-40B4-BE49-F238E27FC236}">
                <a16:creationId xmlns:a16="http://schemas.microsoft.com/office/drawing/2014/main" id="{B1FB0A56-81EC-504A-BFCA-9B620E3489D0}"/>
              </a:ext>
            </a:extLst>
          </p:cNvPr>
          <p:cNvCxnSpPr>
            <a:cxnSpLocks/>
          </p:cNvCxnSpPr>
          <p:nvPr/>
        </p:nvCxnSpPr>
        <p:spPr bwMode="auto">
          <a:xfrm flipV="1">
            <a:off x="6972300" y="3886200"/>
            <a:ext cx="2667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7" name="Straight Arrow Connector 12">
            <a:extLst>
              <a:ext uri="{FF2B5EF4-FFF2-40B4-BE49-F238E27FC236}">
                <a16:creationId xmlns:a16="http://schemas.microsoft.com/office/drawing/2014/main" id="{C848408F-8071-8643-9340-4F35135AA27E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515100" y="2133600"/>
            <a:ext cx="457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8" name="Straight Arrow Connector 13">
            <a:extLst>
              <a:ext uri="{FF2B5EF4-FFF2-40B4-BE49-F238E27FC236}">
                <a16:creationId xmlns:a16="http://schemas.microsoft.com/office/drawing/2014/main" id="{44657677-63CF-5B40-8AC6-804A5C5D8294}"/>
              </a:ext>
            </a:extLst>
          </p:cNvPr>
          <p:cNvCxnSpPr>
            <a:cxnSpLocks/>
          </p:cNvCxnSpPr>
          <p:nvPr/>
        </p:nvCxnSpPr>
        <p:spPr bwMode="auto">
          <a:xfrm flipH="1">
            <a:off x="5257800" y="19050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7099" name="Straight Arrow Connector 15">
            <a:extLst>
              <a:ext uri="{FF2B5EF4-FFF2-40B4-BE49-F238E27FC236}">
                <a16:creationId xmlns:a16="http://schemas.microsoft.com/office/drawing/2014/main" id="{38FB396D-7613-2A45-92C0-86240CF031AA}"/>
              </a:ext>
            </a:extLst>
          </p:cNvPr>
          <p:cNvCxnSpPr>
            <a:cxnSpLocks/>
          </p:cNvCxnSpPr>
          <p:nvPr/>
        </p:nvCxnSpPr>
        <p:spPr bwMode="auto">
          <a:xfrm flipV="1">
            <a:off x="5905500" y="4953000"/>
            <a:ext cx="6096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7100" name="TextBox 16">
            <a:extLst>
              <a:ext uri="{FF2B5EF4-FFF2-40B4-BE49-F238E27FC236}">
                <a16:creationId xmlns:a16="http://schemas.microsoft.com/office/drawing/2014/main" id="{D8768F7C-78C2-934C-B87D-16B5CF025F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6" y="5905501"/>
            <a:ext cx="2974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Then, invert all bits …</a:t>
            </a:r>
          </a:p>
        </p:txBody>
      </p:sp>
    </p:spTree>
    <p:extLst>
      <p:ext uri="{BB962C8B-B14F-4D97-AF65-F5344CB8AC3E}">
        <p14:creationId xmlns:p14="http://schemas.microsoft.com/office/powerpoint/2010/main" val="2425927795"/>
      </p:ext>
    </p:extLst>
  </p:cSld>
  <p:clrMapOvr>
    <a:masterClrMapping/>
  </p:clrMapOvr>
  <p:transition/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" descr="Screen shot 2016-09-28 at 3.56.38 PM.png">
            <a:extLst>
              <a:ext uri="{FF2B5EF4-FFF2-40B4-BE49-F238E27FC236}">
                <a16:creationId xmlns:a16="http://schemas.microsoft.com/office/drawing/2014/main" id="{5EFE4F35-CF49-AC46-B13B-654EBB65AC6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Title 1">
            <a:extLst>
              <a:ext uri="{FF2B5EF4-FFF2-40B4-BE49-F238E27FC236}">
                <a16:creationId xmlns:a16="http://schemas.microsoft.com/office/drawing/2014/main" id="{977FE234-9727-B14F-BC2B-FF5570E8AF01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18115" name="Straight Connector 2">
            <a:extLst>
              <a:ext uri="{FF2B5EF4-FFF2-40B4-BE49-F238E27FC236}">
                <a16:creationId xmlns:a16="http://schemas.microsoft.com/office/drawing/2014/main" id="{62293E47-0D0C-6043-8752-102E15C8C721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16" name="Straight Arrow Connector 3">
            <a:extLst>
              <a:ext uri="{FF2B5EF4-FFF2-40B4-BE49-F238E27FC236}">
                <a16:creationId xmlns:a16="http://schemas.microsoft.com/office/drawing/2014/main" id="{EA98A2AC-5DF1-D547-A7BD-C2D06C48314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219700" y="1905000"/>
            <a:ext cx="13335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17" name="Straight Arrow Connector 6">
            <a:extLst>
              <a:ext uri="{FF2B5EF4-FFF2-40B4-BE49-F238E27FC236}">
                <a16:creationId xmlns:a16="http://schemas.microsoft.com/office/drawing/2014/main" id="{D6B04B8F-69C5-5344-8418-0D6DF2AF1D9F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4470400"/>
            <a:ext cx="2324100" cy="482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18" name="Straight Arrow Connector 7">
            <a:extLst>
              <a:ext uri="{FF2B5EF4-FFF2-40B4-BE49-F238E27FC236}">
                <a16:creationId xmlns:a16="http://schemas.microsoft.com/office/drawing/2014/main" id="{A9A2824F-3F87-DE41-BB5E-4ADBC06364F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2590800"/>
            <a:ext cx="30480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19" name="Straight Arrow Connector 9">
            <a:extLst>
              <a:ext uri="{FF2B5EF4-FFF2-40B4-BE49-F238E27FC236}">
                <a16:creationId xmlns:a16="http://schemas.microsoft.com/office/drawing/2014/main" id="{FA840667-83A4-F44A-995C-A7A5AA74B36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276600"/>
            <a:ext cx="32766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20" name="Straight Arrow Connector 10">
            <a:extLst>
              <a:ext uri="{FF2B5EF4-FFF2-40B4-BE49-F238E27FC236}">
                <a16:creationId xmlns:a16="http://schemas.microsoft.com/office/drawing/2014/main" id="{312B2EB4-B301-E844-A07B-752C7199BB9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886200"/>
            <a:ext cx="30099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21" name="Straight Arrow Connector 12">
            <a:extLst>
              <a:ext uri="{FF2B5EF4-FFF2-40B4-BE49-F238E27FC236}">
                <a16:creationId xmlns:a16="http://schemas.microsoft.com/office/drawing/2014/main" id="{91B739CB-1287-924D-8B49-D7EFDFA17F0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2192338"/>
            <a:ext cx="2362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8122" name="Straight Arrow Connector 15">
            <a:extLst>
              <a:ext uri="{FF2B5EF4-FFF2-40B4-BE49-F238E27FC236}">
                <a16:creationId xmlns:a16="http://schemas.microsoft.com/office/drawing/2014/main" id="{7655CA12-A4F7-F34E-A3D2-04CCBEE8230E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4953000"/>
            <a:ext cx="12954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Arc 28">
            <a:extLst>
              <a:ext uri="{FF2B5EF4-FFF2-40B4-BE49-F238E27FC236}">
                <a16:creationId xmlns:a16="http://schemas.microsoft.com/office/drawing/2014/main" id="{37312E6B-55FA-1041-B746-1E0908149B06}"/>
              </a:ext>
            </a:extLst>
          </p:cNvPr>
          <p:cNvSpPr/>
          <p:nvPr/>
        </p:nvSpPr>
        <p:spPr bwMode="auto">
          <a:xfrm rot="20621738" flipV="1">
            <a:off x="5656264" y="1268413"/>
            <a:ext cx="693737" cy="709612"/>
          </a:xfrm>
          <a:prstGeom prst="arc">
            <a:avLst>
              <a:gd name="adj1" fmla="val 16200000"/>
              <a:gd name="adj2" fmla="val 1298718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4458629"/>
      </p:ext>
    </p:extLst>
  </p:cSld>
  <p:clrMapOvr>
    <a:masterClrMapping/>
  </p:clrMapOvr>
  <p:transition/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Freeform 15">
            <a:extLst>
              <a:ext uri="{FF2B5EF4-FFF2-40B4-BE49-F238E27FC236}">
                <a16:creationId xmlns:a16="http://schemas.microsoft.com/office/drawing/2014/main" id="{0E98CE1C-F7E1-8845-AC15-6398B37A0C0B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38" name="Title 1">
            <a:extLst>
              <a:ext uri="{FF2B5EF4-FFF2-40B4-BE49-F238E27FC236}">
                <a16:creationId xmlns:a16="http://schemas.microsoft.com/office/drawing/2014/main" id="{D037D96C-B4DA-C94E-828C-85CF9E296D85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9139" name="Group 129">
            <a:extLst>
              <a:ext uri="{FF2B5EF4-FFF2-40B4-BE49-F238E27FC236}">
                <a16:creationId xmlns:a16="http://schemas.microsoft.com/office/drawing/2014/main" id="{98F69064-1518-CF47-ACF9-2BC0A576AB1A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9196" name="Straight Connector 130">
              <a:extLst>
                <a:ext uri="{FF2B5EF4-FFF2-40B4-BE49-F238E27FC236}">
                  <a16:creationId xmlns:a16="http://schemas.microsoft.com/office/drawing/2014/main" id="{2C056EB7-DDB4-9246-B1F8-6507D041E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7" name="Freeform 18">
              <a:extLst>
                <a:ext uri="{FF2B5EF4-FFF2-40B4-BE49-F238E27FC236}">
                  <a16:creationId xmlns:a16="http://schemas.microsoft.com/office/drawing/2014/main" id="{5411688A-FF98-7144-9931-FC06A9F2CB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8" name="Freeform 19">
              <a:extLst>
                <a:ext uri="{FF2B5EF4-FFF2-40B4-BE49-F238E27FC236}">
                  <a16:creationId xmlns:a16="http://schemas.microsoft.com/office/drawing/2014/main" id="{547C0CF1-F28C-7444-900B-8C72B5E8E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9" name="TextBox 133">
              <a:extLst>
                <a:ext uri="{FF2B5EF4-FFF2-40B4-BE49-F238E27FC236}">
                  <a16:creationId xmlns:a16="http://schemas.microsoft.com/office/drawing/2014/main" id="{E2414508-EF75-4E43-9EE7-7CE41795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200" name="TextBox 134">
              <a:extLst>
                <a:ext uri="{FF2B5EF4-FFF2-40B4-BE49-F238E27FC236}">
                  <a16:creationId xmlns:a16="http://schemas.microsoft.com/office/drawing/2014/main" id="{D974C91A-D930-9348-AA82-8B1C25F52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0" name="Group 146">
            <a:extLst>
              <a:ext uri="{FF2B5EF4-FFF2-40B4-BE49-F238E27FC236}">
                <a16:creationId xmlns:a16="http://schemas.microsoft.com/office/drawing/2014/main" id="{A92CF52A-71E7-014A-A1DD-52D31CC5D91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9193" name="Straight Connector 147">
              <a:extLst>
                <a:ext uri="{FF2B5EF4-FFF2-40B4-BE49-F238E27FC236}">
                  <a16:creationId xmlns:a16="http://schemas.microsoft.com/office/drawing/2014/main" id="{2D4D8F66-3403-B74B-BBFE-A9D6DD8201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4" name="TextBox 150">
              <a:extLst>
                <a:ext uri="{FF2B5EF4-FFF2-40B4-BE49-F238E27FC236}">
                  <a16:creationId xmlns:a16="http://schemas.microsoft.com/office/drawing/2014/main" id="{B2155D3D-4AED-484E-947D-6D248D4DD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5" name="TextBox 151">
              <a:extLst>
                <a:ext uri="{FF2B5EF4-FFF2-40B4-BE49-F238E27FC236}">
                  <a16:creationId xmlns:a16="http://schemas.microsoft.com/office/drawing/2014/main" id="{DCBEF903-0B34-E145-89B2-48D821899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1" name="Group 152">
            <a:extLst>
              <a:ext uri="{FF2B5EF4-FFF2-40B4-BE49-F238E27FC236}">
                <a16:creationId xmlns:a16="http://schemas.microsoft.com/office/drawing/2014/main" id="{BBE6CD0E-E78B-914E-8DDE-3F96D4285D56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9190" name="Straight Connector 153">
              <a:extLst>
                <a:ext uri="{FF2B5EF4-FFF2-40B4-BE49-F238E27FC236}">
                  <a16:creationId xmlns:a16="http://schemas.microsoft.com/office/drawing/2014/main" id="{3E6A1E9E-A2C9-8A4D-A753-5AC1A2EB00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1" name="TextBox 156">
              <a:extLst>
                <a:ext uri="{FF2B5EF4-FFF2-40B4-BE49-F238E27FC236}">
                  <a16:creationId xmlns:a16="http://schemas.microsoft.com/office/drawing/2014/main" id="{5F3E4F28-BAF7-904E-9F0A-D8A801F0B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2" name="TextBox 157">
              <a:extLst>
                <a:ext uri="{FF2B5EF4-FFF2-40B4-BE49-F238E27FC236}">
                  <a16:creationId xmlns:a16="http://schemas.microsoft.com/office/drawing/2014/main" id="{314C4D65-0B62-8A4E-BA91-33288DCAB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2" name="Group 158">
            <a:extLst>
              <a:ext uri="{FF2B5EF4-FFF2-40B4-BE49-F238E27FC236}">
                <a16:creationId xmlns:a16="http://schemas.microsoft.com/office/drawing/2014/main" id="{6A32F503-E7A1-CC45-B5F4-BBCB2366A3E7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9187" name="Straight Connector 159">
              <a:extLst>
                <a:ext uri="{FF2B5EF4-FFF2-40B4-BE49-F238E27FC236}">
                  <a16:creationId xmlns:a16="http://schemas.microsoft.com/office/drawing/2014/main" id="{B77790BC-8B6E-1B4A-A163-3855B23CB4E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8" name="TextBox 162">
              <a:extLst>
                <a:ext uri="{FF2B5EF4-FFF2-40B4-BE49-F238E27FC236}">
                  <a16:creationId xmlns:a16="http://schemas.microsoft.com/office/drawing/2014/main" id="{D52BB421-6061-C842-9A25-1F1176F2F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9" name="TextBox 163">
              <a:extLst>
                <a:ext uri="{FF2B5EF4-FFF2-40B4-BE49-F238E27FC236}">
                  <a16:creationId xmlns:a16="http://schemas.microsoft.com/office/drawing/2014/main" id="{2FA32E3C-A932-C741-87D2-0529FD84F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3" name="Group 164">
            <a:extLst>
              <a:ext uri="{FF2B5EF4-FFF2-40B4-BE49-F238E27FC236}">
                <a16:creationId xmlns:a16="http://schemas.microsoft.com/office/drawing/2014/main" id="{CE9BCFB3-57DC-DF45-A64B-A94F4EF7EAE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9184" name="Straight Connector 165">
              <a:extLst>
                <a:ext uri="{FF2B5EF4-FFF2-40B4-BE49-F238E27FC236}">
                  <a16:creationId xmlns:a16="http://schemas.microsoft.com/office/drawing/2014/main" id="{08B456A0-FA29-7A4F-88ED-0D20D18F10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5" name="TextBox 168">
              <a:extLst>
                <a:ext uri="{FF2B5EF4-FFF2-40B4-BE49-F238E27FC236}">
                  <a16:creationId xmlns:a16="http://schemas.microsoft.com/office/drawing/2014/main" id="{79FBFA96-8F73-214A-9E99-7037B594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6" name="TextBox 169">
              <a:extLst>
                <a:ext uri="{FF2B5EF4-FFF2-40B4-BE49-F238E27FC236}">
                  <a16:creationId xmlns:a16="http://schemas.microsoft.com/office/drawing/2014/main" id="{FFA48A8C-A501-B04C-A80F-647AA0C9A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4" name="Group 170">
            <a:extLst>
              <a:ext uri="{FF2B5EF4-FFF2-40B4-BE49-F238E27FC236}">
                <a16:creationId xmlns:a16="http://schemas.microsoft.com/office/drawing/2014/main" id="{428CDE8B-F10F-5C47-8CD6-AB68E69125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9182" name="Straight Connector 171">
              <a:extLst>
                <a:ext uri="{FF2B5EF4-FFF2-40B4-BE49-F238E27FC236}">
                  <a16:creationId xmlns:a16="http://schemas.microsoft.com/office/drawing/2014/main" id="{9C36DF2E-A7B8-5148-BFBA-25FB0697410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3" name="TextBox 173">
              <a:extLst>
                <a:ext uri="{FF2B5EF4-FFF2-40B4-BE49-F238E27FC236}">
                  <a16:creationId xmlns:a16="http://schemas.microsoft.com/office/drawing/2014/main" id="{97B8259C-590A-3643-A8BD-2BD80BCF1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5" name="Group 200">
            <a:extLst>
              <a:ext uri="{FF2B5EF4-FFF2-40B4-BE49-F238E27FC236}">
                <a16:creationId xmlns:a16="http://schemas.microsoft.com/office/drawing/2014/main" id="{5A114D23-0B6A-DA4F-9CC7-D7418F90758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9180" name="Straight Connector 201">
              <a:extLst>
                <a:ext uri="{FF2B5EF4-FFF2-40B4-BE49-F238E27FC236}">
                  <a16:creationId xmlns:a16="http://schemas.microsoft.com/office/drawing/2014/main" id="{BD19459A-F754-0644-B63B-DEB9C333AAE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1" name="TextBox 202">
              <a:extLst>
                <a:ext uri="{FF2B5EF4-FFF2-40B4-BE49-F238E27FC236}">
                  <a16:creationId xmlns:a16="http://schemas.microsoft.com/office/drawing/2014/main" id="{9DE900EA-291B-FE45-8C6F-10E88B15A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6" name="Group 146">
            <a:extLst>
              <a:ext uri="{FF2B5EF4-FFF2-40B4-BE49-F238E27FC236}">
                <a16:creationId xmlns:a16="http://schemas.microsoft.com/office/drawing/2014/main" id="{99856E89-45BA-F742-8E1E-5FB415D92275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9177" name="Straight Connector 147">
              <a:extLst>
                <a:ext uri="{FF2B5EF4-FFF2-40B4-BE49-F238E27FC236}">
                  <a16:creationId xmlns:a16="http://schemas.microsoft.com/office/drawing/2014/main" id="{C689755A-441B-5049-9B8D-F5425CE558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8" name="TextBox 150">
              <a:extLst>
                <a:ext uri="{FF2B5EF4-FFF2-40B4-BE49-F238E27FC236}">
                  <a16:creationId xmlns:a16="http://schemas.microsoft.com/office/drawing/2014/main" id="{5A737576-5D3F-5B4F-90C7-75BCFFE49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9" name="TextBox 151">
              <a:extLst>
                <a:ext uri="{FF2B5EF4-FFF2-40B4-BE49-F238E27FC236}">
                  <a16:creationId xmlns:a16="http://schemas.microsoft.com/office/drawing/2014/main" id="{E19FDBD0-AEB5-1D49-9579-D8CFD2B5C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7" name="Group 152">
            <a:extLst>
              <a:ext uri="{FF2B5EF4-FFF2-40B4-BE49-F238E27FC236}">
                <a16:creationId xmlns:a16="http://schemas.microsoft.com/office/drawing/2014/main" id="{550F40C0-ECE4-FD46-A9DE-85A0789F0498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9174" name="Straight Connector 153">
              <a:extLst>
                <a:ext uri="{FF2B5EF4-FFF2-40B4-BE49-F238E27FC236}">
                  <a16:creationId xmlns:a16="http://schemas.microsoft.com/office/drawing/2014/main" id="{2F45373C-EAEB-E640-AB3E-448FEB78CD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5" name="TextBox 156">
              <a:extLst>
                <a:ext uri="{FF2B5EF4-FFF2-40B4-BE49-F238E27FC236}">
                  <a16:creationId xmlns:a16="http://schemas.microsoft.com/office/drawing/2014/main" id="{B149A8F0-151F-DB4B-90C6-B83BF7862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6" name="TextBox 157">
              <a:extLst>
                <a:ext uri="{FF2B5EF4-FFF2-40B4-BE49-F238E27FC236}">
                  <a16:creationId xmlns:a16="http://schemas.microsoft.com/office/drawing/2014/main" id="{B42DFC8D-B18E-FA4D-B9E9-8779A7608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8" name="Group 158">
            <a:extLst>
              <a:ext uri="{FF2B5EF4-FFF2-40B4-BE49-F238E27FC236}">
                <a16:creationId xmlns:a16="http://schemas.microsoft.com/office/drawing/2014/main" id="{6D161CC4-7706-104A-A75F-8DD8FD374044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9171" name="Straight Connector 159">
              <a:extLst>
                <a:ext uri="{FF2B5EF4-FFF2-40B4-BE49-F238E27FC236}">
                  <a16:creationId xmlns:a16="http://schemas.microsoft.com/office/drawing/2014/main" id="{5FF2F807-1160-6B49-B33F-66C11DBEBF9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2" name="TextBox 162">
              <a:extLst>
                <a:ext uri="{FF2B5EF4-FFF2-40B4-BE49-F238E27FC236}">
                  <a16:creationId xmlns:a16="http://schemas.microsoft.com/office/drawing/2014/main" id="{FBB4974A-7DC0-7B4B-89C1-5FED75398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3" name="TextBox 163">
              <a:extLst>
                <a:ext uri="{FF2B5EF4-FFF2-40B4-BE49-F238E27FC236}">
                  <a16:creationId xmlns:a16="http://schemas.microsoft.com/office/drawing/2014/main" id="{3D3223BA-83A5-694D-9489-42B9A67C9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9" name="Group 164">
            <a:extLst>
              <a:ext uri="{FF2B5EF4-FFF2-40B4-BE49-F238E27FC236}">
                <a16:creationId xmlns:a16="http://schemas.microsoft.com/office/drawing/2014/main" id="{1755C3EF-0ACE-CF45-BBEF-55CA61032A3E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1"/>
            <a:ext cx="384175" cy="1958975"/>
            <a:chOff x="1663075" y="1513659"/>
            <a:chExt cx="383554" cy="4434918"/>
          </a:xfrm>
        </p:grpSpPr>
        <p:cxnSp>
          <p:nvCxnSpPr>
            <p:cNvPr id="219168" name="Straight Connector 165">
              <a:extLst>
                <a:ext uri="{FF2B5EF4-FFF2-40B4-BE49-F238E27FC236}">
                  <a16:creationId xmlns:a16="http://schemas.microsoft.com/office/drawing/2014/main" id="{19221A12-F2D9-354E-88E2-85FC53D1A4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9" name="TextBox 168">
              <a:extLst>
                <a:ext uri="{FF2B5EF4-FFF2-40B4-BE49-F238E27FC236}">
                  <a16:creationId xmlns:a16="http://schemas.microsoft.com/office/drawing/2014/main" id="{9445C9B9-7D8E-A84D-A3D7-E9B4B46E7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130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0" name="TextBox 169">
              <a:extLst>
                <a:ext uri="{FF2B5EF4-FFF2-40B4-BE49-F238E27FC236}">
                  <a16:creationId xmlns:a16="http://schemas.microsoft.com/office/drawing/2014/main" id="{7637D179-48EE-BD43-A0C7-56882E190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3129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0" name="Group 129">
            <a:extLst>
              <a:ext uri="{FF2B5EF4-FFF2-40B4-BE49-F238E27FC236}">
                <a16:creationId xmlns:a16="http://schemas.microsoft.com/office/drawing/2014/main" id="{2ECD6A91-2E8D-2443-8F1E-4325AEFF3142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9163" name="Straight Connector 130">
              <a:extLst>
                <a:ext uri="{FF2B5EF4-FFF2-40B4-BE49-F238E27FC236}">
                  <a16:creationId xmlns:a16="http://schemas.microsoft.com/office/drawing/2014/main" id="{037A93CF-284F-1F4D-A9AE-348E24D341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4" name="Freeform 18">
              <a:extLst>
                <a:ext uri="{FF2B5EF4-FFF2-40B4-BE49-F238E27FC236}">
                  <a16:creationId xmlns:a16="http://schemas.microsoft.com/office/drawing/2014/main" id="{094166AC-21FE-6F4B-8354-5707B91C33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5" name="Freeform 19">
              <a:extLst>
                <a:ext uri="{FF2B5EF4-FFF2-40B4-BE49-F238E27FC236}">
                  <a16:creationId xmlns:a16="http://schemas.microsoft.com/office/drawing/2014/main" id="{291EDA57-A58E-AA4C-9B30-0C83414CF6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6" name="TextBox 133">
              <a:extLst>
                <a:ext uri="{FF2B5EF4-FFF2-40B4-BE49-F238E27FC236}">
                  <a16:creationId xmlns:a16="http://schemas.microsoft.com/office/drawing/2014/main" id="{53E7B13F-5115-F34A-AB8A-27A241AAD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7" name="TextBox 134">
              <a:extLst>
                <a:ext uri="{FF2B5EF4-FFF2-40B4-BE49-F238E27FC236}">
                  <a16:creationId xmlns:a16="http://schemas.microsoft.com/office/drawing/2014/main" id="{41DAC3B8-899F-9945-9521-5EF533859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1" name="Group 129">
            <a:extLst>
              <a:ext uri="{FF2B5EF4-FFF2-40B4-BE49-F238E27FC236}">
                <a16:creationId xmlns:a16="http://schemas.microsoft.com/office/drawing/2014/main" id="{84D6E499-9C6C-9140-B924-8144885D2F9D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9158" name="Straight Connector 130">
              <a:extLst>
                <a:ext uri="{FF2B5EF4-FFF2-40B4-BE49-F238E27FC236}">
                  <a16:creationId xmlns:a16="http://schemas.microsoft.com/office/drawing/2014/main" id="{87564661-AF0F-A64E-B020-CBF7239596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9" name="Freeform 18">
              <a:extLst>
                <a:ext uri="{FF2B5EF4-FFF2-40B4-BE49-F238E27FC236}">
                  <a16:creationId xmlns:a16="http://schemas.microsoft.com/office/drawing/2014/main" id="{556D7605-CFC9-2D4F-8237-50AF7E2FDC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19">
              <a:extLst>
                <a:ext uri="{FF2B5EF4-FFF2-40B4-BE49-F238E27FC236}">
                  <a16:creationId xmlns:a16="http://schemas.microsoft.com/office/drawing/2014/main" id="{0DC944FD-A14E-D945-85BC-32F3DECC65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TextBox 133">
              <a:extLst>
                <a:ext uri="{FF2B5EF4-FFF2-40B4-BE49-F238E27FC236}">
                  <a16:creationId xmlns:a16="http://schemas.microsoft.com/office/drawing/2014/main" id="{38FD8B1B-9AE3-4744-899D-796AB7BEF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2" name="TextBox 134">
              <a:extLst>
                <a:ext uri="{FF2B5EF4-FFF2-40B4-BE49-F238E27FC236}">
                  <a16:creationId xmlns:a16="http://schemas.microsoft.com/office/drawing/2014/main" id="{BB1D9B95-E536-664C-8683-A6DD36B29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2" name="Group 129">
            <a:extLst>
              <a:ext uri="{FF2B5EF4-FFF2-40B4-BE49-F238E27FC236}">
                <a16:creationId xmlns:a16="http://schemas.microsoft.com/office/drawing/2014/main" id="{62156956-9374-6A43-A5CA-E39B391A7445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9153" name="Straight Connector 130">
              <a:extLst>
                <a:ext uri="{FF2B5EF4-FFF2-40B4-BE49-F238E27FC236}">
                  <a16:creationId xmlns:a16="http://schemas.microsoft.com/office/drawing/2014/main" id="{5DF240B8-5C0B-A24B-98D3-5CE4C44041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4" name="Freeform 18">
              <a:extLst>
                <a:ext uri="{FF2B5EF4-FFF2-40B4-BE49-F238E27FC236}">
                  <a16:creationId xmlns:a16="http://schemas.microsoft.com/office/drawing/2014/main" id="{45EB94C5-CEA1-6E4C-AB26-7E602175B5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5" name="Freeform 19">
              <a:extLst>
                <a:ext uri="{FF2B5EF4-FFF2-40B4-BE49-F238E27FC236}">
                  <a16:creationId xmlns:a16="http://schemas.microsoft.com/office/drawing/2014/main" id="{63437431-DFE3-4745-ABDA-090DDB8752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6" name="TextBox 133">
              <a:extLst>
                <a:ext uri="{FF2B5EF4-FFF2-40B4-BE49-F238E27FC236}">
                  <a16:creationId xmlns:a16="http://schemas.microsoft.com/office/drawing/2014/main" id="{280D8DF3-967C-864E-A441-F3338ACE7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9157" name="TextBox 134">
              <a:extLst>
                <a:ext uri="{FF2B5EF4-FFF2-40B4-BE49-F238E27FC236}">
                  <a16:creationId xmlns:a16="http://schemas.microsoft.com/office/drawing/2014/main" id="{05C92F0F-AF41-3F49-B455-450236008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711810"/>
      </p:ext>
    </p:extLst>
  </p:cSld>
  <p:clrMapOvr>
    <a:masterClrMapping/>
  </p:clrMapOvr>
  <p:transition/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Freeform 15">
            <a:extLst>
              <a:ext uri="{FF2B5EF4-FFF2-40B4-BE49-F238E27FC236}">
                <a16:creationId xmlns:a16="http://schemas.microsoft.com/office/drawing/2014/main" id="{0E98CE1C-F7E1-8845-AC15-6398B37A0C0B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38" name="Title 1">
            <a:extLst>
              <a:ext uri="{FF2B5EF4-FFF2-40B4-BE49-F238E27FC236}">
                <a16:creationId xmlns:a16="http://schemas.microsoft.com/office/drawing/2014/main" id="{D037D96C-B4DA-C94E-828C-85CF9E296D85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9139" name="Group 129">
            <a:extLst>
              <a:ext uri="{FF2B5EF4-FFF2-40B4-BE49-F238E27FC236}">
                <a16:creationId xmlns:a16="http://schemas.microsoft.com/office/drawing/2014/main" id="{98F69064-1518-CF47-ACF9-2BC0A576AB1A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9196" name="Straight Connector 130">
              <a:extLst>
                <a:ext uri="{FF2B5EF4-FFF2-40B4-BE49-F238E27FC236}">
                  <a16:creationId xmlns:a16="http://schemas.microsoft.com/office/drawing/2014/main" id="{2C056EB7-DDB4-9246-B1F8-6507D041E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7" name="Freeform 18">
              <a:extLst>
                <a:ext uri="{FF2B5EF4-FFF2-40B4-BE49-F238E27FC236}">
                  <a16:creationId xmlns:a16="http://schemas.microsoft.com/office/drawing/2014/main" id="{5411688A-FF98-7144-9931-FC06A9F2CB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8" name="Freeform 19">
              <a:extLst>
                <a:ext uri="{FF2B5EF4-FFF2-40B4-BE49-F238E27FC236}">
                  <a16:creationId xmlns:a16="http://schemas.microsoft.com/office/drawing/2014/main" id="{547C0CF1-F28C-7444-900B-8C72B5E8E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9" name="TextBox 133">
              <a:extLst>
                <a:ext uri="{FF2B5EF4-FFF2-40B4-BE49-F238E27FC236}">
                  <a16:creationId xmlns:a16="http://schemas.microsoft.com/office/drawing/2014/main" id="{E2414508-EF75-4E43-9EE7-7CE41795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200" name="TextBox 134">
              <a:extLst>
                <a:ext uri="{FF2B5EF4-FFF2-40B4-BE49-F238E27FC236}">
                  <a16:creationId xmlns:a16="http://schemas.microsoft.com/office/drawing/2014/main" id="{D974C91A-D930-9348-AA82-8B1C25F52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0" name="Group 146">
            <a:extLst>
              <a:ext uri="{FF2B5EF4-FFF2-40B4-BE49-F238E27FC236}">
                <a16:creationId xmlns:a16="http://schemas.microsoft.com/office/drawing/2014/main" id="{A92CF52A-71E7-014A-A1DD-52D31CC5D91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9193" name="Straight Connector 147">
              <a:extLst>
                <a:ext uri="{FF2B5EF4-FFF2-40B4-BE49-F238E27FC236}">
                  <a16:creationId xmlns:a16="http://schemas.microsoft.com/office/drawing/2014/main" id="{2D4D8F66-3403-B74B-BBFE-A9D6DD8201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4" name="TextBox 150">
              <a:extLst>
                <a:ext uri="{FF2B5EF4-FFF2-40B4-BE49-F238E27FC236}">
                  <a16:creationId xmlns:a16="http://schemas.microsoft.com/office/drawing/2014/main" id="{B2155D3D-4AED-484E-947D-6D248D4DD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5" name="TextBox 151">
              <a:extLst>
                <a:ext uri="{FF2B5EF4-FFF2-40B4-BE49-F238E27FC236}">
                  <a16:creationId xmlns:a16="http://schemas.microsoft.com/office/drawing/2014/main" id="{DCBEF903-0B34-E145-89B2-48D821899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1" name="Group 152">
            <a:extLst>
              <a:ext uri="{FF2B5EF4-FFF2-40B4-BE49-F238E27FC236}">
                <a16:creationId xmlns:a16="http://schemas.microsoft.com/office/drawing/2014/main" id="{BBE6CD0E-E78B-914E-8DDE-3F96D4285D56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9190" name="Straight Connector 153">
              <a:extLst>
                <a:ext uri="{FF2B5EF4-FFF2-40B4-BE49-F238E27FC236}">
                  <a16:creationId xmlns:a16="http://schemas.microsoft.com/office/drawing/2014/main" id="{3E6A1E9E-A2C9-8A4D-A753-5AC1A2EB00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1" name="TextBox 156">
              <a:extLst>
                <a:ext uri="{FF2B5EF4-FFF2-40B4-BE49-F238E27FC236}">
                  <a16:creationId xmlns:a16="http://schemas.microsoft.com/office/drawing/2014/main" id="{5F3E4F28-BAF7-904E-9F0A-D8A801F0B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2" name="TextBox 157">
              <a:extLst>
                <a:ext uri="{FF2B5EF4-FFF2-40B4-BE49-F238E27FC236}">
                  <a16:creationId xmlns:a16="http://schemas.microsoft.com/office/drawing/2014/main" id="{314C4D65-0B62-8A4E-BA91-33288DCAB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2" name="Group 158">
            <a:extLst>
              <a:ext uri="{FF2B5EF4-FFF2-40B4-BE49-F238E27FC236}">
                <a16:creationId xmlns:a16="http://schemas.microsoft.com/office/drawing/2014/main" id="{6A32F503-E7A1-CC45-B5F4-BBCB2366A3E7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9187" name="Straight Connector 159">
              <a:extLst>
                <a:ext uri="{FF2B5EF4-FFF2-40B4-BE49-F238E27FC236}">
                  <a16:creationId xmlns:a16="http://schemas.microsoft.com/office/drawing/2014/main" id="{B77790BC-8B6E-1B4A-A163-3855B23CB4E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8" name="TextBox 162">
              <a:extLst>
                <a:ext uri="{FF2B5EF4-FFF2-40B4-BE49-F238E27FC236}">
                  <a16:creationId xmlns:a16="http://schemas.microsoft.com/office/drawing/2014/main" id="{D52BB421-6061-C842-9A25-1F1176F2F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9" name="TextBox 163">
              <a:extLst>
                <a:ext uri="{FF2B5EF4-FFF2-40B4-BE49-F238E27FC236}">
                  <a16:creationId xmlns:a16="http://schemas.microsoft.com/office/drawing/2014/main" id="{2FA32E3C-A932-C741-87D2-0529FD84F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3" name="Group 164">
            <a:extLst>
              <a:ext uri="{FF2B5EF4-FFF2-40B4-BE49-F238E27FC236}">
                <a16:creationId xmlns:a16="http://schemas.microsoft.com/office/drawing/2014/main" id="{CE9BCFB3-57DC-DF45-A64B-A94F4EF7EAE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9184" name="Straight Connector 165">
              <a:extLst>
                <a:ext uri="{FF2B5EF4-FFF2-40B4-BE49-F238E27FC236}">
                  <a16:creationId xmlns:a16="http://schemas.microsoft.com/office/drawing/2014/main" id="{08B456A0-FA29-7A4F-88ED-0D20D18F10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5" name="TextBox 168">
              <a:extLst>
                <a:ext uri="{FF2B5EF4-FFF2-40B4-BE49-F238E27FC236}">
                  <a16:creationId xmlns:a16="http://schemas.microsoft.com/office/drawing/2014/main" id="{79FBFA96-8F73-214A-9E99-7037B594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6" name="TextBox 169">
              <a:extLst>
                <a:ext uri="{FF2B5EF4-FFF2-40B4-BE49-F238E27FC236}">
                  <a16:creationId xmlns:a16="http://schemas.microsoft.com/office/drawing/2014/main" id="{FFA48A8C-A501-B04C-A80F-647AA0C9A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4" name="Group 170">
            <a:extLst>
              <a:ext uri="{FF2B5EF4-FFF2-40B4-BE49-F238E27FC236}">
                <a16:creationId xmlns:a16="http://schemas.microsoft.com/office/drawing/2014/main" id="{428CDE8B-F10F-5C47-8CD6-AB68E69125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9182" name="Straight Connector 171">
              <a:extLst>
                <a:ext uri="{FF2B5EF4-FFF2-40B4-BE49-F238E27FC236}">
                  <a16:creationId xmlns:a16="http://schemas.microsoft.com/office/drawing/2014/main" id="{9C36DF2E-A7B8-5148-BFBA-25FB0697410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3" name="TextBox 173">
              <a:extLst>
                <a:ext uri="{FF2B5EF4-FFF2-40B4-BE49-F238E27FC236}">
                  <a16:creationId xmlns:a16="http://schemas.microsoft.com/office/drawing/2014/main" id="{97B8259C-590A-3643-A8BD-2BD80BCF1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5" name="Group 200">
            <a:extLst>
              <a:ext uri="{FF2B5EF4-FFF2-40B4-BE49-F238E27FC236}">
                <a16:creationId xmlns:a16="http://schemas.microsoft.com/office/drawing/2014/main" id="{5A114D23-0B6A-DA4F-9CC7-D7418F90758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9180" name="Straight Connector 201">
              <a:extLst>
                <a:ext uri="{FF2B5EF4-FFF2-40B4-BE49-F238E27FC236}">
                  <a16:creationId xmlns:a16="http://schemas.microsoft.com/office/drawing/2014/main" id="{BD19459A-F754-0644-B63B-DEB9C333AAE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1" name="TextBox 202">
              <a:extLst>
                <a:ext uri="{FF2B5EF4-FFF2-40B4-BE49-F238E27FC236}">
                  <a16:creationId xmlns:a16="http://schemas.microsoft.com/office/drawing/2014/main" id="{9DE900EA-291B-FE45-8C6F-10E88B15A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6" name="Group 146">
            <a:extLst>
              <a:ext uri="{FF2B5EF4-FFF2-40B4-BE49-F238E27FC236}">
                <a16:creationId xmlns:a16="http://schemas.microsoft.com/office/drawing/2014/main" id="{99856E89-45BA-F742-8E1E-5FB415D92275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9177" name="Straight Connector 147">
              <a:extLst>
                <a:ext uri="{FF2B5EF4-FFF2-40B4-BE49-F238E27FC236}">
                  <a16:creationId xmlns:a16="http://schemas.microsoft.com/office/drawing/2014/main" id="{C689755A-441B-5049-9B8D-F5425CE558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8" name="TextBox 150">
              <a:extLst>
                <a:ext uri="{FF2B5EF4-FFF2-40B4-BE49-F238E27FC236}">
                  <a16:creationId xmlns:a16="http://schemas.microsoft.com/office/drawing/2014/main" id="{5A737576-5D3F-5B4F-90C7-75BCFFE49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9" name="TextBox 151">
              <a:extLst>
                <a:ext uri="{FF2B5EF4-FFF2-40B4-BE49-F238E27FC236}">
                  <a16:creationId xmlns:a16="http://schemas.microsoft.com/office/drawing/2014/main" id="{E19FDBD0-AEB5-1D49-9579-D8CFD2B5C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7" name="Group 152">
            <a:extLst>
              <a:ext uri="{FF2B5EF4-FFF2-40B4-BE49-F238E27FC236}">
                <a16:creationId xmlns:a16="http://schemas.microsoft.com/office/drawing/2014/main" id="{550F40C0-ECE4-FD46-A9DE-85A0789F0498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9174" name="Straight Connector 153">
              <a:extLst>
                <a:ext uri="{FF2B5EF4-FFF2-40B4-BE49-F238E27FC236}">
                  <a16:creationId xmlns:a16="http://schemas.microsoft.com/office/drawing/2014/main" id="{2F45373C-EAEB-E640-AB3E-448FEB78CD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5" name="TextBox 156">
              <a:extLst>
                <a:ext uri="{FF2B5EF4-FFF2-40B4-BE49-F238E27FC236}">
                  <a16:creationId xmlns:a16="http://schemas.microsoft.com/office/drawing/2014/main" id="{B149A8F0-151F-DB4B-90C6-B83BF7862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6" name="TextBox 157">
              <a:extLst>
                <a:ext uri="{FF2B5EF4-FFF2-40B4-BE49-F238E27FC236}">
                  <a16:creationId xmlns:a16="http://schemas.microsoft.com/office/drawing/2014/main" id="{B42DFC8D-B18E-FA4D-B9E9-8779A7608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8" name="Group 158">
            <a:extLst>
              <a:ext uri="{FF2B5EF4-FFF2-40B4-BE49-F238E27FC236}">
                <a16:creationId xmlns:a16="http://schemas.microsoft.com/office/drawing/2014/main" id="{6D161CC4-7706-104A-A75F-8DD8FD374044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9171" name="Straight Connector 159">
              <a:extLst>
                <a:ext uri="{FF2B5EF4-FFF2-40B4-BE49-F238E27FC236}">
                  <a16:creationId xmlns:a16="http://schemas.microsoft.com/office/drawing/2014/main" id="{5FF2F807-1160-6B49-B33F-66C11DBEBF9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2" name="TextBox 162">
              <a:extLst>
                <a:ext uri="{FF2B5EF4-FFF2-40B4-BE49-F238E27FC236}">
                  <a16:creationId xmlns:a16="http://schemas.microsoft.com/office/drawing/2014/main" id="{FBB4974A-7DC0-7B4B-89C1-5FED75398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3" name="TextBox 163">
              <a:extLst>
                <a:ext uri="{FF2B5EF4-FFF2-40B4-BE49-F238E27FC236}">
                  <a16:creationId xmlns:a16="http://schemas.microsoft.com/office/drawing/2014/main" id="{3D3223BA-83A5-694D-9489-42B9A67C9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9" name="Group 164">
            <a:extLst>
              <a:ext uri="{FF2B5EF4-FFF2-40B4-BE49-F238E27FC236}">
                <a16:creationId xmlns:a16="http://schemas.microsoft.com/office/drawing/2014/main" id="{1755C3EF-0ACE-CF45-BBEF-55CA61032A3E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1"/>
            <a:ext cx="384175" cy="1958975"/>
            <a:chOff x="1663075" y="1513659"/>
            <a:chExt cx="383554" cy="4434918"/>
          </a:xfrm>
        </p:grpSpPr>
        <p:cxnSp>
          <p:nvCxnSpPr>
            <p:cNvPr id="219168" name="Straight Connector 165">
              <a:extLst>
                <a:ext uri="{FF2B5EF4-FFF2-40B4-BE49-F238E27FC236}">
                  <a16:creationId xmlns:a16="http://schemas.microsoft.com/office/drawing/2014/main" id="{19221A12-F2D9-354E-88E2-85FC53D1A4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9" name="TextBox 168">
              <a:extLst>
                <a:ext uri="{FF2B5EF4-FFF2-40B4-BE49-F238E27FC236}">
                  <a16:creationId xmlns:a16="http://schemas.microsoft.com/office/drawing/2014/main" id="{9445C9B9-7D8E-A84D-A3D7-E9B4B46E7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130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0" name="TextBox 169">
              <a:extLst>
                <a:ext uri="{FF2B5EF4-FFF2-40B4-BE49-F238E27FC236}">
                  <a16:creationId xmlns:a16="http://schemas.microsoft.com/office/drawing/2014/main" id="{7637D179-48EE-BD43-A0C7-56882E190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3129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0" name="Group 129">
            <a:extLst>
              <a:ext uri="{FF2B5EF4-FFF2-40B4-BE49-F238E27FC236}">
                <a16:creationId xmlns:a16="http://schemas.microsoft.com/office/drawing/2014/main" id="{2ECD6A91-2E8D-2443-8F1E-4325AEFF3142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9163" name="Straight Connector 130">
              <a:extLst>
                <a:ext uri="{FF2B5EF4-FFF2-40B4-BE49-F238E27FC236}">
                  <a16:creationId xmlns:a16="http://schemas.microsoft.com/office/drawing/2014/main" id="{037A93CF-284F-1F4D-A9AE-348E24D341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4" name="Freeform 18">
              <a:extLst>
                <a:ext uri="{FF2B5EF4-FFF2-40B4-BE49-F238E27FC236}">
                  <a16:creationId xmlns:a16="http://schemas.microsoft.com/office/drawing/2014/main" id="{094166AC-21FE-6F4B-8354-5707B91C33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5" name="Freeform 19">
              <a:extLst>
                <a:ext uri="{FF2B5EF4-FFF2-40B4-BE49-F238E27FC236}">
                  <a16:creationId xmlns:a16="http://schemas.microsoft.com/office/drawing/2014/main" id="{291EDA57-A58E-AA4C-9B30-0C83414CF6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6" name="TextBox 133">
              <a:extLst>
                <a:ext uri="{FF2B5EF4-FFF2-40B4-BE49-F238E27FC236}">
                  <a16:creationId xmlns:a16="http://schemas.microsoft.com/office/drawing/2014/main" id="{53E7B13F-5115-F34A-AB8A-27A241AAD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7" name="TextBox 134">
              <a:extLst>
                <a:ext uri="{FF2B5EF4-FFF2-40B4-BE49-F238E27FC236}">
                  <a16:creationId xmlns:a16="http://schemas.microsoft.com/office/drawing/2014/main" id="{41DAC3B8-899F-9945-9521-5EF533859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1" name="Group 129">
            <a:extLst>
              <a:ext uri="{FF2B5EF4-FFF2-40B4-BE49-F238E27FC236}">
                <a16:creationId xmlns:a16="http://schemas.microsoft.com/office/drawing/2014/main" id="{84D6E499-9C6C-9140-B924-8144885D2F9D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9158" name="Straight Connector 130">
              <a:extLst>
                <a:ext uri="{FF2B5EF4-FFF2-40B4-BE49-F238E27FC236}">
                  <a16:creationId xmlns:a16="http://schemas.microsoft.com/office/drawing/2014/main" id="{87564661-AF0F-A64E-B020-CBF7239596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9" name="Freeform 18">
              <a:extLst>
                <a:ext uri="{FF2B5EF4-FFF2-40B4-BE49-F238E27FC236}">
                  <a16:creationId xmlns:a16="http://schemas.microsoft.com/office/drawing/2014/main" id="{556D7605-CFC9-2D4F-8237-50AF7E2FDC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19">
              <a:extLst>
                <a:ext uri="{FF2B5EF4-FFF2-40B4-BE49-F238E27FC236}">
                  <a16:creationId xmlns:a16="http://schemas.microsoft.com/office/drawing/2014/main" id="{0DC944FD-A14E-D945-85BC-32F3DECC65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TextBox 133">
              <a:extLst>
                <a:ext uri="{FF2B5EF4-FFF2-40B4-BE49-F238E27FC236}">
                  <a16:creationId xmlns:a16="http://schemas.microsoft.com/office/drawing/2014/main" id="{38FD8B1B-9AE3-4744-899D-796AB7BEF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2" name="TextBox 134">
              <a:extLst>
                <a:ext uri="{FF2B5EF4-FFF2-40B4-BE49-F238E27FC236}">
                  <a16:creationId xmlns:a16="http://schemas.microsoft.com/office/drawing/2014/main" id="{BB1D9B95-E536-664C-8683-A6DD36B29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2" name="Group 129">
            <a:extLst>
              <a:ext uri="{FF2B5EF4-FFF2-40B4-BE49-F238E27FC236}">
                <a16:creationId xmlns:a16="http://schemas.microsoft.com/office/drawing/2014/main" id="{62156956-9374-6A43-A5CA-E39B391A7445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9153" name="Straight Connector 130">
              <a:extLst>
                <a:ext uri="{FF2B5EF4-FFF2-40B4-BE49-F238E27FC236}">
                  <a16:creationId xmlns:a16="http://schemas.microsoft.com/office/drawing/2014/main" id="{5DF240B8-5C0B-A24B-98D3-5CE4C44041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4" name="Freeform 18">
              <a:extLst>
                <a:ext uri="{FF2B5EF4-FFF2-40B4-BE49-F238E27FC236}">
                  <a16:creationId xmlns:a16="http://schemas.microsoft.com/office/drawing/2014/main" id="{45EB94C5-CEA1-6E4C-AB26-7E602175B5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5" name="Freeform 19">
              <a:extLst>
                <a:ext uri="{FF2B5EF4-FFF2-40B4-BE49-F238E27FC236}">
                  <a16:creationId xmlns:a16="http://schemas.microsoft.com/office/drawing/2014/main" id="{63437431-DFE3-4745-ABDA-090DDB8752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6" name="TextBox 133">
              <a:extLst>
                <a:ext uri="{FF2B5EF4-FFF2-40B4-BE49-F238E27FC236}">
                  <a16:creationId xmlns:a16="http://schemas.microsoft.com/office/drawing/2014/main" id="{280D8DF3-967C-864E-A441-F3338ACE7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9157" name="TextBox 134">
              <a:extLst>
                <a:ext uri="{FF2B5EF4-FFF2-40B4-BE49-F238E27FC236}">
                  <a16:creationId xmlns:a16="http://schemas.microsoft.com/office/drawing/2014/main" id="{05C92F0F-AF41-3F49-B455-450236008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" name="Rectangle 61">
            <a:extLst>
              <a:ext uri="{FF2B5EF4-FFF2-40B4-BE49-F238E27FC236}">
                <a16:creationId xmlns:a16="http://schemas.microsoft.com/office/drawing/2014/main" id="{C655991A-C873-B1A4-CC94-6D2E7A14C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1457326"/>
            <a:ext cx="2979738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" name="TextBox 62">
            <a:extLst>
              <a:ext uri="{FF2B5EF4-FFF2-40B4-BE49-F238E27FC236}">
                <a16:creationId xmlns:a16="http://schemas.microsoft.com/office/drawing/2014/main" id="{6480C1EA-F22B-E2C1-EBE0-737D085D83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0" y="1397000"/>
            <a:ext cx="858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dirty="0">
                <a:solidFill>
                  <a:srgbClr val="FF0000"/>
                </a:solidFill>
                <a:latin typeface="Times" pitchFamily="2" charset="0"/>
              </a:rPr>
              <a:t>-1 =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" name="TextBox 63">
            <a:extLst>
              <a:ext uri="{FF2B5EF4-FFF2-40B4-BE49-F238E27FC236}">
                <a16:creationId xmlns:a16="http://schemas.microsoft.com/office/drawing/2014/main" id="{826A5553-E95D-A3C3-E788-BD13E1446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312" y="2024064"/>
            <a:ext cx="1844676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 dirty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8809039"/>
      </p:ext>
    </p:extLst>
  </p:cSld>
  <p:clrMapOvr>
    <a:masterClrMapping/>
  </p:clrMapOvr>
  <p:transition/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Freeform 15">
            <a:extLst>
              <a:ext uri="{FF2B5EF4-FFF2-40B4-BE49-F238E27FC236}">
                <a16:creationId xmlns:a16="http://schemas.microsoft.com/office/drawing/2014/main" id="{0E98CE1C-F7E1-8845-AC15-6398B37A0C0B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38" name="Title 1">
            <a:extLst>
              <a:ext uri="{FF2B5EF4-FFF2-40B4-BE49-F238E27FC236}">
                <a16:creationId xmlns:a16="http://schemas.microsoft.com/office/drawing/2014/main" id="{D037D96C-B4DA-C94E-828C-85CF9E296D85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9139" name="Group 129">
            <a:extLst>
              <a:ext uri="{FF2B5EF4-FFF2-40B4-BE49-F238E27FC236}">
                <a16:creationId xmlns:a16="http://schemas.microsoft.com/office/drawing/2014/main" id="{98F69064-1518-CF47-ACF9-2BC0A576AB1A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9196" name="Straight Connector 130">
              <a:extLst>
                <a:ext uri="{FF2B5EF4-FFF2-40B4-BE49-F238E27FC236}">
                  <a16:creationId xmlns:a16="http://schemas.microsoft.com/office/drawing/2014/main" id="{2C056EB7-DDB4-9246-B1F8-6507D041E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7" name="Freeform 18">
              <a:extLst>
                <a:ext uri="{FF2B5EF4-FFF2-40B4-BE49-F238E27FC236}">
                  <a16:creationId xmlns:a16="http://schemas.microsoft.com/office/drawing/2014/main" id="{5411688A-FF98-7144-9931-FC06A9F2CB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8" name="Freeform 19">
              <a:extLst>
                <a:ext uri="{FF2B5EF4-FFF2-40B4-BE49-F238E27FC236}">
                  <a16:creationId xmlns:a16="http://schemas.microsoft.com/office/drawing/2014/main" id="{547C0CF1-F28C-7444-900B-8C72B5E8E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9" name="TextBox 133">
              <a:extLst>
                <a:ext uri="{FF2B5EF4-FFF2-40B4-BE49-F238E27FC236}">
                  <a16:creationId xmlns:a16="http://schemas.microsoft.com/office/drawing/2014/main" id="{E2414508-EF75-4E43-9EE7-7CE41795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200" name="TextBox 134">
              <a:extLst>
                <a:ext uri="{FF2B5EF4-FFF2-40B4-BE49-F238E27FC236}">
                  <a16:creationId xmlns:a16="http://schemas.microsoft.com/office/drawing/2014/main" id="{D974C91A-D930-9348-AA82-8B1C25F52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0" name="Group 146">
            <a:extLst>
              <a:ext uri="{FF2B5EF4-FFF2-40B4-BE49-F238E27FC236}">
                <a16:creationId xmlns:a16="http://schemas.microsoft.com/office/drawing/2014/main" id="{A92CF52A-71E7-014A-A1DD-52D31CC5D91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9193" name="Straight Connector 147">
              <a:extLst>
                <a:ext uri="{FF2B5EF4-FFF2-40B4-BE49-F238E27FC236}">
                  <a16:creationId xmlns:a16="http://schemas.microsoft.com/office/drawing/2014/main" id="{2D4D8F66-3403-B74B-BBFE-A9D6DD8201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4" name="TextBox 150">
              <a:extLst>
                <a:ext uri="{FF2B5EF4-FFF2-40B4-BE49-F238E27FC236}">
                  <a16:creationId xmlns:a16="http://schemas.microsoft.com/office/drawing/2014/main" id="{B2155D3D-4AED-484E-947D-6D248D4DD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5" name="TextBox 151">
              <a:extLst>
                <a:ext uri="{FF2B5EF4-FFF2-40B4-BE49-F238E27FC236}">
                  <a16:creationId xmlns:a16="http://schemas.microsoft.com/office/drawing/2014/main" id="{DCBEF903-0B34-E145-89B2-48D821899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1" name="Group 152">
            <a:extLst>
              <a:ext uri="{FF2B5EF4-FFF2-40B4-BE49-F238E27FC236}">
                <a16:creationId xmlns:a16="http://schemas.microsoft.com/office/drawing/2014/main" id="{BBE6CD0E-E78B-914E-8DDE-3F96D4285D56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9190" name="Straight Connector 153">
              <a:extLst>
                <a:ext uri="{FF2B5EF4-FFF2-40B4-BE49-F238E27FC236}">
                  <a16:creationId xmlns:a16="http://schemas.microsoft.com/office/drawing/2014/main" id="{3E6A1E9E-A2C9-8A4D-A753-5AC1A2EB00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1" name="TextBox 156">
              <a:extLst>
                <a:ext uri="{FF2B5EF4-FFF2-40B4-BE49-F238E27FC236}">
                  <a16:creationId xmlns:a16="http://schemas.microsoft.com/office/drawing/2014/main" id="{5F3E4F28-BAF7-904E-9F0A-D8A801F0B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2" name="TextBox 157">
              <a:extLst>
                <a:ext uri="{FF2B5EF4-FFF2-40B4-BE49-F238E27FC236}">
                  <a16:creationId xmlns:a16="http://schemas.microsoft.com/office/drawing/2014/main" id="{314C4D65-0B62-8A4E-BA91-33288DCAB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2" name="Group 158">
            <a:extLst>
              <a:ext uri="{FF2B5EF4-FFF2-40B4-BE49-F238E27FC236}">
                <a16:creationId xmlns:a16="http://schemas.microsoft.com/office/drawing/2014/main" id="{6A32F503-E7A1-CC45-B5F4-BBCB2366A3E7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9187" name="Straight Connector 159">
              <a:extLst>
                <a:ext uri="{FF2B5EF4-FFF2-40B4-BE49-F238E27FC236}">
                  <a16:creationId xmlns:a16="http://schemas.microsoft.com/office/drawing/2014/main" id="{B77790BC-8B6E-1B4A-A163-3855B23CB4E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8" name="TextBox 162">
              <a:extLst>
                <a:ext uri="{FF2B5EF4-FFF2-40B4-BE49-F238E27FC236}">
                  <a16:creationId xmlns:a16="http://schemas.microsoft.com/office/drawing/2014/main" id="{D52BB421-6061-C842-9A25-1F1176F2F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9" name="TextBox 163">
              <a:extLst>
                <a:ext uri="{FF2B5EF4-FFF2-40B4-BE49-F238E27FC236}">
                  <a16:creationId xmlns:a16="http://schemas.microsoft.com/office/drawing/2014/main" id="{2FA32E3C-A932-C741-87D2-0529FD84F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3" name="Group 164">
            <a:extLst>
              <a:ext uri="{FF2B5EF4-FFF2-40B4-BE49-F238E27FC236}">
                <a16:creationId xmlns:a16="http://schemas.microsoft.com/office/drawing/2014/main" id="{CE9BCFB3-57DC-DF45-A64B-A94F4EF7EAE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9184" name="Straight Connector 165">
              <a:extLst>
                <a:ext uri="{FF2B5EF4-FFF2-40B4-BE49-F238E27FC236}">
                  <a16:creationId xmlns:a16="http://schemas.microsoft.com/office/drawing/2014/main" id="{08B456A0-FA29-7A4F-88ED-0D20D18F10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5" name="TextBox 168">
              <a:extLst>
                <a:ext uri="{FF2B5EF4-FFF2-40B4-BE49-F238E27FC236}">
                  <a16:creationId xmlns:a16="http://schemas.microsoft.com/office/drawing/2014/main" id="{79FBFA96-8F73-214A-9E99-7037B594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6" name="TextBox 169">
              <a:extLst>
                <a:ext uri="{FF2B5EF4-FFF2-40B4-BE49-F238E27FC236}">
                  <a16:creationId xmlns:a16="http://schemas.microsoft.com/office/drawing/2014/main" id="{FFA48A8C-A501-B04C-A80F-647AA0C9A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4" name="Group 170">
            <a:extLst>
              <a:ext uri="{FF2B5EF4-FFF2-40B4-BE49-F238E27FC236}">
                <a16:creationId xmlns:a16="http://schemas.microsoft.com/office/drawing/2014/main" id="{428CDE8B-F10F-5C47-8CD6-AB68E69125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9182" name="Straight Connector 171">
              <a:extLst>
                <a:ext uri="{FF2B5EF4-FFF2-40B4-BE49-F238E27FC236}">
                  <a16:creationId xmlns:a16="http://schemas.microsoft.com/office/drawing/2014/main" id="{9C36DF2E-A7B8-5148-BFBA-25FB0697410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3" name="TextBox 173">
              <a:extLst>
                <a:ext uri="{FF2B5EF4-FFF2-40B4-BE49-F238E27FC236}">
                  <a16:creationId xmlns:a16="http://schemas.microsoft.com/office/drawing/2014/main" id="{97B8259C-590A-3643-A8BD-2BD80BCF1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5" name="Group 200">
            <a:extLst>
              <a:ext uri="{FF2B5EF4-FFF2-40B4-BE49-F238E27FC236}">
                <a16:creationId xmlns:a16="http://schemas.microsoft.com/office/drawing/2014/main" id="{5A114D23-0B6A-DA4F-9CC7-D7418F90758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9180" name="Straight Connector 201">
              <a:extLst>
                <a:ext uri="{FF2B5EF4-FFF2-40B4-BE49-F238E27FC236}">
                  <a16:creationId xmlns:a16="http://schemas.microsoft.com/office/drawing/2014/main" id="{BD19459A-F754-0644-B63B-DEB9C333AAE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1" name="TextBox 202">
              <a:extLst>
                <a:ext uri="{FF2B5EF4-FFF2-40B4-BE49-F238E27FC236}">
                  <a16:creationId xmlns:a16="http://schemas.microsoft.com/office/drawing/2014/main" id="{9DE900EA-291B-FE45-8C6F-10E88B15A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6" name="Group 146">
            <a:extLst>
              <a:ext uri="{FF2B5EF4-FFF2-40B4-BE49-F238E27FC236}">
                <a16:creationId xmlns:a16="http://schemas.microsoft.com/office/drawing/2014/main" id="{99856E89-45BA-F742-8E1E-5FB415D92275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9177" name="Straight Connector 147">
              <a:extLst>
                <a:ext uri="{FF2B5EF4-FFF2-40B4-BE49-F238E27FC236}">
                  <a16:creationId xmlns:a16="http://schemas.microsoft.com/office/drawing/2014/main" id="{C689755A-441B-5049-9B8D-F5425CE558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8" name="TextBox 150">
              <a:extLst>
                <a:ext uri="{FF2B5EF4-FFF2-40B4-BE49-F238E27FC236}">
                  <a16:creationId xmlns:a16="http://schemas.microsoft.com/office/drawing/2014/main" id="{5A737576-5D3F-5B4F-90C7-75BCFFE49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9" name="TextBox 151">
              <a:extLst>
                <a:ext uri="{FF2B5EF4-FFF2-40B4-BE49-F238E27FC236}">
                  <a16:creationId xmlns:a16="http://schemas.microsoft.com/office/drawing/2014/main" id="{E19FDBD0-AEB5-1D49-9579-D8CFD2B5C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7" name="Group 152">
            <a:extLst>
              <a:ext uri="{FF2B5EF4-FFF2-40B4-BE49-F238E27FC236}">
                <a16:creationId xmlns:a16="http://schemas.microsoft.com/office/drawing/2014/main" id="{550F40C0-ECE4-FD46-A9DE-85A0789F0498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9174" name="Straight Connector 153">
              <a:extLst>
                <a:ext uri="{FF2B5EF4-FFF2-40B4-BE49-F238E27FC236}">
                  <a16:creationId xmlns:a16="http://schemas.microsoft.com/office/drawing/2014/main" id="{2F45373C-EAEB-E640-AB3E-448FEB78CD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5" name="TextBox 156">
              <a:extLst>
                <a:ext uri="{FF2B5EF4-FFF2-40B4-BE49-F238E27FC236}">
                  <a16:creationId xmlns:a16="http://schemas.microsoft.com/office/drawing/2014/main" id="{B149A8F0-151F-DB4B-90C6-B83BF7862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6" name="TextBox 157">
              <a:extLst>
                <a:ext uri="{FF2B5EF4-FFF2-40B4-BE49-F238E27FC236}">
                  <a16:creationId xmlns:a16="http://schemas.microsoft.com/office/drawing/2014/main" id="{B42DFC8D-B18E-FA4D-B9E9-8779A7608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8" name="Group 158">
            <a:extLst>
              <a:ext uri="{FF2B5EF4-FFF2-40B4-BE49-F238E27FC236}">
                <a16:creationId xmlns:a16="http://schemas.microsoft.com/office/drawing/2014/main" id="{6D161CC4-7706-104A-A75F-8DD8FD374044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9171" name="Straight Connector 159">
              <a:extLst>
                <a:ext uri="{FF2B5EF4-FFF2-40B4-BE49-F238E27FC236}">
                  <a16:creationId xmlns:a16="http://schemas.microsoft.com/office/drawing/2014/main" id="{5FF2F807-1160-6B49-B33F-66C11DBEBF9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2" name="TextBox 162">
              <a:extLst>
                <a:ext uri="{FF2B5EF4-FFF2-40B4-BE49-F238E27FC236}">
                  <a16:creationId xmlns:a16="http://schemas.microsoft.com/office/drawing/2014/main" id="{FBB4974A-7DC0-7B4B-89C1-5FED75398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3" name="TextBox 163">
              <a:extLst>
                <a:ext uri="{FF2B5EF4-FFF2-40B4-BE49-F238E27FC236}">
                  <a16:creationId xmlns:a16="http://schemas.microsoft.com/office/drawing/2014/main" id="{3D3223BA-83A5-694D-9489-42B9A67C9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9" name="Group 164">
            <a:extLst>
              <a:ext uri="{FF2B5EF4-FFF2-40B4-BE49-F238E27FC236}">
                <a16:creationId xmlns:a16="http://schemas.microsoft.com/office/drawing/2014/main" id="{1755C3EF-0ACE-CF45-BBEF-55CA61032A3E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1"/>
            <a:ext cx="384175" cy="1958975"/>
            <a:chOff x="1663075" y="1513659"/>
            <a:chExt cx="383554" cy="4434918"/>
          </a:xfrm>
        </p:grpSpPr>
        <p:cxnSp>
          <p:nvCxnSpPr>
            <p:cNvPr id="219168" name="Straight Connector 165">
              <a:extLst>
                <a:ext uri="{FF2B5EF4-FFF2-40B4-BE49-F238E27FC236}">
                  <a16:creationId xmlns:a16="http://schemas.microsoft.com/office/drawing/2014/main" id="{19221A12-F2D9-354E-88E2-85FC53D1A4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9" name="TextBox 168">
              <a:extLst>
                <a:ext uri="{FF2B5EF4-FFF2-40B4-BE49-F238E27FC236}">
                  <a16:creationId xmlns:a16="http://schemas.microsoft.com/office/drawing/2014/main" id="{9445C9B9-7D8E-A84D-A3D7-E9B4B46E7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130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0" name="TextBox 169">
              <a:extLst>
                <a:ext uri="{FF2B5EF4-FFF2-40B4-BE49-F238E27FC236}">
                  <a16:creationId xmlns:a16="http://schemas.microsoft.com/office/drawing/2014/main" id="{7637D179-48EE-BD43-A0C7-56882E190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3129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0" name="Group 129">
            <a:extLst>
              <a:ext uri="{FF2B5EF4-FFF2-40B4-BE49-F238E27FC236}">
                <a16:creationId xmlns:a16="http://schemas.microsoft.com/office/drawing/2014/main" id="{2ECD6A91-2E8D-2443-8F1E-4325AEFF3142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9163" name="Straight Connector 130">
              <a:extLst>
                <a:ext uri="{FF2B5EF4-FFF2-40B4-BE49-F238E27FC236}">
                  <a16:creationId xmlns:a16="http://schemas.microsoft.com/office/drawing/2014/main" id="{037A93CF-284F-1F4D-A9AE-348E24D341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4" name="Freeform 18">
              <a:extLst>
                <a:ext uri="{FF2B5EF4-FFF2-40B4-BE49-F238E27FC236}">
                  <a16:creationId xmlns:a16="http://schemas.microsoft.com/office/drawing/2014/main" id="{094166AC-21FE-6F4B-8354-5707B91C33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5" name="Freeform 19">
              <a:extLst>
                <a:ext uri="{FF2B5EF4-FFF2-40B4-BE49-F238E27FC236}">
                  <a16:creationId xmlns:a16="http://schemas.microsoft.com/office/drawing/2014/main" id="{291EDA57-A58E-AA4C-9B30-0C83414CF6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6" name="TextBox 133">
              <a:extLst>
                <a:ext uri="{FF2B5EF4-FFF2-40B4-BE49-F238E27FC236}">
                  <a16:creationId xmlns:a16="http://schemas.microsoft.com/office/drawing/2014/main" id="{53E7B13F-5115-F34A-AB8A-27A241AAD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7" name="TextBox 134">
              <a:extLst>
                <a:ext uri="{FF2B5EF4-FFF2-40B4-BE49-F238E27FC236}">
                  <a16:creationId xmlns:a16="http://schemas.microsoft.com/office/drawing/2014/main" id="{41DAC3B8-899F-9945-9521-5EF533859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1" name="Group 129">
            <a:extLst>
              <a:ext uri="{FF2B5EF4-FFF2-40B4-BE49-F238E27FC236}">
                <a16:creationId xmlns:a16="http://schemas.microsoft.com/office/drawing/2014/main" id="{84D6E499-9C6C-9140-B924-8144885D2F9D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9158" name="Straight Connector 130">
              <a:extLst>
                <a:ext uri="{FF2B5EF4-FFF2-40B4-BE49-F238E27FC236}">
                  <a16:creationId xmlns:a16="http://schemas.microsoft.com/office/drawing/2014/main" id="{87564661-AF0F-A64E-B020-CBF7239596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9" name="Freeform 18">
              <a:extLst>
                <a:ext uri="{FF2B5EF4-FFF2-40B4-BE49-F238E27FC236}">
                  <a16:creationId xmlns:a16="http://schemas.microsoft.com/office/drawing/2014/main" id="{556D7605-CFC9-2D4F-8237-50AF7E2FDC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19">
              <a:extLst>
                <a:ext uri="{FF2B5EF4-FFF2-40B4-BE49-F238E27FC236}">
                  <a16:creationId xmlns:a16="http://schemas.microsoft.com/office/drawing/2014/main" id="{0DC944FD-A14E-D945-85BC-32F3DECC65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TextBox 133">
              <a:extLst>
                <a:ext uri="{FF2B5EF4-FFF2-40B4-BE49-F238E27FC236}">
                  <a16:creationId xmlns:a16="http://schemas.microsoft.com/office/drawing/2014/main" id="{38FD8B1B-9AE3-4744-899D-796AB7BEF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2" name="TextBox 134">
              <a:extLst>
                <a:ext uri="{FF2B5EF4-FFF2-40B4-BE49-F238E27FC236}">
                  <a16:creationId xmlns:a16="http://schemas.microsoft.com/office/drawing/2014/main" id="{BB1D9B95-E536-664C-8683-A6DD36B29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2" name="Group 129">
            <a:extLst>
              <a:ext uri="{FF2B5EF4-FFF2-40B4-BE49-F238E27FC236}">
                <a16:creationId xmlns:a16="http://schemas.microsoft.com/office/drawing/2014/main" id="{62156956-9374-6A43-A5CA-E39B391A7445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9153" name="Straight Connector 130">
              <a:extLst>
                <a:ext uri="{FF2B5EF4-FFF2-40B4-BE49-F238E27FC236}">
                  <a16:creationId xmlns:a16="http://schemas.microsoft.com/office/drawing/2014/main" id="{5DF240B8-5C0B-A24B-98D3-5CE4C44041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4" name="Freeform 18">
              <a:extLst>
                <a:ext uri="{FF2B5EF4-FFF2-40B4-BE49-F238E27FC236}">
                  <a16:creationId xmlns:a16="http://schemas.microsoft.com/office/drawing/2014/main" id="{45EB94C5-CEA1-6E4C-AB26-7E602175B5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5" name="Freeform 19">
              <a:extLst>
                <a:ext uri="{FF2B5EF4-FFF2-40B4-BE49-F238E27FC236}">
                  <a16:creationId xmlns:a16="http://schemas.microsoft.com/office/drawing/2014/main" id="{63437431-DFE3-4745-ABDA-090DDB8752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6" name="TextBox 133">
              <a:extLst>
                <a:ext uri="{FF2B5EF4-FFF2-40B4-BE49-F238E27FC236}">
                  <a16:creationId xmlns:a16="http://schemas.microsoft.com/office/drawing/2014/main" id="{280D8DF3-967C-864E-A441-F3338ACE7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9157" name="TextBox 134">
              <a:extLst>
                <a:ext uri="{FF2B5EF4-FFF2-40B4-BE49-F238E27FC236}">
                  <a16:creationId xmlns:a16="http://schemas.microsoft.com/office/drawing/2014/main" id="{05C92F0F-AF41-3F49-B455-450236008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" name="Rectangle 61">
            <a:extLst>
              <a:ext uri="{FF2B5EF4-FFF2-40B4-BE49-F238E27FC236}">
                <a16:creationId xmlns:a16="http://schemas.microsoft.com/office/drawing/2014/main" id="{54F2958B-CAD0-9571-C07E-3B625F287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5013" y="1439864"/>
            <a:ext cx="327660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" name="TextBox 62">
            <a:extLst>
              <a:ext uri="{FF2B5EF4-FFF2-40B4-BE49-F238E27FC236}">
                <a16:creationId xmlns:a16="http://schemas.microsoft.com/office/drawing/2014/main" id="{C04D2DF6-E98C-CE88-6DC6-C63386151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72564" y="1397000"/>
            <a:ext cx="85953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dirty="0">
                <a:solidFill>
                  <a:srgbClr val="FF0000"/>
                </a:solidFill>
                <a:latin typeface="Times" pitchFamily="2" charset="0"/>
              </a:rPr>
              <a:t>= -4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" name="TextBox 63">
            <a:extLst>
              <a:ext uri="{FF2B5EF4-FFF2-40B4-BE49-F238E27FC236}">
                <a16:creationId xmlns:a16="http://schemas.microsoft.com/office/drawing/2014/main" id="{04424287-DD0B-2DBC-1490-EC2FBEB37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02626" y="1100139"/>
            <a:ext cx="18446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293199"/>
      </p:ext>
    </p:extLst>
  </p:cSld>
  <p:clrMapOvr>
    <a:masterClrMapping/>
  </p:clrMapOvr>
  <p:transition/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Freeform 15">
            <a:extLst>
              <a:ext uri="{FF2B5EF4-FFF2-40B4-BE49-F238E27FC236}">
                <a16:creationId xmlns:a16="http://schemas.microsoft.com/office/drawing/2014/main" id="{0E98CE1C-F7E1-8845-AC15-6398B37A0C0B}"/>
              </a:ext>
            </a:extLst>
          </p:cNvPr>
          <p:cNvSpPr>
            <a:spLocks/>
          </p:cNvSpPr>
          <p:nvPr/>
        </p:nvSpPr>
        <p:spPr bwMode="auto">
          <a:xfrm>
            <a:off x="2138364" y="2924176"/>
            <a:ext cx="6929437" cy="1514475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38" name="Title 1">
            <a:extLst>
              <a:ext uri="{FF2B5EF4-FFF2-40B4-BE49-F238E27FC236}">
                <a16:creationId xmlns:a16="http://schemas.microsoft.com/office/drawing/2014/main" id="{D037D96C-B4DA-C94E-828C-85CF9E296D85}"/>
              </a:ext>
            </a:extLst>
          </p:cNvPr>
          <p:cNvSpPr txBox="1">
            <a:spLocks/>
          </p:cNvSpPr>
          <p:nvPr/>
        </p:nvSpPr>
        <p:spPr bwMode="auto">
          <a:xfrm>
            <a:off x="850900" y="88900"/>
            <a:ext cx="91440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Circuit #3 for negating a number stored in 2’s complement representation</a:t>
            </a:r>
            <a:endParaRPr lang="en-US" altLang="en-US" sz="3600"/>
          </a:p>
        </p:txBody>
      </p:sp>
      <p:grpSp>
        <p:nvGrpSpPr>
          <p:cNvPr id="219139" name="Group 129">
            <a:extLst>
              <a:ext uri="{FF2B5EF4-FFF2-40B4-BE49-F238E27FC236}">
                <a16:creationId xmlns:a16="http://schemas.microsoft.com/office/drawing/2014/main" id="{98F69064-1518-CF47-ACF9-2BC0A576AB1A}"/>
              </a:ext>
            </a:extLst>
          </p:cNvPr>
          <p:cNvGrpSpPr>
            <a:grpSpLocks/>
          </p:cNvGrpSpPr>
          <p:nvPr/>
        </p:nvGrpSpPr>
        <p:grpSpPr bwMode="auto">
          <a:xfrm>
            <a:off x="6989763" y="4427539"/>
            <a:ext cx="603250" cy="2268537"/>
            <a:chOff x="1615941" y="2927283"/>
            <a:chExt cx="601924" cy="2267847"/>
          </a:xfrm>
        </p:grpSpPr>
        <p:cxnSp>
          <p:nvCxnSpPr>
            <p:cNvPr id="219196" name="Straight Connector 130">
              <a:extLst>
                <a:ext uri="{FF2B5EF4-FFF2-40B4-BE49-F238E27FC236}">
                  <a16:creationId xmlns:a16="http://schemas.microsoft.com/office/drawing/2014/main" id="{2C056EB7-DDB4-9246-B1F8-6507D041E70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7" name="Freeform 18">
              <a:extLst>
                <a:ext uri="{FF2B5EF4-FFF2-40B4-BE49-F238E27FC236}">
                  <a16:creationId xmlns:a16="http://schemas.microsoft.com/office/drawing/2014/main" id="{5411688A-FF98-7144-9931-FC06A9F2CB6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8" name="Freeform 19">
              <a:extLst>
                <a:ext uri="{FF2B5EF4-FFF2-40B4-BE49-F238E27FC236}">
                  <a16:creationId xmlns:a16="http://schemas.microsoft.com/office/drawing/2014/main" id="{547C0CF1-F28C-7444-900B-8C72B5E8E3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99" name="TextBox 133">
              <a:extLst>
                <a:ext uri="{FF2B5EF4-FFF2-40B4-BE49-F238E27FC236}">
                  <a16:creationId xmlns:a16="http://schemas.microsoft.com/office/drawing/2014/main" id="{E2414508-EF75-4E43-9EE7-7CE41795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200" name="TextBox 134">
              <a:extLst>
                <a:ext uri="{FF2B5EF4-FFF2-40B4-BE49-F238E27FC236}">
                  <a16:creationId xmlns:a16="http://schemas.microsoft.com/office/drawing/2014/main" id="{D974C91A-D930-9348-AA82-8B1C25F52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0" name="Group 146">
            <a:extLst>
              <a:ext uri="{FF2B5EF4-FFF2-40B4-BE49-F238E27FC236}">
                <a16:creationId xmlns:a16="http://schemas.microsoft.com/office/drawing/2014/main" id="{A92CF52A-71E7-014A-A1DD-52D31CC5D91A}"/>
              </a:ext>
            </a:extLst>
          </p:cNvPr>
          <p:cNvGrpSpPr>
            <a:grpSpLocks/>
          </p:cNvGrpSpPr>
          <p:nvPr/>
        </p:nvGrpSpPr>
        <p:grpSpPr bwMode="auto">
          <a:xfrm>
            <a:off x="2374901" y="1524000"/>
            <a:ext cx="384660" cy="1968494"/>
            <a:chOff x="1663075" y="1500309"/>
            <a:chExt cx="384038" cy="4455222"/>
          </a:xfrm>
        </p:grpSpPr>
        <p:cxnSp>
          <p:nvCxnSpPr>
            <p:cNvPr id="219193" name="Straight Connector 147">
              <a:extLst>
                <a:ext uri="{FF2B5EF4-FFF2-40B4-BE49-F238E27FC236}">
                  <a16:creationId xmlns:a16="http://schemas.microsoft.com/office/drawing/2014/main" id="{2D4D8F66-3403-B74B-BBFE-A9D6DD82016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4" name="TextBox 150">
              <a:extLst>
                <a:ext uri="{FF2B5EF4-FFF2-40B4-BE49-F238E27FC236}">
                  <a16:creationId xmlns:a16="http://schemas.microsoft.com/office/drawing/2014/main" id="{B2155D3D-4AED-484E-947D-6D248D4DD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5" name="TextBox 151">
              <a:extLst>
                <a:ext uri="{FF2B5EF4-FFF2-40B4-BE49-F238E27FC236}">
                  <a16:creationId xmlns:a16="http://schemas.microsoft.com/office/drawing/2014/main" id="{DCBEF903-0B34-E145-89B2-48D821899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6"/>
              <a:ext cx="363613" cy="1184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1" name="Group 152">
            <a:extLst>
              <a:ext uri="{FF2B5EF4-FFF2-40B4-BE49-F238E27FC236}">
                <a16:creationId xmlns:a16="http://schemas.microsoft.com/office/drawing/2014/main" id="{BBE6CD0E-E78B-914E-8DDE-3F96D4285D56}"/>
              </a:ext>
            </a:extLst>
          </p:cNvPr>
          <p:cNvGrpSpPr>
            <a:grpSpLocks/>
          </p:cNvGrpSpPr>
          <p:nvPr/>
        </p:nvGrpSpPr>
        <p:grpSpPr bwMode="auto">
          <a:xfrm>
            <a:off x="3192463" y="1524000"/>
            <a:ext cx="384580" cy="1958954"/>
            <a:chOff x="1663075" y="1512604"/>
            <a:chExt cx="385462" cy="4432425"/>
          </a:xfrm>
        </p:grpSpPr>
        <p:cxnSp>
          <p:nvCxnSpPr>
            <p:cNvPr id="219190" name="Straight Connector 153">
              <a:extLst>
                <a:ext uri="{FF2B5EF4-FFF2-40B4-BE49-F238E27FC236}">
                  <a16:creationId xmlns:a16="http://schemas.microsoft.com/office/drawing/2014/main" id="{3E6A1E9E-A2C9-8A4D-A753-5AC1A2EB00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91" name="TextBox 156">
              <a:extLst>
                <a:ext uri="{FF2B5EF4-FFF2-40B4-BE49-F238E27FC236}">
                  <a16:creationId xmlns:a16="http://schemas.microsoft.com/office/drawing/2014/main" id="{5F3E4F28-BAF7-904E-9F0A-D8A801F0B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92" name="TextBox 157">
              <a:extLst>
                <a:ext uri="{FF2B5EF4-FFF2-40B4-BE49-F238E27FC236}">
                  <a16:creationId xmlns:a16="http://schemas.microsoft.com/office/drawing/2014/main" id="{314C4D65-0B62-8A4E-BA91-33288DCAB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2" name="Group 158">
            <a:extLst>
              <a:ext uri="{FF2B5EF4-FFF2-40B4-BE49-F238E27FC236}">
                <a16:creationId xmlns:a16="http://schemas.microsoft.com/office/drawing/2014/main" id="{6A32F503-E7A1-CC45-B5F4-BBCB2366A3E7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1524000"/>
            <a:ext cx="384580" cy="1958984"/>
            <a:chOff x="1663075" y="1513659"/>
            <a:chExt cx="385462" cy="4434956"/>
          </a:xfrm>
        </p:grpSpPr>
        <p:cxnSp>
          <p:nvCxnSpPr>
            <p:cNvPr id="219187" name="Straight Connector 159">
              <a:extLst>
                <a:ext uri="{FF2B5EF4-FFF2-40B4-BE49-F238E27FC236}">
                  <a16:creationId xmlns:a16="http://schemas.microsoft.com/office/drawing/2014/main" id="{B77790BC-8B6E-1B4A-A163-3855B23CB4E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8" name="TextBox 162">
              <a:extLst>
                <a:ext uri="{FF2B5EF4-FFF2-40B4-BE49-F238E27FC236}">
                  <a16:creationId xmlns:a16="http://schemas.microsoft.com/office/drawing/2014/main" id="{D52BB421-6061-C842-9A25-1F1176F2F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9" name="TextBox 163">
              <a:extLst>
                <a:ext uri="{FF2B5EF4-FFF2-40B4-BE49-F238E27FC236}">
                  <a16:creationId xmlns:a16="http://schemas.microsoft.com/office/drawing/2014/main" id="{2FA32E3C-A932-C741-87D2-0529FD84F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5037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3" name="Group 164">
            <a:extLst>
              <a:ext uri="{FF2B5EF4-FFF2-40B4-BE49-F238E27FC236}">
                <a16:creationId xmlns:a16="http://schemas.microsoft.com/office/drawing/2014/main" id="{CE9BCFB3-57DC-DF45-A64B-A94F4EF7EAE7}"/>
              </a:ext>
            </a:extLst>
          </p:cNvPr>
          <p:cNvGrpSpPr>
            <a:grpSpLocks/>
          </p:cNvGrpSpPr>
          <p:nvPr/>
        </p:nvGrpSpPr>
        <p:grpSpPr bwMode="auto">
          <a:xfrm>
            <a:off x="4765676" y="1524000"/>
            <a:ext cx="384660" cy="1958984"/>
            <a:chOff x="1663075" y="1513659"/>
            <a:chExt cx="384038" cy="4434956"/>
          </a:xfrm>
        </p:grpSpPr>
        <p:cxnSp>
          <p:nvCxnSpPr>
            <p:cNvPr id="219184" name="Straight Connector 165">
              <a:extLst>
                <a:ext uri="{FF2B5EF4-FFF2-40B4-BE49-F238E27FC236}">
                  <a16:creationId xmlns:a16="http://schemas.microsoft.com/office/drawing/2014/main" id="{08B456A0-FA29-7A4F-88ED-0D20D18F10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5" name="TextBox 168">
              <a:extLst>
                <a:ext uri="{FF2B5EF4-FFF2-40B4-BE49-F238E27FC236}">
                  <a16:creationId xmlns:a16="http://schemas.microsoft.com/office/drawing/2014/main" id="{79FBFA96-8F73-214A-9E99-7037B5940E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86" name="TextBox 169">
              <a:extLst>
                <a:ext uri="{FF2B5EF4-FFF2-40B4-BE49-F238E27FC236}">
                  <a16:creationId xmlns:a16="http://schemas.microsoft.com/office/drawing/2014/main" id="{FFA48A8C-A501-B04C-A80F-647AA0C9A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4"/>
              <a:ext cx="363613" cy="11845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44" name="Group 170">
            <a:extLst>
              <a:ext uri="{FF2B5EF4-FFF2-40B4-BE49-F238E27FC236}">
                <a16:creationId xmlns:a16="http://schemas.microsoft.com/office/drawing/2014/main" id="{428CDE8B-F10F-5C47-8CD6-AB68E691259D}"/>
              </a:ext>
            </a:extLst>
          </p:cNvPr>
          <p:cNvGrpSpPr>
            <a:grpSpLocks/>
          </p:cNvGrpSpPr>
          <p:nvPr/>
        </p:nvGrpSpPr>
        <p:grpSpPr bwMode="auto">
          <a:xfrm rot="16200000">
            <a:off x="8983663" y="3190876"/>
            <a:ext cx="523875" cy="1168400"/>
            <a:chOff x="1603054" y="4036359"/>
            <a:chExt cx="524155" cy="1168554"/>
          </a:xfrm>
        </p:grpSpPr>
        <p:cxnSp>
          <p:nvCxnSpPr>
            <p:cNvPr id="219182" name="Straight Connector 171">
              <a:extLst>
                <a:ext uri="{FF2B5EF4-FFF2-40B4-BE49-F238E27FC236}">
                  <a16:creationId xmlns:a16="http://schemas.microsoft.com/office/drawing/2014/main" id="{9C36DF2E-A7B8-5148-BFBA-25FB06974103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3" name="TextBox 173">
              <a:extLst>
                <a:ext uri="{FF2B5EF4-FFF2-40B4-BE49-F238E27FC236}">
                  <a16:creationId xmlns:a16="http://schemas.microsoft.com/office/drawing/2014/main" id="{97B8259C-590A-3643-A8BD-2BD80BCF16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400000">
              <a:off x="1683013" y="4760716"/>
              <a:ext cx="364238" cy="524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5" name="Group 200">
            <a:extLst>
              <a:ext uri="{FF2B5EF4-FFF2-40B4-BE49-F238E27FC236}">
                <a16:creationId xmlns:a16="http://schemas.microsoft.com/office/drawing/2014/main" id="{5A114D23-0B6A-DA4F-9CC7-D7418F90758D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1680370" y="3201195"/>
            <a:ext cx="523875" cy="1169987"/>
            <a:chOff x="1603991" y="4036359"/>
            <a:chExt cx="522566" cy="1168516"/>
          </a:xfrm>
        </p:grpSpPr>
        <p:cxnSp>
          <p:nvCxnSpPr>
            <p:cNvPr id="219180" name="Straight Connector 201">
              <a:extLst>
                <a:ext uri="{FF2B5EF4-FFF2-40B4-BE49-F238E27FC236}">
                  <a16:creationId xmlns:a16="http://schemas.microsoft.com/office/drawing/2014/main" id="{BD19459A-F754-0644-B63B-DEB9C333AAEA}"/>
                </a:ext>
              </a:extLst>
            </p:cNvPr>
            <p:cNvCxnSpPr>
              <a:cxnSpLocks/>
            </p:cNvCxnSpPr>
            <p:nvPr/>
          </p:nvCxnSpPr>
          <p:spPr bwMode="auto">
            <a:xfrm rot="5400000">
              <a:off x="1539456" y="4346129"/>
              <a:ext cx="6195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81" name="TextBox 202">
              <a:extLst>
                <a:ext uri="{FF2B5EF4-FFF2-40B4-BE49-F238E27FC236}">
                  <a16:creationId xmlns:a16="http://schemas.microsoft.com/office/drawing/2014/main" id="{9DE900EA-291B-FE45-8C6F-10E88B15A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1683402" y="4761720"/>
              <a:ext cx="363744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6" name="Group 146">
            <a:extLst>
              <a:ext uri="{FF2B5EF4-FFF2-40B4-BE49-F238E27FC236}">
                <a16:creationId xmlns:a16="http://schemas.microsoft.com/office/drawing/2014/main" id="{99856E89-45BA-F742-8E1E-5FB415D92275}"/>
              </a:ext>
            </a:extLst>
          </p:cNvPr>
          <p:cNvGrpSpPr>
            <a:grpSpLocks/>
          </p:cNvGrpSpPr>
          <p:nvPr/>
        </p:nvGrpSpPr>
        <p:grpSpPr bwMode="auto">
          <a:xfrm>
            <a:off x="6096001" y="1524000"/>
            <a:ext cx="384175" cy="1968500"/>
            <a:chOff x="1663075" y="1500309"/>
            <a:chExt cx="383554" cy="4455260"/>
          </a:xfrm>
        </p:grpSpPr>
        <p:cxnSp>
          <p:nvCxnSpPr>
            <p:cNvPr id="219177" name="Straight Connector 147">
              <a:extLst>
                <a:ext uri="{FF2B5EF4-FFF2-40B4-BE49-F238E27FC236}">
                  <a16:creationId xmlns:a16="http://schemas.microsoft.com/office/drawing/2014/main" id="{C689755A-441B-5049-9B8D-F5425CE5583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8" name="TextBox 150">
              <a:extLst>
                <a:ext uri="{FF2B5EF4-FFF2-40B4-BE49-F238E27FC236}">
                  <a16:creationId xmlns:a16="http://schemas.microsoft.com/office/drawing/2014/main" id="{5A737576-5D3F-5B4F-90C7-75BCFFE49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00309"/>
              <a:ext cx="363130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9" name="TextBox 151">
              <a:extLst>
                <a:ext uri="{FF2B5EF4-FFF2-40B4-BE49-F238E27FC236}">
                  <a16:creationId xmlns:a16="http://schemas.microsoft.com/office/drawing/2014/main" id="{E19FDBD0-AEB5-1D49-9579-D8CFD2B5C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71344"/>
              <a:ext cx="363129" cy="1184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7" name="Group 152">
            <a:extLst>
              <a:ext uri="{FF2B5EF4-FFF2-40B4-BE49-F238E27FC236}">
                <a16:creationId xmlns:a16="http://schemas.microsoft.com/office/drawing/2014/main" id="{550F40C0-ECE4-FD46-A9DE-85A0789F0498}"/>
              </a:ext>
            </a:extLst>
          </p:cNvPr>
          <p:cNvGrpSpPr>
            <a:grpSpLocks/>
          </p:cNvGrpSpPr>
          <p:nvPr/>
        </p:nvGrpSpPr>
        <p:grpSpPr bwMode="auto">
          <a:xfrm>
            <a:off x="6913563" y="1524000"/>
            <a:ext cx="384580" cy="1958954"/>
            <a:chOff x="1663075" y="1512604"/>
            <a:chExt cx="385462" cy="4432425"/>
          </a:xfrm>
        </p:grpSpPr>
        <p:cxnSp>
          <p:nvCxnSpPr>
            <p:cNvPr id="219174" name="Straight Connector 153">
              <a:extLst>
                <a:ext uri="{FF2B5EF4-FFF2-40B4-BE49-F238E27FC236}">
                  <a16:creationId xmlns:a16="http://schemas.microsoft.com/office/drawing/2014/main" id="{2F45373C-EAEB-E640-AB3E-448FEB78CDE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597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5" name="TextBox 156">
              <a:extLst>
                <a:ext uri="{FF2B5EF4-FFF2-40B4-BE49-F238E27FC236}">
                  <a16:creationId xmlns:a16="http://schemas.microsoft.com/office/drawing/2014/main" id="{B149A8F0-151F-DB4B-90C6-B83BF78622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2604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6" name="TextBox 157">
              <a:extLst>
                <a:ext uri="{FF2B5EF4-FFF2-40B4-BE49-F238E27FC236}">
                  <a16:creationId xmlns:a16="http://schemas.microsoft.com/office/drawing/2014/main" id="{B42DFC8D-B18E-FA4D-B9E9-8779A7608C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1166"/>
              <a:ext cx="365037" cy="118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8" name="Group 158">
            <a:extLst>
              <a:ext uri="{FF2B5EF4-FFF2-40B4-BE49-F238E27FC236}">
                <a16:creationId xmlns:a16="http://schemas.microsoft.com/office/drawing/2014/main" id="{6D161CC4-7706-104A-A75F-8DD8FD374044}"/>
              </a:ext>
            </a:extLst>
          </p:cNvPr>
          <p:cNvGrpSpPr>
            <a:grpSpLocks/>
          </p:cNvGrpSpPr>
          <p:nvPr/>
        </p:nvGrpSpPr>
        <p:grpSpPr bwMode="auto">
          <a:xfrm>
            <a:off x="7723189" y="1524001"/>
            <a:ext cx="384175" cy="1958975"/>
            <a:chOff x="1663075" y="1513659"/>
            <a:chExt cx="385056" cy="4434918"/>
          </a:xfrm>
        </p:grpSpPr>
        <p:cxnSp>
          <p:nvCxnSpPr>
            <p:cNvPr id="219171" name="Straight Connector 159">
              <a:extLst>
                <a:ext uri="{FF2B5EF4-FFF2-40B4-BE49-F238E27FC236}">
                  <a16:creationId xmlns:a16="http://schemas.microsoft.com/office/drawing/2014/main" id="{5FF2F807-1160-6B49-B33F-66C11DBEBF9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72" name="TextBox 162">
              <a:extLst>
                <a:ext uri="{FF2B5EF4-FFF2-40B4-BE49-F238E27FC236}">
                  <a16:creationId xmlns:a16="http://schemas.microsoft.com/office/drawing/2014/main" id="{FBB4974A-7DC0-7B4B-89C1-5FED75398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3" name="TextBox 163">
              <a:extLst>
                <a:ext uri="{FF2B5EF4-FFF2-40B4-BE49-F238E27FC236}">
                  <a16:creationId xmlns:a16="http://schemas.microsoft.com/office/drawing/2014/main" id="{3D3223BA-83A5-694D-9489-42B9A67C9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4631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b="0" baseline="-25000">
                <a:latin typeface="Times" pitchFamily="2" charset="0"/>
              </a:endParaRPr>
            </a:p>
          </p:txBody>
        </p:sp>
      </p:grpSp>
      <p:grpSp>
        <p:nvGrpSpPr>
          <p:cNvPr id="219149" name="Group 164">
            <a:extLst>
              <a:ext uri="{FF2B5EF4-FFF2-40B4-BE49-F238E27FC236}">
                <a16:creationId xmlns:a16="http://schemas.microsoft.com/office/drawing/2014/main" id="{1755C3EF-0ACE-CF45-BBEF-55CA61032A3E}"/>
              </a:ext>
            </a:extLst>
          </p:cNvPr>
          <p:cNvGrpSpPr>
            <a:grpSpLocks/>
          </p:cNvGrpSpPr>
          <p:nvPr/>
        </p:nvGrpSpPr>
        <p:grpSpPr bwMode="auto">
          <a:xfrm>
            <a:off x="8486776" y="1524001"/>
            <a:ext cx="384175" cy="1958975"/>
            <a:chOff x="1663075" y="1513659"/>
            <a:chExt cx="383554" cy="4434918"/>
          </a:xfrm>
        </p:grpSpPr>
        <p:cxnSp>
          <p:nvCxnSpPr>
            <p:cNvPr id="219168" name="Straight Connector 165">
              <a:extLst>
                <a:ext uri="{FF2B5EF4-FFF2-40B4-BE49-F238E27FC236}">
                  <a16:creationId xmlns:a16="http://schemas.microsoft.com/office/drawing/2014/main" id="{19221A12-F2D9-354E-88E2-85FC53D1A4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9225" y="2699922"/>
              <a:ext cx="0" cy="1958908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9" name="TextBox 168">
              <a:extLst>
                <a:ext uri="{FF2B5EF4-FFF2-40B4-BE49-F238E27FC236}">
                  <a16:creationId xmlns:a16="http://schemas.microsoft.com/office/drawing/2014/main" id="{9445C9B9-7D8E-A84D-A3D7-E9B4B46E7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1513659"/>
              <a:ext cx="363130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219170" name="TextBox 169">
              <a:extLst>
                <a:ext uri="{FF2B5EF4-FFF2-40B4-BE49-F238E27FC236}">
                  <a16:creationId xmlns:a16="http://schemas.microsoft.com/office/drawing/2014/main" id="{7637D179-48EE-BD43-A0C7-56882E190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764096"/>
              <a:ext cx="363129" cy="11844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0" name="Group 129">
            <a:extLst>
              <a:ext uri="{FF2B5EF4-FFF2-40B4-BE49-F238E27FC236}">
                <a16:creationId xmlns:a16="http://schemas.microsoft.com/office/drawing/2014/main" id="{2ECD6A91-2E8D-2443-8F1E-4325AEFF3142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4445000"/>
            <a:ext cx="603250" cy="2266950"/>
            <a:chOff x="1615941" y="2927283"/>
            <a:chExt cx="601924" cy="2267847"/>
          </a:xfrm>
        </p:grpSpPr>
        <p:cxnSp>
          <p:nvCxnSpPr>
            <p:cNvPr id="219163" name="Straight Connector 130">
              <a:extLst>
                <a:ext uri="{FF2B5EF4-FFF2-40B4-BE49-F238E27FC236}">
                  <a16:creationId xmlns:a16="http://schemas.microsoft.com/office/drawing/2014/main" id="{037A93CF-284F-1F4D-A9AE-348E24D341C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64" name="Freeform 18">
              <a:extLst>
                <a:ext uri="{FF2B5EF4-FFF2-40B4-BE49-F238E27FC236}">
                  <a16:creationId xmlns:a16="http://schemas.microsoft.com/office/drawing/2014/main" id="{094166AC-21FE-6F4B-8354-5707B91C33F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5" name="Freeform 19">
              <a:extLst>
                <a:ext uri="{FF2B5EF4-FFF2-40B4-BE49-F238E27FC236}">
                  <a16:creationId xmlns:a16="http://schemas.microsoft.com/office/drawing/2014/main" id="{291EDA57-A58E-AA4C-9B30-0C83414CF66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6" name="TextBox 133">
              <a:extLst>
                <a:ext uri="{FF2B5EF4-FFF2-40B4-BE49-F238E27FC236}">
                  <a16:creationId xmlns:a16="http://schemas.microsoft.com/office/drawing/2014/main" id="{53E7B13F-5115-F34A-AB8A-27A241AAD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7" name="TextBox 134">
              <a:extLst>
                <a:ext uri="{FF2B5EF4-FFF2-40B4-BE49-F238E27FC236}">
                  <a16:creationId xmlns:a16="http://schemas.microsoft.com/office/drawing/2014/main" id="{41DAC3B8-899F-9945-9521-5EF533859A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1" name="Group 129">
            <a:extLst>
              <a:ext uri="{FF2B5EF4-FFF2-40B4-BE49-F238E27FC236}">
                <a16:creationId xmlns:a16="http://schemas.microsoft.com/office/drawing/2014/main" id="{84D6E499-9C6C-9140-B924-8144885D2F9D}"/>
              </a:ext>
            </a:extLst>
          </p:cNvPr>
          <p:cNvGrpSpPr>
            <a:grpSpLocks/>
          </p:cNvGrpSpPr>
          <p:nvPr/>
        </p:nvGrpSpPr>
        <p:grpSpPr bwMode="auto">
          <a:xfrm>
            <a:off x="3687763" y="4446589"/>
            <a:ext cx="603250" cy="2268537"/>
            <a:chOff x="1615941" y="2927283"/>
            <a:chExt cx="601924" cy="2267847"/>
          </a:xfrm>
        </p:grpSpPr>
        <p:cxnSp>
          <p:nvCxnSpPr>
            <p:cNvPr id="219158" name="Straight Connector 130">
              <a:extLst>
                <a:ext uri="{FF2B5EF4-FFF2-40B4-BE49-F238E27FC236}">
                  <a16:creationId xmlns:a16="http://schemas.microsoft.com/office/drawing/2014/main" id="{87564661-AF0F-A64E-B020-CBF7239596C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9" name="Freeform 18">
              <a:extLst>
                <a:ext uri="{FF2B5EF4-FFF2-40B4-BE49-F238E27FC236}">
                  <a16:creationId xmlns:a16="http://schemas.microsoft.com/office/drawing/2014/main" id="{556D7605-CFC9-2D4F-8237-50AF7E2FDC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19">
              <a:extLst>
                <a:ext uri="{FF2B5EF4-FFF2-40B4-BE49-F238E27FC236}">
                  <a16:creationId xmlns:a16="http://schemas.microsoft.com/office/drawing/2014/main" id="{0DC944FD-A14E-D945-85BC-32F3DECC651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TextBox 133">
              <a:extLst>
                <a:ext uri="{FF2B5EF4-FFF2-40B4-BE49-F238E27FC236}">
                  <a16:creationId xmlns:a16="http://schemas.microsoft.com/office/drawing/2014/main" id="{38FD8B1B-9AE3-4744-899D-796AB7BEF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219162" name="TextBox 134">
              <a:extLst>
                <a:ext uri="{FF2B5EF4-FFF2-40B4-BE49-F238E27FC236}">
                  <a16:creationId xmlns:a16="http://schemas.microsoft.com/office/drawing/2014/main" id="{BB1D9B95-E536-664C-8683-A6DD36B29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219152" name="Group 129">
            <a:extLst>
              <a:ext uri="{FF2B5EF4-FFF2-40B4-BE49-F238E27FC236}">
                <a16:creationId xmlns:a16="http://schemas.microsoft.com/office/drawing/2014/main" id="{62156956-9374-6A43-A5CA-E39B391A7445}"/>
              </a:ext>
            </a:extLst>
          </p:cNvPr>
          <p:cNvGrpSpPr>
            <a:grpSpLocks/>
          </p:cNvGrpSpPr>
          <p:nvPr/>
        </p:nvGrpSpPr>
        <p:grpSpPr bwMode="auto">
          <a:xfrm>
            <a:off x="4841875" y="4427539"/>
            <a:ext cx="603250" cy="2268537"/>
            <a:chOff x="1615941" y="2927283"/>
            <a:chExt cx="601924" cy="2267847"/>
          </a:xfrm>
        </p:grpSpPr>
        <p:cxnSp>
          <p:nvCxnSpPr>
            <p:cNvPr id="219153" name="Straight Connector 130">
              <a:extLst>
                <a:ext uri="{FF2B5EF4-FFF2-40B4-BE49-F238E27FC236}">
                  <a16:creationId xmlns:a16="http://schemas.microsoft.com/office/drawing/2014/main" id="{5DF240B8-5C0B-A24B-98D3-5CE4C44041D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45176" y="2927283"/>
              <a:ext cx="4049" cy="1731546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9154" name="Freeform 18">
              <a:extLst>
                <a:ext uri="{FF2B5EF4-FFF2-40B4-BE49-F238E27FC236}">
                  <a16:creationId xmlns:a16="http://schemas.microsoft.com/office/drawing/2014/main" id="{45EB94C5-CEA1-6E4C-AB26-7E602175B51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5" name="Freeform 19">
              <a:extLst>
                <a:ext uri="{FF2B5EF4-FFF2-40B4-BE49-F238E27FC236}">
                  <a16:creationId xmlns:a16="http://schemas.microsoft.com/office/drawing/2014/main" id="{63437431-DFE3-4745-ABDA-090DDB8752D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56" name="TextBox 133">
              <a:extLst>
                <a:ext uri="{FF2B5EF4-FFF2-40B4-BE49-F238E27FC236}">
                  <a16:creationId xmlns:a16="http://schemas.microsoft.com/office/drawing/2014/main" id="{280D8DF3-967C-864E-A441-F3338ACE71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3663" y="2949896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219157" name="TextBox 134">
              <a:extLst>
                <a:ext uri="{FF2B5EF4-FFF2-40B4-BE49-F238E27FC236}">
                  <a16:creationId xmlns:a16="http://schemas.microsoft.com/office/drawing/2014/main" id="{05C92F0F-AF41-3F49-B455-450236008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4671918"/>
              <a:ext cx="364202" cy="523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sp>
        <p:nvSpPr>
          <p:cNvPr id="2" name="Rectangle 61">
            <a:extLst>
              <a:ext uri="{FF2B5EF4-FFF2-40B4-BE49-F238E27FC236}">
                <a16:creationId xmlns:a16="http://schemas.microsoft.com/office/drawing/2014/main" id="{8C2FAED7-DB7F-F192-386D-5FCF97588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6164264"/>
            <a:ext cx="3676650" cy="523875"/>
          </a:xfrm>
          <a:prstGeom prst="rect">
            <a:avLst/>
          </a:prstGeom>
          <a:solidFill>
            <a:srgbClr val="FF0000">
              <a:alpha val="20000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" name="TextBox 62">
            <a:extLst>
              <a:ext uri="{FF2B5EF4-FFF2-40B4-BE49-F238E27FC236}">
                <a16:creationId xmlns:a16="http://schemas.microsoft.com/office/drawing/2014/main" id="{853D298A-5A77-0043-AC69-5FE228D66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6121400"/>
            <a:ext cx="9541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 dirty="0">
                <a:solidFill>
                  <a:srgbClr val="FF0000"/>
                </a:solidFill>
                <a:latin typeface="Times" pitchFamily="2" charset="0"/>
              </a:rPr>
              <a:t>= +4</a:t>
            </a:r>
            <a:endParaRPr lang="en-US" altLang="en-US" b="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" name="TextBox 63">
            <a:extLst>
              <a:ext uri="{FF2B5EF4-FFF2-40B4-BE49-F238E27FC236}">
                <a16:creationId xmlns:a16="http://schemas.microsoft.com/office/drawing/2014/main" id="{4FF64C22-BCD2-F49C-5145-4C8FA2EE0E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6" y="5791200"/>
            <a:ext cx="18446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latin typeface="Times" pitchFamily="2" charset="0"/>
              </a:rPr>
              <a:t>(in 2’s complement)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4096926"/>
      </p:ext>
    </p:extLst>
  </p:cSld>
  <p:clrMapOvr>
    <a:masterClrMapping/>
  </p:clrMapOvr>
  <p:transition/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161" name="Picture 2" descr="Screen shot 2016-09-28 at 3.56.38 PM.png">
            <a:extLst>
              <a:ext uri="{FF2B5EF4-FFF2-40B4-BE49-F238E27FC236}">
                <a16:creationId xmlns:a16="http://schemas.microsoft.com/office/drawing/2014/main" id="{9C36BAC7-F4E1-A14F-8867-1CE0FC315D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2" name="Title 1">
            <a:extLst>
              <a:ext uri="{FF2B5EF4-FFF2-40B4-BE49-F238E27FC236}">
                <a16:creationId xmlns:a16="http://schemas.microsoft.com/office/drawing/2014/main" id="{6F3E471A-DC29-B442-95C6-501FF497BCD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20163" name="Straight Connector 2">
            <a:extLst>
              <a:ext uri="{FF2B5EF4-FFF2-40B4-BE49-F238E27FC236}">
                <a16:creationId xmlns:a16="http://schemas.microsoft.com/office/drawing/2014/main" id="{57EB052C-26F2-D04D-830C-54F3A0B97EA7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0164" name="Oval 5">
            <a:extLst>
              <a:ext uri="{FF2B5EF4-FFF2-40B4-BE49-F238E27FC236}">
                <a16:creationId xmlns:a16="http://schemas.microsoft.com/office/drawing/2014/main" id="{08FC79C9-BFA2-9D4C-82D1-F10F4C0144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2001" y="2073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65" name="Oval 6">
            <a:extLst>
              <a:ext uri="{FF2B5EF4-FFF2-40B4-BE49-F238E27FC236}">
                <a16:creationId xmlns:a16="http://schemas.microsoft.com/office/drawing/2014/main" id="{CF0AE432-F2AD-F449-B40E-D24E39E2066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16526" y="182403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66" name="Oval 7">
            <a:extLst>
              <a:ext uri="{FF2B5EF4-FFF2-40B4-BE49-F238E27FC236}">
                <a16:creationId xmlns:a16="http://schemas.microsoft.com/office/drawing/2014/main" id="{28596B61-F021-C343-98B7-C2B13A14448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94139" y="31242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67" name="Oval 8">
            <a:extLst>
              <a:ext uri="{FF2B5EF4-FFF2-40B4-BE49-F238E27FC236}">
                <a16:creationId xmlns:a16="http://schemas.microsoft.com/office/drawing/2014/main" id="{B43E9133-E5AA-AF45-98FA-BC6EFEA197B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2568576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68" name="Oval 9">
            <a:extLst>
              <a:ext uri="{FF2B5EF4-FFF2-40B4-BE49-F238E27FC236}">
                <a16:creationId xmlns:a16="http://schemas.microsoft.com/office/drawing/2014/main" id="{74219125-099D-EB41-9840-36D3B447BA8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76676" y="3776664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69" name="Oval 10">
            <a:extLst>
              <a:ext uri="{FF2B5EF4-FFF2-40B4-BE49-F238E27FC236}">
                <a16:creationId xmlns:a16="http://schemas.microsoft.com/office/drawing/2014/main" id="{B9032EE2-06EF-D645-A303-077ABFB2CE5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70" name="Oval 11">
            <a:extLst>
              <a:ext uri="{FF2B5EF4-FFF2-40B4-BE49-F238E27FC236}">
                <a16:creationId xmlns:a16="http://schemas.microsoft.com/office/drawing/2014/main" id="{C2B595B5-BBE0-994D-B23E-033AAA919DE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67314" y="5121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0171" name="Oval 12">
            <a:extLst>
              <a:ext uri="{FF2B5EF4-FFF2-40B4-BE49-F238E27FC236}">
                <a16:creationId xmlns:a16="http://schemas.microsoft.com/office/drawing/2014/main" id="{81CE83A2-8610-7348-AE81-1CF9391D4D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8351" y="488315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844956"/>
      </p:ext>
    </p:extLst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D5531F70-6384-0B4F-9640-E3C5D1B02C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The general case in base 2</a:t>
            </a:r>
          </a:p>
        </p:txBody>
      </p:sp>
      <p:sp>
        <p:nvSpPr>
          <p:cNvPr id="82946" name="Content Placeholder 2">
            <a:extLst>
              <a:ext uri="{FF2B5EF4-FFF2-40B4-BE49-F238E27FC236}">
                <a16:creationId xmlns:a16="http://schemas.microsoft.com/office/drawing/2014/main" id="{17402616-A662-1340-B9F5-130156D6E1A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82947" name="TextBox 3">
            <a:extLst>
              <a:ext uri="{FF2B5EF4-FFF2-40B4-BE49-F238E27FC236}">
                <a16:creationId xmlns:a16="http://schemas.microsoft.com/office/drawing/2014/main" id="{D98D8DDA-478C-EA4A-B3A4-C54D5DF0A5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82948" name="Straight Connector 5">
            <a:extLst>
              <a:ext uri="{FF2B5EF4-FFF2-40B4-BE49-F238E27FC236}">
                <a16:creationId xmlns:a16="http://schemas.microsoft.com/office/drawing/2014/main" id="{74FEC514-2E76-8840-BA31-E24A155A91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49" name="TextBox 7">
            <a:extLst>
              <a:ext uri="{FF2B5EF4-FFF2-40B4-BE49-F238E27FC236}">
                <a16:creationId xmlns:a16="http://schemas.microsoft.com/office/drawing/2014/main" id="{ABC679CD-CCEF-954A-B93B-4CD9C7EC7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</p:spTree>
  </p:cSld>
  <p:clrMapOvr>
    <a:masterClrMapping/>
  </p:clrMapOvr>
  <p:transition/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185" name="Picture 2" descr="Screen shot 2016-09-28 at 3.56.38 PM.png">
            <a:extLst>
              <a:ext uri="{FF2B5EF4-FFF2-40B4-BE49-F238E27FC236}">
                <a16:creationId xmlns:a16="http://schemas.microsoft.com/office/drawing/2014/main" id="{33980D6D-205F-274C-9A1F-B2A1E28EA7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186" name="Title 1">
            <a:extLst>
              <a:ext uri="{FF2B5EF4-FFF2-40B4-BE49-F238E27FC236}">
                <a16:creationId xmlns:a16="http://schemas.microsoft.com/office/drawing/2014/main" id="{AF384045-CDD4-E848-AE07-68BEC9592EE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21187" name="Straight Connector 2">
            <a:extLst>
              <a:ext uri="{FF2B5EF4-FFF2-40B4-BE49-F238E27FC236}">
                <a16:creationId xmlns:a16="http://schemas.microsoft.com/office/drawing/2014/main" id="{A4DFA8E1-C1E2-CD4D-B145-776B967308C1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1188" name="Oval 5">
            <a:extLst>
              <a:ext uri="{FF2B5EF4-FFF2-40B4-BE49-F238E27FC236}">
                <a16:creationId xmlns:a16="http://schemas.microsoft.com/office/drawing/2014/main" id="{F3212DE7-8983-A443-98CE-31E09AC0AB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2001" y="2073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89" name="Oval 6">
            <a:extLst>
              <a:ext uri="{FF2B5EF4-FFF2-40B4-BE49-F238E27FC236}">
                <a16:creationId xmlns:a16="http://schemas.microsoft.com/office/drawing/2014/main" id="{8615B414-4FDF-1C44-8E6D-45B304354C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16526" y="1824038"/>
            <a:ext cx="136525" cy="138112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0" name="Oval 7">
            <a:extLst>
              <a:ext uri="{FF2B5EF4-FFF2-40B4-BE49-F238E27FC236}">
                <a16:creationId xmlns:a16="http://schemas.microsoft.com/office/drawing/2014/main" id="{9C79DA19-DBF8-AE4D-9EC2-87A48BB4DEA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94139" y="312420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1" name="Oval 8">
            <a:extLst>
              <a:ext uri="{FF2B5EF4-FFF2-40B4-BE49-F238E27FC236}">
                <a16:creationId xmlns:a16="http://schemas.microsoft.com/office/drawing/2014/main" id="{E7C82EE1-6194-E64C-9909-57BF05FB856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2568576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2" name="Oval 9">
            <a:extLst>
              <a:ext uri="{FF2B5EF4-FFF2-40B4-BE49-F238E27FC236}">
                <a16:creationId xmlns:a16="http://schemas.microsoft.com/office/drawing/2014/main" id="{158BA65B-1D48-A243-89E2-40C14F9862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876676" y="3776664"/>
            <a:ext cx="138113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3" name="Oval 10">
            <a:extLst>
              <a:ext uri="{FF2B5EF4-FFF2-40B4-BE49-F238E27FC236}">
                <a16:creationId xmlns:a16="http://schemas.microsoft.com/office/drawing/2014/main" id="{C782DAA6-271B-154F-BF54-68AD37B6F89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138613" y="4419601"/>
            <a:ext cx="138112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4" name="Oval 11">
            <a:extLst>
              <a:ext uri="{FF2B5EF4-FFF2-40B4-BE49-F238E27FC236}">
                <a16:creationId xmlns:a16="http://schemas.microsoft.com/office/drawing/2014/main" id="{E697E082-2D5F-944C-8360-D6110D1A35F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167314" y="5121276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21195" name="Oval 12">
            <a:extLst>
              <a:ext uri="{FF2B5EF4-FFF2-40B4-BE49-F238E27FC236}">
                <a16:creationId xmlns:a16="http://schemas.microsoft.com/office/drawing/2014/main" id="{421C2DAD-19BD-844A-BDCD-83B3A5E5E8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578351" y="4883151"/>
            <a:ext cx="136525" cy="136525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Arc 13">
            <a:extLst>
              <a:ext uri="{FF2B5EF4-FFF2-40B4-BE49-F238E27FC236}">
                <a16:creationId xmlns:a16="http://schemas.microsoft.com/office/drawing/2014/main" id="{DC47A7A1-DB7B-5E47-8282-B434DF0167EF}"/>
              </a:ext>
            </a:extLst>
          </p:cNvPr>
          <p:cNvSpPr/>
          <p:nvPr/>
        </p:nvSpPr>
        <p:spPr bwMode="auto">
          <a:xfrm rot="16860813" flipV="1">
            <a:off x="2592388" y="1936751"/>
            <a:ext cx="3502025" cy="3898900"/>
          </a:xfrm>
          <a:prstGeom prst="arc">
            <a:avLst>
              <a:gd name="adj1" fmla="val 4087477"/>
              <a:gd name="adj2" fmla="val 869369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21197" name="TextBox 14">
            <a:extLst>
              <a:ext uri="{FF2B5EF4-FFF2-40B4-BE49-F238E27FC236}">
                <a16:creationId xmlns:a16="http://schemas.microsoft.com/office/drawing/2014/main" id="{C6E0161E-3372-9844-9D94-E53F9E6D83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9814" y="5334001"/>
            <a:ext cx="15525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First,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add (-1) …</a:t>
            </a:r>
          </a:p>
        </p:txBody>
      </p:sp>
    </p:spTree>
    <p:extLst>
      <p:ext uri="{BB962C8B-B14F-4D97-AF65-F5344CB8AC3E}">
        <p14:creationId xmlns:p14="http://schemas.microsoft.com/office/powerpoint/2010/main" val="1916557070"/>
      </p:ext>
    </p:extLst>
  </p:cSld>
  <p:clrMapOvr>
    <a:masterClrMapping/>
  </p:clrMapOvr>
  <p:transition/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209" name="Picture 2" descr="Screen shot 2016-09-28 at 3.56.38 PM.png">
            <a:extLst>
              <a:ext uri="{FF2B5EF4-FFF2-40B4-BE49-F238E27FC236}">
                <a16:creationId xmlns:a16="http://schemas.microsoft.com/office/drawing/2014/main" id="{F855221E-2EC6-444B-BA02-6D9BA691E5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2210" name="Title 1">
            <a:extLst>
              <a:ext uri="{FF2B5EF4-FFF2-40B4-BE49-F238E27FC236}">
                <a16:creationId xmlns:a16="http://schemas.microsoft.com/office/drawing/2014/main" id="{01ABE372-E156-974A-BAD6-B4FCBDED69D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22211" name="Straight Connector 2">
            <a:extLst>
              <a:ext uri="{FF2B5EF4-FFF2-40B4-BE49-F238E27FC236}">
                <a16:creationId xmlns:a16="http://schemas.microsoft.com/office/drawing/2014/main" id="{8ADA78B5-FE0B-124A-B22E-9CE447117EE5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2" name="Straight Arrow Connector 3">
            <a:extLst>
              <a:ext uri="{FF2B5EF4-FFF2-40B4-BE49-F238E27FC236}">
                <a16:creationId xmlns:a16="http://schemas.microsoft.com/office/drawing/2014/main" id="{08EBCEBC-C115-B544-8A84-602C011A70F4}"/>
              </a:ext>
            </a:extLst>
          </p:cNvPr>
          <p:cNvCxnSpPr>
            <a:cxnSpLocks/>
          </p:cNvCxnSpPr>
          <p:nvPr/>
        </p:nvCxnSpPr>
        <p:spPr bwMode="auto">
          <a:xfrm flipV="1">
            <a:off x="4152900" y="2133600"/>
            <a:ext cx="4953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3" name="Straight Arrow Connector 6">
            <a:extLst>
              <a:ext uri="{FF2B5EF4-FFF2-40B4-BE49-F238E27FC236}">
                <a16:creationId xmlns:a16="http://schemas.microsoft.com/office/drawing/2014/main" id="{255EDC53-AFB0-4D48-94BF-A50E971306D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4953000"/>
            <a:ext cx="6477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4" name="Straight Arrow Connector 7">
            <a:extLst>
              <a:ext uri="{FF2B5EF4-FFF2-40B4-BE49-F238E27FC236}">
                <a16:creationId xmlns:a16="http://schemas.microsoft.com/office/drawing/2014/main" id="{0ABF2BFC-24B7-EA42-B9E9-727916AC6853}"/>
              </a:ext>
            </a:extLst>
          </p:cNvPr>
          <p:cNvCxnSpPr>
            <a:cxnSpLocks/>
          </p:cNvCxnSpPr>
          <p:nvPr/>
        </p:nvCxnSpPr>
        <p:spPr bwMode="auto">
          <a:xfrm flipV="1">
            <a:off x="3924300" y="3200400"/>
            <a:ext cx="381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5" name="Straight Arrow Connector 9">
            <a:extLst>
              <a:ext uri="{FF2B5EF4-FFF2-40B4-BE49-F238E27FC236}">
                <a16:creationId xmlns:a16="http://schemas.microsoft.com/office/drawing/2014/main" id="{96B003A4-EA2F-7D43-85D7-1594E5DDDAA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24300" y="3886200"/>
            <a:ext cx="2286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6" name="Straight Arrow Connector 10">
            <a:extLst>
              <a:ext uri="{FF2B5EF4-FFF2-40B4-BE49-F238E27FC236}">
                <a16:creationId xmlns:a16="http://schemas.microsoft.com/office/drawing/2014/main" id="{EFB99C4F-0FAE-B64C-8B3F-2FB9DFC95E3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52900" y="4495800"/>
            <a:ext cx="4953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7" name="Straight Arrow Connector 12">
            <a:extLst>
              <a:ext uri="{FF2B5EF4-FFF2-40B4-BE49-F238E27FC236}">
                <a16:creationId xmlns:a16="http://schemas.microsoft.com/office/drawing/2014/main" id="{D7D6F454-B341-7A4B-8342-31C57F825F63}"/>
              </a:ext>
            </a:extLst>
          </p:cNvPr>
          <p:cNvCxnSpPr>
            <a:cxnSpLocks/>
          </p:cNvCxnSpPr>
          <p:nvPr/>
        </p:nvCxnSpPr>
        <p:spPr bwMode="auto">
          <a:xfrm flipV="1">
            <a:off x="3962400" y="2590800"/>
            <a:ext cx="1905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8" name="Straight Arrow Connector 13">
            <a:extLst>
              <a:ext uri="{FF2B5EF4-FFF2-40B4-BE49-F238E27FC236}">
                <a16:creationId xmlns:a16="http://schemas.microsoft.com/office/drawing/2014/main" id="{5D51EE88-1208-3649-A714-F67AE978040E}"/>
              </a:ext>
            </a:extLst>
          </p:cNvPr>
          <p:cNvCxnSpPr>
            <a:cxnSpLocks/>
          </p:cNvCxnSpPr>
          <p:nvPr/>
        </p:nvCxnSpPr>
        <p:spPr bwMode="auto">
          <a:xfrm flipV="1">
            <a:off x="4648200" y="1905000"/>
            <a:ext cx="6096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2219" name="Straight Arrow Connector 15">
            <a:extLst>
              <a:ext uri="{FF2B5EF4-FFF2-40B4-BE49-F238E27FC236}">
                <a16:creationId xmlns:a16="http://schemas.microsoft.com/office/drawing/2014/main" id="{EFC673D6-9828-B045-A63E-3302E06C0F6E}"/>
              </a:ext>
            </a:extLst>
          </p:cNvPr>
          <p:cNvCxnSpPr>
            <a:cxnSpLocks/>
          </p:cNvCxnSpPr>
          <p:nvPr/>
        </p:nvCxnSpPr>
        <p:spPr bwMode="auto">
          <a:xfrm flipH="1">
            <a:off x="5219700" y="5181600"/>
            <a:ext cx="685800" cy="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2220" name="TextBox 18">
            <a:extLst>
              <a:ext uri="{FF2B5EF4-FFF2-40B4-BE49-F238E27FC236}">
                <a16:creationId xmlns:a16="http://schemas.microsoft.com/office/drawing/2014/main" id="{E4A7CA28-B0DC-3642-9EBC-85B8CF7F3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6" y="5905501"/>
            <a:ext cx="29749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Then, invert all bits …</a:t>
            </a:r>
          </a:p>
        </p:txBody>
      </p:sp>
    </p:spTree>
    <p:extLst>
      <p:ext uri="{BB962C8B-B14F-4D97-AF65-F5344CB8AC3E}">
        <p14:creationId xmlns:p14="http://schemas.microsoft.com/office/powerpoint/2010/main" val="3702071612"/>
      </p:ext>
    </p:extLst>
  </p:cSld>
  <p:clrMapOvr>
    <a:masterClrMapping/>
  </p:clrMapOvr>
  <p:transition/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33" name="Picture 2" descr="Screen shot 2016-09-28 at 3.56.38 PM.png">
            <a:extLst>
              <a:ext uri="{FF2B5EF4-FFF2-40B4-BE49-F238E27FC236}">
                <a16:creationId xmlns:a16="http://schemas.microsoft.com/office/drawing/2014/main" id="{E05A41E5-9D67-A342-9D89-3732DD7F15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545">
            <a:off x="2652714" y="915988"/>
            <a:ext cx="551338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3234" name="Title 1">
            <a:extLst>
              <a:ext uri="{FF2B5EF4-FFF2-40B4-BE49-F238E27FC236}">
                <a16:creationId xmlns:a16="http://schemas.microsoft.com/office/drawing/2014/main" id="{D2A11CB2-8EA7-0B41-BFE2-EC0BFFC4647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The number circle for 2's complement</a:t>
            </a:r>
            <a:endParaRPr lang="en-US" altLang="en-US" sz="3200"/>
          </a:p>
        </p:txBody>
      </p:sp>
      <p:cxnSp>
        <p:nvCxnSpPr>
          <p:cNvPr id="223235" name="Straight Connector 2">
            <a:extLst>
              <a:ext uri="{FF2B5EF4-FFF2-40B4-BE49-F238E27FC236}">
                <a16:creationId xmlns:a16="http://schemas.microsoft.com/office/drawing/2014/main" id="{9169D70F-C739-9242-904C-0C85182B94C7}"/>
              </a:ext>
            </a:extLst>
          </p:cNvPr>
          <p:cNvCxnSpPr>
            <a:cxnSpLocks/>
          </p:cNvCxnSpPr>
          <p:nvPr/>
        </p:nvCxnSpPr>
        <p:spPr bwMode="auto">
          <a:xfrm>
            <a:off x="5562600" y="990601"/>
            <a:ext cx="0" cy="5368925"/>
          </a:xfrm>
          <a:prstGeom prst="line">
            <a:avLst/>
          </a:prstGeom>
          <a:noFill/>
          <a:ln w="31750" algn="ctr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36" name="Straight Arrow Connector 3">
            <a:extLst>
              <a:ext uri="{FF2B5EF4-FFF2-40B4-BE49-F238E27FC236}">
                <a16:creationId xmlns:a16="http://schemas.microsoft.com/office/drawing/2014/main" id="{6F8ADC1D-2214-034B-89C3-C936E54B4F7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219700" y="1905000"/>
            <a:ext cx="13335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37" name="Straight Arrow Connector 6">
            <a:extLst>
              <a:ext uri="{FF2B5EF4-FFF2-40B4-BE49-F238E27FC236}">
                <a16:creationId xmlns:a16="http://schemas.microsoft.com/office/drawing/2014/main" id="{8133D53D-BE35-7741-AD94-9BE8358E4F5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4470400"/>
            <a:ext cx="2324100" cy="482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38" name="Straight Arrow Connector 7">
            <a:extLst>
              <a:ext uri="{FF2B5EF4-FFF2-40B4-BE49-F238E27FC236}">
                <a16:creationId xmlns:a16="http://schemas.microsoft.com/office/drawing/2014/main" id="{6725C13A-B479-F048-A7AA-FFC5AA87AA23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191000" y="2590800"/>
            <a:ext cx="30480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39" name="Straight Arrow Connector 9">
            <a:extLst>
              <a:ext uri="{FF2B5EF4-FFF2-40B4-BE49-F238E27FC236}">
                <a16:creationId xmlns:a16="http://schemas.microsoft.com/office/drawing/2014/main" id="{AE38FE6D-6849-DE43-964E-A584B876D51E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276600"/>
            <a:ext cx="3276600" cy="6858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40" name="Straight Arrow Connector 10">
            <a:extLst>
              <a:ext uri="{FF2B5EF4-FFF2-40B4-BE49-F238E27FC236}">
                <a16:creationId xmlns:a16="http://schemas.microsoft.com/office/drawing/2014/main" id="{7EFAB1D1-9B2B-6843-A3D6-5FDAB5157B3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962400" y="3886200"/>
            <a:ext cx="3009900" cy="609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41" name="Straight Arrow Connector 12">
            <a:extLst>
              <a:ext uri="{FF2B5EF4-FFF2-40B4-BE49-F238E27FC236}">
                <a16:creationId xmlns:a16="http://schemas.microsoft.com/office/drawing/2014/main" id="{A03AA9DD-9FCC-0F49-B150-01EE898D4F77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2192338"/>
            <a:ext cx="2362200" cy="4572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3242" name="Straight Arrow Connector 15">
            <a:extLst>
              <a:ext uri="{FF2B5EF4-FFF2-40B4-BE49-F238E27FC236}">
                <a16:creationId xmlns:a16="http://schemas.microsoft.com/office/drawing/2014/main" id="{EF075AAA-52BF-7941-8ED3-4FC7ACFD03E5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4610100" y="4953000"/>
            <a:ext cx="1295400" cy="228600"/>
          </a:xfrm>
          <a:prstGeom prst="straightConnector1">
            <a:avLst/>
          </a:prstGeom>
          <a:noFill/>
          <a:ln w="38100" algn="ctr">
            <a:solidFill>
              <a:srgbClr val="FF00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Arc 28">
            <a:extLst>
              <a:ext uri="{FF2B5EF4-FFF2-40B4-BE49-F238E27FC236}">
                <a16:creationId xmlns:a16="http://schemas.microsoft.com/office/drawing/2014/main" id="{37312E6B-55FA-1041-B746-1E0908149B06}"/>
              </a:ext>
            </a:extLst>
          </p:cNvPr>
          <p:cNvSpPr/>
          <p:nvPr/>
        </p:nvSpPr>
        <p:spPr bwMode="auto">
          <a:xfrm rot="10367718" flipV="1">
            <a:off x="4816475" y="5143501"/>
            <a:ext cx="693738" cy="709613"/>
          </a:xfrm>
          <a:prstGeom prst="arc">
            <a:avLst>
              <a:gd name="adj1" fmla="val 16200000"/>
              <a:gd name="adj2" fmla="val 12987182"/>
            </a:avLst>
          </a:prstGeom>
          <a:noFill/>
          <a:ln w="31750" cap="flat" cmpd="sng" algn="ctr">
            <a:solidFill>
              <a:srgbClr val="FF0000"/>
            </a:solidFill>
            <a:prstDash val="solid"/>
            <a:round/>
            <a:headEnd type="none" w="lg" len="lg"/>
            <a:tailEnd type="triangle" w="lg" len="lg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9036246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D60C0EBD-355E-A941-A60E-F5DAFC4A28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The general case in base 2</a:t>
            </a:r>
          </a:p>
        </p:txBody>
      </p:sp>
      <p:sp>
        <p:nvSpPr>
          <p:cNvPr id="83970" name="Content Placeholder 2">
            <a:extLst>
              <a:ext uri="{FF2B5EF4-FFF2-40B4-BE49-F238E27FC236}">
                <a16:creationId xmlns:a16="http://schemas.microsoft.com/office/drawing/2014/main" id="{9E5E0ECE-9CA2-CD40-8AF5-A7D5566564A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83971" name="TextBox 3">
            <a:extLst>
              <a:ext uri="{FF2B5EF4-FFF2-40B4-BE49-F238E27FC236}">
                <a16:creationId xmlns:a16="http://schemas.microsoft.com/office/drawing/2014/main" id="{F11653F5-7F07-0047-A84D-133A06091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83972" name="Straight Connector 5">
            <a:extLst>
              <a:ext uri="{FF2B5EF4-FFF2-40B4-BE49-F238E27FC236}">
                <a16:creationId xmlns:a16="http://schemas.microsoft.com/office/drawing/2014/main" id="{1E4083B6-6801-EB45-9DA8-5F5B7D7F93F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3" name="TextBox 7">
            <a:extLst>
              <a:ext uri="{FF2B5EF4-FFF2-40B4-BE49-F238E27FC236}">
                <a16:creationId xmlns:a16="http://schemas.microsoft.com/office/drawing/2014/main" id="{BC0EC995-24A4-594A-A2DE-74AAFF5F3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83974" name="Rectangle 1">
            <a:extLst>
              <a:ext uri="{FF2B5EF4-FFF2-40B4-BE49-F238E27FC236}">
                <a16:creationId xmlns:a16="http://schemas.microsoft.com/office/drawing/2014/main" id="{ED76C9B8-C1A8-5241-A3EC-55749FA3E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5" y="2014538"/>
            <a:ext cx="795338" cy="2019300"/>
          </a:xfrm>
          <a:prstGeom prst="rect">
            <a:avLst/>
          </a:prstGeom>
          <a:solidFill>
            <a:srgbClr val="00B0F0">
              <a:alpha val="36862"/>
            </a:srgbClr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5" name="TextBox 2">
            <a:extLst>
              <a:ext uri="{FF2B5EF4-FFF2-40B4-BE49-F238E27FC236}">
                <a16:creationId xmlns:a16="http://schemas.microsoft.com/office/drawing/2014/main" id="{28147D9A-788B-664C-91FB-77EED51F6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1676401"/>
            <a:ext cx="1574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given these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3 inputs</a:t>
            </a: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C6D8F9D7-E683-DE4F-BFFE-23991FF48C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The general case in base 2</a:t>
            </a:r>
          </a:p>
        </p:txBody>
      </p:sp>
      <p:sp>
        <p:nvSpPr>
          <p:cNvPr id="84994" name="Content Placeholder 2">
            <a:extLst>
              <a:ext uri="{FF2B5EF4-FFF2-40B4-BE49-F238E27FC236}">
                <a16:creationId xmlns:a16="http://schemas.microsoft.com/office/drawing/2014/main" id="{63875225-1308-F748-8C79-2BB507E63AA6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84995" name="TextBox 3">
            <a:extLst>
              <a:ext uri="{FF2B5EF4-FFF2-40B4-BE49-F238E27FC236}">
                <a16:creationId xmlns:a16="http://schemas.microsoft.com/office/drawing/2014/main" id="{895BDD37-0DC7-1342-98A1-69EE35338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84996" name="Straight Connector 5">
            <a:extLst>
              <a:ext uri="{FF2B5EF4-FFF2-40B4-BE49-F238E27FC236}">
                <a16:creationId xmlns:a16="http://schemas.microsoft.com/office/drawing/2014/main" id="{A1C5399D-878F-564B-91DB-9E2BB004D50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7" name="TextBox 7">
            <a:extLst>
              <a:ext uri="{FF2B5EF4-FFF2-40B4-BE49-F238E27FC236}">
                <a16:creationId xmlns:a16="http://schemas.microsoft.com/office/drawing/2014/main" id="{F03C4C08-83E7-AF46-A6F6-805954BEF8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84998" name="Rectangle 1">
            <a:extLst>
              <a:ext uri="{FF2B5EF4-FFF2-40B4-BE49-F238E27FC236}">
                <a16:creationId xmlns:a16="http://schemas.microsoft.com/office/drawing/2014/main" id="{80F46741-8B9D-504B-85E0-E74E0AA2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975" y="2014538"/>
            <a:ext cx="795338" cy="2019300"/>
          </a:xfrm>
          <a:prstGeom prst="rect">
            <a:avLst/>
          </a:prstGeom>
          <a:solidFill>
            <a:srgbClr val="00B0F0">
              <a:alpha val="36862"/>
            </a:srgbClr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999" name="Rectangle 7">
            <a:extLst>
              <a:ext uri="{FF2B5EF4-FFF2-40B4-BE49-F238E27FC236}">
                <a16:creationId xmlns:a16="http://schemas.microsoft.com/office/drawing/2014/main" id="{285C0515-0161-E246-9355-7D4D09641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788" y="4189414"/>
            <a:ext cx="793750" cy="522287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0" name="Rectangle 8">
            <a:extLst>
              <a:ext uri="{FF2B5EF4-FFF2-40B4-BE49-F238E27FC236}">
                <a16:creationId xmlns:a16="http://schemas.microsoft.com/office/drawing/2014/main" id="{759C6D6F-D988-644D-90A2-98C44E5CA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0864" y="2006601"/>
            <a:ext cx="795337" cy="714375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1" name="TextBox 9">
            <a:extLst>
              <a:ext uri="{FF2B5EF4-FFF2-40B4-BE49-F238E27FC236}">
                <a16:creationId xmlns:a16="http://schemas.microsoft.com/office/drawing/2014/main" id="{9AAE23BF-A85C-F645-AA0B-B77DAE7F9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5125" y="1676401"/>
            <a:ext cx="1574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given these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3 inputs</a:t>
            </a:r>
          </a:p>
        </p:txBody>
      </p:sp>
      <p:sp>
        <p:nvSpPr>
          <p:cNvPr id="85002" name="TextBox 10">
            <a:extLst>
              <a:ext uri="{FF2B5EF4-FFF2-40B4-BE49-F238E27FC236}">
                <a16:creationId xmlns:a16="http://schemas.microsoft.com/office/drawing/2014/main" id="{17B68958-029B-094A-B42B-4D1FE26595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564" y="4000500"/>
            <a:ext cx="195103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compute these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 outputs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AE4BCEB6-8B06-B743-A0DA-1A5B1F16BC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The general case in base 2</a:t>
            </a:r>
          </a:p>
        </p:txBody>
      </p:sp>
      <p:sp>
        <p:nvSpPr>
          <p:cNvPr id="86018" name="Content Placeholder 2">
            <a:extLst>
              <a:ext uri="{FF2B5EF4-FFF2-40B4-BE49-F238E27FC236}">
                <a16:creationId xmlns:a16="http://schemas.microsoft.com/office/drawing/2014/main" id="{8D476160-72C8-7E45-AA83-C36C9560DFE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86019" name="TextBox 3">
            <a:extLst>
              <a:ext uri="{FF2B5EF4-FFF2-40B4-BE49-F238E27FC236}">
                <a16:creationId xmlns:a16="http://schemas.microsoft.com/office/drawing/2014/main" id="{1E555128-EA5A-7543-9DA1-984E0526C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86020" name="Straight Connector 5">
            <a:extLst>
              <a:ext uri="{FF2B5EF4-FFF2-40B4-BE49-F238E27FC236}">
                <a16:creationId xmlns:a16="http://schemas.microsoft.com/office/drawing/2014/main" id="{9A43D500-B3FC-FE48-BCAE-D46EA5ABED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1" name="TextBox 7">
            <a:extLst>
              <a:ext uri="{FF2B5EF4-FFF2-40B4-BE49-F238E27FC236}">
                <a16:creationId xmlns:a16="http://schemas.microsoft.com/office/drawing/2014/main" id="{A8778E79-3F0D-3F46-BB84-4CAC0B550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86022" name="Rectangle 1">
            <a:extLst>
              <a:ext uri="{FF2B5EF4-FFF2-40B4-BE49-F238E27FC236}">
                <a16:creationId xmlns:a16="http://schemas.microsoft.com/office/drawing/2014/main" id="{6ADC6951-6227-784A-A948-B6B0A8FBB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0713" y="2014538"/>
            <a:ext cx="793750" cy="2019300"/>
          </a:xfrm>
          <a:prstGeom prst="rect">
            <a:avLst/>
          </a:prstGeom>
          <a:solidFill>
            <a:srgbClr val="00B0F0">
              <a:alpha val="36862"/>
            </a:srgbClr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23" name="Rectangle 7">
            <a:extLst>
              <a:ext uri="{FF2B5EF4-FFF2-40B4-BE49-F238E27FC236}">
                <a16:creationId xmlns:a16="http://schemas.microsoft.com/office/drawing/2014/main" id="{8F4E2339-B607-2741-A322-85AE2AEDC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189414"/>
            <a:ext cx="793750" cy="522287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6024" name="Rectangle 8">
            <a:extLst>
              <a:ext uri="{FF2B5EF4-FFF2-40B4-BE49-F238E27FC236}">
                <a16:creationId xmlns:a16="http://schemas.microsoft.com/office/drawing/2014/main" id="{6EF8EFCA-8B80-D447-8AD2-FE9DA10DB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2006601"/>
            <a:ext cx="793750" cy="714375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8B16581F-6BEE-9043-A77A-D3F41E1631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/>
              <a:t>The general case in base 2</a:t>
            </a:r>
          </a:p>
        </p:txBody>
      </p:sp>
      <p:sp>
        <p:nvSpPr>
          <p:cNvPr id="87042" name="Content Placeholder 2">
            <a:extLst>
              <a:ext uri="{FF2B5EF4-FFF2-40B4-BE49-F238E27FC236}">
                <a16:creationId xmlns:a16="http://schemas.microsoft.com/office/drawing/2014/main" id="{39E23348-B864-5041-96A1-CBF0B400DFB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sp>
        <p:nvSpPr>
          <p:cNvPr id="87043" name="TextBox 3">
            <a:extLst>
              <a:ext uri="{FF2B5EF4-FFF2-40B4-BE49-F238E27FC236}">
                <a16:creationId xmlns:a16="http://schemas.microsoft.com/office/drawing/2014/main" id="{2AD0C125-3DC2-584F-9209-6FD1EEB4E1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92539" y="1928814"/>
            <a:ext cx="3602037" cy="325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c</a:t>
            </a:r>
            <a:r>
              <a:rPr lang="en-US" altLang="en-US" sz="4400" b="0" baseline="-25000">
                <a:latin typeface="Courier" pitchFamily="2" charset="0"/>
              </a:rPr>
              <a:t>3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c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x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x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y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y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2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1</a:t>
            </a:r>
            <a:r>
              <a:rPr lang="en-US" altLang="en-US" sz="4400" b="0">
                <a:latin typeface="Courier" pitchFamily="2" charset="0"/>
              </a:rPr>
              <a:t> s</a:t>
            </a:r>
            <a:r>
              <a:rPr lang="en-US" altLang="en-US" sz="4400" b="0" baseline="-25000">
                <a:latin typeface="Courier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4400" b="0" baseline="-25000">
              <a:latin typeface="Courier" pitchFamily="2" charset="0"/>
            </a:endParaRPr>
          </a:p>
        </p:txBody>
      </p:sp>
      <p:cxnSp>
        <p:nvCxnSpPr>
          <p:cNvPr id="87044" name="Straight Connector 5">
            <a:extLst>
              <a:ext uri="{FF2B5EF4-FFF2-40B4-BE49-F238E27FC236}">
                <a16:creationId xmlns:a16="http://schemas.microsoft.com/office/drawing/2014/main" id="{6FAEBEDA-6ABC-1540-A724-775628DF9CB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6000" y="4149725"/>
            <a:ext cx="3810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45" name="TextBox 7">
            <a:extLst>
              <a:ext uri="{FF2B5EF4-FFF2-40B4-BE49-F238E27FC236}">
                <a16:creationId xmlns:a16="http://schemas.microsoft.com/office/drawing/2014/main" id="{1D08C13B-7002-2A49-8543-BB720175B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2819401"/>
            <a:ext cx="61908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 b="0">
                <a:latin typeface="Times" pitchFamily="2" charset="0"/>
              </a:rPr>
              <a:t>+</a:t>
            </a:r>
          </a:p>
        </p:txBody>
      </p:sp>
      <p:sp>
        <p:nvSpPr>
          <p:cNvPr id="87046" name="Rectangle 1">
            <a:extLst>
              <a:ext uri="{FF2B5EF4-FFF2-40B4-BE49-F238E27FC236}">
                <a16:creationId xmlns:a16="http://schemas.microsoft.com/office/drawing/2014/main" id="{9FE86EE9-C896-1346-B9E3-A31A82AAE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6313" y="2014538"/>
            <a:ext cx="793750" cy="2019300"/>
          </a:xfrm>
          <a:prstGeom prst="rect">
            <a:avLst/>
          </a:prstGeom>
          <a:solidFill>
            <a:srgbClr val="00B0F0">
              <a:alpha val="36862"/>
            </a:srgbClr>
          </a:solidFill>
          <a:ln w="9525" algn="ctr">
            <a:solidFill>
              <a:schemeClr val="accent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7" name="Rectangle 7">
            <a:extLst>
              <a:ext uri="{FF2B5EF4-FFF2-40B4-BE49-F238E27FC236}">
                <a16:creationId xmlns:a16="http://schemas.microsoft.com/office/drawing/2014/main" id="{84294708-EF74-2F47-A0E6-6839756635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4189414"/>
            <a:ext cx="793750" cy="522287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8" name="Rectangle 8">
            <a:extLst>
              <a:ext uri="{FF2B5EF4-FFF2-40B4-BE49-F238E27FC236}">
                <a16:creationId xmlns:a16="http://schemas.microsoft.com/office/drawing/2014/main" id="{99CBC27D-B1C9-7940-9A4C-D18E40CDF3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2006601"/>
            <a:ext cx="793750" cy="714375"/>
          </a:xfrm>
          <a:prstGeom prst="rect">
            <a:avLst/>
          </a:prstGeom>
          <a:solidFill>
            <a:srgbClr val="FF0000">
              <a:alpha val="36862"/>
            </a:srgbClr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5" name="Picture 2" descr="Screen shot 2013-10-02 at 3.31.34 PM.png">
            <a:extLst>
              <a:ext uri="{FF2B5EF4-FFF2-40B4-BE49-F238E27FC236}">
                <a16:creationId xmlns:a16="http://schemas.microsoft.com/office/drawing/2014/main" id="{F2C6B4B0-C4A4-BD40-A01A-C589433892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905000"/>
            <a:ext cx="245745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6" name="Title 1">
            <a:extLst>
              <a:ext uri="{FF2B5EF4-FFF2-40B4-BE49-F238E27FC236}">
                <a16:creationId xmlns:a16="http://schemas.microsoft.com/office/drawing/2014/main" id="{DC8213E9-DED6-8349-A036-5C56383D67C2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Problem Statement and Truth Table</a:t>
            </a:r>
          </a:p>
        </p:txBody>
      </p:sp>
      <p:sp>
        <p:nvSpPr>
          <p:cNvPr id="36867" name="TextBox 125">
            <a:extLst>
              <a:ext uri="{FF2B5EF4-FFF2-40B4-BE49-F238E27FC236}">
                <a16:creationId xmlns:a16="http://schemas.microsoft.com/office/drawing/2014/main" id="{1716324D-3174-1E48-93F0-AFD31E408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 from the textbook ]</a:t>
            </a:r>
          </a:p>
        </p:txBody>
      </p:sp>
      <p:sp>
        <p:nvSpPr>
          <p:cNvPr id="36868" name="TextBox 125">
            <a:extLst>
              <a:ext uri="{FF2B5EF4-FFF2-40B4-BE49-F238E27FC236}">
                <a16:creationId xmlns:a16="http://schemas.microsoft.com/office/drawing/2014/main" id="{01461685-C806-2D41-8763-26B0DCF4F6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3.2b from the textbook ]</a:t>
            </a:r>
          </a:p>
        </p:txBody>
      </p:sp>
      <p:grpSp>
        <p:nvGrpSpPr>
          <p:cNvPr id="36869" name="Group 7">
            <a:extLst>
              <a:ext uri="{FF2B5EF4-FFF2-40B4-BE49-F238E27FC236}">
                <a16:creationId xmlns:a16="http://schemas.microsoft.com/office/drawing/2014/main" id="{1901C1E1-D341-D849-AD31-F750CEFF885E}"/>
              </a:ext>
            </a:extLst>
          </p:cNvPr>
          <p:cNvGrpSpPr>
            <a:grpSpLocks/>
          </p:cNvGrpSpPr>
          <p:nvPr/>
        </p:nvGrpSpPr>
        <p:grpSpPr bwMode="auto">
          <a:xfrm>
            <a:off x="5181601" y="1600200"/>
            <a:ext cx="4144963" cy="4191000"/>
            <a:chOff x="4267200" y="1600200"/>
            <a:chExt cx="4145280" cy="4191000"/>
          </a:xfrm>
        </p:grpSpPr>
        <p:pic>
          <p:nvPicPr>
            <p:cNvPr id="36870" name="Picture 1" descr="Screen shot 2013-10-02 at 3.26.06 PM.png">
              <a:extLst>
                <a:ext uri="{FF2B5EF4-FFF2-40B4-BE49-F238E27FC236}">
                  <a16:creationId xmlns:a16="http://schemas.microsoft.com/office/drawing/2014/main" id="{36F06DC9-8104-0E45-8752-1B5658AFF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720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1" name="Picture 6" descr="Screen shot 2013-10-02 at 3.42.40 PM.png">
              <a:extLst>
                <a:ext uri="{FF2B5EF4-FFF2-40B4-BE49-F238E27FC236}">
                  <a16:creationId xmlns:a16="http://schemas.microsoft.com/office/drawing/2014/main" id="{046DFD9D-8A54-C74F-AD9E-AA26F392D17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5792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3">
            <a:extLst>
              <a:ext uri="{FF2B5EF4-FFF2-40B4-BE49-F238E27FC236}">
                <a16:creationId xmlns:a16="http://schemas.microsoft.com/office/drawing/2014/main" id="{B985410C-4E1C-B5B9-F683-78352AF6B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192" y="4800600"/>
            <a:ext cx="20859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latin typeface="Times New Roman" panose="02020603050405020304" pitchFamily="18" charset="0"/>
              </a:rPr>
              <a:t>Bit position </a:t>
            </a:r>
            <a:r>
              <a:rPr lang="en-US" altLang="en-US" b="0" i="1" dirty="0" err="1">
                <a:latin typeface="Times New Roman" panose="02020603050405020304" pitchFamily="18" charset="0"/>
              </a:rPr>
              <a:t>i</a:t>
            </a:r>
            <a:endParaRPr lang="en-US" altLang="en-US" b="0" i="1" dirty="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2" descr="Screen shot 2013-10-02 at 3.31.34 PM.png">
            <a:extLst>
              <a:ext uri="{FF2B5EF4-FFF2-40B4-BE49-F238E27FC236}">
                <a16:creationId xmlns:a16="http://schemas.microsoft.com/office/drawing/2014/main" id="{13594F4D-3614-8042-882D-15925D0291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905000"/>
            <a:ext cx="2457450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0" name="Title 1">
            <a:extLst>
              <a:ext uri="{FF2B5EF4-FFF2-40B4-BE49-F238E27FC236}">
                <a16:creationId xmlns:a16="http://schemas.microsoft.com/office/drawing/2014/main" id="{09912A88-E00D-A74F-A4A2-2305CE1BF51D}"/>
              </a:ext>
            </a:extLst>
          </p:cNvPr>
          <p:cNvSpPr txBox="1">
            <a:spLocks/>
          </p:cNvSpPr>
          <p:nvPr/>
        </p:nvSpPr>
        <p:spPr bwMode="auto">
          <a:xfrm>
            <a:off x="914400" y="3810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Problem Statement and Truth Table</a:t>
            </a:r>
          </a:p>
        </p:txBody>
      </p:sp>
      <p:sp>
        <p:nvSpPr>
          <p:cNvPr id="37891" name="TextBox 125">
            <a:extLst>
              <a:ext uri="{FF2B5EF4-FFF2-40B4-BE49-F238E27FC236}">
                <a16:creationId xmlns:a16="http://schemas.microsoft.com/office/drawing/2014/main" id="{0AA54914-FBCA-DA42-9D22-D79BA0E6B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 from the textbook ]</a:t>
            </a:r>
          </a:p>
        </p:txBody>
      </p:sp>
      <p:sp>
        <p:nvSpPr>
          <p:cNvPr id="37892" name="TextBox 125">
            <a:extLst>
              <a:ext uri="{FF2B5EF4-FFF2-40B4-BE49-F238E27FC236}">
                <a16:creationId xmlns:a16="http://schemas.microsoft.com/office/drawing/2014/main" id="{C0E52F98-CA11-384D-A258-953031B64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3.2b from the textbook ]</a:t>
            </a:r>
          </a:p>
        </p:txBody>
      </p:sp>
      <p:grpSp>
        <p:nvGrpSpPr>
          <p:cNvPr id="37893" name="Group 7">
            <a:extLst>
              <a:ext uri="{FF2B5EF4-FFF2-40B4-BE49-F238E27FC236}">
                <a16:creationId xmlns:a16="http://schemas.microsoft.com/office/drawing/2014/main" id="{8E024B50-4DD0-9740-8322-441B72D2AC75}"/>
              </a:ext>
            </a:extLst>
          </p:cNvPr>
          <p:cNvGrpSpPr>
            <a:grpSpLocks/>
          </p:cNvGrpSpPr>
          <p:nvPr/>
        </p:nvGrpSpPr>
        <p:grpSpPr bwMode="auto">
          <a:xfrm>
            <a:off x="5181601" y="1600200"/>
            <a:ext cx="4144963" cy="4191000"/>
            <a:chOff x="4267200" y="1600200"/>
            <a:chExt cx="4145280" cy="4191000"/>
          </a:xfrm>
        </p:grpSpPr>
        <p:pic>
          <p:nvPicPr>
            <p:cNvPr id="37921" name="Picture 1" descr="Screen shot 2013-10-02 at 3.26.06 PM.png">
              <a:extLst>
                <a:ext uri="{FF2B5EF4-FFF2-40B4-BE49-F238E27FC236}">
                  <a16:creationId xmlns:a16="http://schemas.microsoft.com/office/drawing/2014/main" id="{2527DF53-1C62-3C41-AD57-B6CE66EF9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720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2" name="Picture 6" descr="Screen shot 2013-10-02 at 3.42.40 PM.png">
              <a:extLst>
                <a:ext uri="{FF2B5EF4-FFF2-40B4-BE49-F238E27FC236}">
                  <a16:creationId xmlns:a16="http://schemas.microsoft.com/office/drawing/2014/main" id="{41FA4074-230C-6046-9733-158DE9658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5792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894" name="Group 1">
            <a:extLst>
              <a:ext uri="{FF2B5EF4-FFF2-40B4-BE49-F238E27FC236}">
                <a16:creationId xmlns:a16="http://schemas.microsoft.com/office/drawing/2014/main" id="{0434C442-66F8-8F44-9285-3BFF0C3C824E}"/>
              </a:ext>
            </a:extLst>
          </p:cNvPr>
          <p:cNvGrpSpPr>
            <a:grpSpLocks/>
          </p:cNvGrpSpPr>
          <p:nvPr/>
        </p:nvGrpSpPr>
        <p:grpSpPr bwMode="auto">
          <a:xfrm>
            <a:off x="7546975" y="2417763"/>
            <a:ext cx="2274888" cy="461962"/>
            <a:chOff x="6632058" y="2418021"/>
            <a:chExt cx="2274777" cy="461665"/>
          </a:xfrm>
        </p:grpSpPr>
        <p:sp>
          <p:nvSpPr>
            <p:cNvPr id="37919" name="Rectangle 10">
              <a:extLst>
                <a:ext uri="{FF2B5EF4-FFF2-40B4-BE49-F238E27FC236}">
                  <a16:creationId xmlns:a16="http://schemas.microsoft.com/office/drawing/2014/main" id="{887BD626-97E6-524C-A384-4F59AB466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20" name="TextBox 9">
              <a:extLst>
                <a:ext uri="{FF2B5EF4-FFF2-40B4-BE49-F238E27FC236}">
                  <a16:creationId xmlns:a16="http://schemas.microsoft.com/office/drawing/2014/main" id="{38362ABC-B6C2-9D41-A7EB-C1B300553E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0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895" name="Group 11">
            <a:extLst>
              <a:ext uri="{FF2B5EF4-FFF2-40B4-BE49-F238E27FC236}">
                <a16:creationId xmlns:a16="http://schemas.microsoft.com/office/drawing/2014/main" id="{C8C62650-4792-0249-96BC-F763ACD8FFDC}"/>
              </a:ext>
            </a:extLst>
          </p:cNvPr>
          <p:cNvGrpSpPr>
            <a:grpSpLocks/>
          </p:cNvGrpSpPr>
          <p:nvPr/>
        </p:nvGrpSpPr>
        <p:grpSpPr bwMode="auto">
          <a:xfrm>
            <a:off x="7550151" y="2805114"/>
            <a:ext cx="2263775" cy="460375"/>
            <a:chOff x="6632058" y="2418021"/>
            <a:chExt cx="2263492" cy="461665"/>
          </a:xfrm>
        </p:grpSpPr>
        <p:sp>
          <p:nvSpPr>
            <p:cNvPr id="37917" name="Rectangle 10">
              <a:extLst>
                <a:ext uri="{FF2B5EF4-FFF2-40B4-BE49-F238E27FC236}">
                  <a16:creationId xmlns:a16="http://schemas.microsoft.com/office/drawing/2014/main" id="{AF2EB0EA-A0B2-844B-9101-0F25CB1DF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8" name="TextBox 13">
              <a:extLst>
                <a:ext uri="{FF2B5EF4-FFF2-40B4-BE49-F238E27FC236}">
                  <a16:creationId xmlns:a16="http://schemas.microsoft.com/office/drawing/2014/main" id="{0120E273-2F3D-7B45-A508-C81F0E2E6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82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1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896" name="Group 17">
            <a:extLst>
              <a:ext uri="{FF2B5EF4-FFF2-40B4-BE49-F238E27FC236}">
                <a16:creationId xmlns:a16="http://schemas.microsoft.com/office/drawing/2014/main" id="{3DBC56B0-400E-8248-AD9A-F5A8AF886A5F}"/>
              </a:ext>
            </a:extLst>
          </p:cNvPr>
          <p:cNvGrpSpPr>
            <a:grpSpLocks/>
          </p:cNvGrpSpPr>
          <p:nvPr/>
        </p:nvGrpSpPr>
        <p:grpSpPr bwMode="auto">
          <a:xfrm>
            <a:off x="7553326" y="3190876"/>
            <a:ext cx="2263775" cy="461963"/>
            <a:chOff x="6632058" y="2418021"/>
            <a:chExt cx="2263492" cy="461665"/>
          </a:xfrm>
        </p:grpSpPr>
        <p:sp>
          <p:nvSpPr>
            <p:cNvPr id="37915" name="Rectangle 10">
              <a:extLst>
                <a:ext uri="{FF2B5EF4-FFF2-40B4-BE49-F238E27FC236}">
                  <a16:creationId xmlns:a16="http://schemas.microsoft.com/office/drawing/2014/main" id="{7EAEAE3E-090C-2241-A70B-0EC7BF326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6" name="TextBox 19">
              <a:extLst>
                <a:ext uri="{FF2B5EF4-FFF2-40B4-BE49-F238E27FC236}">
                  <a16:creationId xmlns:a16="http://schemas.microsoft.com/office/drawing/2014/main" id="{D6213BDA-792B-1148-895C-7016B92E3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82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1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897" name="Group 20">
            <a:extLst>
              <a:ext uri="{FF2B5EF4-FFF2-40B4-BE49-F238E27FC236}">
                <a16:creationId xmlns:a16="http://schemas.microsoft.com/office/drawing/2014/main" id="{7F5EFACF-DF41-EB4B-AD70-F421F5B1127A}"/>
              </a:ext>
            </a:extLst>
          </p:cNvPr>
          <p:cNvGrpSpPr>
            <a:grpSpLocks/>
          </p:cNvGrpSpPr>
          <p:nvPr/>
        </p:nvGrpSpPr>
        <p:grpSpPr bwMode="auto">
          <a:xfrm>
            <a:off x="7553325" y="3562351"/>
            <a:ext cx="2274888" cy="461963"/>
            <a:chOff x="6632058" y="2418021"/>
            <a:chExt cx="2274777" cy="461665"/>
          </a:xfrm>
        </p:grpSpPr>
        <p:sp>
          <p:nvSpPr>
            <p:cNvPr id="37913" name="Rectangle 10">
              <a:extLst>
                <a:ext uri="{FF2B5EF4-FFF2-40B4-BE49-F238E27FC236}">
                  <a16:creationId xmlns:a16="http://schemas.microsoft.com/office/drawing/2014/main" id="{17310618-A402-5449-9EC8-F7235B339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4" name="TextBox 22">
              <a:extLst>
                <a:ext uri="{FF2B5EF4-FFF2-40B4-BE49-F238E27FC236}">
                  <a16:creationId xmlns:a16="http://schemas.microsoft.com/office/drawing/2014/main" id="{821BAD3D-8D70-004F-A8CD-CB59B5F5BB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2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898" name="Group 35">
            <a:extLst>
              <a:ext uri="{FF2B5EF4-FFF2-40B4-BE49-F238E27FC236}">
                <a16:creationId xmlns:a16="http://schemas.microsoft.com/office/drawing/2014/main" id="{9C3EC533-BD8A-A745-B4D6-3EFF349FA910}"/>
              </a:ext>
            </a:extLst>
          </p:cNvPr>
          <p:cNvGrpSpPr>
            <a:grpSpLocks/>
          </p:cNvGrpSpPr>
          <p:nvPr/>
        </p:nvGrpSpPr>
        <p:grpSpPr bwMode="auto">
          <a:xfrm>
            <a:off x="7543801" y="3956051"/>
            <a:ext cx="2263775" cy="461963"/>
            <a:chOff x="6632058" y="2418021"/>
            <a:chExt cx="2263492" cy="461665"/>
          </a:xfrm>
        </p:grpSpPr>
        <p:sp>
          <p:nvSpPr>
            <p:cNvPr id="37911" name="Rectangle 10">
              <a:extLst>
                <a:ext uri="{FF2B5EF4-FFF2-40B4-BE49-F238E27FC236}">
                  <a16:creationId xmlns:a16="http://schemas.microsoft.com/office/drawing/2014/main" id="{E1328FEE-A5B8-B341-9C62-5BFBCCDA3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2" name="TextBox 37">
              <a:extLst>
                <a:ext uri="{FF2B5EF4-FFF2-40B4-BE49-F238E27FC236}">
                  <a16:creationId xmlns:a16="http://schemas.microsoft.com/office/drawing/2014/main" id="{E24376AC-FCA4-9D41-94B6-DFF2E4DAC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82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1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899" name="Group 38">
            <a:extLst>
              <a:ext uri="{FF2B5EF4-FFF2-40B4-BE49-F238E27FC236}">
                <a16:creationId xmlns:a16="http://schemas.microsoft.com/office/drawing/2014/main" id="{E1D24859-4E63-8A4F-ADFA-F327DD3CD998}"/>
              </a:ext>
            </a:extLst>
          </p:cNvPr>
          <p:cNvGrpSpPr>
            <a:grpSpLocks/>
          </p:cNvGrpSpPr>
          <p:nvPr/>
        </p:nvGrpSpPr>
        <p:grpSpPr bwMode="auto">
          <a:xfrm>
            <a:off x="7546975" y="4341813"/>
            <a:ext cx="2274888" cy="461962"/>
            <a:chOff x="6632058" y="2418021"/>
            <a:chExt cx="2274777" cy="461665"/>
          </a:xfrm>
        </p:grpSpPr>
        <p:sp>
          <p:nvSpPr>
            <p:cNvPr id="37909" name="Rectangle 10">
              <a:extLst>
                <a:ext uri="{FF2B5EF4-FFF2-40B4-BE49-F238E27FC236}">
                  <a16:creationId xmlns:a16="http://schemas.microsoft.com/office/drawing/2014/main" id="{04031C14-5441-DE4E-8294-2B0F1E98D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10" name="TextBox 40">
              <a:extLst>
                <a:ext uri="{FF2B5EF4-FFF2-40B4-BE49-F238E27FC236}">
                  <a16:creationId xmlns:a16="http://schemas.microsoft.com/office/drawing/2014/main" id="{3582D3F9-F626-DE47-B5E4-56FEBF2221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2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900" name="Group 41">
            <a:extLst>
              <a:ext uri="{FF2B5EF4-FFF2-40B4-BE49-F238E27FC236}">
                <a16:creationId xmlns:a16="http://schemas.microsoft.com/office/drawing/2014/main" id="{36B65E82-5671-0C40-8D78-AC6F85C3A1D8}"/>
              </a:ext>
            </a:extLst>
          </p:cNvPr>
          <p:cNvGrpSpPr>
            <a:grpSpLocks/>
          </p:cNvGrpSpPr>
          <p:nvPr/>
        </p:nvGrpSpPr>
        <p:grpSpPr bwMode="auto">
          <a:xfrm>
            <a:off x="7550150" y="4729163"/>
            <a:ext cx="2274888" cy="461962"/>
            <a:chOff x="6632058" y="2418021"/>
            <a:chExt cx="2274777" cy="461665"/>
          </a:xfrm>
        </p:grpSpPr>
        <p:sp>
          <p:nvSpPr>
            <p:cNvPr id="37907" name="Rectangle 10">
              <a:extLst>
                <a:ext uri="{FF2B5EF4-FFF2-40B4-BE49-F238E27FC236}">
                  <a16:creationId xmlns:a16="http://schemas.microsoft.com/office/drawing/2014/main" id="{58A5FE85-44B4-904F-8202-CBF739AF7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8" name="TextBox 43">
              <a:extLst>
                <a:ext uri="{FF2B5EF4-FFF2-40B4-BE49-F238E27FC236}">
                  <a16:creationId xmlns:a16="http://schemas.microsoft.com/office/drawing/2014/main" id="{326F6EA5-E12E-C34E-9790-99D91B0C29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2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37901" name="Group 44">
            <a:extLst>
              <a:ext uri="{FF2B5EF4-FFF2-40B4-BE49-F238E27FC236}">
                <a16:creationId xmlns:a16="http://schemas.microsoft.com/office/drawing/2014/main" id="{226DCA7F-FD9F-5941-BDFB-82079FED86FC}"/>
              </a:ext>
            </a:extLst>
          </p:cNvPr>
          <p:cNvGrpSpPr>
            <a:grpSpLocks/>
          </p:cNvGrpSpPr>
          <p:nvPr/>
        </p:nvGrpSpPr>
        <p:grpSpPr bwMode="auto">
          <a:xfrm>
            <a:off x="7550150" y="5100638"/>
            <a:ext cx="2274888" cy="461962"/>
            <a:chOff x="6632058" y="2418021"/>
            <a:chExt cx="2274777" cy="461665"/>
          </a:xfrm>
        </p:grpSpPr>
        <p:sp>
          <p:nvSpPr>
            <p:cNvPr id="37905" name="Rectangle 10">
              <a:extLst>
                <a:ext uri="{FF2B5EF4-FFF2-40B4-BE49-F238E27FC236}">
                  <a16:creationId xmlns:a16="http://schemas.microsoft.com/office/drawing/2014/main" id="{E20AFF17-57AB-4143-A32F-F79B27542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058" y="2498649"/>
              <a:ext cx="1352994" cy="297713"/>
            </a:xfrm>
            <a:prstGeom prst="rect">
              <a:avLst/>
            </a:prstGeom>
            <a:solidFill>
              <a:srgbClr val="FF0000">
                <a:alpha val="21960"/>
              </a:srgbClr>
            </a:solidFill>
            <a:ln w="9525">
              <a:solidFill>
                <a:srgbClr val="FF0000">
                  <a:alpha val="43137"/>
                </a:srgbClr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37906" name="TextBox 46">
              <a:extLst>
                <a:ext uri="{FF2B5EF4-FFF2-40B4-BE49-F238E27FC236}">
                  <a16:creationId xmlns:a16="http://schemas.microsoft.com/office/drawing/2014/main" id="{2540941C-F92B-4842-8641-70676C76B2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13028" y="2418021"/>
              <a:ext cx="79380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= 3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sp>
        <p:nvSpPr>
          <p:cNvPr id="37902" name="TextBox 47">
            <a:extLst>
              <a:ext uri="{FF2B5EF4-FFF2-40B4-BE49-F238E27FC236}">
                <a16:creationId xmlns:a16="http://schemas.microsoft.com/office/drawing/2014/main" id="{3A50A667-AA83-FC47-93F0-F3EA4CD6FE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5014" y="2419351"/>
            <a:ext cx="371475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37903" name="TextBox 48">
            <a:extLst>
              <a:ext uri="{FF2B5EF4-FFF2-40B4-BE49-F238E27FC236}">
                <a16:creationId xmlns:a16="http://schemas.microsoft.com/office/drawing/2014/main" id="{BA545A54-4A30-4D49-BF03-F8E53F0EE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8251" y="2422526"/>
            <a:ext cx="371475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+</a:t>
            </a:r>
          </a:p>
        </p:txBody>
      </p:sp>
      <p:sp>
        <p:nvSpPr>
          <p:cNvPr id="37904" name="TextBox 49">
            <a:extLst>
              <a:ext uri="{FF2B5EF4-FFF2-40B4-BE49-F238E27FC236}">
                <a16:creationId xmlns:a16="http://schemas.microsoft.com/office/drawing/2014/main" id="{A6DB5FC2-E88D-5A49-B43F-5D196A51B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8676" y="2422526"/>
            <a:ext cx="373063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500" b="0">
                <a:solidFill>
                  <a:srgbClr val="FF0000"/>
                </a:solidFill>
                <a:latin typeface="Times" pitchFamily="2" charset="0"/>
              </a:rPr>
              <a:t>=</a:t>
            </a:r>
          </a:p>
        </p:txBody>
      </p: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0B82A49F-B492-AE49-8F7D-B18865874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Signed </a:t>
            </a:r>
            <a:r>
              <a:rPr lang="en-US" altLang="en-US" sz="4000">
                <a:solidFill>
                  <a:srgbClr val="FF0000"/>
                </a:solidFill>
              </a:rPr>
              <a:t>Integer </a:t>
            </a:r>
            <a:r>
              <a:rPr lang="en-US" altLang="en-US" sz="4000"/>
              <a:t>Numbers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B0AFE12D-FD60-E541-B022-B24964F3B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125351A9-DC79-0840-82F1-480F10F00F2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38914" name="TextBox 125">
            <a:extLst>
              <a:ext uri="{FF2B5EF4-FFF2-40B4-BE49-F238E27FC236}">
                <a16:creationId xmlns:a16="http://schemas.microsoft.com/office/drawing/2014/main" id="{EC52DEAB-7DC9-DA48-B4A6-753A0E9D2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grpSp>
        <p:nvGrpSpPr>
          <p:cNvPr id="38915" name="Group 21">
            <a:extLst>
              <a:ext uri="{FF2B5EF4-FFF2-40B4-BE49-F238E27FC236}">
                <a16:creationId xmlns:a16="http://schemas.microsoft.com/office/drawing/2014/main" id="{DE243E8E-D7CB-564B-9F44-973CFE03EA0C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38931" name="Picture 1" descr="Screen shot 2013-10-02 at 3.26.06 PM.png">
              <a:extLst>
                <a:ext uri="{FF2B5EF4-FFF2-40B4-BE49-F238E27FC236}">
                  <a16:creationId xmlns:a16="http://schemas.microsoft.com/office/drawing/2014/main" id="{F642A9CB-7EC2-224F-920F-3E5605411B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2" name="Picture 20" descr="Screen shot 2013-10-02 at 3.42.40 PM.png">
              <a:extLst>
                <a:ext uri="{FF2B5EF4-FFF2-40B4-BE49-F238E27FC236}">
                  <a16:creationId xmlns:a16="http://schemas.microsoft.com/office/drawing/2014/main" id="{4D96C1DE-F00F-5F44-8317-1254D604305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916" name="Group 3">
            <a:extLst>
              <a:ext uri="{FF2B5EF4-FFF2-40B4-BE49-F238E27FC236}">
                <a16:creationId xmlns:a16="http://schemas.microsoft.com/office/drawing/2014/main" id="{CBF40CB0-88E5-1040-856C-CDAC08DA796A}"/>
              </a:ext>
            </a:extLst>
          </p:cNvPr>
          <p:cNvGrpSpPr>
            <a:grpSpLocks/>
          </p:cNvGrpSpPr>
          <p:nvPr/>
        </p:nvGrpSpPr>
        <p:grpSpPr bwMode="auto">
          <a:xfrm>
            <a:off x="6399214" y="1143001"/>
            <a:ext cx="3201987" cy="5232975"/>
            <a:chOff x="5484813" y="1143000"/>
            <a:chExt cx="3201987" cy="5232975"/>
          </a:xfrm>
        </p:grpSpPr>
        <p:grpSp>
          <p:nvGrpSpPr>
            <p:cNvPr id="38917" name="Group 19">
              <a:extLst>
                <a:ext uri="{FF2B5EF4-FFF2-40B4-BE49-F238E27FC236}">
                  <a16:creationId xmlns:a16="http://schemas.microsoft.com/office/drawing/2014/main" id="{271CB228-7295-AE48-A4BB-625812E76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84813" y="1143000"/>
              <a:ext cx="3201987" cy="5232975"/>
              <a:chOff x="5485010" y="1143000"/>
              <a:chExt cx="3201790" cy="5232975"/>
            </a:xfrm>
          </p:grpSpPr>
          <p:pic>
            <p:nvPicPr>
              <p:cNvPr id="38920" name="Picture 6" descr="Screen shot 2013-10-02 at 3.26.39 PM.png">
                <a:extLst>
                  <a:ext uri="{FF2B5EF4-FFF2-40B4-BE49-F238E27FC236}">
                    <a16:creationId xmlns:a16="http://schemas.microsoft.com/office/drawing/2014/main" id="{733E4B34-56F1-CB45-9155-A76FF08904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85010" y="1143000"/>
                <a:ext cx="3201790" cy="5105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21" name="TextBox 3">
                <a:extLst>
                  <a:ext uri="{FF2B5EF4-FFF2-40B4-BE49-F238E27FC236}">
                    <a16:creationId xmlns:a16="http://schemas.microsoft.com/office/drawing/2014/main" id="{73A8FE29-4733-3244-9994-4AD823B10F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34201" y="1905000"/>
                <a:ext cx="381083" cy="38099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2" name="TextBox 3">
                <a:extLst>
                  <a:ext uri="{FF2B5EF4-FFF2-40B4-BE49-F238E27FC236}">
                    <a16:creationId xmlns:a16="http://schemas.microsoft.com/office/drawing/2014/main" id="{0C103E0D-6646-834E-A3C0-2C1F4FD9DC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90306" y="2480385"/>
                <a:ext cx="433472" cy="36384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3" name="TextBox 3">
                <a:extLst>
                  <a:ext uri="{FF2B5EF4-FFF2-40B4-BE49-F238E27FC236}">
                    <a16:creationId xmlns:a16="http://schemas.microsoft.com/office/drawing/2014/main" id="{D849FEE9-1B0B-E547-98DF-5D2077C116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43802" y="2480384"/>
                <a:ext cx="381045" cy="41521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4" name="TextBox 3">
                <a:extLst>
                  <a:ext uri="{FF2B5EF4-FFF2-40B4-BE49-F238E27FC236}">
                    <a16:creationId xmlns:a16="http://schemas.microsoft.com/office/drawing/2014/main" id="{09B4AD1C-C2AF-3343-AE99-E92F4D7E72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11422" y="1925992"/>
                <a:ext cx="381045" cy="47625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5" name="TextBox 3">
                <a:extLst>
                  <a:ext uri="{FF2B5EF4-FFF2-40B4-BE49-F238E27FC236}">
                    <a16:creationId xmlns:a16="http://schemas.microsoft.com/office/drawing/2014/main" id="{1BBD3E19-5E00-C04D-8D79-B499AABCC1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62951" y="5147384"/>
                <a:ext cx="422980" cy="47625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6" name="TextBox 3">
                <a:extLst>
                  <a:ext uri="{FF2B5EF4-FFF2-40B4-BE49-F238E27FC236}">
                    <a16:creationId xmlns:a16="http://schemas.microsoft.com/office/drawing/2014/main" id="{CD1EFA9A-13C0-7C49-B971-6B7CBCA8B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41067" y="4583328"/>
                <a:ext cx="383780" cy="36967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7" name="TextBox 3">
                <a:extLst>
                  <a:ext uri="{FF2B5EF4-FFF2-40B4-BE49-F238E27FC236}">
                    <a16:creationId xmlns:a16="http://schemas.microsoft.com/office/drawing/2014/main" id="{5835D7B9-953D-0445-B64F-68E2438AE5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8192" y="5171105"/>
                <a:ext cx="394276" cy="4762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8" name="TextBox 3">
                <a:extLst>
                  <a:ext uri="{FF2B5EF4-FFF2-40B4-BE49-F238E27FC236}">
                    <a16:creationId xmlns:a16="http://schemas.microsoft.com/office/drawing/2014/main" id="{63EAD65C-E9B5-C040-8020-CA605CFD55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62800" y="3200400"/>
                <a:ext cx="1219200" cy="5847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29" name="TextBox 3">
                <a:extLst>
                  <a:ext uri="{FF2B5EF4-FFF2-40B4-BE49-F238E27FC236}">
                    <a16:creationId xmlns:a16="http://schemas.microsoft.com/office/drawing/2014/main" id="{C91A8F18-C5A3-244B-BD6A-4C70740BF3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81800" y="5791200"/>
                <a:ext cx="1828800" cy="58477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  <p:sp>
            <p:nvSpPr>
              <p:cNvPr id="38930" name="TextBox 3">
                <a:extLst>
                  <a:ext uri="{FF2B5EF4-FFF2-40B4-BE49-F238E27FC236}">
                    <a16:creationId xmlns:a16="http://schemas.microsoft.com/office/drawing/2014/main" id="{778167A1-1DEB-6740-BC1B-DFCE03B030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43800" y="5171105"/>
                <a:ext cx="422981" cy="3914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3200" b="0">
                  <a:latin typeface="Times" pitchFamily="2" charset="0"/>
                </a:endParaRPr>
              </a:p>
            </p:txBody>
          </p:sp>
        </p:grpSp>
        <p:cxnSp>
          <p:nvCxnSpPr>
            <p:cNvPr id="38918" name="Straight Connector 2">
              <a:extLst>
                <a:ext uri="{FF2B5EF4-FFF2-40B4-BE49-F238E27FC236}">
                  <a16:creationId xmlns:a16="http://schemas.microsoft.com/office/drawing/2014/main" id="{C0F4AE52-4EAB-1945-899C-6191889298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99838" y="1861073"/>
              <a:ext cx="0" cy="1135842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19" name="Straight Connector 20">
              <a:extLst>
                <a:ext uri="{FF2B5EF4-FFF2-40B4-BE49-F238E27FC236}">
                  <a16:creationId xmlns:a16="http://schemas.microsoft.com/office/drawing/2014/main" id="{90B69972-4358-444F-8D76-B32E6BAB64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90873" y="4530762"/>
              <a:ext cx="0" cy="1135842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356E0EDC-5C9F-F34F-8D54-C1DDDE6A1D3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Let’s fill-in the two K-maps</a:t>
            </a:r>
          </a:p>
        </p:txBody>
      </p:sp>
      <p:sp>
        <p:nvSpPr>
          <p:cNvPr id="39938" name="TextBox 125">
            <a:extLst>
              <a:ext uri="{FF2B5EF4-FFF2-40B4-BE49-F238E27FC236}">
                <a16:creationId xmlns:a16="http://schemas.microsoft.com/office/drawing/2014/main" id="{1FD65501-F7CB-2A4B-9E2D-FEC548478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692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3.3a-b from the textbook ]</a:t>
            </a:r>
          </a:p>
        </p:txBody>
      </p:sp>
      <p:grpSp>
        <p:nvGrpSpPr>
          <p:cNvPr id="39939" name="Group 5">
            <a:extLst>
              <a:ext uri="{FF2B5EF4-FFF2-40B4-BE49-F238E27FC236}">
                <a16:creationId xmlns:a16="http://schemas.microsoft.com/office/drawing/2014/main" id="{E5616CF0-5215-BF4F-9079-FA23A687BEB9}"/>
              </a:ext>
            </a:extLst>
          </p:cNvPr>
          <p:cNvGrpSpPr>
            <a:grpSpLocks/>
          </p:cNvGrpSpPr>
          <p:nvPr/>
        </p:nvGrpSpPr>
        <p:grpSpPr bwMode="auto">
          <a:xfrm>
            <a:off x="1265238" y="1600200"/>
            <a:ext cx="4144962" cy="4191000"/>
            <a:chOff x="350520" y="1600200"/>
            <a:chExt cx="4145280" cy="4191000"/>
          </a:xfrm>
        </p:grpSpPr>
        <p:pic>
          <p:nvPicPr>
            <p:cNvPr id="39944" name="Picture 1" descr="Screen shot 2013-10-02 at 3.26.06 PM.png">
              <a:extLst>
                <a:ext uri="{FF2B5EF4-FFF2-40B4-BE49-F238E27FC236}">
                  <a16:creationId xmlns:a16="http://schemas.microsoft.com/office/drawing/2014/main" id="{68287411-14EA-F548-B719-3F9E5183D3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" y="1600200"/>
              <a:ext cx="4145280" cy="419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945" name="Picture 2" descr="Screen shot 2013-10-02 at 3.42.40 PM.png">
              <a:extLst>
                <a:ext uri="{FF2B5EF4-FFF2-40B4-BE49-F238E27FC236}">
                  <a16:creationId xmlns:a16="http://schemas.microsoft.com/office/drawing/2014/main" id="{1DBF082C-937B-D242-99EA-0E3C8004F1A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1607038"/>
              <a:ext cx="677008" cy="583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9940" name="Group 1">
            <a:extLst>
              <a:ext uri="{FF2B5EF4-FFF2-40B4-BE49-F238E27FC236}">
                <a16:creationId xmlns:a16="http://schemas.microsoft.com/office/drawing/2014/main" id="{C49BCDE5-6260-6242-A971-5AB8F6BD82BA}"/>
              </a:ext>
            </a:extLst>
          </p:cNvPr>
          <p:cNvGrpSpPr>
            <a:grpSpLocks/>
          </p:cNvGrpSpPr>
          <p:nvPr/>
        </p:nvGrpSpPr>
        <p:grpSpPr bwMode="auto">
          <a:xfrm>
            <a:off x="6399214" y="1143000"/>
            <a:ext cx="3201987" cy="5105400"/>
            <a:chOff x="5484813" y="1143000"/>
            <a:chExt cx="3201987" cy="5105400"/>
          </a:xfrm>
        </p:grpSpPr>
        <p:pic>
          <p:nvPicPr>
            <p:cNvPr id="39941" name="Picture 6" descr="Screen shot 2013-10-02 at 3.26.39 PM.png">
              <a:extLst>
                <a:ext uri="{FF2B5EF4-FFF2-40B4-BE49-F238E27FC236}">
                  <a16:creationId xmlns:a16="http://schemas.microsoft.com/office/drawing/2014/main" id="{F4FB965F-D760-FF40-B3FC-24FCED6906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4813" y="1143000"/>
              <a:ext cx="3201987" cy="510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39942" name="Straight Connector 7">
              <a:extLst>
                <a:ext uri="{FF2B5EF4-FFF2-40B4-BE49-F238E27FC236}">
                  <a16:creationId xmlns:a16="http://schemas.microsoft.com/office/drawing/2014/main" id="{D43A7357-1F06-6E47-9B7D-A973605C09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99838" y="1861073"/>
              <a:ext cx="0" cy="1135842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43" name="Straight Connector 8">
              <a:extLst>
                <a:ext uri="{FF2B5EF4-FFF2-40B4-BE49-F238E27FC236}">
                  <a16:creationId xmlns:a16="http://schemas.microsoft.com/office/drawing/2014/main" id="{499F130C-BB19-8F47-B2F0-A7342245B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590873" y="4530762"/>
              <a:ext cx="0" cy="1135842"/>
            </a:xfrm>
            <a:prstGeom prst="line">
              <a:avLst/>
            </a:prstGeom>
            <a:noFill/>
            <a:ln w="285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7CD4D112-A8A9-2D47-9011-6772A3320F9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circuit for the two expressions</a:t>
            </a:r>
          </a:p>
        </p:txBody>
      </p:sp>
      <p:sp>
        <p:nvSpPr>
          <p:cNvPr id="40962" name="TextBox 125">
            <a:extLst>
              <a:ext uri="{FF2B5EF4-FFF2-40B4-BE49-F238E27FC236}">
                <a16:creationId xmlns:a16="http://schemas.microsoft.com/office/drawing/2014/main" id="{2A394C65-E21D-964C-8857-3D0F7E7058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40963" name="Group 8">
            <a:extLst>
              <a:ext uri="{FF2B5EF4-FFF2-40B4-BE49-F238E27FC236}">
                <a16:creationId xmlns:a16="http://schemas.microsoft.com/office/drawing/2014/main" id="{46AEB6E7-1D58-5049-BA09-C249E313847D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40964" name="Picture 2" descr="Screen shot 2013-10-02 at 3.27.17 PM.png">
              <a:extLst>
                <a:ext uri="{FF2B5EF4-FFF2-40B4-BE49-F238E27FC236}">
                  <a16:creationId xmlns:a16="http://schemas.microsoft.com/office/drawing/2014/main" id="{B4F8110A-7086-8C4B-8632-5FBACC6772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65" name="Picture 5" descr="Screen shot 2013-10-02 at 3.41.08 PM.png">
              <a:extLst>
                <a:ext uri="{FF2B5EF4-FFF2-40B4-BE49-F238E27FC236}">
                  <a16:creationId xmlns:a16="http://schemas.microsoft.com/office/drawing/2014/main" id="{7270DBDA-B9F2-8F4E-8E4F-2DEFAAD83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966" name="Picture 7" descr="Screen shot 2013-10-02 at 3.41.14 PM.png">
              <a:extLst>
                <a:ext uri="{FF2B5EF4-FFF2-40B4-BE49-F238E27FC236}">
                  <a16:creationId xmlns:a16="http://schemas.microsoft.com/office/drawing/2014/main" id="{86ED1C7C-C2BC-C747-B653-02ABF666065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DACBE667-34E7-7842-B2FC-49ADE34CE0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This is called the Full-Adder</a:t>
            </a:r>
          </a:p>
        </p:txBody>
      </p:sp>
      <p:sp>
        <p:nvSpPr>
          <p:cNvPr id="41986" name="TextBox 125">
            <a:extLst>
              <a:ext uri="{FF2B5EF4-FFF2-40B4-BE49-F238E27FC236}">
                <a16:creationId xmlns:a16="http://schemas.microsoft.com/office/drawing/2014/main" id="{BEEB70AA-8271-0C4E-BE59-F28531EF2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3.3c from the textbook ]</a:t>
            </a:r>
          </a:p>
        </p:txBody>
      </p:sp>
      <p:grpSp>
        <p:nvGrpSpPr>
          <p:cNvPr id="41987" name="Group 8">
            <a:extLst>
              <a:ext uri="{FF2B5EF4-FFF2-40B4-BE49-F238E27FC236}">
                <a16:creationId xmlns:a16="http://schemas.microsoft.com/office/drawing/2014/main" id="{D1B6D629-BC6D-224B-BBE1-F23AB3BF34E7}"/>
              </a:ext>
            </a:extLst>
          </p:cNvPr>
          <p:cNvGrpSpPr>
            <a:grpSpLocks/>
          </p:cNvGrpSpPr>
          <p:nvPr/>
        </p:nvGrpSpPr>
        <p:grpSpPr bwMode="auto">
          <a:xfrm>
            <a:off x="1447800" y="1600200"/>
            <a:ext cx="8483600" cy="4578350"/>
            <a:chOff x="533400" y="1600200"/>
            <a:chExt cx="8482860" cy="4577762"/>
          </a:xfrm>
        </p:grpSpPr>
        <p:pic>
          <p:nvPicPr>
            <p:cNvPr id="41988" name="Picture 2" descr="Screen shot 2013-10-02 at 3.27.17 PM.png">
              <a:extLst>
                <a:ext uri="{FF2B5EF4-FFF2-40B4-BE49-F238E27FC236}">
                  <a16:creationId xmlns:a16="http://schemas.microsoft.com/office/drawing/2014/main" id="{1BB90CFE-40C4-8846-8656-0A8D643426B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89" name="Picture 5" descr="Screen shot 2013-10-02 at 3.41.08 PM.png">
              <a:extLst>
                <a:ext uri="{FF2B5EF4-FFF2-40B4-BE49-F238E27FC236}">
                  <a16:creationId xmlns:a16="http://schemas.microsoft.com/office/drawing/2014/main" id="{882D2EEB-D0DE-8F42-97E3-3139B8E790B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0" name="Picture 7" descr="Screen shot 2013-10-02 at 3.41.14 PM.png">
              <a:extLst>
                <a:ext uri="{FF2B5EF4-FFF2-40B4-BE49-F238E27FC236}">
                  <a16:creationId xmlns:a16="http://schemas.microsoft.com/office/drawing/2014/main" id="{5312158C-126C-AA43-870D-DC0A7A729AF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009FF819-B1CE-3648-88DE-D0ECC781F93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XOR Magic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(s</a:t>
            </a:r>
            <a:r>
              <a:rPr lang="en-US" altLang="en-US" sz="3200" baseline="-25000">
                <a:solidFill>
                  <a:schemeClr val="tx2"/>
                </a:solidFill>
              </a:rPr>
              <a:t>i</a:t>
            </a:r>
            <a:r>
              <a:rPr lang="en-US" altLang="en-US" sz="3200">
                <a:solidFill>
                  <a:schemeClr val="tx2"/>
                </a:solidFill>
              </a:rPr>
              <a:t> can be implemented in two different ways)</a:t>
            </a:r>
          </a:p>
        </p:txBody>
      </p:sp>
      <p:pic>
        <p:nvPicPr>
          <p:cNvPr id="43010" name="Picture 2" descr="Screen shot 2013-10-02 at 3.52.50 PM.png">
            <a:extLst>
              <a:ext uri="{FF2B5EF4-FFF2-40B4-BE49-F238E27FC236}">
                <a16:creationId xmlns:a16="http://schemas.microsoft.com/office/drawing/2014/main" id="{7A1A64C8-12D9-AA44-A0FB-A0FD109FA0C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1143000"/>
            <a:ext cx="5118100" cy="104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11" name="Picture 4" descr="Screen shot 2013-10-02 at 3.57.49 PM.png">
            <a:extLst>
              <a:ext uri="{FF2B5EF4-FFF2-40B4-BE49-F238E27FC236}">
                <a16:creationId xmlns:a16="http://schemas.microsoft.com/office/drawing/2014/main" id="{A04E8CDD-0BB4-954C-A502-87707F1FA4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0"/>
            <a:ext cx="6865938" cy="175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012" name="Group 7">
            <a:extLst>
              <a:ext uri="{FF2B5EF4-FFF2-40B4-BE49-F238E27FC236}">
                <a16:creationId xmlns:a16="http://schemas.microsoft.com/office/drawing/2014/main" id="{A8EC6936-8E75-6D4E-A30B-77BA698E95A5}"/>
              </a:ext>
            </a:extLst>
          </p:cNvPr>
          <p:cNvGrpSpPr>
            <a:grpSpLocks/>
          </p:cNvGrpSpPr>
          <p:nvPr/>
        </p:nvGrpSpPr>
        <p:grpSpPr bwMode="auto">
          <a:xfrm>
            <a:off x="2057401" y="4876801"/>
            <a:ext cx="7153275" cy="1651575"/>
            <a:chOff x="1143000" y="4876800"/>
            <a:chExt cx="7153230" cy="1651575"/>
          </a:xfrm>
        </p:grpSpPr>
        <p:pic>
          <p:nvPicPr>
            <p:cNvPr id="43013" name="Picture 5" descr="Screen shot 2013-10-02 at 3.59.04 PM.png">
              <a:extLst>
                <a:ext uri="{FF2B5EF4-FFF2-40B4-BE49-F238E27FC236}">
                  <a16:creationId xmlns:a16="http://schemas.microsoft.com/office/drawing/2014/main" id="{23A16F9E-F25A-5F45-96EB-7113CA43243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0" y="4876800"/>
              <a:ext cx="7153230" cy="137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14" name="TextBox 3">
              <a:extLst>
                <a:ext uri="{FF2B5EF4-FFF2-40B4-BE49-F238E27FC236}">
                  <a16:creationId xmlns:a16="http://schemas.microsoft.com/office/drawing/2014/main" id="{7D8E4327-FB3B-E240-A146-6689F53EBC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1400" y="5943600"/>
              <a:ext cx="1600200" cy="5847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3200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A903E1B7-CAD3-5D45-95D1-C3656DDB136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These two circuits are equivalent</a:t>
            </a:r>
          </a:p>
        </p:txBody>
      </p:sp>
      <p:grpSp>
        <p:nvGrpSpPr>
          <p:cNvPr id="44034" name="Group 8">
            <a:extLst>
              <a:ext uri="{FF2B5EF4-FFF2-40B4-BE49-F238E27FC236}">
                <a16:creationId xmlns:a16="http://schemas.microsoft.com/office/drawing/2014/main" id="{C2CADB79-C46D-B841-98C3-0572E5B2BE13}"/>
              </a:ext>
            </a:extLst>
          </p:cNvPr>
          <p:cNvGrpSpPr>
            <a:grpSpLocks/>
          </p:cNvGrpSpPr>
          <p:nvPr/>
        </p:nvGrpSpPr>
        <p:grpSpPr bwMode="auto">
          <a:xfrm>
            <a:off x="1163638" y="728663"/>
            <a:ext cx="6032500" cy="2984500"/>
            <a:chOff x="533400" y="1600200"/>
            <a:chExt cx="8482860" cy="4577762"/>
          </a:xfrm>
        </p:grpSpPr>
        <p:pic>
          <p:nvPicPr>
            <p:cNvPr id="44108" name="Picture 2" descr="Screen shot 2013-10-02 at 3.27.17 PM.png">
              <a:extLst>
                <a:ext uri="{FF2B5EF4-FFF2-40B4-BE49-F238E27FC236}">
                  <a16:creationId xmlns:a16="http://schemas.microsoft.com/office/drawing/2014/main" id="{DEF1D8F0-1D5E-8E4E-BEDB-5ECD6D1A59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9" name="Picture 5" descr="Screen shot 2013-10-02 at 3.41.08 PM.png">
              <a:extLst>
                <a:ext uri="{FF2B5EF4-FFF2-40B4-BE49-F238E27FC236}">
                  <a16:creationId xmlns:a16="http://schemas.microsoft.com/office/drawing/2014/main" id="{34F3A7B0-C252-FA48-9C69-39F268B162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0" name="Picture 7" descr="Screen shot 2013-10-02 at 3.41.14 PM.png">
              <a:extLst>
                <a:ext uri="{FF2B5EF4-FFF2-40B4-BE49-F238E27FC236}">
                  <a16:creationId xmlns:a16="http://schemas.microsoft.com/office/drawing/2014/main" id="{8FD7E89A-AF29-9443-91D3-3263887C48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4035" name="Group 11">
            <a:extLst>
              <a:ext uri="{FF2B5EF4-FFF2-40B4-BE49-F238E27FC236}">
                <a16:creationId xmlns:a16="http://schemas.microsoft.com/office/drawing/2014/main" id="{45ED9413-F4A7-F841-87E2-F024E7D2AB5E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4565650"/>
            <a:ext cx="6192367" cy="2032000"/>
            <a:chOff x="1484313" y="3857625"/>
            <a:chExt cx="6192366" cy="2032000"/>
          </a:xfrm>
        </p:grpSpPr>
        <p:sp>
          <p:nvSpPr>
            <p:cNvPr id="44044" name="Line 4">
              <a:extLst>
                <a:ext uri="{FF2B5EF4-FFF2-40B4-BE49-F238E27FC236}">
                  <a16:creationId xmlns:a16="http://schemas.microsoft.com/office/drawing/2014/main" id="{DCC53C3C-E39E-A942-AE3E-83B78332A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000500"/>
              <a:ext cx="23193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5">
              <a:extLst>
                <a:ext uri="{FF2B5EF4-FFF2-40B4-BE49-F238E27FC236}">
                  <a16:creationId xmlns:a16="http://schemas.microsoft.com/office/drawing/2014/main" id="{05DB31F7-451F-A447-B609-D128C8239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350" y="5033963"/>
              <a:ext cx="168275" cy="1587"/>
            </a:xfrm>
            <a:custGeom>
              <a:avLst/>
              <a:gdLst>
                <a:gd name="T0" fmla="*/ 2147483646 w 213"/>
                <a:gd name="T1" fmla="*/ 0 h 1588"/>
                <a:gd name="T2" fmla="*/ 0 w 213"/>
                <a:gd name="T3" fmla="*/ 0 h 1588"/>
                <a:gd name="T4" fmla="*/ 2147483646 w 213"/>
                <a:gd name="T5" fmla="*/ 0 h 1588"/>
                <a:gd name="T6" fmla="*/ 0 60000 65536"/>
                <a:gd name="T7" fmla="*/ 0 60000 65536"/>
                <a:gd name="T8" fmla="*/ 0 60000 65536"/>
                <a:gd name="T9" fmla="*/ 0 w 213"/>
                <a:gd name="T10" fmla="*/ 0 h 1588"/>
                <a:gd name="T11" fmla="*/ 213 w 213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3" h="1588">
                  <a:moveTo>
                    <a:pt x="213" y="0"/>
                  </a:moveTo>
                  <a:lnTo>
                    <a:pt x="0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Line 6">
              <a:extLst>
                <a:ext uri="{FF2B5EF4-FFF2-40B4-BE49-F238E27FC236}">
                  <a16:creationId xmlns:a16="http://schemas.microsoft.com/office/drawing/2014/main" id="{3329FE72-1D39-B742-A40A-0A36BA2F7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5350" y="5033963"/>
              <a:ext cx="168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8">
              <a:extLst>
                <a:ext uri="{FF2B5EF4-FFF2-40B4-BE49-F238E27FC236}">
                  <a16:creationId xmlns:a16="http://schemas.microsoft.com/office/drawing/2014/main" id="{11D8B035-98E6-AB41-9817-A0AB98BCD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520223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Line 9">
              <a:extLst>
                <a:ext uri="{FF2B5EF4-FFF2-40B4-BE49-F238E27FC236}">
                  <a16:creationId xmlns:a16="http://schemas.microsoft.com/office/drawing/2014/main" id="{6C1DE3CD-4BE5-3A41-A9A7-190A0BEED3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9525" y="5202238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0">
              <a:extLst>
                <a:ext uri="{FF2B5EF4-FFF2-40B4-BE49-F238E27FC236}">
                  <a16:creationId xmlns:a16="http://schemas.microsoft.com/office/drawing/2014/main" id="{945A0EF9-4B97-0C4D-9057-0086246D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886325"/>
              <a:ext cx="295275" cy="1588"/>
            </a:xfrm>
            <a:custGeom>
              <a:avLst/>
              <a:gdLst>
                <a:gd name="T0" fmla="*/ 2147483646 w 372"/>
                <a:gd name="T1" fmla="*/ 0 h 1587"/>
                <a:gd name="T2" fmla="*/ 0 w 372"/>
                <a:gd name="T3" fmla="*/ 0 h 1587"/>
                <a:gd name="T4" fmla="*/ 2147483646 w 372"/>
                <a:gd name="T5" fmla="*/ 0 h 1587"/>
                <a:gd name="T6" fmla="*/ 0 60000 65536"/>
                <a:gd name="T7" fmla="*/ 0 60000 65536"/>
                <a:gd name="T8" fmla="*/ 0 60000 65536"/>
                <a:gd name="T9" fmla="*/ 0 w 372"/>
                <a:gd name="T10" fmla="*/ 0 h 1587"/>
                <a:gd name="T11" fmla="*/ 372 w 372"/>
                <a:gd name="T12" fmla="*/ 1587 h 15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7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11">
              <a:extLst>
                <a:ext uri="{FF2B5EF4-FFF2-40B4-BE49-F238E27FC236}">
                  <a16:creationId xmlns:a16="http://schemas.microsoft.com/office/drawing/2014/main" id="{926919EC-E95F-C547-985A-4B45D5FF8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19525" y="4886325"/>
              <a:ext cx="2952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14">
              <a:extLst>
                <a:ext uri="{FF2B5EF4-FFF2-40B4-BE49-F238E27FC236}">
                  <a16:creationId xmlns:a16="http://schemas.microsoft.com/office/drawing/2014/main" id="{2C58A51D-C20E-F14C-894E-2FDC1FC3E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443413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15">
              <a:extLst>
                <a:ext uri="{FF2B5EF4-FFF2-40B4-BE49-F238E27FC236}">
                  <a16:creationId xmlns:a16="http://schemas.microsoft.com/office/drawing/2014/main" id="{A42289C0-3BBA-CE4C-8A9C-AD99667F26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2513" y="4738688"/>
              <a:ext cx="2317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16">
              <a:extLst>
                <a:ext uri="{FF2B5EF4-FFF2-40B4-BE49-F238E27FC236}">
                  <a16:creationId xmlns:a16="http://schemas.microsoft.com/office/drawing/2014/main" id="{5519B77B-5B11-7744-BD72-EBAEF1754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28975" y="4591050"/>
              <a:ext cx="147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17">
              <a:extLst>
                <a:ext uri="{FF2B5EF4-FFF2-40B4-BE49-F238E27FC236}">
                  <a16:creationId xmlns:a16="http://schemas.microsoft.com/office/drawing/2014/main" id="{68518C9D-E07D-594E-9452-0AAB9368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343400"/>
              <a:ext cx="628650" cy="250825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7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8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6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6" y="9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30" y="10"/>
                  </a:lnTo>
                  <a:lnTo>
                    <a:pt x="431" y="10"/>
                  </a:lnTo>
                  <a:lnTo>
                    <a:pt x="432" y="10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2" y="13"/>
                  </a:lnTo>
                  <a:lnTo>
                    <a:pt x="443" y="14"/>
                  </a:lnTo>
                  <a:lnTo>
                    <a:pt x="444" y="14"/>
                  </a:lnTo>
                  <a:lnTo>
                    <a:pt x="447" y="16"/>
                  </a:lnTo>
                  <a:lnTo>
                    <a:pt x="448" y="16"/>
                  </a:lnTo>
                  <a:lnTo>
                    <a:pt x="451" y="17"/>
                  </a:lnTo>
                  <a:lnTo>
                    <a:pt x="454" y="17"/>
                  </a:lnTo>
                  <a:lnTo>
                    <a:pt x="455" y="18"/>
                  </a:lnTo>
                  <a:lnTo>
                    <a:pt x="458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1"/>
                  </a:lnTo>
                  <a:lnTo>
                    <a:pt x="467" y="21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4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500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8" y="40"/>
                  </a:lnTo>
                  <a:lnTo>
                    <a:pt x="509" y="40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5" y="42"/>
                  </a:lnTo>
                  <a:lnTo>
                    <a:pt x="516" y="43"/>
                  </a:lnTo>
                  <a:lnTo>
                    <a:pt x="517" y="43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3" y="46"/>
                  </a:lnTo>
                  <a:lnTo>
                    <a:pt x="524" y="47"/>
                  </a:lnTo>
                  <a:lnTo>
                    <a:pt x="525" y="47"/>
                  </a:lnTo>
                  <a:lnTo>
                    <a:pt x="527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1" y="50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5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9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3" y="57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59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3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70"/>
                  </a:lnTo>
                  <a:lnTo>
                    <a:pt x="566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79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2"/>
                  </a:lnTo>
                  <a:lnTo>
                    <a:pt x="586" y="83"/>
                  </a:lnTo>
                  <a:lnTo>
                    <a:pt x="588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7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89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4" y="94"/>
                  </a:lnTo>
                  <a:lnTo>
                    <a:pt x="604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8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2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6" y="105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20" y="107"/>
                  </a:lnTo>
                  <a:lnTo>
                    <a:pt x="621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8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30" y="115"/>
                  </a:lnTo>
                  <a:lnTo>
                    <a:pt x="632" y="115"/>
                  </a:lnTo>
                  <a:lnTo>
                    <a:pt x="632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6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4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3" y="152"/>
                  </a:lnTo>
                  <a:lnTo>
                    <a:pt x="674" y="152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59"/>
                  </a:lnTo>
                  <a:lnTo>
                    <a:pt x="681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5" y="164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9" y="168"/>
                  </a:lnTo>
                  <a:lnTo>
                    <a:pt x="689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3" y="174"/>
                  </a:lnTo>
                  <a:lnTo>
                    <a:pt x="694" y="175"/>
                  </a:lnTo>
                  <a:lnTo>
                    <a:pt x="695" y="178"/>
                  </a:lnTo>
                  <a:lnTo>
                    <a:pt x="697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1" y="184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5" y="188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9" y="194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8"/>
                  </a:lnTo>
                  <a:lnTo>
                    <a:pt x="713" y="198"/>
                  </a:lnTo>
                  <a:lnTo>
                    <a:pt x="713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7" y="203"/>
                  </a:lnTo>
                  <a:lnTo>
                    <a:pt x="717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1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4"/>
                  </a:lnTo>
                  <a:lnTo>
                    <a:pt x="725" y="215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9" y="220"/>
                  </a:lnTo>
                  <a:lnTo>
                    <a:pt x="730" y="222"/>
                  </a:lnTo>
                  <a:lnTo>
                    <a:pt x="731" y="224"/>
                  </a:lnTo>
                  <a:lnTo>
                    <a:pt x="733" y="226"/>
                  </a:lnTo>
                  <a:lnTo>
                    <a:pt x="734" y="228"/>
                  </a:lnTo>
                  <a:lnTo>
                    <a:pt x="735" y="229"/>
                  </a:lnTo>
                  <a:lnTo>
                    <a:pt x="737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3"/>
                  </a:lnTo>
                  <a:lnTo>
                    <a:pt x="760" y="265"/>
                  </a:lnTo>
                  <a:lnTo>
                    <a:pt x="762" y="267"/>
                  </a:lnTo>
                  <a:lnTo>
                    <a:pt x="763" y="269"/>
                  </a:lnTo>
                  <a:lnTo>
                    <a:pt x="766" y="271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8" y="288"/>
                  </a:lnTo>
                  <a:lnTo>
                    <a:pt x="778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2" y="293"/>
                  </a:lnTo>
                  <a:lnTo>
                    <a:pt x="782" y="295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6" y="300"/>
                  </a:lnTo>
                  <a:lnTo>
                    <a:pt x="786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90" y="307"/>
                  </a:lnTo>
                  <a:lnTo>
                    <a:pt x="791" y="308"/>
                  </a:lnTo>
                  <a:lnTo>
                    <a:pt x="791" y="311"/>
                  </a:lnTo>
                  <a:lnTo>
                    <a:pt x="792" y="312"/>
                  </a:lnTo>
                  <a:lnTo>
                    <a:pt x="794" y="313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18">
              <a:extLst>
                <a:ext uri="{FF2B5EF4-FFF2-40B4-BE49-F238E27FC236}">
                  <a16:creationId xmlns:a16="http://schemas.microsoft.com/office/drawing/2014/main" id="{106C0803-D676-0A49-BB88-B7C70AD4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913" y="4595813"/>
              <a:ext cx="628650" cy="250825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7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3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7" y="315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8" y="314"/>
                  </a:lnTo>
                  <a:lnTo>
                    <a:pt x="361" y="314"/>
                  </a:lnTo>
                  <a:lnTo>
                    <a:pt x="363" y="314"/>
                  </a:lnTo>
                  <a:lnTo>
                    <a:pt x="365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70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3" y="308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7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4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4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2" y="302"/>
                  </a:lnTo>
                  <a:lnTo>
                    <a:pt x="443" y="300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4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60" y="295"/>
                  </a:lnTo>
                  <a:lnTo>
                    <a:pt x="463" y="295"/>
                  </a:lnTo>
                  <a:lnTo>
                    <a:pt x="464" y="294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1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5"/>
                  </a:lnTo>
                  <a:lnTo>
                    <a:pt x="492" y="285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7" y="281"/>
                  </a:lnTo>
                  <a:lnTo>
                    <a:pt x="500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8" y="277"/>
                  </a:lnTo>
                  <a:lnTo>
                    <a:pt x="509" y="275"/>
                  </a:lnTo>
                  <a:lnTo>
                    <a:pt x="512" y="274"/>
                  </a:lnTo>
                  <a:lnTo>
                    <a:pt x="513" y="274"/>
                  </a:lnTo>
                  <a:lnTo>
                    <a:pt x="515" y="273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1" y="269"/>
                  </a:lnTo>
                  <a:lnTo>
                    <a:pt x="523" y="269"/>
                  </a:lnTo>
                  <a:lnTo>
                    <a:pt x="524" y="267"/>
                  </a:lnTo>
                  <a:lnTo>
                    <a:pt x="525" y="267"/>
                  </a:lnTo>
                  <a:lnTo>
                    <a:pt x="527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9" y="265"/>
                  </a:lnTo>
                  <a:lnTo>
                    <a:pt x="531" y="265"/>
                  </a:lnTo>
                  <a:lnTo>
                    <a:pt x="532" y="265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5" y="262"/>
                  </a:lnTo>
                  <a:lnTo>
                    <a:pt x="536" y="262"/>
                  </a:lnTo>
                  <a:lnTo>
                    <a:pt x="537" y="261"/>
                  </a:lnTo>
                  <a:lnTo>
                    <a:pt x="539" y="261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3" y="258"/>
                  </a:lnTo>
                  <a:lnTo>
                    <a:pt x="544" y="257"/>
                  </a:lnTo>
                  <a:lnTo>
                    <a:pt x="545" y="257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49"/>
                  </a:lnTo>
                  <a:lnTo>
                    <a:pt x="558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2" y="246"/>
                  </a:lnTo>
                  <a:lnTo>
                    <a:pt x="564" y="246"/>
                  </a:lnTo>
                  <a:lnTo>
                    <a:pt x="565" y="245"/>
                  </a:lnTo>
                  <a:lnTo>
                    <a:pt x="566" y="245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2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1"/>
                  </a:lnTo>
                  <a:lnTo>
                    <a:pt x="573" y="241"/>
                  </a:lnTo>
                  <a:lnTo>
                    <a:pt x="574" y="239"/>
                  </a:lnTo>
                  <a:lnTo>
                    <a:pt x="576" y="238"/>
                  </a:lnTo>
                  <a:lnTo>
                    <a:pt x="577" y="238"/>
                  </a:lnTo>
                  <a:lnTo>
                    <a:pt x="578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3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0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4" y="226"/>
                  </a:lnTo>
                  <a:lnTo>
                    <a:pt x="596" y="226"/>
                  </a:lnTo>
                  <a:lnTo>
                    <a:pt x="597" y="225"/>
                  </a:lnTo>
                  <a:lnTo>
                    <a:pt x="598" y="223"/>
                  </a:lnTo>
                  <a:lnTo>
                    <a:pt x="600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6" y="218"/>
                  </a:lnTo>
                  <a:lnTo>
                    <a:pt x="608" y="218"/>
                  </a:lnTo>
                  <a:lnTo>
                    <a:pt x="608" y="217"/>
                  </a:lnTo>
                  <a:lnTo>
                    <a:pt x="609" y="217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2" y="214"/>
                  </a:lnTo>
                  <a:lnTo>
                    <a:pt x="613" y="213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6" y="210"/>
                  </a:lnTo>
                  <a:lnTo>
                    <a:pt x="617" y="210"/>
                  </a:lnTo>
                  <a:lnTo>
                    <a:pt x="618" y="209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4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6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2" y="192"/>
                  </a:lnTo>
                  <a:lnTo>
                    <a:pt x="644" y="192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9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80"/>
                  </a:lnTo>
                  <a:lnTo>
                    <a:pt x="658" y="178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6"/>
                  </a:lnTo>
                  <a:lnTo>
                    <a:pt x="662" y="176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2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8"/>
                  </a:lnTo>
                  <a:lnTo>
                    <a:pt x="670" y="166"/>
                  </a:lnTo>
                  <a:lnTo>
                    <a:pt x="671" y="165"/>
                  </a:lnTo>
                  <a:lnTo>
                    <a:pt x="673" y="164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0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1" y="156"/>
                  </a:lnTo>
                  <a:lnTo>
                    <a:pt x="681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8"/>
                  </a:lnTo>
                  <a:lnTo>
                    <a:pt x="689" y="146"/>
                  </a:lnTo>
                  <a:lnTo>
                    <a:pt x="689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3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7" y="136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5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3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7" y="112"/>
                  </a:lnTo>
                  <a:lnTo>
                    <a:pt x="717" y="110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19" y="108"/>
                  </a:lnTo>
                  <a:lnTo>
                    <a:pt x="721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5" y="101"/>
                  </a:lnTo>
                  <a:lnTo>
                    <a:pt x="726" y="99"/>
                  </a:lnTo>
                  <a:lnTo>
                    <a:pt x="727" y="97"/>
                  </a:lnTo>
                  <a:lnTo>
                    <a:pt x="729" y="96"/>
                  </a:lnTo>
                  <a:lnTo>
                    <a:pt x="730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4"/>
                  </a:lnTo>
                  <a:lnTo>
                    <a:pt x="738" y="81"/>
                  </a:lnTo>
                  <a:lnTo>
                    <a:pt x="739" y="80"/>
                  </a:lnTo>
                  <a:lnTo>
                    <a:pt x="740" y="79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5"/>
                  </a:lnTo>
                  <a:lnTo>
                    <a:pt x="744" y="73"/>
                  </a:lnTo>
                  <a:lnTo>
                    <a:pt x="744" y="72"/>
                  </a:lnTo>
                  <a:lnTo>
                    <a:pt x="746" y="71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50" y="65"/>
                  </a:lnTo>
                  <a:lnTo>
                    <a:pt x="750" y="64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6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1"/>
                  </a:lnTo>
                  <a:lnTo>
                    <a:pt x="762" y="48"/>
                  </a:lnTo>
                  <a:lnTo>
                    <a:pt x="763" y="45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2"/>
                  </a:lnTo>
                  <a:lnTo>
                    <a:pt x="775" y="31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7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6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90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3"/>
                  </a:lnTo>
                  <a:lnTo>
                    <a:pt x="794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19">
              <a:extLst>
                <a:ext uri="{FF2B5EF4-FFF2-40B4-BE49-F238E27FC236}">
                  <a16:creationId xmlns:a16="http://schemas.microsoft.com/office/drawing/2014/main" id="{E8C3127E-23D6-D74E-8A9A-94EC672B5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343400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6" y="28"/>
                  </a:lnTo>
                  <a:lnTo>
                    <a:pt x="16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6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5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8" y="103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9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5"/>
                  </a:lnTo>
                  <a:lnTo>
                    <a:pt x="60" y="136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70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4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8" y="192"/>
                  </a:lnTo>
                  <a:lnTo>
                    <a:pt x="78" y="194"/>
                  </a:lnTo>
                  <a:lnTo>
                    <a:pt x="79" y="196"/>
                  </a:lnTo>
                  <a:lnTo>
                    <a:pt x="79" y="198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8"/>
                  </a:lnTo>
                  <a:lnTo>
                    <a:pt x="86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7" y="224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49"/>
                  </a:lnTo>
                  <a:lnTo>
                    <a:pt x="90" y="251"/>
                  </a:lnTo>
                  <a:lnTo>
                    <a:pt x="90" y="252"/>
                  </a:lnTo>
                  <a:lnTo>
                    <a:pt x="90" y="253"/>
                  </a:lnTo>
                  <a:lnTo>
                    <a:pt x="90" y="255"/>
                  </a:lnTo>
                  <a:lnTo>
                    <a:pt x="90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9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7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299"/>
                  </a:lnTo>
                  <a:lnTo>
                    <a:pt x="93" y="300"/>
                  </a:lnTo>
                  <a:lnTo>
                    <a:pt x="93" y="303"/>
                  </a:lnTo>
                  <a:lnTo>
                    <a:pt x="93" y="304"/>
                  </a:lnTo>
                  <a:lnTo>
                    <a:pt x="93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0">
              <a:extLst>
                <a:ext uri="{FF2B5EF4-FFF2-40B4-BE49-F238E27FC236}">
                  <a16:creationId xmlns:a16="http://schemas.microsoft.com/office/drawing/2014/main" id="{21522855-0C77-654B-B1A2-850AF441B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4594225"/>
              <a:ext cx="74612" cy="252413"/>
            </a:xfrm>
            <a:custGeom>
              <a:avLst/>
              <a:gdLst>
                <a:gd name="T0" fmla="*/ 2147483646 w 95"/>
                <a:gd name="T1" fmla="*/ 2147483646 h 317"/>
                <a:gd name="T2" fmla="*/ 2147483646 w 95"/>
                <a:gd name="T3" fmla="*/ 2147483646 h 317"/>
                <a:gd name="T4" fmla="*/ 2147483646 w 95"/>
                <a:gd name="T5" fmla="*/ 2147483646 h 317"/>
                <a:gd name="T6" fmla="*/ 2147483646 w 95"/>
                <a:gd name="T7" fmla="*/ 2147483646 h 317"/>
                <a:gd name="T8" fmla="*/ 2147483646 w 95"/>
                <a:gd name="T9" fmla="*/ 2147483646 h 317"/>
                <a:gd name="T10" fmla="*/ 2147483646 w 95"/>
                <a:gd name="T11" fmla="*/ 2147483646 h 317"/>
                <a:gd name="T12" fmla="*/ 2147483646 w 95"/>
                <a:gd name="T13" fmla="*/ 2147483646 h 317"/>
                <a:gd name="T14" fmla="*/ 2147483646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5"/>
                <a:gd name="T172" fmla="*/ 0 h 317"/>
                <a:gd name="T173" fmla="*/ 95 w 95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5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7" y="305"/>
                  </a:lnTo>
                  <a:lnTo>
                    <a:pt x="8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2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6" y="288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30" y="261"/>
                  </a:lnTo>
                  <a:lnTo>
                    <a:pt x="30" y="259"/>
                  </a:lnTo>
                  <a:lnTo>
                    <a:pt x="31" y="257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3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8" y="213"/>
                  </a:lnTo>
                  <a:lnTo>
                    <a:pt x="50" y="211"/>
                  </a:lnTo>
                  <a:lnTo>
                    <a:pt x="50" y="209"/>
                  </a:lnTo>
                  <a:lnTo>
                    <a:pt x="51" y="207"/>
                  </a:lnTo>
                  <a:lnTo>
                    <a:pt x="51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9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2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4" y="167"/>
                  </a:lnTo>
                  <a:lnTo>
                    <a:pt x="64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70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4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6" y="128"/>
                  </a:lnTo>
                  <a:lnTo>
                    <a:pt x="76" y="127"/>
                  </a:lnTo>
                  <a:lnTo>
                    <a:pt x="78" y="126"/>
                  </a:lnTo>
                  <a:lnTo>
                    <a:pt x="78" y="123"/>
                  </a:lnTo>
                  <a:lnTo>
                    <a:pt x="79" y="120"/>
                  </a:lnTo>
                  <a:lnTo>
                    <a:pt x="79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2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5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8" y="67"/>
                  </a:lnTo>
                  <a:lnTo>
                    <a:pt x="90" y="66"/>
                  </a:lnTo>
                  <a:lnTo>
                    <a:pt x="90" y="65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1" y="53"/>
                  </a:lnTo>
                  <a:lnTo>
                    <a:pt x="91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39"/>
                  </a:lnTo>
                  <a:lnTo>
                    <a:pt x="92" y="38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1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3" y="17"/>
                  </a:lnTo>
                  <a:lnTo>
                    <a:pt x="93" y="15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1">
              <a:extLst>
                <a:ext uri="{FF2B5EF4-FFF2-40B4-BE49-F238E27FC236}">
                  <a16:creationId xmlns:a16="http://schemas.microsoft.com/office/drawing/2014/main" id="{C2C02DD6-07CD-3040-BEA7-9DA08842D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34340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20"/>
                  </a:lnTo>
                  <a:lnTo>
                    <a:pt x="13" y="22"/>
                  </a:lnTo>
                  <a:lnTo>
                    <a:pt x="14" y="24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5" y="47"/>
                  </a:lnTo>
                  <a:lnTo>
                    <a:pt x="26" y="49"/>
                  </a:lnTo>
                  <a:lnTo>
                    <a:pt x="26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9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5" y="73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1" y="82"/>
                  </a:lnTo>
                  <a:lnTo>
                    <a:pt x="41" y="83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2" y="89"/>
                  </a:lnTo>
                  <a:lnTo>
                    <a:pt x="43" y="90"/>
                  </a:lnTo>
                  <a:lnTo>
                    <a:pt x="43" y="93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8"/>
                  </a:lnTo>
                  <a:lnTo>
                    <a:pt x="46" y="99"/>
                  </a:lnTo>
                  <a:lnTo>
                    <a:pt x="47" y="102"/>
                  </a:lnTo>
                  <a:lnTo>
                    <a:pt x="49" y="103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3"/>
                  </a:lnTo>
                  <a:lnTo>
                    <a:pt x="53" y="115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5"/>
                  </a:lnTo>
                  <a:lnTo>
                    <a:pt x="57" y="126"/>
                  </a:lnTo>
                  <a:lnTo>
                    <a:pt x="57" y="127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1" y="139"/>
                  </a:lnTo>
                  <a:lnTo>
                    <a:pt x="61" y="140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3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2"/>
                  </a:lnTo>
                  <a:lnTo>
                    <a:pt x="66" y="154"/>
                  </a:lnTo>
                  <a:lnTo>
                    <a:pt x="66" y="156"/>
                  </a:lnTo>
                  <a:lnTo>
                    <a:pt x="66" y="158"/>
                  </a:lnTo>
                  <a:lnTo>
                    <a:pt x="67" y="159"/>
                  </a:lnTo>
                  <a:lnTo>
                    <a:pt x="67" y="162"/>
                  </a:lnTo>
                  <a:lnTo>
                    <a:pt x="69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8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3" y="175"/>
                  </a:lnTo>
                  <a:lnTo>
                    <a:pt x="73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0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7" y="188"/>
                  </a:lnTo>
                  <a:lnTo>
                    <a:pt x="77" y="190"/>
                  </a:lnTo>
                  <a:lnTo>
                    <a:pt x="77" y="192"/>
                  </a:lnTo>
                  <a:lnTo>
                    <a:pt x="78" y="194"/>
                  </a:lnTo>
                  <a:lnTo>
                    <a:pt x="78" y="196"/>
                  </a:lnTo>
                  <a:lnTo>
                    <a:pt x="79" y="198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7"/>
                  </a:lnTo>
                  <a:lnTo>
                    <a:pt x="87" y="239"/>
                  </a:lnTo>
                  <a:lnTo>
                    <a:pt x="89" y="241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4" y="308"/>
                  </a:lnTo>
                  <a:lnTo>
                    <a:pt x="94" y="309"/>
                  </a:lnTo>
                  <a:lnTo>
                    <a:pt x="94" y="312"/>
                  </a:lnTo>
                  <a:lnTo>
                    <a:pt x="94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2">
              <a:extLst>
                <a:ext uri="{FF2B5EF4-FFF2-40B4-BE49-F238E27FC236}">
                  <a16:creationId xmlns:a16="http://schemas.microsoft.com/office/drawing/2014/main" id="{E78AB9F1-533B-C340-BBE0-E43514AD6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425" y="4594225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4"/>
                  </a:lnTo>
                  <a:lnTo>
                    <a:pt x="4" y="310"/>
                  </a:lnTo>
                  <a:lnTo>
                    <a:pt x="6" y="308"/>
                  </a:lnTo>
                  <a:lnTo>
                    <a:pt x="8" y="305"/>
                  </a:lnTo>
                  <a:lnTo>
                    <a:pt x="9" y="302"/>
                  </a:lnTo>
                  <a:lnTo>
                    <a:pt x="10" y="300"/>
                  </a:lnTo>
                  <a:lnTo>
                    <a:pt x="11" y="297"/>
                  </a:lnTo>
                  <a:lnTo>
                    <a:pt x="13" y="294"/>
                  </a:lnTo>
                  <a:lnTo>
                    <a:pt x="14" y="293"/>
                  </a:lnTo>
                  <a:lnTo>
                    <a:pt x="15" y="290"/>
                  </a:lnTo>
                  <a:lnTo>
                    <a:pt x="15" y="289"/>
                  </a:lnTo>
                  <a:lnTo>
                    <a:pt x="17" y="288"/>
                  </a:lnTo>
                  <a:lnTo>
                    <a:pt x="18" y="285"/>
                  </a:lnTo>
                  <a:lnTo>
                    <a:pt x="18" y="284"/>
                  </a:lnTo>
                  <a:lnTo>
                    <a:pt x="19" y="283"/>
                  </a:lnTo>
                  <a:lnTo>
                    <a:pt x="19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7"/>
                  </a:lnTo>
                  <a:lnTo>
                    <a:pt x="22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5" y="273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7"/>
                  </a:lnTo>
                  <a:lnTo>
                    <a:pt x="31" y="256"/>
                  </a:lnTo>
                  <a:lnTo>
                    <a:pt x="33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1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6" y="220"/>
                  </a:lnTo>
                  <a:lnTo>
                    <a:pt x="46" y="217"/>
                  </a:lnTo>
                  <a:lnTo>
                    <a:pt x="47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1" y="205"/>
                  </a:lnTo>
                  <a:lnTo>
                    <a:pt x="51" y="204"/>
                  </a:lnTo>
                  <a:lnTo>
                    <a:pt x="53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3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4"/>
                  </a:lnTo>
                  <a:lnTo>
                    <a:pt x="66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9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3" y="142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4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5" y="134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7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0"/>
                  </a:lnTo>
                  <a:lnTo>
                    <a:pt x="79" y="119"/>
                  </a:lnTo>
                  <a:lnTo>
                    <a:pt x="79" y="116"/>
                  </a:lnTo>
                  <a:lnTo>
                    <a:pt x="81" y="115"/>
                  </a:lnTo>
                  <a:lnTo>
                    <a:pt x="81" y="112"/>
                  </a:lnTo>
                  <a:lnTo>
                    <a:pt x="82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9"/>
                  </a:lnTo>
                  <a:lnTo>
                    <a:pt x="87" y="78"/>
                  </a:lnTo>
                  <a:lnTo>
                    <a:pt x="89" y="75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2">
              <a:extLst>
                <a:ext uri="{FF2B5EF4-FFF2-40B4-BE49-F238E27FC236}">
                  <a16:creationId xmlns:a16="http://schemas.microsoft.com/office/drawing/2014/main" id="{CCF98CAE-A6E7-5F43-8E66-12784735CB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19525" y="4295775"/>
              <a:ext cx="231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3">
              <a:extLst>
                <a:ext uri="{FF2B5EF4-FFF2-40B4-BE49-F238E27FC236}">
                  <a16:creationId xmlns:a16="http://schemas.microsoft.com/office/drawing/2014/main" id="{F9437E71-E2C5-1E4C-B60B-ED284D8A52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25988" y="4148138"/>
              <a:ext cx="147637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62" name="Group 122">
              <a:extLst>
                <a:ext uri="{FF2B5EF4-FFF2-40B4-BE49-F238E27FC236}">
                  <a16:creationId xmlns:a16="http://schemas.microsoft.com/office/drawing/2014/main" id="{A4C09B4D-E355-E147-8F9C-9C93CA6A0D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10025" y="3895725"/>
              <a:ext cx="719138" cy="501650"/>
              <a:chOff x="2526" y="1741"/>
              <a:chExt cx="453" cy="316"/>
            </a:xfrm>
          </p:grpSpPr>
          <p:sp>
            <p:nvSpPr>
              <p:cNvPr id="44102" name="Freeform 64">
                <a:extLst>
                  <a:ext uri="{FF2B5EF4-FFF2-40B4-BE49-F238E27FC236}">
                    <a16:creationId xmlns:a16="http://schemas.microsoft.com/office/drawing/2014/main" id="{DD424EC3-CF75-E54A-B9A2-9C88F46E4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741"/>
                <a:ext cx="397" cy="157"/>
              </a:xfrm>
              <a:custGeom>
                <a:avLst/>
                <a:gdLst>
                  <a:gd name="T0" fmla="*/ 1 w 793"/>
                  <a:gd name="T1" fmla="*/ 0 h 315"/>
                  <a:gd name="T2" fmla="*/ 1 w 793"/>
                  <a:gd name="T3" fmla="*/ 0 h 315"/>
                  <a:gd name="T4" fmla="*/ 1 w 793"/>
                  <a:gd name="T5" fmla="*/ 0 h 315"/>
                  <a:gd name="T6" fmla="*/ 1 w 793"/>
                  <a:gd name="T7" fmla="*/ 0 h 315"/>
                  <a:gd name="T8" fmla="*/ 1 w 793"/>
                  <a:gd name="T9" fmla="*/ 0 h 315"/>
                  <a:gd name="T10" fmla="*/ 1 w 793"/>
                  <a:gd name="T11" fmla="*/ 0 h 315"/>
                  <a:gd name="T12" fmla="*/ 1 w 793"/>
                  <a:gd name="T13" fmla="*/ 0 h 315"/>
                  <a:gd name="T14" fmla="*/ 1 w 793"/>
                  <a:gd name="T15" fmla="*/ 0 h 315"/>
                  <a:gd name="T16" fmla="*/ 1 w 793"/>
                  <a:gd name="T17" fmla="*/ 0 h 315"/>
                  <a:gd name="T18" fmla="*/ 1 w 793"/>
                  <a:gd name="T19" fmla="*/ 0 h 315"/>
                  <a:gd name="T20" fmla="*/ 1 w 793"/>
                  <a:gd name="T21" fmla="*/ 0 h 315"/>
                  <a:gd name="T22" fmla="*/ 1 w 793"/>
                  <a:gd name="T23" fmla="*/ 0 h 315"/>
                  <a:gd name="T24" fmla="*/ 1 w 793"/>
                  <a:gd name="T25" fmla="*/ 0 h 315"/>
                  <a:gd name="T26" fmla="*/ 1 w 793"/>
                  <a:gd name="T27" fmla="*/ 0 h 315"/>
                  <a:gd name="T28" fmla="*/ 1 w 793"/>
                  <a:gd name="T29" fmla="*/ 0 h 315"/>
                  <a:gd name="T30" fmla="*/ 1 w 793"/>
                  <a:gd name="T31" fmla="*/ 0 h 315"/>
                  <a:gd name="T32" fmla="*/ 1 w 793"/>
                  <a:gd name="T33" fmla="*/ 0 h 315"/>
                  <a:gd name="T34" fmla="*/ 1 w 793"/>
                  <a:gd name="T35" fmla="*/ 0 h 315"/>
                  <a:gd name="T36" fmla="*/ 1 w 793"/>
                  <a:gd name="T37" fmla="*/ 0 h 315"/>
                  <a:gd name="T38" fmla="*/ 1 w 793"/>
                  <a:gd name="T39" fmla="*/ 0 h 315"/>
                  <a:gd name="T40" fmla="*/ 1 w 793"/>
                  <a:gd name="T41" fmla="*/ 0 h 315"/>
                  <a:gd name="T42" fmla="*/ 1 w 793"/>
                  <a:gd name="T43" fmla="*/ 0 h 315"/>
                  <a:gd name="T44" fmla="*/ 1 w 793"/>
                  <a:gd name="T45" fmla="*/ 0 h 315"/>
                  <a:gd name="T46" fmla="*/ 1 w 793"/>
                  <a:gd name="T47" fmla="*/ 0 h 315"/>
                  <a:gd name="T48" fmla="*/ 1 w 793"/>
                  <a:gd name="T49" fmla="*/ 0 h 315"/>
                  <a:gd name="T50" fmla="*/ 1 w 793"/>
                  <a:gd name="T51" fmla="*/ 0 h 315"/>
                  <a:gd name="T52" fmla="*/ 1 w 793"/>
                  <a:gd name="T53" fmla="*/ 0 h 315"/>
                  <a:gd name="T54" fmla="*/ 1 w 793"/>
                  <a:gd name="T55" fmla="*/ 0 h 315"/>
                  <a:gd name="T56" fmla="*/ 1 w 793"/>
                  <a:gd name="T57" fmla="*/ 0 h 315"/>
                  <a:gd name="T58" fmla="*/ 1 w 793"/>
                  <a:gd name="T59" fmla="*/ 0 h 315"/>
                  <a:gd name="T60" fmla="*/ 1 w 793"/>
                  <a:gd name="T61" fmla="*/ 0 h 315"/>
                  <a:gd name="T62" fmla="*/ 1 w 793"/>
                  <a:gd name="T63" fmla="*/ 0 h 315"/>
                  <a:gd name="T64" fmla="*/ 1 w 793"/>
                  <a:gd name="T65" fmla="*/ 0 h 315"/>
                  <a:gd name="T66" fmla="*/ 1 w 793"/>
                  <a:gd name="T67" fmla="*/ 0 h 315"/>
                  <a:gd name="T68" fmla="*/ 1 w 793"/>
                  <a:gd name="T69" fmla="*/ 0 h 315"/>
                  <a:gd name="T70" fmla="*/ 1 w 793"/>
                  <a:gd name="T71" fmla="*/ 0 h 315"/>
                  <a:gd name="T72" fmla="*/ 1 w 793"/>
                  <a:gd name="T73" fmla="*/ 0 h 315"/>
                  <a:gd name="T74" fmla="*/ 1 w 793"/>
                  <a:gd name="T75" fmla="*/ 0 h 315"/>
                  <a:gd name="T76" fmla="*/ 1 w 793"/>
                  <a:gd name="T77" fmla="*/ 0 h 315"/>
                  <a:gd name="T78" fmla="*/ 1 w 793"/>
                  <a:gd name="T79" fmla="*/ 0 h 315"/>
                  <a:gd name="T80" fmla="*/ 1 w 793"/>
                  <a:gd name="T81" fmla="*/ 0 h 315"/>
                  <a:gd name="T82" fmla="*/ 1 w 793"/>
                  <a:gd name="T83" fmla="*/ 0 h 315"/>
                  <a:gd name="T84" fmla="*/ 1 w 793"/>
                  <a:gd name="T85" fmla="*/ 0 h 315"/>
                  <a:gd name="T86" fmla="*/ 1 w 793"/>
                  <a:gd name="T87" fmla="*/ 0 h 315"/>
                  <a:gd name="T88" fmla="*/ 1 w 793"/>
                  <a:gd name="T89" fmla="*/ 0 h 315"/>
                  <a:gd name="T90" fmla="*/ 1 w 793"/>
                  <a:gd name="T91" fmla="*/ 0 h 315"/>
                  <a:gd name="T92" fmla="*/ 1 w 793"/>
                  <a:gd name="T93" fmla="*/ 0 h 315"/>
                  <a:gd name="T94" fmla="*/ 1 w 793"/>
                  <a:gd name="T95" fmla="*/ 0 h 315"/>
                  <a:gd name="T96" fmla="*/ 1 w 793"/>
                  <a:gd name="T97" fmla="*/ 0 h 315"/>
                  <a:gd name="T98" fmla="*/ 1 w 793"/>
                  <a:gd name="T99" fmla="*/ 0 h 315"/>
                  <a:gd name="T100" fmla="*/ 1 w 793"/>
                  <a:gd name="T101" fmla="*/ 0 h 315"/>
                  <a:gd name="T102" fmla="*/ 1 w 793"/>
                  <a:gd name="T103" fmla="*/ 0 h 315"/>
                  <a:gd name="T104" fmla="*/ 1 w 793"/>
                  <a:gd name="T105" fmla="*/ 0 h 315"/>
                  <a:gd name="T106" fmla="*/ 1 w 793"/>
                  <a:gd name="T107" fmla="*/ 0 h 315"/>
                  <a:gd name="T108" fmla="*/ 1 w 793"/>
                  <a:gd name="T109" fmla="*/ 0 h 315"/>
                  <a:gd name="T110" fmla="*/ 1 w 793"/>
                  <a:gd name="T111" fmla="*/ 0 h 315"/>
                  <a:gd name="T112" fmla="*/ 1 w 793"/>
                  <a:gd name="T113" fmla="*/ 0 h 315"/>
                  <a:gd name="T114" fmla="*/ 1 w 793"/>
                  <a:gd name="T115" fmla="*/ 0 h 315"/>
                  <a:gd name="T116" fmla="*/ 1 w 793"/>
                  <a:gd name="T117" fmla="*/ 0 h 315"/>
                  <a:gd name="T118" fmla="*/ 1 w 793"/>
                  <a:gd name="T119" fmla="*/ 0 h 315"/>
                  <a:gd name="T120" fmla="*/ 1 w 793"/>
                  <a:gd name="T121" fmla="*/ 0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5"/>
                  <a:gd name="T185" fmla="*/ 793 w 793"/>
                  <a:gd name="T186" fmla="*/ 315 h 31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5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3" y="0"/>
                    </a:lnTo>
                    <a:lnTo>
                      <a:pt x="210" y="0"/>
                    </a:lnTo>
                    <a:lnTo>
                      <a:pt x="226" y="0"/>
                    </a:lnTo>
                    <a:lnTo>
                      <a:pt x="241" y="0"/>
                    </a:lnTo>
                    <a:lnTo>
                      <a:pt x="254" y="0"/>
                    </a:lnTo>
                    <a:lnTo>
                      <a:pt x="266" y="0"/>
                    </a:lnTo>
                    <a:lnTo>
                      <a:pt x="276" y="0"/>
                    </a:lnTo>
                    <a:lnTo>
                      <a:pt x="286" y="0"/>
                    </a:lnTo>
                    <a:lnTo>
                      <a:pt x="295" y="0"/>
                    </a:lnTo>
                    <a:lnTo>
                      <a:pt x="303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2" y="0"/>
                    </a:lnTo>
                    <a:lnTo>
                      <a:pt x="327" y="0"/>
                    </a:lnTo>
                    <a:lnTo>
                      <a:pt x="331" y="0"/>
                    </a:lnTo>
                    <a:lnTo>
                      <a:pt x="335" y="0"/>
                    </a:lnTo>
                    <a:lnTo>
                      <a:pt x="339" y="0"/>
                    </a:lnTo>
                    <a:lnTo>
                      <a:pt x="342" y="0"/>
                    </a:lnTo>
                    <a:lnTo>
                      <a:pt x="344" y="0"/>
                    </a:lnTo>
                    <a:lnTo>
                      <a:pt x="347" y="1"/>
                    </a:lnTo>
                    <a:lnTo>
                      <a:pt x="349" y="1"/>
                    </a:lnTo>
                    <a:lnTo>
                      <a:pt x="351" y="1"/>
                    </a:lnTo>
                    <a:lnTo>
                      <a:pt x="353" y="1"/>
                    </a:lnTo>
                    <a:lnTo>
                      <a:pt x="355" y="1"/>
                    </a:lnTo>
                    <a:lnTo>
                      <a:pt x="357" y="1"/>
                    </a:lnTo>
                    <a:lnTo>
                      <a:pt x="360" y="1"/>
                    </a:lnTo>
                    <a:lnTo>
                      <a:pt x="361" y="1"/>
                    </a:lnTo>
                    <a:lnTo>
                      <a:pt x="364" y="1"/>
                    </a:lnTo>
                    <a:lnTo>
                      <a:pt x="365" y="1"/>
                    </a:lnTo>
                    <a:lnTo>
                      <a:pt x="367" y="3"/>
                    </a:lnTo>
                    <a:lnTo>
                      <a:pt x="369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3" y="3"/>
                    </a:lnTo>
                    <a:lnTo>
                      <a:pt x="375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9" y="3"/>
                    </a:lnTo>
                    <a:lnTo>
                      <a:pt x="380" y="3"/>
                    </a:lnTo>
                    <a:lnTo>
                      <a:pt x="381" y="3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7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1" y="4"/>
                    </a:lnTo>
                    <a:lnTo>
                      <a:pt x="392" y="4"/>
                    </a:lnTo>
                    <a:lnTo>
                      <a:pt x="393" y="5"/>
                    </a:lnTo>
                    <a:lnTo>
                      <a:pt x="396" y="5"/>
                    </a:lnTo>
                    <a:lnTo>
                      <a:pt x="397" y="5"/>
                    </a:lnTo>
                    <a:lnTo>
                      <a:pt x="399" y="5"/>
                    </a:lnTo>
                    <a:lnTo>
                      <a:pt x="401" y="5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7"/>
                    </a:lnTo>
                    <a:lnTo>
                      <a:pt x="411" y="7"/>
                    </a:lnTo>
                    <a:lnTo>
                      <a:pt x="412" y="8"/>
                    </a:lnTo>
                    <a:lnTo>
                      <a:pt x="415" y="8"/>
                    </a:lnTo>
                    <a:lnTo>
                      <a:pt x="416" y="8"/>
                    </a:lnTo>
                    <a:lnTo>
                      <a:pt x="417" y="8"/>
                    </a:lnTo>
                    <a:lnTo>
                      <a:pt x="419" y="8"/>
                    </a:lnTo>
                    <a:lnTo>
                      <a:pt x="420" y="8"/>
                    </a:lnTo>
                    <a:lnTo>
                      <a:pt x="421" y="9"/>
                    </a:lnTo>
                    <a:lnTo>
                      <a:pt x="423" y="9"/>
                    </a:lnTo>
                    <a:lnTo>
                      <a:pt x="424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8" y="11"/>
                    </a:lnTo>
                    <a:lnTo>
                      <a:pt x="429" y="11"/>
                    </a:lnTo>
                    <a:lnTo>
                      <a:pt x="431" y="11"/>
                    </a:lnTo>
                    <a:lnTo>
                      <a:pt x="432" y="11"/>
                    </a:lnTo>
                    <a:lnTo>
                      <a:pt x="433" y="12"/>
                    </a:lnTo>
                    <a:lnTo>
                      <a:pt x="435" y="12"/>
                    </a:lnTo>
                    <a:lnTo>
                      <a:pt x="436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40" y="13"/>
                    </a:lnTo>
                    <a:lnTo>
                      <a:pt x="442" y="15"/>
                    </a:lnTo>
                    <a:lnTo>
                      <a:pt x="444" y="15"/>
                    </a:lnTo>
                    <a:lnTo>
                      <a:pt x="445" y="16"/>
                    </a:lnTo>
                    <a:lnTo>
                      <a:pt x="448" y="16"/>
                    </a:lnTo>
                    <a:lnTo>
                      <a:pt x="450" y="17"/>
                    </a:lnTo>
                    <a:lnTo>
                      <a:pt x="452" y="17"/>
                    </a:lnTo>
                    <a:lnTo>
                      <a:pt x="454" y="19"/>
                    </a:lnTo>
                    <a:lnTo>
                      <a:pt x="457" y="19"/>
                    </a:lnTo>
                    <a:lnTo>
                      <a:pt x="460" y="20"/>
                    </a:lnTo>
                    <a:lnTo>
                      <a:pt x="461" y="20"/>
                    </a:lnTo>
                    <a:lnTo>
                      <a:pt x="464" y="21"/>
                    </a:lnTo>
                    <a:lnTo>
                      <a:pt x="465" y="21"/>
                    </a:lnTo>
                    <a:lnTo>
                      <a:pt x="466" y="23"/>
                    </a:lnTo>
                    <a:lnTo>
                      <a:pt x="469" y="23"/>
                    </a:lnTo>
                    <a:lnTo>
                      <a:pt x="470" y="23"/>
                    </a:lnTo>
                    <a:lnTo>
                      <a:pt x="472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6" y="25"/>
                    </a:lnTo>
                    <a:lnTo>
                      <a:pt x="477" y="25"/>
                    </a:lnTo>
                    <a:lnTo>
                      <a:pt x="478" y="25"/>
                    </a:lnTo>
                    <a:lnTo>
                      <a:pt x="480" y="27"/>
                    </a:lnTo>
                    <a:lnTo>
                      <a:pt x="481" y="27"/>
                    </a:lnTo>
                    <a:lnTo>
                      <a:pt x="482" y="28"/>
                    </a:lnTo>
                    <a:lnTo>
                      <a:pt x="484" y="28"/>
                    </a:lnTo>
                    <a:lnTo>
                      <a:pt x="485" y="29"/>
                    </a:lnTo>
                    <a:lnTo>
                      <a:pt x="486" y="29"/>
                    </a:lnTo>
                    <a:lnTo>
                      <a:pt x="488" y="31"/>
                    </a:lnTo>
                    <a:lnTo>
                      <a:pt x="489" y="31"/>
                    </a:lnTo>
                    <a:lnTo>
                      <a:pt x="490" y="31"/>
                    </a:lnTo>
                    <a:lnTo>
                      <a:pt x="492" y="32"/>
                    </a:lnTo>
                    <a:lnTo>
                      <a:pt x="493" y="33"/>
                    </a:lnTo>
                    <a:lnTo>
                      <a:pt x="496" y="33"/>
                    </a:lnTo>
                    <a:lnTo>
                      <a:pt x="497" y="35"/>
                    </a:lnTo>
                    <a:lnTo>
                      <a:pt x="498" y="35"/>
                    </a:lnTo>
                    <a:lnTo>
                      <a:pt x="501" y="36"/>
                    </a:lnTo>
                    <a:lnTo>
                      <a:pt x="502" y="37"/>
                    </a:lnTo>
                    <a:lnTo>
                      <a:pt x="505" y="39"/>
                    </a:lnTo>
                    <a:lnTo>
                      <a:pt x="506" y="39"/>
                    </a:lnTo>
                    <a:lnTo>
                      <a:pt x="509" y="40"/>
                    </a:lnTo>
                    <a:lnTo>
                      <a:pt x="510" y="41"/>
                    </a:lnTo>
                    <a:lnTo>
                      <a:pt x="512" y="41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7" y="44"/>
                    </a:lnTo>
                    <a:lnTo>
                      <a:pt x="518" y="45"/>
                    </a:lnTo>
                    <a:lnTo>
                      <a:pt x="520" y="45"/>
                    </a:lnTo>
                    <a:lnTo>
                      <a:pt x="521" y="47"/>
                    </a:lnTo>
                    <a:lnTo>
                      <a:pt x="522" y="47"/>
                    </a:lnTo>
                    <a:lnTo>
                      <a:pt x="524" y="48"/>
                    </a:lnTo>
                    <a:lnTo>
                      <a:pt x="525" y="48"/>
                    </a:lnTo>
                    <a:lnTo>
                      <a:pt x="526" y="49"/>
                    </a:lnTo>
                    <a:lnTo>
                      <a:pt x="528" y="49"/>
                    </a:lnTo>
                    <a:lnTo>
                      <a:pt x="529" y="50"/>
                    </a:lnTo>
                    <a:lnTo>
                      <a:pt x="530" y="52"/>
                    </a:lnTo>
                    <a:lnTo>
                      <a:pt x="531" y="52"/>
                    </a:lnTo>
                    <a:lnTo>
                      <a:pt x="533" y="52"/>
                    </a:lnTo>
                    <a:lnTo>
                      <a:pt x="534" y="53"/>
                    </a:lnTo>
                    <a:lnTo>
                      <a:pt x="535" y="54"/>
                    </a:lnTo>
                    <a:lnTo>
                      <a:pt x="537" y="54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5" y="58"/>
                    </a:lnTo>
                    <a:lnTo>
                      <a:pt x="546" y="60"/>
                    </a:lnTo>
                    <a:lnTo>
                      <a:pt x="549" y="61"/>
                    </a:lnTo>
                    <a:lnTo>
                      <a:pt x="550" y="62"/>
                    </a:lnTo>
                    <a:lnTo>
                      <a:pt x="551" y="64"/>
                    </a:lnTo>
                    <a:lnTo>
                      <a:pt x="554" y="64"/>
                    </a:lnTo>
                    <a:lnTo>
                      <a:pt x="555" y="65"/>
                    </a:lnTo>
                    <a:lnTo>
                      <a:pt x="557" y="66"/>
                    </a:lnTo>
                    <a:lnTo>
                      <a:pt x="558" y="66"/>
                    </a:lnTo>
                    <a:lnTo>
                      <a:pt x="559" y="68"/>
                    </a:lnTo>
                    <a:lnTo>
                      <a:pt x="561" y="68"/>
                    </a:lnTo>
                    <a:lnTo>
                      <a:pt x="562" y="69"/>
                    </a:lnTo>
                    <a:lnTo>
                      <a:pt x="563" y="69"/>
                    </a:lnTo>
                    <a:lnTo>
                      <a:pt x="563" y="70"/>
                    </a:lnTo>
                    <a:lnTo>
                      <a:pt x="565" y="70"/>
                    </a:lnTo>
                    <a:lnTo>
                      <a:pt x="566" y="72"/>
                    </a:lnTo>
                    <a:lnTo>
                      <a:pt x="567" y="72"/>
                    </a:lnTo>
                    <a:lnTo>
                      <a:pt x="569" y="73"/>
                    </a:lnTo>
                    <a:lnTo>
                      <a:pt x="570" y="73"/>
                    </a:lnTo>
                    <a:lnTo>
                      <a:pt x="570" y="74"/>
                    </a:lnTo>
                    <a:lnTo>
                      <a:pt x="571" y="74"/>
                    </a:lnTo>
                    <a:lnTo>
                      <a:pt x="573" y="74"/>
                    </a:lnTo>
                    <a:lnTo>
                      <a:pt x="573" y="76"/>
                    </a:lnTo>
                    <a:lnTo>
                      <a:pt x="574" y="76"/>
                    </a:lnTo>
                    <a:lnTo>
                      <a:pt x="575" y="77"/>
                    </a:lnTo>
                    <a:lnTo>
                      <a:pt x="577" y="78"/>
                    </a:lnTo>
                    <a:lnTo>
                      <a:pt x="578" y="78"/>
                    </a:lnTo>
                    <a:lnTo>
                      <a:pt x="579" y="80"/>
                    </a:lnTo>
                    <a:lnTo>
                      <a:pt x="581" y="80"/>
                    </a:lnTo>
                    <a:lnTo>
                      <a:pt x="582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6" y="84"/>
                    </a:lnTo>
                    <a:lnTo>
                      <a:pt x="587" y="85"/>
                    </a:lnTo>
                    <a:lnTo>
                      <a:pt x="589" y="85"/>
                    </a:lnTo>
                    <a:lnTo>
                      <a:pt x="590" y="86"/>
                    </a:lnTo>
                    <a:lnTo>
                      <a:pt x="591" y="88"/>
                    </a:lnTo>
                    <a:lnTo>
                      <a:pt x="593" y="88"/>
                    </a:lnTo>
                    <a:lnTo>
                      <a:pt x="594" y="89"/>
                    </a:lnTo>
                    <a:lnTo>
                      <a:pt x="595" y="90"/>
                    </a:lnTo>
                    <a:lnTo>
                      <a:pt x="597" y="90"/>
                    </a:lnTo>
                    <a:lnTo>
                      <a:pt x="598" y="92"/>
                    </a:lnTo>
                    <a:lnTo>
                      <a:pt x="599" y="92"/>
                    </a:lnTo>
                    <a:lnTo>
                      <a:pt x="599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2" y="94"/>
                    </a:lnTo>
                    <a:lnTo>
                      <a:pt x="603" y="96"/>
                    </a:lnTo>
                    <a:lnTo>
                      <a:pt x="605" y="96"/>
                    </a:lnTo>
                    <a:lnTo>
                      <a:pt x="605" y="97"/>
                    </a:lnTo>
                    <a:lnTo>
                      <a:pt x="606" y="97"/>
                    </a:lnTo>
                    <a:lnTo>
                      <a:pt x="607" y="98"/>
                    </a:lnTo>
                    <a:lnTo>
                      <a:pt x="609" y="100"/>
                    </a:lnTo>
                    <a:lnTo>
                      <a:pt x="610" y="100"/>
                    </a:lnTo>
                    <a:lnTo>
                      <a:pt x="610" y="101"/>
                    </a:lnTo>
                    <a:lnTo>
                      <a:pt x="611" y="101"/>
                    </a:lnTo>
                    <a:lnTo>
                      <a:pt x="613" y="102"/>
                    </a:lnTo>
                    <a:lnTo>
                      <a:pt x="614" y="104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6"/>
                    </a:lnTo>
                    <a:lnTo>
                      <a:pt x="618" y="106"/>
                    </a:lnTo>
                    <a:lnTo>
                      <a:pt x="619" y="108"/>
                    </a:lnTo>
                    <a:lnTo>
                      <a:pt x="621" y="109"/>
                    </a:lnTo>
                    <a:lnTo>
                      <a:pt x="622" y="109"/>
                    </a:lnTo>
                    <a:lnTo>
                      <a:pt x="622" y="110"/>
                    </a:lnTo>
                    <a:lnTo>
                      <a:pt x="623" y="110"/>
                    </a:lnTo>
                    <a:lnTo>
                      <a:pt x="623" y="112"/>
                    </a:lnTo>
                    <a:lnTo>
                      <a:pt x="624" y="112"/>
                    </a:lnTo>
                    <a:lnTo>
                      <a:pt x="626" y="113"/>
                    </a:lnTo>
                    <a:lnTo>
                      <a:pt x="627" y="113"/>
                    </a:lnTo>
                    <a:lnTo>
                      <a:pt x="627" y="114"/>
                    </a:lnTo>
                    <a:lnTo>
                      <a:pt x="628" y="114"/>
                    </a:lnTo>
                    <a:lnTo>
                      <a:pt x="630" y="116"/>
                    </a:lnTo>
                    <a:lnTo>
                      <a:pt x="631" y="117"/>
                    </a:lnTo>
                    <a:lnTo>
                      <a:pt x="632" y="117"/>
                    </a:lnTo>
                    <a:lnTo>
                      <a:pt x="634" y="118"/>
                    </a:lnTo>
                    <a:lnTo>
                      <a:pt x="635" y="118"/>
                    </a:lnTo>
                    <a:lnTo>
                      <a:pt x="635" y="120"/>
                    </a:lnTo>
                    <a:lnTo>
                      <a:pt x="636" y="120"/>
                    </a:lnTo>
                    <a:lnTo>
                      <a:pt x="638" y="121"/>
                    </a:lnTo>
                    <a:lnTo>
                      <a:pt x="639" y="122"/>
                    </a:lnTo>
                    <a:lnTo>
                      <a:pt x="640" y="122"/>
                    </a:lnTo>
                    <a:lnTo>
                      <a:pt x="642" y="124"/>
                    </a:lnTo>
                    <a:lnTo>
                      <a:pt x="643" y="125"/>
                    </a:lnTo>
                    <a:lnTo>
                      <a:pt x="644" y="125"/>
                    </a:lnTo>
                    <a:lnTo>
                      <a:pt x="646" y="126"/>
                    </a:lnTo>
                    <a:lnTo>
                      <a:pt x="647" y="128"/>
                    </a:lnTo>
                    <a:lnTo>
                      <a:pt x="648" y="129"/>
                    </a:lnTo>
                    <a:lnTo>
                      <a:pt x="650" y="130"/>
                    </a:lnTo>
                    <a:lnTo>
                      <a:pt x="651" y="130"/>
                    </a:lnTo>
                    <a:lnTo>
                      <a:pt x="651" y="132"/>
                    </a:lnTo>
                    <a:lnTo>
                      <a:pt x="652" y="132"/>
                    </a:lnTo>
                    <a:lnTo>
                      <a:pt x="652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5" y="134"/>
                    </a:lnTo>
                    <a:lnTo>
                      <a:pt x="655" y="136"/>
                    </a:lnTo>
                    <a:lnTo>
                      <a:pt x="656" y="136"/>
                    </a:lnTo>
                    <a:lnTo>
                      <a:pt x="658" y="137"/>
                    </a:lnTo>
                    <a:lnTo>
                      <a:pt x="659" y="138"/>
                    </a:lnTo>
                    <a:lnTo>
                      <a:pt x="660" y="140"/>
                    </a:lnTo>
                    <a:lnTo>
                      <a:pt x="662" y="141"/>
                    </a:lnTo>
                    <a:lnTo>
                      <a:pt x="663" y="142"/>
                    </a:lnTo>
                    <a:lnTo>
                      <a:pt x="664" y="143"/>
                    </a:lnTo>
                    <a:lnTo>
                      <a:pt x="666" y="145"/>
                    </a:lnTo>
                    <a:lnTo>
                      <a:pt x="666" y="146"/>
                    </a:lnTo>
                    <a:lnTo>
                      <a:pt x="667" y="147"/>
                    </a:lnTo>
                    <a:lnTo>
                      <a:pt x="668" y="149"/>
                    </a:lnTo>
                    <a:lnTo>
                      <a:pt x="670" y="150"/>
                    </a:lnTo>
                    <a:lnTo>
                      <a:pt x="671" y="151"/>
                    </a:lnTo>
                    <a:lnTo>
                      <a:pt x="672" y="151"/>
                    </a:lnTo>
                    <a:lnTo>
                      <a:pt x="672" y="153"/>
                    </a:lnTo>
                    <a:lnTo>
                      <a:pt x="674" y="154"/>
                    </a:lnTo>
                    <a:lnTo>
                      <a:pt x="675" y="155"/>
                    </a:lnTo>
                    <a:lnTo>
                      <a:pt x="676" y="157"/>
                    </a:lnTo>
                    <a:lnTo>
                      <a:pt x="678" y="157"/>
                    </a:lnTo>
                    <a:lnTo>
                      <a:pt x="678" y="158"/>
                    </a:lnTo>
                    <a:lnTo>
                      <a:pt x="679" y="159"/>
                    </a:lnTo>
                    <a:lnTo>
                      <a:pt x="680" y="161"/>
                    </a:lnTo>
                    <a:lnTo>
                      <a:pt x="680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3" y="163"/>
                    </a:lnTo>
                    <a:lnTo>
                      <a:pt x="684" y="165"/>
                    </a:lnTo>
                    <a:lnTo>
                      <a:pt x="684" y="166"/>
                    </a:lnTo>
                    <a:lnTo>
                      <a:pt x="686" y="167"/>
                    </a:lnTo>
                    <a:lnTo>
                      <a:pt x="687" y="167"/>
                    </a:lnTo>
                    <a:lnTo>
                      <a:pt x="687" y="169"/>
                    </a:lnTo>
                    <a:lnTo>
                      <a:pt x="688" y="170"/>
                    </a:lnTo>
                    <a:lnTo>
                      <a:pt x="690" y="171"/>
                    </a:lnTo>
                    <a:lnTo>
                      <a:pt x="691" y="173"/>
                    </a:lnTo>
                    <a:lnTo>
                      <a:pt x="692" y="174"/>
                    </a:lnTo>
                    <a:lnTo>
                      <a:pt x="692" y="175"/>
                    </a:lnTo>
                    <a:lnTo>
                      <a:pt x="694" y="177"/>
                    </a:lnTo>
                    <a:lnTo>
                      <a:pt x="696" y="179"/>
                    </a:lnTo>
                    <a:lnTo>
                      <a:pt x="698" y="181"/>
                    </a:lnTo>
                    <a:lnTo>
                      <a:pt x="699" y="182"/>
                    </a:lnTo>
                    <a:lnTo>
                      <a:pt x="700" y="185"/>
                    </a:lnTo>
                    <a:lnTo>
                      <a:pt x="702" y="186"/>
                    </a:lnTo>
                    <a:lnTo>
                      <a:pt x="703" y="187"/>
                    </a:lnTo>
                    <a:lnTo>
                      <a:pt x="704" y="189"/>
                    </a:lnTo>
                    <a:lnTo>
                      <a:pt x="706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8" y="194"/>
                    </a:lnTo>
                    <a:lnTo>
                      <a:pt x="708" y="195"/>
                    </a:lnTo>
                    <a:lnTo>
                      <a:pt x="710" y="197"/>
                    </a:lnTo>
                    <a:lnTo>
                      <a:pt x="711" y="197"/>
                    </a:lnTo>
                    <a:lnTo>
                      <a:pt x="711" y="198"/>
                    </a:lnTo>
                    <a:lnTo>
                      <a:pt x="712" y="199"/>
                    </a:lnTo>
                    <a:lnTo>
                      <a:pt x="714" y="201"/>
                    </a:lnTo>
                    <a:lnTo>
                      <a:pt x="715" y="202"/>
                    </a:lnTo>
                    <a:lnTo>
                      <a:pt x="715" y="203"/>
                    </a:lnTo>
                    <a:lnTo>
                      <a:pt x="716" y="205"/>
                    </a:lnTo>
                    <a:lnTo>
                      <a:pt x="717" y="206"/>
                    </a:lnTo>
                    <a:lnTo>
                      <a:pt x="719" y="207"/>
                    </a:lnTo>
                    <a:lnTo>
                      <a:pt x="719" y="209"/>
                    </a:lnTo>
                    <a:lnTo>
                      <a:pt x="720" y="210"/>
                    </a:lnTo>
                    <a:lnTo>
                      <a:pt x="721" y="211"/>
                    </a:lnTo>
                    <a:lnTo>
                      <a:pt x="723" y="213"/>
                    </a:lnTo>
                    <a:lnTo>
                      <a:pt x="724" y="215"/>
                    </a:lnTo>
                    <a:lnTo>
                      <a:pt x="725" y="217"/>
                    </a:lnTo>
                    <a:lnTo>
                      <a:pt x="725" y="218"/>
                    </a:lnTo>
                    <a:lnTo>
                      <a:pt x="727" y="221"/>
                    </a:lnTo>
                    <a:lnTo>
                      <a:pt x="729" y="222"/>
                    </a:lnTo>
                    <a:lnTo>
                      <a:pt x="731" y="225"/>
                    </a:lnTo>
                    <a:lnTo>
                      <a:pt x="732" y="226"/>
                    </a:lnTo>
                    <a:lnTo>
                      <a:pt x="733" y="229"/>
                    </a:lnTo>
                    <a:lnTo>
                      <a:pt x="735" y="230"/>
                    </a:lnTo>
                    <a:lnTo>
                      <a:pt x="736" y="231"/>
                    </a:lnTo>
                    <a:lnTo>
                      <a:pt x="737" y="234"/>
                    </a:lnTo>
                    <a:lnTo>
                      <a:pt x="739" y="235"/>
                    </a:lnTo>
                    <a:lnTo>
                      <a:pt x="739" y="236"/>
                    </a:lnTo>
                    <a:lnTo>
                      <a:pt x="740" y="238"/>
                    </a:lnTo>
                    <a:lnTo>
                      <a:pt x="741" y="239"/>
                    </a:lnTo>
                    <a:lnTo>
                      <a:pt x="741" y="240"/>
                    </a:lnTo>
                    <a:lnTo>
                      <a:pt x="743" y="242"/>
                    </a:lnTo>
                    <a:lnTo>
                      <a:pt x="744" y="243"/>
                    </a:lnTo>
                    <a:lnTo>
                      <a:pt x="744" y="244"/>
                    </a:lnTo>
                    <a:lnTo>
                      <a:pt x="745" y="244"/>
                    </a:lnTo>
                    <a:lnTo>
                      <a:pt x="747" y="246"/>
                    </a:lnTo>
                    <a:lnTo>
                      <a:pt x="747" y="247"/>
                    </a:lnTo>
                    <a:lnTo>
                      <a:pt x="748" y="248"/>
                    </a:lnTo>
                    <a:lnTo>
                      <a:pt x="748" y="250"/>
                    </a:lnTo>
                    <a:lnTo>
                      <a:pt x="749" y="251"/>
                    </a:lnTo>
                    <a:lnTo>
                      <a:pt x="751" y="252"/>
                    </a:lnTo>
                    <a:lnTo>
                      <a:pt x="752" y="254"/>
                    </a:lnTo>
                    <a:lnTo>
                      <a:pt x="753" y="255"/>
                    </a:lnTo>
                    <a:lnTo>
                      <a:pt x="753" y="256"/>
                    </a:lnTo>
                    <a:lnTo>
                      <a:pt x="755" y="259"/>
                    </a:lnTo>
                    <a:lnTo>
                      <a:pt x="756" y="260"/>
                    </a:lnTo>
                    <a:lnTo>
                      <a:pt x="757" y="262"/>
                    </a:lnTo>
                    <a:lnTo>
                      <a:pt x="759" y="263"/>
                    </a:lnTo>
                    <a:lnTo>
                      <a:pt x="760" y="266"/>
                    </a:lnTo>
                    <a:lnTo>
                      <a:pt x="761" y="267"/>
                    </a:lnTo>
                    <a:lnTo>
                      <a:pt x="763" y="270"/>
                    </a:lnTo>
                    <a:lnTo>
                      <a:pt x="764" y="271"/>
                    </a:lnTo>
                    <a:lnTo>
                      <a:pt x="765" y="274"/>
                    </a:lnTo>
                    <a:lnTo>
                      <a:pt x="768" y="275"/>
                    </a:lnTo>
                    <a:lnTo>
                      <a:pt x="769" y="278"/>
                    </a:lnTo>
                    <a:lnTo>
                      <a:pt x="771" y="279"/>
                    </a:lnTo>
                    <a:lnTo>
                      <a:pt x="772" y="280"/>
                    </a:lnTo>
                    <a:lnTo>
                      <a:pt x="772" y="283"/>
                    </a:lnTo>
                    <a:lnTo>
                      <a:pt x="773" y="284"/>
                    </a:lnTo>
                    <a:lnTo>
                      <a:pt x="775" y="286"/>
                    </a:lnTo>
                    <a:lnTo>
                      <a:pt x="776" y="287"/>
                    </a:lnTo>
                    <a:lnTo>
                      <a:pt x="776" y="288"/>
                    </a:lnTo>
                    <a:lnTo>
                      <a:pt x="777" y="290"/>
                    </a:lnTo>
                    <a:lnTo>
                      <a:pt x="779" y="291"/>
                    </a:lnTo>
                    <a:lnTo>
                      <a:pt x="780" y="292"/>
                    </a:lnTo>
                    <a:lnTo>
                      <a:pt x="780" y="294"/>
                    </a:lnTo>
                    <a:lnTo>
                      <a:pt x="781" y="295"/>
                    </a:lnTo>
                    <a:lnTo>
                      <a:pt x="781" y="296"/>
                    </a:lnTo>
                    <a:lnTo>
                      <a:pt x="783" y="296"/>
                    </a:lnTo>
                    <a:lnTo>
                      <a:pt x="783" y="298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5" y="302"/>
                    </a:lnTo>
                    <a:lnTo>
                      <a:pt x="787" y="303"/>
                    </a:lnTo>
                    <a:lnTo>
                      <a:pt x="787" y="304"/>
                    </a:lnTo>
                    <a:lnTo>
                      <a:pt x="788" y="306"/>
                    </a:lnTo>
                    <a:lnTo>
                      <a:pt x="789" y="307"/>
                    </a:lnTo>
                    <a:lnTo>
                      <a:pt x="789" y="308"/>
                    </a:lnTo>
                    <a:lnTo>
                      <a:pt x="791" y="310"/>
                    </a:lnTo>
                    <a:lnTo>
                      <a:pt x="792" y="312"/>
                    </a:lnTo>
                    <a:lnTo>
                      <a:pt x="792" y="314"/>
                    </a:lnTo>
                    <a:lnTo>
                      <a:pt x="793" y="315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3" name="Freeform 65">
                <a:extLst>
                  <a:ext uri="{FF2B5EF4-FFF2-40B4-BE49-F238E27FC236}">
                    <a16:creationId xmlns:a16="http://schemas.microsoft.com/office/drawing/2014/main" id="{75D739A5-AB91-964C-B908-B7631424D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900"/>
                <a:ext cx="397" cy="157"/>
              </a:xfrm>
              <a:custGeom>
                <a:avLst/>
                <a:gdLst>
                  <a:gd name="T0" fmla="*/ 1 w 793"/>
                  <a:gd name="T1" fmla="*/ 1 h 314"/>
                  <a:gd name="T2" fmla="*/ 1 w 793"/>
                  <a:gd name="T3" fmla="*/ 1 h 314"/>
                  <a:gd name="T4" fmla="*/ 1 w 793"/>
                  <a:gd name="T5" fmla="*/ 1 h 314"/>
                  <a:gd name="T6" fmla="*/ 1 w 793"/>
                  <a:gd name="T7" fmla="*/ 1 h 314"/>
                  <a:gd name="T8" fmla="*/ 1 w 793"/>
                  <a:gd name="T9" fmla="*/ 1 h 314"/>
                  <a:gd name="T10" fmla="*/ 1 w 793"/>
                  <a:gd name="T11" fmla="*/ 1 h 314"/>
                  <a:gd name="T12" fmla="*/ 1 w 793"/>
                  <a:gd name="T13" fmla="*/ 1 h 314"/>
                  <a:gd name="T14" fmla="*/ 1 w 793"/>
                  <a:gd name="T15" fmla="*/ 1 h 314"/>
                  <a:gd name="T16" fmla="*/ 1 w 793"/>
                  <a:gd name="T17" fmla="*/ 1 h 314"/>
                  <a:gd name="T18" fmla="*/ 1 w 793"/>
                  <a:gd name="T19" fmla="*/ 1 h 314"/>
                  <a:gd name="T20" fmla="*/ 1 w 793"/>
                  <a:gd name="T21" fmla="*/ 1 h 314"/>
                  <a:gd name="T22" fmla="*/ 1 w 793"/>
                  <a:gd name="T23" fmla="*/ 1 h 314"/>
                  <a:gd name="T24" fmla="*/ 1 w 793"/>
                  <a:gd name="T25" fmla="*/ 1 h 314"/>
                  <a:gd name="T26" fmla="*/ 1 w 793"/>
                  <a:gd name="T27" fmla="*/ 1 h 314"/>
                  <a:gd name="T28" fmla="*/ 1 w 793"/>
                  <a:gd name="T29" fmla="*/ 1 h 314"/>
                  <a:gd name="T30" fmla="*/ 1 w 793"/>
                  <a:gd name="T31" fmla="*/ 1 h 314"/>
                  <a:gd name="T32" fmla="*/ 1 w 793"/>
                  <a:gd name="T33" fmla="*/ 1 h 314"/>
                  <a:gd name="T34" fmla="*/ 1 w 793"/>
                  <a:gd name="T35" fmla="*/ 1 h 314"/>
                  <a:gd name="T36" fmla="*/ 1 w 793"/>
                  <a:gd name="T37" fmla="*/ 1 h 314"/>
                  <a:gd name="T38" fmla="*/ 1 w 793"/>
                  <a:gd name="T39" fmla="*/ 1 h 314"/>
                  <a:gd name="T40" fmla="*/ 1 w 793"/>
                  <a:gd name="T41" fmla="*/ 1 h 314"/>
                  <a:gd name="T42" fmla="*/ 1 w 793"/>
                  <a:gd name="T43" fmla="*/ 1 h 314"/>
                  <a:gd name="T44" fmla="*/ 1 w 793"/>
                  <a:gd name="T45" fmla="*/ 1 h 314"/>
                  <a:gd name="T46" fmla="*/ 1 w 793"/>
                  <a:gd name="T47" fmla="*/ 1 h 314"/>
                  <a:gd name="T48" fmla="*/ 1 w 793"/>
                  <a:gd name="T49" fmla="*/ 1 h 314"/>
                  <a:gd name="T50" fmla="*/ 1 w 793"/>
                  <a:gd name="T51" fmla="*/ 1 h 314"/>
                  <a:gd name="T52" fmla="*/ 1 w 793"/>
                  <a:gd name="T53" fmla="*/ 1 h 314"/>
                  <a:gd name="T54" fmla="*/ 1 w 793"/>
                  <a:gd name="T55" fmla="*/ 1 h 314"/>
                  <a:gd name="T56" fmla="*/ 1 w 793"/>
                  <a:gd name="T57" fmla="*/ 1 h 314"/>
                  <a:gd name="T58" fmla="*/ 1 w 793"/>
                  <a:gd name="T59" fmla="*/ 1 h 314"/>
                  <a:gd name="T60" fmla="*/ 1 w 793"/>
                  <a:gd name="T61" fmla="*/ 1 h 314"/>
                  <a:gd name="T62" fmla="*/ 1 w 793"/>
                  <a:gd name="T63" fmla="*/ 1 h 314"/>
                  <a:gd name="T64" fmla="*/ 1 w 793"/>
                  <a:gd name="T65" fmla="*/ 1 h 314"/>
                  <a:gd name="T66" fmla="*/ 1 w 793"/>
                  <a:gd name="T67" fmla="*/ 1 h 314"/>
                  <a:gd name="T68" fmla="*/ 1 w 793"/>
                  <a:gd name="T69" fmla="*/ 1 h 314"/>
                  <a:gd name="T70" fmla="*/ 1 w 793"/>
                  <a:gd name="T71" fmla="*/ 1 h 314"/>
                  <a:gd name="T72" fmla="*/ 1 w 793"/>
                  <a:gd name="T73" fmla="*/ 1 h 314"/>
                  <a:gd name="T74" fmla="*/ 1 w 793"/>
                  <a:gd name="T75" fmla="*/ 1 h 314"/>
                  <a:gd name="T76" fmla="*/ 1 w 793"/>
                  <a:gd name="T77" fmla="*/ 1 h 314"/>
                  <a:gd name="T78" fmla="*/ 1 w 793"/>
                  <a:gd name="T79" fmla="*/ 1 h 314"/>
                  <a:gd name="T80" fmla="*/ 1 w 793"/>
                  <a:gd name="T81" fmla="*/ 1 h 314"/>
                  <a:gd name="T82" fmla="*/ 1 w 793"/>
                  <a:gd name="T83" fmla="*/ 1 h 314"/>
                  <a:gd name="T84" fmla="*/ 1 w 793"/>
                  <a:gd name="T85" fmla="*/ 1 h 314"/>
                  <a:gd name="T86" fmla="*/ 1 w 793"/>
                  <a:gd name="T87" fmla="*/ 1 h 314"/>
                  <a:gd name="T88" fmla="*/ 1 w 793"/>
                  <a:gd name="T89" fmla="*/ 1 h 314"/>
                  <a:gd name="T90" fmla="*/ 1 w 793"/>
                  <a:gd name="T91" fmla="*/ 1 h 314"/>
                  <a:gd name="T92" fmla="*/ 1 w 793"/>
                  <a:gd name="T93" fmla="*/ 1 h 314"/>
                  <a:gd name="T94" fmla="*/ 1 w 793"/>
                  <a:gd name="T95" fmla="*/ 1 h 314"/>
                  <a:gd name="T96" fmla="*/ 1 w 793"/>
                  <a:gd name="T97" fmla="*/ 1 h 314"/>
                  <a:gd name="T98" fmla="*/ 1 w 793"/>
                  <a:gd name="T99" fmla="*/ 1 h 314"/>
                  <a:gd name="T100" fmla="*/ 1 w 793"/>
                  <a:gd name="T101" fmla="*/ 1 h 314"/>
                  <a:gd name="T102" fmla="*/ 1 w 793"/>
                  <a:gd name="T103" fmla="*/ 1 h 314"/>
                  <a:gd name="T104" fmla="*/ 1 w 793"/>
                  <a:gd name="T105" fmla="*/ 1 h 314"/>
                  <a:gd name="T106" fmla="*/ 1 w 793"/>
                  <a:gd name="T107" fmla="*/ 1 h 314"/>
                  <a:gd name="T108" fmla="*/ 1 w 793"/>
                  <a:gd name="T109" fmla="*/ 1 h 314"/>
                  <a:gd name="T110" fmla="*/ 1 w 793"/>
                  <a:gd name="T111" fmla="*/ 1 h 314"/>
                  <a:gd name="T112" fmla="*/ 1 w 793"/>
                  <a:gd name="T113" fmla="*/ 1 h 314"/>
                  <a:gd name="T114" fmla="*/ 1 w 793"/>
                  <a:gd name="T115" fmla="*/ 1 h 314"/>
                  <a:gd name="T116" fmla="*/ 1 w 793"/>
                  <a:gd name="T117" fmla="*/ 1 h 314"/>
                  <a:gd name="T118" fmla="*/ 1 w 793"/>
                  <a:gd name="T119" fmla="*/ 1 h 314"/>
                  <a:gd name="T120" fmla="*/ 1 w 793"/>
                  <a:gd name="T121" fmla="*/ 1 h 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93"/>
                  <a:gd name="T184" fmla="*/ 0 h 314"/>
                  <a:gd name="T185" fmla="*/ 793 w 793"/>
                  <a:gd name="T186" fmla="*/ 314 h 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93" h="314">
                    <a:moveTo>
                      <a:pt x="0" y="314"/>
                    </a:moveTo>
                    <a:lnTo>
                      <a:pt x="31" y="314"/>
                    </a:lnTo>
                    <a:lnTo>
                      <a:pt x="59" y="314"/>
                    </a:lnTo>
                    <a:lnTo>
                      <a:pt x="85" y="314"/>
                    </a:lnTo>
                    <a:lnTo>
                      <a:pt x="110" y="314"/>
                    </a:lnTo>
                    <a:lnTo>
                      <a:pt x="133" y="314"/>
                    </a:lnTo>
                    <a:lnTo>
                      <a:pt x="154" y="314"/>
                    </a:lnTo>
                    <a:lnTo>
                      <a:pt x="174" y="314"/>
                    </a:lnTo>
                    <a:lnTo>
                      <a:pt x="193" y="314"/>
                    </a:lnTo>
                    <a:lnTo>
                      <a:pt x="210" y="314"/>
                    </a:lnTo>
                    <a:lnTo>
                      <a:pt x="226" y="314"/>
                    </a:lnTo>
                    <a:lnTo>
                      <a:pt x="241" y="314"/>
                    </a:lnTo>
                    <a:lnTo>
                      <a:pt x="254" y="314"/>
                    </a:lnTo>
                    <a:lnTo>
                      <a:pt x="266" y="314"/>
                    </a:lnTo>
                    <a:lnTo>
                      <a:pt x="276" y="314"/>
                    </a:lnTo>
                    <a:lnTo>
                      <a:pt x="286" y="314"/>
                    </a:lnTo>
                    <a:lnTo>
                      <a:pt x="295" y="314"/>
                    </a:lnTo>
                    <a:lnTo>
                      <a:pt x="303" y="314"/>
                    </a:lnTo>
                    <a:lnTo>
                      <a:pt x="310" y="314"/>
                    </a:lnTo>
                    <a:lnTo>
                      <a:pt x="316" y="314"/>
                    </a:lnTo>
                    <a:lnTo>
                      <a:pt x="322" y="314"/>
                    </a:lnTo>
                    <a:lnTo>
                      <a:pt x="327" y="314"/>
                    </a:lnTo>
                    <a:lnTo>
                      <a:pt x="331" y="314"/>
                    </a:lnTo>
                    <a:lnTo>
                      <a:pt x="335" y="314"/>
                    </a:lnTo>
                    <a:lnTo>
                      <a:pt x="339" y="314"/>
                    </a:lnTo>
                    <a:lnTo>
                      <a:pt x="342" y="313"/>
                    </a:lnTo>
                    <a:lnTo>
                      <a:pt x="344" y="313"/>
                    </a:lnTo>
                    <a:lnTo>
                      <a:pt x="347" y="313"/>
                    </a:lnTo>
                    <a:lnTo>
                      <a:pt x="349" y="313"/>
                    </a:lnTo>
                    <a:lnTo>
                      <a:pt x="351" y="313"/>
                    </a:lnTo>
                    <a:lnTo>
                      <a:pt x="353" y="313"/>
                    </a:lnTo>
                    <a:lnTo>
                      <a:pt x="355" y="313"/>
                    </a:lnTo>
                    <a:lnTo>
                      <a:pt x="357" y="313"/>
                    </a:lnTo>
                    <a:lnTo>
                      <a:pt x="360" y="313"/>
                    </a:lnTo>
                    <a:lnTo>
                      <a:pt x="361" y="313"/>
                    </a:lnTo>
                    <a:lnTo>
                      <a:pt x="364" y="313"/>
                    </a:lnTo>
                    <a:lnTo>
                      <a:pt x="365" y="312"/>
                    </a:lnTo>
                    <a:lnTo>
                      <a:pt x="367" y="312"/>
                    </a:lnTo>
                    <a:lnTo>
                      <a:pt x="369" y="312"/>
                    </a:lnTo>
                    <a:lnTo>
                      <a:pt x="371" y="312"/>
                    </a:lnTo>
                    <a:lnTo>
                      <a:pt x="372" y="312"/>
                    </a:lnTo>
                    <a:lnTo>
                      <a:pt x="373" y="312"/>
                    </a:lnTo>
                    <a:lnTo>
                      <a:pt x="375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9" y="312"/>
                    </a:lnTo>
                    <a:lnTo>
                      <a:pt x="380" y="312"/>
                    </a:lnTo>
                    <a:lnTo>
                      <a:pt x="381" y="310"/>
                    </a:lnTo>
                    <a:lnTo>
                      <a:pt x="383" y="310"/>
                    </a:lnTo>
                    <a:lnTo>
                      <a:pt x="384" y="310"/>
                    </a:lnTo>
                    <a:lnTo>
                      <a:pt x="385" y="310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89" y="310"/>
                    </a:lnTo>
                    <a:lnTo>
                      <a:pt x="391" y="310"/>
                    </a:lnTo>
                    <a:lnTo>
                      <a:pt x="392" y="309"/>
                    </a:lnTo>
                    <a:lnTo>
                      <a:pt x="393" y="309"/>
                    </a:lnTo>
                    <a:lnTo>
                      <a:pt x="396" y="309"/>
                    </a:lnTo>
                    <a:lnTo>
                      <a:pt x="397" y="309"/>
                    </a:lnTo>
                    <a:lnTo>
                      <a:pt x="399" y="309"/>
                    </a:lnTo>
                    <a:lnTo>
                      <a:pt x="401" y="308"/>
                    </a:lnTo>
                    <a:lnTo>
                      <a:pt x="403" y="308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6"/>
                    </a:lnTo>
                    <a:lnTo>
                      <a:pt x="412" y="306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7" y="306"/>
                    </a:lnTo>
                    <a:lnTo>
                      <a:pt x="419" y="306"/>
                    </a:lnTo>
                    <a:lnTo>
                      <a:pt x="420" y="305"/>
                    </a:lnTo>
                    <a:lnTo>
                      <a:pt x="421" y="305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4"/>
                    </a:lnTo>
                    <a:lnTo>
                      <a:pt x="429" y="304"/>
                    </a:lnTo>
                    <a:lnTo>
                      <a:pt x="431" y="304"/>
                    </a:lnTo>
                    <a:lnTo>
                      <a:pt x="432" y="302"/>
                    </a:lnTo>
                    <a:lnTo>
                      <a:pt x="433" y="302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1"/>
                    </a:lnTo>
                    <a:lnTo>
                      <a:pt x="438" y="301"/>
                    </a:lnTo>
                    <a:lnTo>
                      <a:pt x="440" y="301"/>
                    </a:lnTo>
                    <a:lnTo>
                      <a:pt x="442" y="300"/>
                    </a:lnTo>
                    <a:lnTo>
                      <a:pt x="444" y="300"/>
                    </a:lnTo>
                    <a:lnTo>
                      <a:pt x="445" y="298"/>
                    </a:lnTo>
                    <a:lnTo>
                      <a:pt x="448" y="298"/>
                    </a:lnTo>
                    <a:lnTo>
                      <a:pt x="450" y="297"/>
                    </a:lnTo>
                    <a:lnTo>
                      <a:pt x="452" y="297"/>
                    </a:lnTo>
                    <a:lnTo>
                      <a:pt x="454" y="296"/>
                    </a:lnTo>
                    <a:lnTo>
                      <a:pt x="457" y="296"/>
                    </a:lnTo>
                    <a:lnTo>
                      <a:pt x="460" y="294"/>
                    </a:lnTo>
                    <a:lnTo>
                      <a:pt x="461" y="294"/>
                    </a:lnTo>
                    <a:lnTo>
                      <a:pt x="464" y="293"/>
                    </a:lnTo>
                    <a:lnTo>
                      <a:pt x="465" y="293"/>
                    </a:lnTo>
                    <a:lnTo>
                      <a:pt x="466" y="292"/>
                    </a:lnTo>
                    <a:lnTo>
                      <a:pt x="469" y="292"/>
                    </a:lnTo>
                    <a:lnTo>
                      <a:pt x="470" y="292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89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8"/>
                    </a:lnTo>
                    <a:lnTo>
                      <a:pt x="480" y="288"/>
                    </a:lnTo>
                    <a:lnTo>
                      <a:pt x="481" y="288"/>
                    </a:lnTo>
                    <a:lnTo>
                      <a:pt x="482" y="287"/>
                    </a:lnTo>
                    <a:lnTo>
                      <a:pt x="484" y="287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4"/>
                    </a:lnTo>
                    <a:lnTo>
                      <a:pt x="489" y="284"/>
                    </a:lnTo>
                    <a:lnTo>
                      <a:pt x="490" y="283"/>
                    </a:lnTo>
                    <a:lnTo>
                      <a:pt x="492" y="283"/>
                    </a:lnTo>
                    <a:lnTo>
                      <a:pt x="493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498" y="279"/>
                    </a:lnTo>
                    <a:lnTo>
                      <a:pt x="501" y="279"/>
                    </a:lnTo>
                    <a:lnTo>
                      <a:pt x="502" y="277"/>
                    </a:lnTo>
                    <a:lnTo>
                      <a:pt x="505" y="276"/>
                    </a:lnTo>
                    <a:lnTo>
                      <a:pt x="506" y="275"/>
                    </a:lnTo>
                    <a:lnTo>
                      <a:pt x="509" y="275"/>
                    </a:lnTo>
                    <a:lnTo>
                      <a:pt x="510" y="273"/>
                    </a:lnTo>
                    <a:lnTo>
                      <a:pt x="512" y="272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7" y="271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4" y="267"/>
                    </a:lnTo>
                    <a:lnTo>
                      <a:pt x="525" y="265"/>
                    </a:lnTo>
                    <a:lnTo>
                      <a:pt x="526" y="265"/>
                    </a:lnTo>
                    <a:lnTo>
                      <a:pt x="528" y="265"/>
                    </a:lnTo>
                    <a:lnTo>
                      <a:pt x="529" y="264"/>
                    </a:lnTo>
                    <a:lnTo>
                      <a:pt x="530" y="263"/>
                    </a:lnTo>
                    <a:lnTo>
                      <a:pt x="531" y="263"/>
                    </a:lnTo>
                    <a:lnTo>
                      <a:pt x="533" y="261"/>
                    </a:lnTo>
                    <a:lnTo>
                      <a:pt x="534" y="261"/>
                    </a:lnTo>
                    <a:lnTo>
                      <a:pt x="535" y="260"/>
                    </a:lnTo>
                    <a:lnTo>
                      <a:pt x="537" y="260"/>
                    </a:lnTo>
                    <a:lnTo>
                      <a:pt x="538" y="259"/>
                    </a:lnTo>
                    <a:lnTo>
                      <a:pt x="539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5"/>
                    </a:lnTo>
                    <a:lnTo>
                      <a:pt x="546" y="255"/>
                    </a:lnTo>
                    <a:lnTo>
                      <a:pt x="549" y="253"/>
                    </a:lnTo>
                    <a:lnTo>
                      <a:pt x="550" y="252"/>
                    </a:lnTo>
                    <a:lnTo>
                      <a:pt x="551" y="251"/>
                    </a:lnTo>
                    <a:lnTo>
                      <a:pt x="554" y="251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7"/>
                    </a:lnTo>
                    <a:lnTo>
                      <a:pt x="561" y="247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3"/>
                    </a:lnTo>
                    <a:lnTo>
                      <a:pt x="567" y="243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0" y="240"/>
                    </a:lnTo>
                    <a:lnTo>
                      <a:pt x="571" y="240"/>
                    </a:lnTo>
                    <a:lnTo>
                      <a:pt x="573" y="240"/>
                    </a:lnTo>
                    <a:lnTo>
                      <a:pt x="573" y="239"/>
                    </a:lnTo>
                    <a:lnTo>
                      <a:pt x="574" y="239"/>
                    </a:lnTo>
                    <a:lnTo>
                      <a:pt x="575" y="237"/>
                    </a:lnTo>
                    <a:lnTo>
                      <a:pt x="577" y="236"/>
                    </a:lnTo>
                    <a:lnTo>
                      <a:pt x="578" y="236"/>
                    </a:lnTo>
                    <a:lnTo>
                      <a:pt x="579" y="235"/>
                    </a:lnTo>
                    <a:lnTo>
                      <a:pt x="581" y="235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5" y="232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9" y="229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3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7" y="224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1" y="221"/>
                    </a:lnTo>
                    <a:lnTo>
                      <a:pt x="601" y="220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5" y="219"/>
                    </a:lnTo>
                    <a:lnTo>
                      <a:pt x="605" y="217"/>
                    </a:lnTo>
                    <a:lnTo>
                      <a:pt x="606" y="217"/>
                    </a:lnTo>
                    <a:lnTo>
                      <a:pt x="606" y="216"/>
                    </a:lnTo>
                    <a:lnTo>
                      <a:pt x="607" y="216"/>
                    </a:lnTo>
                    <a:lnTo>
                      <a:pt x="609" y="215"/>
                    </a:lnTo>
                    <a:lnTo>
                      <a:pt x="610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3" y="212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7" y="209"/>
                    </a:lnTo>
                    <a:lnTo>
                      <a:pt x="617" y="208"/>
                    </a:lnTo>
                    <a:lnTo>
                      <a:pt x="618" y="208"/>
                    </a:lnTo>
                    <a:lnTo>
                      <a:pt x="619" y="207"/>
                    </a:lnTo>
                    <a:lnTo>
                      <a:pt x="621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6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30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2" y="196"/>
                    </a:lnTo>
                    <a:lnTo>
                      <a:pt x="634" y="196"/>
                    </a:lnTo>
                    <a:lnTo>
                      <a:pt x="635" y="195"/>
                    </a:lnTo>
                    <a:lnTo>
                      <a:pt x="636" y="194"/>
                    </a:lnTo>
                    <a:lnTo>
                      <a:pt x="638" y="194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2" y="191"/>
                    </a:lnTo>
                    <a:lnTo>
                      <a:pt x="642" y="190"/>
                    </a:lnTo>
                    <a:lnTo>
                      <a:pt x="643" y="190"/>
                    </a:lnTo>
                    <a:lnTo>
                      <a:pt x="644" y="188"/>
                    </a:lnTo>
                    <a:lnTo>
                      <a:pt x="646" y="188"/>
                    </a:lnTo>
                    <a:lnTo>
                      <a:pt x="646" y="187"/>
                    </a:lnTo>
                    <a:lnTo>
                      <a:pt x="647" y="187"/>
                    </a:lnTo>
                    <a:lnTo>
                      <a:pt x="648" y="186"/>
                    </a:lnTo>
                    <a:lnTo>
                      <a:pt x="650" y="184"/>
                    </a:lnTo>
                    <a:lnTo>
                      <a:pt x="651" y="184"/>
                    </a:lnTo>
                    <a:lnTo>
                      <a:pt x="651" y="183"/>
                    </a:lnTo>
                    <a:lnTo>
                      <a:pt x="652" y="183"/>
                    </a:lnTo>
                    <a:lnTo>
                      <a:pt x="652" y="182"/>
                    </a:lnTo>
                    <a:lnTo>
                      <a:pt x="654" y="182"/>
                    </a:lnTo>
                    <a:lnTo>
                      <a:pt x="654" y="180"/>
                    </a:lnTo>
                    <a:lnTo>
                      <a:pt x="655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8" y="178"/>
                    </a:lnTo>
                    <a:lnTo>
                      <a:pt x="659" y="176"/>
                    </a:lnTo>
                    <a:lnTo>
                      <a:pt x="660" y="175"/>
                    </a:lnTo>
                    <a:lnTo>
                      <a:pt x="662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6" y="170"/>
                    </a:lnTo>
                    <a:lnTo>
                      <a:pt x="666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70" y="164"/>
                    </a:lnTo>
                    <a:lnTo>
                      <a:pt x="671" y="163"/>
                    </a:lnTo>
                    <a:lnTo>
                      <a:pt x="672" y="163"/>
                    </a:lnTo>
                    <a:lnTo>
                      <a:pt x="672" y="162"/>
                    </a:lnTo>
                    <a:lnTo>
                      <a:pt x="674" y="160"/>
                    </a:lnTo>
                    <a:lnTo>
                      <a:pt x="675" y="159"/>
                    </a:lnTo>
                    <a:lnTo>
                      <a:pt x="676" y="158"/>
                    </a:lnTo>
                    <a:lnTo>
                      <a:pt x="678" y="156"/>
                    </a:lnTo>
                    <a:lnTo>
                      <a:pt x="679" y="155"/>
                    </a:lnTo>
                    <a:lnTo>
                      <a:pt x="680" y="154"/>
                    </a:lnTo>
                    <a:lnTo>
                      <a:pt x="680" y="152"/>
                    </a:lnTo>
                    <a:lnTo>
                      <a:pt x="682" y="152"/>
                    </a:lnTo>
                    <a:lnTo>
                      <a:pt x="682" y="151"/>
                    </a:lnTo>
                    <a:lnTo>
                      <a:pt x="683" y="150"/>
                    </a:lnTo>
                    <a:lnTo>
                      <a:pt x="684" y="150"/>
                    </a:lnTo>
                    <a:lnTo>
                      <a:pt x="684" y="148"/>
                    </a:lnTo>
                    <a:lnTo>
                      <a:pt x="686" y="147"/>
                    </a:lnTo>
                    <a:lnTo>
                      <a:pt x="687" y="147"/>
                    </a:lnTo>
                    <a:lnTo>
                      <a:pt x="687" y="146"/>
                    </a:lnTo>
                    <a:lnTo>
                      <a:pt x="688" y="144"/>
                    </a:lnTo>
                    <a:lnTo>
                      <a:pt x="690" y="143"/>
                    </a:lnTo>
                    <a:lnTo>
                      <a:pt x="691" y="142"/>
                    </a:lnTo>
                    <a:lnTo>
                      <a:pt x="692" y="140"/>
                    </a:lnTo>
                    <a:lnTo>
                      <a:pt x="692" y="139"/>
                    </a:lnTo>
                    <a:lnTo>
                      <a:pt x="694" y="136"/>
                    </a:lnTo>
                    <a:lnTo>
                      <a:pt x="696" y="135"/>
                    </a:lnTo>
                    <a:lnTo>
                      <a:pt x="698" y="134"/>
                    </a:lnTo>
                    <a:lnTo>
                      <a:pt x="699" y="131"/>
                    </a:lnTo>
                    <a:lnTo>
                      <a:pt x="700" y="130"/>
                    </a:lnTo>
                    <a:lnTo>
                      <a:pt x="702" y="128"/>
                    </a:lnTo>
                    <a:lnTo>
                      <a:pt x="703" y="127"/>
                    </a:lnTo>
                    <a:lnTo>
                      <a:pt x="704" y="126"/>
                    </a:lnTo>
                    <a:lnTo>
                      <a:pt x="706" y="124"/>
                    </a:lnTo>
                    <a:lnTo>
                      <a:pt x="706" y="123"/>
                    </a:lnTo>
                    <a:lnTo>
                      <a:pt x="707" y="122"/>
                    </a:lnTo>
                    <a:lnTo>
                      <a:pt x="708" y="120"/>
                    </a:lnTo>
                    <a:lnTo>
                      <a:pt x="708" y="119"/>
                    </a:lnTo>
                    <a:lnTo>
                      <a:pt x="710" y="118"/>
                    </a:lnTo>
                    <a:lnTo>
                      <a:pt x="711" y="118"/>
                    </a:lnTo>
                    <a:lnTo>
                      <a:pt x="711" y="116"/>
                    </a:lnTo>
                    <a:lnTo>
                      <a:pt x="712" y="115"/>
                    </a:lnTo>
                    <a:lnTo>
                      <a:pt x="714" y="114"/>
                    </a:lnTo>
                    <a:lnTo>
                      <a:pt x="715" y="112"/>
                    </a:lnTo>
                    <a:lnTo>
                      <a:pt x="715" y="111"/>
                    </a:lnTo>
                    <a:lnTo>
                      <a:pt x="716" y="110"/>
                    </a:lnTo>
                    <a:lnTo>
                      <a:pt x="717" y="108"/>
                    </a:lnTo>
                    <a:lnTo>
                      <a:pt x="717" y="107"/>
                    </a:lnTo>
                    <a:lnTo>
                      <a:pt x="719" y="107"/>
                    </a:lnTo>
                    <a:lnTo>
                      <a:pt x="719" y="106"/>
                    </a:lnTo>
                    <a:lnTo>
                      <a:pt x="720" y="104"/>
                    </a:lnTo>
                    <a:lnTo>
                      <a:pt x="721" y="103"/>
                    </a:lnTo>
                    <a:lnTo>
                      <a:pt x="723" y="101"/>
                    </a:lnTo>
                    <a:lnTo>
                      <a:pt x="724" y="99"/>
                    </a:lnTo>
                    <a:lnTo>
                      <a:pt x="725" y="98"/>
                    </a:lnTo>
                    <a:lnTo>
                      <a:pt x="725" y="97"/>
                    </a:lnTo>
                    <a:lnTo>
                      <a:pt x="727" y="94"/>
                    </a:lnTo>
                    <a:lnTo>
                      <a:pt x="729" y="93"/>
                    </a:lnTo>
                    <a:lnTo>
                      <a:pt x="731" y="90"/>
                    </a:lnTo>
                    <a:lnTo>
                      <a:pt x="732" y="89"/>
                    </a:lnTo>
                    <a:lnTo>
                      <a:pt x="733" y="86"/>
                    </a:lnTo>
                    <a:lnTo>
                      <a:pt x="735" y="85"/>
                    </a:lnTo>
                    <a:lnTo>
                      <a:pt x="736" y="82"/>
                    </a:lnTo>
                    <a:lnTo>
                      <a:pt x="737" y="81"/>
                    </a:lnTo>
                    <a:lnTo>
                      <a:pt x="739" y="79"/>
                    </a:lnTo>
                    <a:lnTo>
                      <a:pt x="739" y="78"/>
                    </a:lnTo>
                    <a:lnTo>
                      <a:pt x="740" y="77"/>
                    </a:lnTo>
                    <a:lnTo>
                      <a:pt x="741" y="75"/>
                    </a:lnTo>
                    <a:lnTo>
                      <a:pt x="741" y="74"/>
                    </a:lnTo>
                    <a:lnTo>
                      <a:pt x="743" y="73"/>
                    </a:lnTo>
                    <a:lnTo>
                      <a:pt x="744" y="71"/>
                    </a:lnTo>
                    <a:lnTo>
                      <a:pt x="744" y="70"/>
                    </a:lnTo>
                    <a:lnTo>
                      <a:pt x="745" y="69"/>
                    </a:lnTo>
                    <a:lnTo>
                      <a:pt x="747" y="69"/>
                    </a:lnTo>
                    <a:lnTo>
                      <a:pt x="747" y="67"/>
                    </a:lnTo>
                    <a:lnTo>
                      <a:pt x="748" y="66"/>
                    </a:lnTo>
                    <a:lnTo>
                      <a:pt x="748" y="65"/>
                    </a:lnTo>
                    <a:lnTo>
                      <a:pt x="749" y="63"/>
                    </a:lnTo>
                    <a:lnTo>
                      <a:pt x="751" y="62"/>
                    </a:lnTo>
                    <a:lnTo>
                      <a:pt x="751" y="61"/>
                    </a:lnTo>
                    <a:lnTo>
                      <a:pt x="752" y="59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5" y="55"/>
                    </a:lnTo>
                    <a:lnTo>
                      <a:pt x="756" y="54"/>
                    </a:lnTo>
                    <a:lnTo>
                      <a:pt x="757" y="53"/>
                    </a:lnTo>
                    <a:lnTo>
                      <a:pt x="759" y="51"/>
                    </a:lnTo>
                    <a:lnTo>
                      <a:pt x="760" y="49"/>
                    </a:lnTo>
                    <a:lnTo>
                      <a:pt x="761" y="47"/>
                    </a:lnTo>
                    <a:lnTo>
                      <a:pt x="763" y="45"/>
                    </a:lnTo>
                    <a:lnTo>
                      <a:pt x="764" y="43"/>
                    </a:lnTo>
                    <a:lnTo>
                      <a:pt x="765" y="41"/>
                    </a:lnTo>
                    <a:lnTo>
                      <a:pt x="768" y="38"/>
                    </a:lnTo>
                    <a:lnTo>
                      <a:pt x="769" y="37"/>
                    </a:lnTo>
                    <a:lnTo>
                      <a:pt x="771" y="35"/>
                    </a:lnTo>
                    <a:lnTo>
                      <a:pt x="772" y="33"/>
                    </a:lnTo>
                    <a:lnTo>
                      <a:pt x="772" y="31"/>
                    </a:lnTo>
                    <a:lnTo>
                      <a:pt x="773" y="30"/>
                    </a:lnTo>
                    <a:lnTo>
                      <a:pt x="775" y="29"/>
                    </a:lnTo>
                    <a:lnTo>
                      <a:pt x="776" y="27"/>
                    </a:lnTo>
                    <a:lnTo>
                      <a:pt x="776" y="26"/>
                    </a:lnTo>
                    <a:lnTo>
                      <a:pt x="777" y="25"/>
                    </a:lnTo>
                    <a:lnTo>
                      <a:pt x="779" y="23"/>
                    </a:lnTo>
                    <a:lnTo>
                      <a:pt x="779" y="22"/>
                    </a:lnTo>
                    <a:lnTo>
                      <a:pt x="780" y="22"/>
                    </a:lnTo>
                    <a:lnTo>
                      <a:pt x="780" y="21"/>
                    </a:lnTo>
                    <a:lnTo>
                      <a:pt x="781" y="19"/>
                    </a:lnTo>
                    <a:lnTo>
                      <a:pt x="781" y="18"/>
                    </a:lnTo>
                    <a:lnTo>
                      <a:pt x="783" y="17"/>
                    </a:lnTo>
                    <a:lnTo>
                      <a:pt x="784" y="15"/>
                    </a:lnTo>
                    <a:lnTo>
                      <a:pt x="784" y="14"/>
                    </a:lnTo>
                    <a:lnTo>
                      <a:pt x="785" y="13"/>
                    </a:lnTo>
                    <a:lnTo>
                      <a:pt x="785" y="11"/>
                    </a:lnTo>
                    <a:lnTo>
                      <a:pt x="787" y="11"/>
                    </a:lnTo>
                    <a:lnTo>
                      <a:pt x="787" y="10"/>
                    </a:lnTo>
                    <a:lnTo>
                      <a:pt x="788" y="9"/>
                    </a:lnTo>
                    <a:lnTo>
                      <a:pt x="789" y="8"/>
                    </a:lnTo>
                    <a:lnTo>
                      <a:pt x="789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2" y="1"/>
                    </a:lnTo>
                    <a:lnTo>
                      <a:pt x="7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4" name="Freeform 66">
                <a:extLst>
                  <a:ext uri="{FF2B5EF4-FFF2-40B4-BE49-F238E27FC236}">
                    <a16:creationId xmlns:a16="http://schemas.microsoft.com/office/drawing/2014/main" id="{3BC798AC-938D-C546-B26B-0FFDA43BC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741"/>
                <a:ext cx="48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2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10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2" y="40"/>
                    </a:lnTo>
                    <a:lnTo>
                      <a:pt x="22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6" y="48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4"/>
                    </a:lnTo>
                    <a:lnTo>
                      <a:pt x="29" y="56"/>
                    </a:lnTo>
                    <a:lnTo>
                      <a:pt x="30" y="58"/>
                    </a:lnTo>
                    <a:lnTo>
                      <a:pt x="30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7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38" y="78"/>
                    </a:lnTo>
                    <a:lnTo>
                      <a:pt x="38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2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4" y="90"/>
                    </a:lnTo>
                    <a:lnTo>
                      <a:pt x="44" y="92"/>
                    </a:lnTo>
                    <a:lnTo>
                      <a:pt x="45" y="94"/>
                    </a:lnTo>
                    <a:lnTo>
                      <a:pt x="45" y="96"/>
                    </a:lnTo>
                    <a:lnTo>
                      <a:pt x="46" y="97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9" y="104"/>
                    </a:lnTo>
                    <a:lnTo>
                      <a:pt x="49" y="106"/>
                    </a:lnTo>
                    <a:lnTo>
                      <a:pt x="50" y="108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3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4" y="118"/>
                    </a:lnTo>
                    <a:lnTo>
                      <a:pt x="54" y="120"/>
                    </a:lnTo>
                    <a:lnTo>
                      <a:pt x="56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60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1" y="138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3"/>
                    </a:lnTo>
                    <a:lnTo>
                      <a:pt x="64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2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5" y="186"/>
                    </a:lnTo>
                    <a:lnTo>
                      <a:pt x="75" y="187"/>
                    </a:lnTo>
                    <a:lnTo>
                      <a:pt x="75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9" y="198"/>
                    </a:lnTo>
                    <a:lnTo>
                      <a:pt x="79" y="201"/>
                    </a:lnTo>
                    <a:lnTo>
                      <a:pt x="81" y="202"/>
                    </a:lnTo>
                    <a:lnTo>
                      <a:pt x="81" y="205"/>
                    </a:lnTo>
                    <a:lnTo>
                      <a:pt x="82" y="206"/>
                    </a:lnTo>
                    <a:lnTo>
                      <a:pt x="82" y="207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3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9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3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39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4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90" y="258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70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4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4" y="282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5" name="Freeform 67">
                <a:extLst>
                  <a:ext uri="{FF2B5EF4-FFF2-40B4-BE49-F238E27FC236}">
                    <a16:creationId xmlns:a16="http://schemas.microsoft.com/office/drawing/2014/main" id="{463AD82F-58A3-DE42-A87D-C8B72949A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98"/>
                <a:ext cx="48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2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8" y="305"/>
                    </a:lnTo>
                    <a:lnTo>
                      <a:pt x="9" y="301"/>
                    </a:lnTo>
                    <a:lnTo>
                      <a:pt x="10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4" y="293"/>
                    </a:lnTo>
                    <a:lnTo>
                      <a:pt x="16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20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2" y="278"/>
                    </a:lnTo>
                    <a:lnTo>
                      <a:pt x="22" y="276"/>
                    </a:lnTo>
                    <a:lnTo>
                      <a:pt x="24" y="275"/>
                    </a:lnTo>
                    <a:lnTo>
                      <a:pt x="24" y="274"/>
                    </a:lnTo>
                    <a:lnTo>
                      <a:pt x="25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6" y="268"/>
                    </a:lnTo>
                    <a:lnTo>
                      <a:pt x="26" y="267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2"/>
                    </a:lnTo>
                    <a:lnTo>
                      <a:pt x="30" y="259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4" y="250"/>
                    </a:lnTo>
                    <a:lnTo>
                      <a:pt x="34" y="248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7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8" y="240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4"/>
                    </a:lnTo>
                    <a:lnTo>
                      <a:pt x="41" y="232"/>
                    </a:lnTo>
                    <a:lnTo>
                      <a:pt x="42" y="231"/>
                    </a:lnTo>
                    <a:lnTo>
                      <a:pt x="42" y="230"/>
                    </a:lnTo>
                    <a:lnTo>
                      <a:pt x="42" y="228"/>
                    </a:lnTo>
                    <a:lnTo>
                      <a:pt x="44" y="227"/>
                    </a:lnTo>
                    <a:lnTo>
                      <a:pt x="44" y="224"/>
                    </a:lnTo>
                    <a:lnTo>
                      <a:pt x="45" y="223"/>
                    </a:lnTo>
                    <a:lnTo>
                      <a:pt x="45" y="222"/>
                    </a:lnTo>
                    <a:lnTo>
                      <a:pt x="46" y="219"/>
                    </a:lnTo>
                    <a:lnTo>
                      <a:pt x="46" y="218"/>
                    </a:lnTo>
                    <a:lnTo>
                      <a:pt x="48" y="215"/>
                    </a:lnTo>
                    <a:lnTo>
                      <a:pt x="49" y="214"/>
                    </a:lnTo>
                    <a:lnTo>
                      <a:pt x="49" y="211"/>
                    </a:lnTo>
                    <a:lnTo>
                      <a:pt x="50" y="210"/>
                    </a:lnTo>
                    <a:lnTo>
                      <a:pt x="50" y="207"/>
                    </a:lnTo>
                    <a:lnTo>
                      <a:pt x="52" y="206"/>
                    </a:lnTo>
                    <a:lnTo>
                      <a:pt x="52" y="204"/>
                    </a:lnTo>
                    <a:lnTo>
                      <a:pt x="53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4" y="198"/>
                    </a:lnTo>
                    <a:lnTo>
                      <a:pt x="54" y="197"/>
                    </a:lnTo>
                    <a:lnTo>
                      <a:pt x="56" y="197"/>
                    </a:lnTo>
                    <a:lnTo>
                      <a:pt x="56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60" y="185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1" y="179"/>
                    </a:lnTo>
                    <a:lnTo>
                      <a:pt x="61" y="177"/>
                    </a:lnTo>
                    <a:lnTo>
                      <a:pt x="62" y="175"/>
                    </a:lnTo>
                    <a:lnTo>
                      <a:pt x="62" y="174"/>
                    </a:lnTo>
                    <a:lnTo>
                      <a:pt x="64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6" y="161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9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9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6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3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4" y="133"/>
                    </a:lnTo>
                    <a:lnTo>
                      <a:pt x="75" y="131"/>
                    </a:lnTo>
                    <a:lnTo>
                      <a:pt x="75" y="130"/>
                    </a:lnTo>
                    <a:lnTo>
                      <a:pt x="75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8" y="123"/>
                    </a:lnTo>
                    <a:lnTo>
                      <a:pt x="78" y="121"/>
                    </a:lnTo>
                    <a:lnTo>
                      <a:pt x="79" y="119"/>
                    </a:lnTo>
                    <a:lnTo>
                      <a:pt x="79" y="117"/>
                    </a:lnTo>
                    <a:lnTo>
                      <a:pt x="81" y="114"/>
                    </a:lnTo>
                    <a:lnTo>
                      <a:pt x="81" y="113"/>
                    </a:lnTo>
                    <a:lnTo>
                      <a:pt x="82" y="111"/>
                    </a:lnTo>
                    <a:lnTo>
                      <a:pt x="82" y="109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5"/>
                    </a:lnTo>
                    <a:lnTo>
                      <a:pt x="83" y="104"/>
                    </a:lnTo>
                    <a:lnTo>
                      <a:pt x="85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6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7" y="89"/>
                    </a:lnTo>
                    <a:lnTo>
                      <a:pt x="87" y="88"/>
                    </a:lnTo>
                    <a:lnTo>
                      <a:pt x="87" y="86"/>
                    </a:lnTo>
                    <a:lnTo>
                      <a:pt x="87" y="85"/>
                    </a:lnTo>
                    <a:lnTo>
                      <a:pt x="87" y="84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80"/>
                    </a:lnTo>
                    <a:lnTo>
                      <a:pt x="87" y="78"/>
                    </a:lnTo>
                    <a:lnTo>
                      <a:pt x="89" y="76"/>
                    </a:lnTo>
                    <a:lnTo>
                      <a:pt x="89" y="74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90" y="60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8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4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4" y="36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4" y="9"/>
                    </a:lnTo>
                    <a:lnTo>
                      <a:pt x="94" y="8"/>
                    </a:lnTo>
                    <a:lnTo>
                      <a:pt x="94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6" name="Freeform 68">
                <a:extLst>
                  <a:ext uri="{FF2B5EF4-FFF2-40B4-BE49-F238E27FC236}">
                    <a16:creationId xmlns:a16="http://schemas.microsoft.com/office/drawing/2014/main" id="{6FC4E9E0-7216-0B45-BD87-14A20C72D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741"/>
                <a:ext cx="47" cy="159"/>
              </a:xfrm>
              <a:custGeom>
                <a:avLst/>
                <a:gdLst>
                  <a:gd name="T0" fmla="*/ 1 w 94"/>
                  <a:gd name="T1" fmla="*/ 1 h 318"/>
                  <a:gd name="T2" fmla="*/ 1 w 94"/>
                  <a:gd name="T3" fmla="*/ 1 h 318"/>
                  <a:gd name="T4" fmla="*/ 1 w 94"/>
                  <a:gd name="T5" fmla="*/ 1 h 318"/>
                  <a:gd name="T6" fmla="*/ 1 w 94"/>
                  <a:gd name="T7" fmla="*/ 1 h 318"/>
                  <a:gd name="T8" fmla="*/ 1 w 94"/>
                  <a:gd name="T9" fmla="*/ 1 h 318"/>
                  <a:gd name="T10" fmla="*/ 1 w 94"/>
                  <a:gd name="T11" fmla="*/ 1 h 318"/>
                  <a:gd name="T12" fmla="*/ 1 w 94"/>
                  <a:gd name="T13" fmla="*/ 1 h 318"/>
                  <a:gd name="T14" fmla="*/ 1 w 94"/>
                  <a:gd name="T15" fmla="*/ 1 h 318"/>
                  <a:gd name="T16" fmla="*/ 1 w 94"/>
                  <a:gd name="T17" fmla="*/ 1 h 318"/>
                  <a:gd name="T18" fmla="*/ 1 w 94"/>
                  <a:gd name="T19" fmla="*/ 1 h 318"/>
                  <a:gd name="T20" fmla="*/ 1 w 94"/>
                  <a:gd name="T21" fmla="*/ 1 h 318"/>
                  <a:gd name="T22" fmla="*/ 1 w 94"/>
                  <a:gd name="T23" fmla="*/ 1 h 318"/>
                  <a:gd name="T24" fmla="*/ 1 w 94"/>
                  <a:gd name="T25" fmla="*/ 1 h 318"/>
                  <a:gd name="T26" fmla="*/ 1 w 94"/>
                  <a:gd name="T27" fmla="*/ 1 h 318"/>
                  <a:gd name="T28" fmla="*/ 1 w 94"/>
                  <a:gd name="T29" fmla="*/ 1 h 318"/>
                  <a:gd name="T30" fmla="*/ 1 w 94"/>
                  <a:gd name="T31" fmla="*/ 1 h 318"/>
                  <a:gd name="T32" fmla="*/ 1 w 94"/>
                  <a:gd name="T33" fmla="*/ 1 h 318"/>
                  <a:gd name="T34" fmla="*/ 1 w 94"/>
                  <a:gd name="T35" fmla="*/ 1 h 318"/>
                  <a:gd name="T36" fmla="*/ 1 w 94"/>
                  <a:gd name="T37" fmla="*/ 1 h 318"/>
                  <a:gd name="T38" fmla="*/ 1 w 94"/>
                  <a:gd name="T39" fmla="*/ 1 h 318"/>
                  <a:gd name="T40" fmla="*/ 1 w 94"/>
                  <a:gd name="T41" fmla="*/ 1 h 318"/>
                  <a:gd name="T42" fmla="*/ 1 w 94"/>
                  <a:gd name="T43" fmla="*/ 1 h 318"/>
                  <a:gd name="T44" fmla="*/ 1 w 94"/>
                  <a:gd name="T45" fmla="*/ 1 h 318"/>
                  <a:gd name="T46" fmla="*/ 1 w 94"/>
                  <a:gd name="T47" fmla="*/ 1 h 318"/>
                  <a:gd name="T48" fmla="*/ 1 w 94"/>
                  <a:gd name="T49" fmla="*/ 1 h 318"/>
                  <a:gd name="T50" fmla="*/ 1 w 94"/>
                  <a:gd name="T51" fmla="*/ 1 h 318"/>
                  <a:gd name="T52" fmla="*/ 1 w 94"/>
                  <a:gd name="T53" fmla="*/ 1 h 318"/>
                  <a:gd name="T54" fmla="*/ 1 w 94"/>
                  <a:gd name="T55" fmla="*/ 1 h 318"/>
                  <a:gd name="T56" fmla="*/ 1 w 94"/>
                  <a:gd name="T57" fmla="*/ 1 h 318"/>
                  <a:gd name="T58" fmla="*/ 1 w 94"/>
                  <a:gd name="T59" fmla="*/ 1 h 318"/>
                  <a:gd name="T60" fmla="*/ 1 w 94"/>
                  <a:gd name="T61" fmla="*/ 1 h 318"/>
                  <a:gd name="T62" fmla="*/ 1 w 94"/>
                  <a:gd name="T63" fmla="*/ 1 h 318"/>
                  <a:gd name="T64" fmla="*/ 1 w 94"/>
                  <a:gd name="T65" fmla="*/ 1 h 318"/>
                  <a:gd name="T66" fmla="*/ 1 w 94"/>
                  <a:gd name="T67" fmla="*/ 1 h 318"/>
                  <a:gd name="T68" fmla="*/ 1 w 94"/>
                  <a:gd name="T69" fmla="*/ 1 h 318"/>
                  <a:gd name="T70" fmla="*/ 1 w 94"/>
                  <a:gd name="T71" fmla="*/ 1 h 318"/>
                  <a:gd name="T72" fmla="*/ 1 w 94"/>
                  <a:gd name="T73" fmla="*/ 1 h 318"/>
                  <a:gd name="T74" fmla="*/ 1 w 94"/>
                  <a:gd name="T75" fmla="*/ 1 h 318"/>
                  <a:gd name="T76" fmla="*/ 1 w 94"/>
                  <a:gd name="T77" fmla="*/ 1 h 318"/>
                  <a:gd name="T78" fmla="*/ 1 w 94"/>
                  <a:gd name="T79" fmla="*/ 1 h 318"/>
                  <a:gd name="T80" fmla="*/ 1 w 94"/>
                  <a:gd name="T81" fmla="*/ 1 h 318"/>
                  <a:gd name="T82" fmla="*/ 1 w 94"/>
                  <a:gd name="T83" fmla="*/ 1 h 318"/>
                  <a:gd name="T84" fmla="*/ 1 w 94"/>
                  <a:gd name="T85" fmla="*/ 1 h 318"/>
                  <a:gd name="T86" fmla="*/ 1 w 94"/>
                  <a:gd name="T87" fmla="*/ 1 h 318"/>
                  <a:gd name="T88" fmla="*/ 1 w 94"/>
                  <a:gd name="T89" fmla="*/ 1 h 318"/>
                  <a:gd name="T90" fmla="*/ 1 w 94"/>
                  <a:gd name="T91" fmla="*/ 1 h 318"/>
                  <a:gd name="T92" fmla="*/ 1 w 94"/>
                  <a:gd name="T93" fmla="*/ 1 h 318"/>
                  <a:gd name="T94" fmla="*/ 1 w 94"/>
                  <a:gd name="T95" fmla="*/ 1 h 318"/>
                  <a:gd name="T96" fmla="*/ 1 w 94"/>
                  <a:gd name="T97" fmla="*/ 1 h 318"/>
                  <a:gd name="T98" fmla="*/ 1 w 94"/>
                  <a:gd name="T99" fmla="*/ 1 h 318"/>
                  <a:gd name="T100" fmla="*/ 1 w 94"/>
                  <a:gd name="T101" fmla="*/ 1 h 318"/>
                  <a:gd name="T102" fmla="*/ 1 w 94"/>
                  <a:gd name="T103" fmla="*/ 1 h 318"/>
                  <a:gd name="T104" fmla="*/ 1 w 94"/>
                  <a:gd name="T105" fmla="*/ 1 h 318"/>
                  <a:gd name="T106" fmla="*/ 1 w 94"/>
                  <a:gd name="T107" fmla="*/ 1 h 318"/>
                  <a:gd name="T108" fmla="*/ 1 w 94"/>
                  <a:gd name="T109" fmla="*/ 1 h 318"/>
                  <a:gd name="T110" fmla="*/ 1 w 94"/>
                  <a:gd name="T111" fmla="*/ 1 h 318"/>
                  <a:gd name="T112" fmla="*/ 1 w 94"/>
                  <a:gd name="T113" fmla="*/ 1 h 31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8"/>
                  <a:gd name="T173" fmla="*/ 94 w 94"/>
                  <a:gd name="T174" fmla="*/ 318 h 31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8">
                    <a:moveTo>
                      <a:pt x="0" y="0"/>
                    </a:moveTo>
                    <a:lnTo>
                      <a:pt x="3" y="3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2"/>
                    </a:lnTo>
                    <a:lnTo>
                      <a:pt x="9" y="15"/>
                    </a:lnTo>
                    <a:lnTo>
                      <a:pt x="11" y="17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4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29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19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1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7" y="48"/>
                    </a:lnTo>
                    <a:lnTo>
                      <a:pt x="27" y="50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28" y="54"/>
                    </a:lnTo>
                    <a:lnTo>
                      <a:pt x="29" y="56"/>
                    </a:lnTo>
                    <a:lnTo>
                      <a:pt x="29" y="58"/>
                    </a:lnTo>
                    <a:lnTo>
                      <a:pt x="31" y="60"/>
                    </a:lnTo>
                    <a:lnTo>
                      <a:pt x="32" y="61"/>
                    </a:lnTo>
                    <a:lnTo>
                      <a:pt x="32" y="62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3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39" y="81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0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43" y="90"/>
                    </a:lnTo>
                    <a:lnTo>
                      <a:pt x="44" y="92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7"/>
                    </a:lnTo>
                    <a:lnTo>
                      <a:pt x="47" y="100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9" y="106"/>
                    </a:lnTo>
                    <a:lnTo>
                      <a:pt x="49" y="108"/>
                    </a:lnTo>
                    <a:lnTo>
                      <a:pt x="51" y="110"/>
                    </a:lnTo>
                    <a:lnTo>
                      <a:pt x="51" y="112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5" y="120"/>
                    </a:lnTo>
                    <a:lnTo>
                      <a:pt x="55" y="121"/>
                    </a:lnTo>
                    <a:lnTo>
                      <a:pt x="55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9" y="132"/>
                    </a:lnTo>
                    <a:lnTo>
                      <a:pt x="59" y="133"/>
                    </a:lnTo>
                    <a:lnTo>
                      <a:pt x="59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7" y="157"/>
                    </a:lnTo>
                    <a:lnTo>
                      <a:pt x="67" y="158"/>
                    </a:lnTo>
                    <a:lnTo>
                      <a:pt x="67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8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69" y="169"/>
                    </a:lnTo>
                    <a:lnTo>
                      <a:pt x="71" y="170"/>
                    </a:lnTo>
                    <a:lnTo>
                      <a:pt x="71" y="171"/>
                    </a:lnTo>
                    <a:lnTo>
                      <a:pt x="71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5" y="182"/>
                    </a:lnTo>
                    <a:lnTo>
                      <a:pt x="75" y="183"/>
                    </a:lnTo>
                    <a:lnTo>
                      <a:pt x="75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7" y="194"/>
                    </a:lnTo>
                    <a:lnTo>
                      <a:pt x="79" y="197"/>
                    </a:lnTo>
                    <a:lnTo>
                      <a:pt x="79" y="198"/>
                    </a:lnTo>
                    <a:lnTo>
                      <a:pt x="80" y="201"/>
                    </a:lnTo>
                    <a:lnTo>
                      <a:pt x="80" y="202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3" y="207"/>
                    </a:lnTo>
                    <a:lnTo>
                      <a:pt x="83" y="210"/>
                    </a:lnTo>
                    <a:lnTo>
                      <a:pt x="83" y="211"/>
                    </a:lnTo>
                    <a:lnTo>
                      <a:pt x="84" y="213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7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1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5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9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3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4"/>
                    </a:lnTo>
                    <a:lnTo>
                      <a:pt x="88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89" y="262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2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6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90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4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8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3" y="308"/>
                    </a:lnTo>
                    <a:lnTo>
                      <a:pt x="93" y="310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8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07" name="Freeform 69">
                <a:extLst>
                  <a:ext uri="{FF2B5EF4-FFF2-40B4-BE49-F238E27FC236}">
                    <a16:creationId xmlns:a16="http://schemas.microsoft.com/office/drawing/2014/main" id="{CBD6D5A4-6FE7-9B45-A700-D32AB1A9B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6" y="1898"/>
                <a:ext cx="47" cy="159"/>
              </a:xfrm>
              <a:custGeom>
                <a:avLst/>
                <a:gdLst>
                  <a:gd name="T0" fmla="*/ 1 w 94"/>
                  <a:gd name="T1" fmla="*/ 1 h 317"/>
                  <a:gd name="T2" fmla="*/ 1 w 94"/>
                  <a:gd name="T3" fmla="*/ 1 h 317"/>
                  <a:gd name="T4" fmla="*/ 1 w 94"/>
                  <a:gd name="T5" fmla="*/ 1 h 317"/>
                  <a:gd name="T6" fmla="*/ 1 w 94"/>
                  <a:gd name="T7" fmla="*/ 1 h 317"/>
                  <a:gd name="T8" fmla="*/ 1 w 94"/>
                  <a:gd name="T9" fmla="*/ 1 h 317"/>
                  <a:gd name="T10" fmla="*/ 1 w 94"/>
                  <a:gd name="T11" fmla="*/ 1 h 317"/>
                  <a:gd name="T12" fmla="*/ 1 w 94"/>
                  <a:gd name="T13" fmla="*/ 1 h 317"/>
                  <a:gd name="T14" fmla="*/ 1 w 94"/>
                  <a:gd name="T15" fmla="*/ 1 h 317"/>
                  <a:gd name="T16" fmla="*/ 1 w 94"/>
                  <a:gd name="T17" fmla="*/ 1 h 317"/>
                  <a:gd name="T18" fmla="*/ 1 w 94"/>
                  <a:gd name="T19" fmla="*/ 1 h 317"/>
                  <a:gd name="T20" fmla="*/ 1 w 94"/>
                  <a:gd name="T21" fmla="*/ 1 h 317"/>
                  <a:gd name="T22" fmla="*/ 1 w 94"/>
                  <a:gd name="T23" fmla="*/ 1 h 317"/>
                  <a:gd name="T24" fmla="*/ 1 w 94"/>
                  <a:gd name="T25" fmla="*/ 1 h 317"/>
                  <a:gd name="T26" fmla="*/ 1 w 94"/>
                  <a:gd name="T27" fmla="*/ 1 h 317"/>
                  <a:gd name="T28" fmla="*/ 1 w 94"/>
                  <a:gd name="T29" fmla="*/ 1 h 317"/>
                  <a:gd name="T30" fmla="*/ 1 w 94"/>
                  <a:gd name="T31" fmla="*/ 1 h 317"/>
                  <a:gd name="T32" fmla="*/ 1 w 94"/>
                  <a:gd name="T33" fmla="*/ 1 h 317"/>
                  <a:gd name="T34" fmla="*/ 1 w 94"/>
                  <a:gd name="T35" fmla="*/ 1 h 317"/>
                  <a:gd name="T36" fmla="*/ 1 w 94"/>
                  <a:gd name="T37" fmla="*/ 1 h 317"/>
                  <a:gd name="T38" fmla="*/ 1 w 94"/>
                  <a:gd name="T39" fmla="*/ 1 h 317"/>
                  <a:gd name="T40" fmla="*/ 1 w 94"/>
                  <a:gd name="T41" fmla="*/ 1 h 317"/>
                  <a:gd name="T42" fmla="*/ 1 w 94"/>
                  <a:gd name="T43" fmla="*/ 1 h 317"/>
                  <a:gd name="T44" fmla="*/ 1 w 94"/>
                  <a:gd name="T45" fmla="*/ 1 h 317"/>
                  <a:gd name="T46" fmla="*/ 1 w 94"/>
                  <a:gd name="T47" fmla="*/ 1 h 317"/>
                  <a:gd name="T48" fmla="*/ 1 w 94"/>
                  <a:gd name="T49" fmla="*/ 1 h 317"/>
                  <a:gd name="T50" fmla="*/ 1 w 94"/>
                  <a:gd name="T51" fmla="*/ 1 h 317"/>
                  <a:gd name="T52" fmla="*/ 1 w 94"/>
                  <a:gd name="T53" fmla="*/ 1 h 317"/>
                  <a:gd name="T54" fmla="*/ 1 w 94"/>
                  <a:gd name="T55" fmla="*/ 1 h 317"/>
                  <a:gd name="T56" fmla="*/ 1 w 94"/>
                  <a:gd name="T57" fmla="*/ 1 h 317"/>
                  <a:gd name="T58" fmla="*/ 1 w 94"/>
                  <a:gd name="T59" fmla="*/ 1 h 317"/>
                  <a:gd name="T60" fmla="*/ 1 w 94"/>
                  <a:gd name="T61" fmla="*/ 1 h 317"/>
                  <a:gd name="T62" fmla="*/ 1 w 94"/>
                  <a:gd name="T63" fmla="*/ 1 h 317"/>
                  <a:gd name="T64" fmla="*/ 1 w 94"/>
                  <a:gd name="T65" fmla="*/ 1 h 317"/>
                  <a:gd name="T66" fmla="*/ 1 w 94"/>
                  <a:gd name="T67" fmla="*/ 1 h 317"/>
                  <a:gd name="T68" fmla="*/ 1 w 94"/>
                  <a:gd name="T69" fmla="*/ 1 h 317"/>
                  <a:gd name="T70" fmla="*/ 1 w 94"/>
                  <a:gd name="T71" fmla="*/ 1 h 317"/>
                  <a:gd name="T72" fmla="*/ 1 w 94"/>
                  <a:gd name="T73" fmla="*/ 1 h 317"/>
                  <a:gd name="T74" fmla="*/ 1 w 94"/>
                  <a:gd name="T75" fmla="*/ 1 h 317"/>
                  <a:gd name="T76" fmla="*/ 1 w 94"/>
                  <a:gd name="T77" fmla="*/ 1 h 317"/>
                  <a:gd name="T78" fmla="*/ 1 w 94"/>
                  <a:gd name="T79" fmla="*/ 1 h 317"/>
                  <a:gd name="T80" fmla="*/ 1 w 94"/>
                  <a:gd name="T81" fmla="*/ 1 h 317"/>
                  <a:gd name="T82" fmla="*/ 1 w 94"/>
                  <a:gd name="T83" fmla="*/ 1 h 317"/>
                  <a:gd name="T84" fmla="*/ 1 w 94"/>
                  <a:gd name="T85" fmla="*/ 1 h 317"/>
                  <a:gd name="T86" fmla="*/ 1 w 94"/>
                  <a:gd name="T87" fmla="*/ 1 h 317"/>
                  <a:gd name="T88" fmla="*/ 1 w 94"/>
                  <a:gd name="T89" fmla="*/ 1 h 317"/>
                  <a:gd name="T90" fmla="*/ 1 w 94"/>
                  <a:gd name="T91" fmla="*/ 1 h 317"/>
                  <a:gd name="T92" fmla="*/ 1 w 94"/>
                  <a:gd name="T93" fmla="*/ 1 h 317"/>
                  <a:gd name="T94" fmla="*/ 1 w 94"/>
                  <a:gd name="T95" fmla="*/ 1 h 317"/>
                  <a:gd name="T96" fmla="*/ 1 w 94"/>
                  <a:gd name="T97" fmla="*/ 1 h 317"/>
                  <a:gd name="T98" fmla="*/ 1 w 94"/>
                  <a:gd name="T99" fmla="*/ 1 h 317"/>
                  <a:gd name="T100" fmla="*/ 1 w 94"/>
                  <a:gd name="T101" fmla="*/ 1 h 317"/>
                  <a:gd name="T102" fmla="*/ 1 w 94"/>
                  <a:gd name="T103" fmla="*/ 1 h 317"/>
                  <a:gd name="T104" fmla="*/ 1 w 94"/>
                  <a:gd name="T105" fmla="*/ 1 h 317"/>
                  <a:gd name="T106" fmla="*/ 1 w 94"/>
                  <a:gd name="T107" fmla="*/ 1 h 317"/>
                  <a:gd name="T108" fmla="*/ 1 w 94"/>
                  <a:gd name="T109" fmla="*/ 1 h 317"/>
                  <a:gd name="T110" fmla="*/ 1 w 94"/>
                  <a:gd name="T111" fmla="*/ 1 h 317"/>
                  <a:gd name="T112" fmla="*/ 1 w 94"/>
                  <a:gd name="T113" fmla="*/ 1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317"/>
                  <a:gd name="T173" fmla="*/ 94 w 94"/>
                  <a:gd name="T174" fmla="*/ 317 h 31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317">
                    <a:moveTo>
                      <a:pt x="0" y="317"/>
                    </a:moveTo>
                    <a:lnTo>
                      <a:pt x="3" y="313"/>
                    </a:lnTo>
                    <a:lnTo>
                      <a:pt x="4" y="311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1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5"/>
                    </a:lnTo>
                    <a:lnTo>
                      <a:pt x="13" y="293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7" y="287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1" y="280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6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7" y="268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4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29" y="259"/>
                    </a:lnTo>
                    <a:lnTo>
                      <a:pt x="31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3" y="252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5" y="248"/>
                    </a:lnTo>
                    <a:lnTo>
                      <a:pt x="35" y="247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2"/>
                    </a:lnTo>
                    <a:lnTo>
                      <a:pt x="37" y="240"/>
                    </a:lnTo>
                    <a:lnTo>
                      <a:pt x="39" y="239"/>
                    </a:lnTo>
                    <a:lnTo>
                      <a:pt x="39" y="238"/>
                    </a:lnTo>
                    <a:lnTo>
                      <a:pt x="39" y="236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3" y="230"/>
                    </a:lnTo>
                    <a:lnTo>
                      <a:pt x="43" y="228"/>
                    </a:lnTo>
                    <a:lnTo>
                      <a:pt x="43" y="227"/>
                    </a:lnTo>
                    <a:lnTo>
                      <a:pt x="44" y="224"/>
                    </a:lnTo>
                    <a:lnTo>
                      <a:pt x="44" y="223"/>
                    </a:lnTo>
                    <a:lnTo>
                      <a:pt x="45" y="222"/>
                    </a:lnTo>
                    <a:lnTo>
                      <a:pt x="45" y="219"/>
                    </a:lnTo>
                    <a:lnTo>
                      <a:pt x="47" y="218"/>
                    </a:lnTo>
                    <a:lnTo>
                      <a:pt x="48" y="215"/>
                    </a:lnTo>
                    <a:lnTo>
                      <a:pt x="48" y="214"/>
                    </a:lnTo>
                    <a:lnTo>
                      <a:pt x="49" y="211"/>
                    </a:lnTo>
                    <a:lnTo>
                      <a:pt x="49" y="210"/>
                    </a:lnTo>
                    <a:lnTo>
                      <a:pt x="51" y="207"/>
                    </a:lnTo>
                    <a:lnTo>
                      <a:pt x="51" y="206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0"/>
                    </a:lnTo>
                    <a:lnTo>
                      <a:pt x="53" y="199"/>
                    </a:lnTo>
                    <a:lnTo>
                      <a:pt x="53" y="198"/>
                    </a:lnTo>
                    <a:lnTo>
                      <a:pt x="55" y="197"/>
                    </a:lnTo>
                    <a:lnTo>
                      <a:pt x="55" y="195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1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7"/>
                    </a:lnTo>
                    <a:lnTo>
                      <a:pt x="59" y="186"/>
                    </a:lnTo>
                    <a:lnTo>
                      <a:pt x="59" y="185"/>
                    </a:lnTo>
                    <a:lnTo>
                      <a:pt x="59" y="183"/>
                    </a:lnTo>
                    <a:lnTo>
                      <a:pt x="60" y="182"/>
                    </a:lnTo>
                    <a:lnTo>
                      <a:pt x="60" y="181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5"/>
                    </a:lnTo>
                    <a:lnTo>
                      <a:pt x="63" y="174"/>
                    </a:lnTo>
                    <a:lnTo>
                      <a:pt x="63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5"/>
                    </a:lnTo>
                    <a:lnTo>
                      <a:pt x="65" y="163"/>
                    </a:lnTo>
                    <a:lnTo>
                      <a:pt x="67" y="161"/>
                    </a:lnTo>
                    <a:lnTo>
                      <a:pt x="67" y="159"/>
                    </a:lnTo>
                    <a:lnTo>
                      <a:pt x="67" y="158"/>
                    </a:lnTo>
                    <a:lnTo>
                      <a:pt x="68" y="155"/>
                    </a:lnTo>
                    <a:lnTo>
                      <a:pt x="68" y="154"/>
                    </a:lnTo>
                    <a:lnTo>
                      <a:pt x="68" y="153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69" y="149"/>
                    </a:lnTo>
                    <a:lnTo>
                      <a:pt x="71" y="147"/>
                    </a:lnTo>
                    <a:lnTo>
                      <a:pt x="71" y="146"/>
                    </a:lnTo>
                    <a:lnTo>
                      <a:pt x="71" y="145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1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3" y="137"/>
                    </a:lnTo>
                    <a:lnTo>
                      <a:pt x="73" y="135"/>
                    </a:lnTo>
                    <a:lnTo>
                      <a:pt x="75" y="134"/>
                    </a:lnTo>
                    <a:lnTo>
                      <a:pt x="75" y="133"/>
                    </a:lnTo>
                    <a:lnTo>
                      <a:pt x="75" y="131"/>
                    </a:lnTo>
                    <a:lnTo>
                      <a:pt x="76" y="130"/>
                    </a:lnTo>
                    <a:lnTo>
                      <a:pt x="76" y="129"/>
                    </a:lnTo>
                    <a:lnTo>
                      <a:pt x="77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9" y="121"/>
                    </a:lnTo>
                    <a:lnTo>
                      <a:pt x="79" y="119"/>
                    </a:lnTo>
                    <a:lnTo>
                      <a:pt x="80" y="117"/>
                    </a:lnTo>
                    <a:lnTo>
                      <a:pt x="80" y="114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3" y="109"/>
                    </a:lnTo>
                    <a:lnTo>
                      <a:pt x="83" y="107"/>
                    </a:lnTo>
                    <a:lnTo>
                      <a:pt x="83" y="106"/>
                    </a:lnTo>
                    <a:lnTo>
                      <a:pt x="84" y="105"/>
                    </a:lnTo>
                    <a:lnTo>
                      <a:pt x="84" y="104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100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6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2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4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80"/>
                    </a:lnTo>
                    <a:lnTo>
                      <a:pt x="88" y="78"/>
                    </a:lnTo>
                    <a:lnTo>
                      <a:pt x="88" y="76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8" y="70"/>
                    </a:lnTo>
                    <a:lnTo>
                      <a:pt x="89" y="69"/>
                    </a:lnTo>
                    <a:lnTo>
                      <a:pt x="89" y="68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4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60"/>
                    </a:lnTo>
                    <a:lnTo>
                      <a:pt x="89" y="58"/>
                    </a:lnTo>
                    <a:lnTo>
                      <a:pt x="89" y="57"/>
                    </a:lnTo>
                    <a:lnTo>
                      <a:pt x="89" y="56"/>
                    </a:lnTo>
                    <a:lnTo>
                      <a:pt x="90" y="56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2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0" y="48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9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3" y="0"/>
                    </a:lnTo>
                  </a:path>
                </a:pathLst>
              </a:cu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63" name="Freeform 70">
              <a:extLst>
                <a:ext uri="{FF2B5EF4-FFF2-40B4-BE49-F238E27FC236}">
                  <a16:creationId xmlns:a16="http://schemas.microsoft.com/office/drawing/2014/main" id="{7D7D7F35-01AC-5243-9069-C6879231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613" y="4295775"/>
              <a:ext cx="590550" cy="295275"/>
            </a:xfrm>
            <a:custGeom>
              <a:avLst/>
              <a:gdLst>
                <a:gd name="T0" fmla="*/ 2147483646 w 744"/>
                <a:gd name="T1" fmla="*/ 0 h 372"/>
                <a:gd name="T2" fmla="*/ 2147483646 w 744"/>
                <a:gd name="T3" fmla="*/ 0 h 372"/>
                <a:gd name="T4" fmla="*/ 2147483646 w 744"/>
                <a:gd name="T5" fmla="*/ 2147483646 h 372"/>
                <a:gd name="T6" fmla="*/ 0 w 744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72"/>
                <a:gd name="T14" fmla="*/ 744 w 744"/>
                <a:gd name="T15" fmla="*/ 372 h 3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72">
                  <a:moveTo>
                    <a:pt x="744" y="0"/>
                  </a:moveTo>
                  <a:lnTo>
                    <a:pt x="186" y="0"/>
                  </a:lnTo>
                  <a:lnTo>
                    <a:pt x="186" y="372"/>
                  </a:lnTo>
                  <a:lnTo>
                    <a:pt x="0" y="3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71">
              <a:extLst>
                <a:ext uri="{FF2B5EF4-FFF2-40B4-BE49-F238E27FC236}">
                  <a16:creationId xmlns:a16="http://schemas.microsoft.com/office/drawing/2014/main" id="{166A7865-971A-E043-BB9C-B41C41A0F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0" y="4591050"/>
              <a:ext cx="442913" cy="611188"/>
            </a:xfrm>
            <a:custGeom>
              <a:avLst/>
              <a:gdLst>
                <a:gd name="T0" fmla="*/ 2147483646 w 558"/>
                <a:gd name="T1" fmla="*/ 2147483646 h 770"/>
                <a:gd name="T2" fmla="*/ 0 w 558"/>
                <a:gd name="T3" fmla="*/ 2147483646 h 770"/>
                <a:gd name="T4" fmla="*/ 0 w 558"/>
                <a:gd name="T5" fmla="*/ 0 h 770"/>
                <a:gd name="T6" fmla="*/ 0 60000 65536"/>
                <a:gd name="T7" fmla="*/ 0 60000 65536"/>
                <a:gd name="T8" fmla="*/ 0 60000 65536"/>
                <a:gd name="T9" fmla="*/ 0 w 558"/>
                <a:gd name="T10" fmla="*/ 0 h 770"/>
                <a:gd name="T11" fmla="*/ 558 w 558"/>
                <a:gd name="T12" fmla="*/ 770 h 7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8" h="770">
                  <a:moveTo>
                    <a:pt x="558" y="770"/>
                  </a:moveTo>
                  <a:lnTo>
                    <a:pt x="0" y="77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72">
              <a:extLst>
                <a:ext uri="{FF2B5EF4-FFF2-40B4-BE49-F238E27FC236}">
                  <a16:creationId xmlns:a16="http://schemas.microsoft.com/office/drawing/2014/main" id="{48A2AF19-DF33-A745-AD0C-83182E891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525" y="4011613"/>
              <a:ext cx="147638" cy="885825"/>
            </a:xfrm>
            <a:custGeom>
              <a:avLst/>
              <a:gdLst>
                <a:gd name="T0" fmla="*/ 2147483646 w 186"/>
                <a:gd name="T1" fmla="*/ 2147483646 h 1116"/>
                <a:gd name="T2" fmla="*/ 0 w 186"/>
                <a:gd name="T3" fmla="*/ 2147483646 h 1116"/>
                <a:gd name="T4" fmla="*/ 0 w 186"/>
                <a:gd name="T5" fmla="*/ 0 h 1116"/>
                <a:gd name="T6" fmla="*/ 0 60000 65536"/>
                <a:gd name="T7" fmla="*/ 0 60000 65536"/>
                <a:gd name="T8" fmla="*/ 0 60000 65536"/>
                <a:gd name="T9" fmla="*/ 0 w 186"/>
                <a:gd name="T10" fmla="*/ 0 h 1116"/>
                <a:gd name="T11" fmla="*/ 186 w 186"/>
                <a:gd name="T12" fmla="*/ 1116 h 11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116">
                  <a:moveTo>
                    <a:pt x="186" y="1116"/>
                  </a:moveTo>
                  <a:lnTo>
                    <a:pt x="0" y="111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76">
              <a:extLst>
                <a:ext uri="{FF2B5EF4-FFF2-40B4-BE49-F238E27FC236}">
                  <a16:creationId xmlns:a16="http://schemas.microsoft.com/office/drawing/2014/main" id="{81E5950E-323A-FE41-9452-319FB3DD5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792788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77">
              <a:extLst>
                <a:ext uri="{FF2B5EF4-FFF2-40B4-BE49-F238E27FC236}">
                  <a16:creationId xmlns:a16="http://schemas.microsoft.com/office/drawing/2014/main" id="{BEA2FD46-9DB6-8244-9CC2-A129C8F39E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2513" y="5792788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78">
              <a:extLst>
                <a:ext uri="{FF2B5EF4-FFF2-40B4-BE49-F238E27FC236}">
                  <a16:creationId xmlns:a16="http://schemas.microsoft.com/office/drawing/2014/main" id="{1A3FF95D-1AB0-6B44-9968-D7B950FE6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513" y="5497513"/>
              <a:ext cx="295275" cy="1587"/>
            </a:xfrm>
            <a:custGeom>
              <a:avLst/>
              <a:gdLst>
                <a:gd name="T0" fmla="*/ 2147483646 w 372"/>
                <a:gd name="T1" fmla="*/ 0 h 1588"/>
                <a:gd name="T2" fmla="*/ 0 w 372"/>
                <a:gd name="T3" fmla="*/ 0 h 1588"/>
                <a:gd name="T4" fmla="*/ 2147483646 w 372"/>
                <a:gd name="T5" fmla="*/ 0 h 1588"/>
                <a:gd name="T6" fmla="*/ 0 60000 65536"/>
                <a:gd name="T7" fmla="*/ 0 60000 65536"/>
                <a:gd name="T8" fmla="*/ 0 60000 65536"/>
                <a:gd name="T9" fmla="*/ 0 w 372"/>
                <a:gd name="T10" fmla="*/ 0 h 1588"/>
                <a:gd name="T11" fmla="*/ 372 w 372"/>
                <a:gd name="T12" fmla="*/ 1588 h 158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588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79">
              <a:extLst>
                <a:ext uri="{FF2B5EF4-FFF2-40B4-BE49-F238E27FC236}">
                  <a16:creationId xmlns:a16="http://schemas.microsoft.com/office/drawing/2014/main" id="{B14E8A55-36D8-1948-A9DC-2E7C00D9A5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22513" y="5497513"/>
              <a:ext cx="29527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82">
              <a:extLst>
                <a:ext uri="{FF2B5EF4-FFF2-40B4-BE49-F238E27FC236}">
                  <a16:creationId xmlns:a16="http://schemas.microsoft.com/office/drawing/2014/main" id="{2FA8FE4B-A538-584B-9C00-2923066DB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1263" y="5033963"/>
              <a:ext cx="31750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83">
              <a:extLst>
                <a:ext uri="{FF2B5EF4-FFF2-40B4-BE49-F238E27FC236}">
                  <a16:creationId xmlns:a16="http://schemas.microsoft.com/office/drawing/2014/main" id="{0CD3AFBB-9E46-4940-A6F2-0B394EBBC2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1263" y="5349875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85">
              <a:extLst>
                <a:ext uri="{FF2B5EF4-FFF2-40B4-BE49-F238E27FC236}">
                  <a16:creationId xmlns:a16="http://schemas.microsoft.com/office/drawing/2014/main" id="{A96EA7FC-B296-1747-8C08-50AC3AA58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4941888"/>
              <a:ext cx="631825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0"/>
                  </a:moveTo>
                  <a:lnTo>
                    <a:pt x="30" y="0"/>
                  </a:lnTo>
                  <a:lnTo>
                    <a:pt x="59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6" y="0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3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09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6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2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3"/>
                  </a:lnTo>
                  <a:lnTo>
                    <a:pt x="442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3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69" y="23"/>
                  </a:lnTo>
                  <a:lnTo>
                    <a:pt x="471" y="23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7" y="35"/>
                  </a:lnTo>
                  <a:lnTo>
                    <a:pt x="499" y="35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8"/>
                  </a:lnTo>
                  <a:lnTo>
                    <a:pt x="507" y="38"/>
                  </a:lnTo>
                  <a:lnTo>
                    <a:pt x="509" y="40"/>
                  </a:lnTo>
                  <a:lnTo>
                    <a:pt x="511" y="41"/>
                  </a:lnTo>
                  <a:lnTo>
                    <a:pt x="513" y="42"/>
                  </a:lnTo>
                  <a:lnTo>
                    <a:pt x="514" y="42"/>
                  </a:lnTo>
                  <a:lnTo>
                    <a:pt x="515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6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0"/>
                  </a:lnTo>
                  <a:lnTo>
                    <a:pt x="530" y="50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6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8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2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2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8" y="85"/>
                  </a:lnTo>
                  <a:lnTo>
                    <a:pt x="590" y="85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9" y="129"/>
                  </a:lnTo>
                  <a:lnTo>
                    <a:pt x="651" y="130"/>
                  </a:lnTo>
                  <a:lnTo>
                    <a:pt x="652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39"/>
                  </a:lnTo>
                  <a:lnTo>
                    <a:pt x="661" y="139"/>
                  </a:lnTo>
                  <a:lnTo>
                    <a:pt x="663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5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9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8" y="193"/>
                  </a:lnTo>
                  <a:lnTo>
                    <a:pt x="708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2" y="211"/>
                  </a:lnTo>
                  <a:lnTo>
                    <a:pt x="722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2" y="226"/>
                  </a:lnTo>
                  <a:lnTo>
                    <a:pt x="733" y="228"/>
                  </a:lnTo>
                  <a:lnTo>
                    <a:pt x="734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40" y="236"/>
                  </a:lnTo>
                  <a:lnTo>
                    <a:pt x="741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4" y="242"/>
                  </a:lnTo>
                  <a:lnTo>
                    <a:pt x="744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60" y="263"/>
                  </a:lnTo>
                  <a:lnTo>
                    <a:pt x="760" y="266"/>
                  </a:lnTo>
                  <a:lnTo>
                    <a:pt x="762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2" y="298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9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86">
              <a:extLst>
                <a:ext uri="{FF2B5EF4-FFF2-40B4-BE49-F238E27FC236}">
                  <a16:creationId xmlns:a16="http://schemas.microsoft.com/office/drawing/2014/main" id="{F2765633-E5FD-434C-BB3E-99044C845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138" y="5194300"/>
              <a:ext cx="631825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4"/>
                <a:gd name="T184" fmla="*/ 0 h 315"/>
                <a:gd name="T185" fmla="*/ 794 w 794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4" h="315">
                  <a:moveTo>
                    <a:pt x="0" y="315"/>
                  </a:moveTo>
                  <a:lnTo>
                    <a:pt x="30" y="315"/>
                  </a:lnTo>
                  <a:lnTo>
                    <a:pt x="59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6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6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1" y="315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7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3"/>
                  </a:lnTo>
                  <a:lnTo>
                    <a:pt x="378" y="313"/>
                  </a:lnTo>
                  <a:lnTo>
                    <a:pt x="380" y="313"/>
                  </a:lnTo>
                  <a:lnTo>
                    <a:pt x="381" y="313"/>
                  </a:lnTo>
                  <a:lnTo>
                    <a:pt x="382" y="311"/>
                  </a:lnTo>
                  <a:lnTo>
                    <a:pt x="384" y="311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7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9"/>
                  </a:lnTo>
                  <a:lnTo>
                    <a:pt x="409" y="309"/>
                  </a:lnTo>
                  <a:lnTo>
                    <a:pt x="412" y="309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6" y="307"/>
                  </a:lnTo>
                  <a:lnTo>
                    <a:pt x="418" y="307"/>
                  </a:lnTo>
                  <a:lnTo>
                    <a:pt x="420" y="307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5"/>
                  </a:lnTo>
                  <a:lnTo>
                    <a:pt x="433" y="305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2" y="301"/>
                  </a:lnTo>
                  <a:lnTo>
                    <a:pt x="445" y="301"/>
                  </a:lnTo>
                  <a:lnTo>
                    <a:pt x="446" y="299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7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3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69" y="293"/>
                  </a:lnTo>
                  <a:lnTo>
                    <a:pt x="471" y="293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7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9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9" y="286"/>
                  </a:lnTo>
                  <a:lnTo>
                    <a:pt x="490" y="285"/>
                  </a:lnTo>
                  <a:lnTo>
                    <a:pt x="491" y="285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7" y="281"/>
                  </a:lnTo>
                  <a:lnTo>
                    <a:pt x="499" y="281"/>
                  </a:lnTo>
                  <a:lnTo>
                    <a:pt x="501" y="279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7"/>
                  </a:lnTo>
                  <a:lnTo>
                    <a:pt x="509" y="276"/>
                  </a:lnTo>
                  <a:lnTo>
                    <a:pt x="511" y="274"/>
                  </a:lnTo>
                  <a:lnTo>
                    <a:pt x="513" y="274"/>
                  </a:lnTo>
                  <a:lnTo>
                    <a:pt x="514" y="273"/>
                  </a:lnTo>
                  <a:lnTo>
                    <a:pt x="515" y="272"/>
                  </a:lnTo>
                  <a:lnTo>
                    <a:pt x="518" y="272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60"/>
                  </a:lnTo>
                  <a:lnTo>
                    <a:pt x="540" y="258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6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4" y="252"/>
                  </a:lnTo>
                  <a:lnTo>
                    <a:pt x="555" y="250"/>
                  </a:lnTo>
                  <a:lnTo>
                    <a:pt x="558" y="249"/>
                  </a:lnTo>
                  <a:lnTo>
                    <a:pt x="559" y="249"/>
                  </a:lnTo>
                  <a:lnTo>
                    <a:pt x="560" y="248"/>
                  </a:lnTo>
                  <a:lnTo>
                    <a:pt x="562" y="248"/>
                  </a:lnTo>
                  <a:lnTo>
                    <a:pt x="562" y="246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6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70" y="242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40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8" y="237"/>
                  </a:lnTo>
                  <a:lnTo>
                    <a:pt x="579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4"/>
                  </a:lnTo>
                  <a:lnTo>
                    <a:pt x="583" y="233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8" y="230"/>
                  </a:lnTo>
                  <a:lnTo>
                    <a:pt x="590" y="230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599" y="222"/>
                  </a:lnTo>
                  <a:lnTo>
                    <a:pt x="600" y="222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8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10" y="216"/>
                  </a:lnTo>
                  <a:lnTo>
                    <a:pt x="611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2"/>
                  </a:lnTo>
                  <a:lnTo>
                    <a:pt x="615" y="210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6"/>
                  </a:lnTo>
                  <a:lnTo>
                    <a:pt x="621" y="206"/>
                  </a:lnTo>
                  <a:lnTo>
                    <a:pt x="623" y="205"/>
                  </a:lnTo>
                  <a:lnTo>
                    <a:pt x="624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7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6"/>
                  </a:lnTo>
                  <a:lnTo>
                    <a:pt x="661" y="176"/>
                  </a:lnTo>
                  <a:lnTo>
                    <a:pt x="663" y="175"/>
                  </a:lnTo>
                  <a:lnTo>
                    <a:pt x="663" y="173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7" y="169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5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5" y="161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7" y="159"/>
                  </a:lnTo>
                  <a:lnTo>
                    <a:pt x="677" y="157"/>
                  </a:lnTo>
                  <a:lnTo>
                    <a:pt x="679" y="157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3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49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8" y="147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5" y="137"/>
                  </a:lnTo>
                  <a:lnTo>
                    <a:pt x="696" y="136"/>
                  </a:lnTo>
                  <a:lnTo>
                    <a:pt x="697" y="135"/>
                  </a:lnTo>
                  <a:lnTo>
                    <a:pt x="699" y="132"/>
                  </a:lnTo>
                  <a:lnTo>
                    <a:pt x="700" y="131"/>
                  </a:lnTo>
                  <a:lnTo>
                    <a:pt x="701" y="129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8" y="123"/>
                  </a:lnTo>
                  <a:lnTo>
                    <a:pt x="708" y="121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7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5"/>
                  </a:lnTo>
                  <a:lnTo>
                    <a:pt x="714" y="113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09"/>
                  </a:lnTo>
                  <a:lnTo>
                    <a:pt x="718" y="109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8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90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4"/>
                  </a:lnTo>
                  <a:lnTo>
                    <a:pt x="737" y="82"/>
                  </a:lnTo>
                  <a:lnTo>
                    <a:pt x="738" y="80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1" y="76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4" y="72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8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50" y="64"/>
                  </a:lnTo>
                  <a:lnTo>
                    <a:pt x="750" y="63"/>
                  </a:lnTo>
                  <a:lnTo>
                    <a:pt x="752" y="62"/>
                  </a:lnTo>
                  <a:lnTo>
                    <a:pt x="753" y="62"/>
                  </a:lnTo>
                  <a:lnTo>
                    <a:pt x="753" y="60"/>
                  </a:lnTo>
                  <a:lnTo>
                    <a:pt x="754" y="59"/>
                  </a:lnTo>
                  <a:lnTo>
                    <a:pt x="756" y="56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2"/>
                  </a:lnTo>
                  <a:lnTo>
                    <a:pt x="760" y="50"/>
                  </a:lnTo>
                  <a:lnTo>
                    <a:pt x="762" y="48"/>
                  </a:lnTo>
                  <a:lnTo>
                    <a:pt x="764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8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2" y="35"/>
                  </a:lnTo>
                  <a:lnTo>
                    <a:pt x="773" y="32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0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6"/>
                  </a:lnTo>
                  <a:lnTo>
                    <a:pt x="785" y="15"/>
                  </a:lnTo>
                  <a:lnTo>
                    <a:pt x="785" y="14"/>
                  </a:lnTo>
                  <a:lnTo>
                    <a:pt x="786" y="12"/>
                  </a:lnTo>
                  <a:lnTo>
                    <a:pt x="788" y="11"/>
                  </a:lnTo>
                  <a:lnTo>
                    <a:pt x="789" y="10"/>
                  </a:lnTo>
                  <a:lnTo>
                    <a:pt x="789" y="8"/>
                  </a:lnTo>
                  <a:lnTo>
                    <a:pt x="790" y="7"/>
                  </a:lnTo>
                  <a:lnTo>
                    <a:pt x="790" y="4"/>
                  </a:lnTo>
                  <a:lnTo>
                    <a:pt x="792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87">
              <a:extLst>
                <a:ext uri="{FF2B5EF4-FFF2-40B4-BE49-F238E27FC236}">
                  <a16:creationId xmlns:a16="http://schemas.microsoft.com/office/drawing/2014/main" id="{2EF4675E-B54E-B74A-994C-58B3D3754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4941888"/>
              <a:ext cx="76200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0"/>
                  </a:moveTo>
                  <a:lnTo>
                    <a:pt x="1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8" y="33"/>
                  </a:lnTo>
                  <a:lnTo>
                    <a:pt x="18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6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6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0" y="110"/>
                  </a:lnTo>
                  <a:lnTo>
                    <a:pt x="50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20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3" y="147"/>
                  </a:lnTo>
                  <a:lnTo>
                    <a:pt x="63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6" y="159"/>
                  </a:lnTo>
                  <a:lnTo>
                    <a:pt x="67" y="162"/>
                  </a:lnTo>
                  <a:lnTo>
                    <a:pt x="67" y="163"/>
                  </a:lnTo>
                  <a:lnTo>
                    <a:pt x="67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3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6" y="231"/>
                  </a:lnTo>
                  <a:lnTo>
                    <a:pt x="86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7" y="242"/>
                  </a:lnTo>
                  <a:lnTo>
                    <a:pt x="87" y="243"/>
                  </a:lnTo>
                  <a:lnTo>
                    <a:pt x="87" y="244"/>
                  </a:lnTo>
                  <a:lnTo>
                    <a:pt x="87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0" y="271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1" y="276"/>
                  </a:lnTo>
                  <a:lnTo>
                    <a:pt x="91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88">
              <a:extLst>
                <a:ext uri="{FF2B5EF4-FFF2-40B4-BE49-F238E27FC236}">
                  <a16:creationId xmlns:a16="http://schemas.microsoft.com/office/drawing/2014/main" id="{C8DC0DE3-BD5C-A241-946A-9210552F0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788" y="5191125"/>
              <a:ext cx="76200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1" y="315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6" y="305"/>
                  </a:lnTo>
                  <a:lnTo>
                    <a:pt x="8" y="303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2" y="295"/>
                  </a:lnTo>
                  <a:lnTo>
                    <a:pt x="13" y="293"/>
                  </a:lnTo>
                  <a:lnTo>
                    <a:pt x="14" y="291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5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2" y="276"/>
                  </a:lnTo>
                  <a:lnTo>
                    <a:pt x="22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6" y="270"/>
                  </a:lnTo>
                  <a:lnTo>
                    <a:pt x="26" y="268"/>
                  </a:lnTo>
                  <a:lnTo>
                    <a:pt x="26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6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6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6" y="218"/>
                  </a:lnTo>
                  <a:lnTo>
                    <a:pt x="46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6" y="158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7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1" y="141"/>
                  </a:lnTo>
                  <a:lnTo>
                    <a:pt x="71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5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79" y="117"/>
                  </a:lnTo>
                  <a:lnTo>
                    <a:pt x="79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3" y="105"/>
                  </a:lnTo>
                  <a:lnTo>
                    <a:pt x="83" y="103"/>
                  </a:lnTo>
                  <a:lnTo>
                    <a:pt x="83" y="102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6"/>
                  </a:lnTo>
                  <a:lnTo>
                    <a:pt x="86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7" y="76"/>
                  </a:lnTo>
                  <a:lnTo>
                    <a:pt x="87" y="74"/>
                  </a:lnTo>
                  <a:lnTo>
                    <a:pt x="87" y="73"/>
                  </a:lnTo>
                  <a:lnTo>
                    <a:pt x="87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0" y="46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2"/>
                  </a:lnTo>
                  <a:lnTo>
                    <a:pt x="91" y="41"/>
                  </a:lnTo>
                  <a:lnTo>
                    <a:pt x="91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89">
              <a:extLst>
                <a:ext uri="{FF2B5EF4-FFF2-40B4-BE49-F238E27FC236}">
                  <a16:creationId xmlns:a16="http://schemas.microsoft.com/office/drawing/2014/main" id="{B4B526DF-F999-6B4C-AEF2-F05EDAD60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813" y="5349875"/>
              <a:ext cx="1822450" cy="295275"/>
            </a:xfrm>
            <a:custGeom>
              <a:avLst/>
              <a:gdLst>
                <a:gd name="T0" fmla="*/ 2147483646 w 2073"/>
                <a:gd name="T1" fmla="*/ 0 h 372"/>
                <a:gd name="T2" fmla="*/ 2147483646 w 2073"/>
                <a:gd name="T3" fmla="*/ 2147483646 h 372"/>
                <a:gd name="T4" fmla="*/ 0 w 2073"/>
                <a:gd name="T5" fmla="*/ 2147483646 h 372"/>
                <a:gd name="T6" fmla="*/ 0 60000 65536"/>
                <a:gd name="T7" fmla="*/ 0 60000 65536"/>
                <a:gd name="T8" fmla="*/ 0 60000 65536"/>
                <a:gd name="T9" fmla="*/ 0 w 2073"/>
                <a:gd name="T10" fmla="*/ 0 h 372"/>
                <a:gd name="T11" fmla="*/ 2073 w 2073"/>
                <a:gd name="T12" fmla="*/ 372 h 3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73" h="372">
                  <a:moveTo>
                    <a:pt x="2073" y="0"/>
                  </a:moveTo>
                  <a:lnTo>
                    <a:pt x="2073" y="372"/>
                  </a:lnTo>
                  <a:lnTo>
                    <a:pt x="0" y="3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Line 90">
              <a:extLst>
                <a:ext uri="{FF2B5EF4-FFF2-40B4-BE49-F238E27FC236}">
                  <a16:creationId xmlns:a16="http://schemas.microsoft.com/office/drawing/2014/main" id="{95DC9292-513F-354E-ABD8-3CD82FE26C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625" y="4148138"/>
              <a:ext cx="223678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Line 91">
              <a:extLst>
                <a:ext uri="{FF2B5EF4-FFF2-40B4-BE49-F238E27FC236}">
                  <a16:creationId xmlns:a16="http://schemas.microsoft.com/office/drawing/2014/main" id="{D93AD0AD-FF32-F240-94A6-DF95F6A70C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07088" y="5202238"/>
              <a:ext cx="1203325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Line 92">
              <a:extLst>
                <a:ext uri="{FF2B5EF4-FFF2-40B4-BE49-F238E27FC236}">
                  <a16:creationId xmlns:a16="http://schemas.microsoft.com/office/drawing/2014/main" id="{A276DF33-8E35-5042-A968-D52C3CA1A8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22513" y="4443413"/>
              <a:ext cx="1587" cy="10541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Line 93">
              <a:extLst>
                <a:ext uri="{FF2B5EF4-FFF2-40B4-BE49-F238E27FC236}">
                  <a16:creationId xmlns:a16="http://schemas.microsoft.com/office/drawing/2014/main" id="{6A71C531-3810-0741-9678-9D8F500500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738688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Line 94">
              <a:extLst>
                <a:ext uri="{FF2B5EF4-FFF2-40B4-BE49-F238E27FC236}">
                  <a16:creationId xmlns:a16="http://schemas.microsoft.com/office/drawing/2014/main" id="{79B5EDF9-DEB6-384A-9560-5E14AFB40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31963" y="4443413"/>
              <a:ext cx="590550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95">
              <a:extLst>
                <a:ext uri="{FF2B5EF4-FFF2-40B4-BE49-F238E27FC236}">
                  <a16:creationId xmlns:a16="http://schemas.microsoft.com/office/drawing/2014/main" id="{E8CDE37D-810D-E041-AE40-BB99FCE8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238" y="4738688"/>
              <a:ext cx="295275" cy="1054100"/>
            </a:xfrm>
            <a:custGeom>
              <a:avLst/>
              <a:gdLst>
                <a:gd name="T0" fmla="*/ 2147483646 w 372"/>
                <a:gd name="T1" fmla="*/ 2147483646 h 1328"/>
                <a:gd name="T2" fmla="*/ 0 w 372"/>
                <a:gd name="T3" fmla="*/ 2147483646 h 1328"/>
                <a:gd name="T4" fmla="*/ 0 w 372"/>
                <a:gd name="T5" fmla="*/ 0 h 1328"/>
                <a:gd name="T6" fmla="*/ 0 60000 65536"/>
                <a:gd name="T7" fmla="*/ 0 60000 65536"/>
                <a:gd name="T8" fmla="*/ 0 60000 65536"/>
                <a:gd name="T9" fmla="*/ 0 w 372"/>
                <a:gd name="T10" fmla="*/ 0 h 1328"/>
                <a:gd name="T11" fmla="*/ 372 w 372"/>
                <a:gd name="T12" fmla="*/ 1328 h 13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1328">
                  <a:moveTo>
                    <a:pt x="372" y="1328"/>
                  </a:moveTo>
                  <a:lnTo>
                    <a:pt x="0" y="132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Rectangle 97">
              <a:extLst>
                <a:ext uri="{FF2B5EF4-FFF2-40B4-BE49-F238E27FC236}">
                  <a16:creationId xmlns:a16="http://schemas.microsoft.com/office/drawing/2014/main" id="{BCEF4C97-47CF-9D41-85E4-B04CAB974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13" y="38576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4" name="Rectangle 98">
              <a:extLst>
                <a:ext uri="{FF2B5EF4-FFF2-40B4-BE49-F238E27FC236}">
                  <a16:creationId xmlns:a16="http://schemas.microsoft.com/office/drawing/2014/main" id="{3050E68E-B2E1-B847-88EA-BBFB7856D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6388" y="39544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5" name="Rectangle 99">
              <a:extLst>
                <a:ext uri="{FF2B5EF4-FFF2-40B4-BE49-F238E27FC236}">
                  <a16:creationId xmlns:a16="http://schemas.microsoft.com/office/drawing/2014/main" id="{4F0AB20D-3962-3141-A2E4-D80B333BE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3021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6" name="Rectangle 100">
              <a:extLst>
                <a:ext uri="{FF2B5EF4-FFF2-40B4-BE49-F238E27FC236}">
                  <a16:creationId xmlns:a16="http://schemas.microsoft.com/office/drawing/2014/main" id="{8B044C08-6E32-754A-ABFE-AE6BD7F23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563" y="4398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7" name="Rectangle 101">
              <a:extLst>
                <a:ext uri="{FF2B5EF4-FFF2-40B4-BE49-F238E27FC236}">
                  <a16:creationId xmlns:a16="http://schemas.microsoft.com/office/drawing/2014/main" id="{395CBF19-1966-AC44-827F-BBA7391E9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488" y="461486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88" name="Line 102">
              <a:extLst>
                <a:ext uri="{FF2B5EF4-FFF2-40B4-BE49-F238E27FC236}">
                  <a16:creationId xmlns:a16="http://schemas.microsoft.com/office/drawing/2014/main" id="{E0E12E46-0785-1B4B-8172-C55E09D12F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625" y="5033963"/>
              <a:ext cx="147638" cy="15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Rectangle 103">
              <a:extLst>
                <a:ext uri="{FF2B5EF4-FFF2-40B4-BE49-F238E27FC236}">
                  <a16:creationId xmlns:a16="http://schemas.microsoft.com/office/drawing/2014/main" id="{D70101E2-5CE0-C24D-B8C8-E24A16CBC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975" y="471011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0" name="Rectangle 104">
              <a:extLst>
                <a:ext uri="{FF2B5EF4-FFF2-40B4-BE49-F238E27FC236}">
                  <a16:creationId xmlns:a16="http://schemas.microsoft.com/office/drawing/2014/main" id="{4AAB6692-5A29-414D-9197-F6F653F17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506412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1" name="Rectangle 105">
              <a:extLst>
                <a:ext uri="{FF2B5EF4-FFF2-40B4-BE49-F238E27FC236}">
                  <a16:creationId xmlns:a16="http://schemas.microsoft.com/office/drawing/2014/main" id="{698715FE-1821-9D43-98AE-3C4E8869D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4413" y="5160963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2" name="Rectangle 106">
              <a:extLst>
                <a:ext uri="{FF2B5EF4-FFF2-40B4-BE49-F238E27FC236}">
                  <a16:creationId xmlns:a16="http://schemas.microsoft.com/office/drawing/2014/main" id="{B9055E26-1F16-0B4D-B990-546CC083F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263" y="51609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3" name="Rectangle 107">
              <a:extLst>
                <a:ext uri="{FF2B5EF4-FFF2-40B4-BE49-F238E27FC236}">
                  <a16:creationId xmlns:a16="http://schemas.microsoft.com/office/drawing/2014/main" id="{E167880A-AA67-4F43-B75B-4E88A0AEF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0613" y="5160963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4" name="Rectangle 108">
              <a:extLst>
                <a:ext uri="{FF2B5EF4-FFF2-40B4-BE49-F238E27FC236}">
                  <a16:creationId xmlns:a16="http://schemas.microsoft.com/office/drawing/2014/main" id="{7A5CAAE2-5E29-DF45-A7FE-42361C95B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2338" y="4027488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5" name="Rectangle 109">
              <a:extLst>
                <a:ext uri="{FF2B5EF4-FFF2-40B4-BE49-F238E27FC236}">
                  <a16:creationId xmlns:a16="http://schemas.microsoft.com/office/drawing/2014/main" id="{7D9D2799-7C39-CF42-B858-29E10E3C4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3300" y="4122738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096" name="Freeform 111">
              <a:extLst>
                <a:ext uri="{FF2B5EF4-FFF2-40B4-BE49-F238E27FC236}">
                  <a16:creationId xmlns:a16="http://schemas.microsoft.com/office/drawing/2014/main" id="{810CAB6D-6FF1-9845-9ACA-A8FD7F991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888" y="397827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112">
              <a:extLst>
                <a:ext uri="{FF2B5EF4-FFF2-40B4-BE49-F238E27FC236}">
                  <a16:creationId xmlns:a16="http://schemas.microsoft.com/office/drawing/2014/main" id="{6B3EFE5E-C565-3044-AB73-C90F89E77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288" y="4421188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113">
              <a:extLst>
                <a:ext uri="{FF2B5EF4-FFF2-40B4-BE49-F238E27FC236}">
                  <a16:creationId xmlns:a16="http://schemas.microsoft.com/office/drawing/2014/main" id="{AC9C8272-2E06-C343-B451-23BB94F80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4716463"/>
              <a:ext cx="42862" cy="42862"/>
            </a:xfrm>
            <a:custGeom>
              <a:avLst/>
              <a:gdLst>
                <a:gd name="T0" fmla="*/ 0 w 53"/>
                <a:gd name="T1" fmla="*/ 2147483646 h 53"/>
                <a:gd name="T2" fmla="*/ 2147483646 w 53"/>
                <a:gd name="T3" fmla="*/ 2147483646 h 53"/>
                <a:gd name="T4" fmla="*/ 2147483646 w 53"/>
                <a:gd name="T5" fmla="*/ 2147483646 h 53"/>
                <a:gd name="T6" fmla="*/ 2147483646 w 53"/>
                <a:gd name="T7" fmla="*/ 2147483646 h 53"/>
                <a:gd name="T8" fmla="*/ 2147483646 w 53"/>
                <a:gd name="T9" fmla="*/ 2147483646 h 53"/>
                <a:gd name="T10" fmla="*/ 2147483646 w 53"/>
                <a:gd name="T11" fmla="*/ 2147483646 h 53"/>
                <a:gd name="T12" fmla="*/ 2147483646 w 53"/>
                <a:gd name="T13" fmla="*/ 2147483646 h 53"/>
                <a:gd name="T14" fmla="*/ 2147483646 w 53"/>
                <a:gd name="T15" fmla="*/ 2147483646 h 53"/>
                <a:gd name="T16" fmla="*/ 2147483646 w 53"/>
                <a:gd name="T17" fmla="*/ 2147483646 h 53"/>
                <a:gd name="T18" fmla="*/ 2147483646 w 53"/>
                <a:gd name="T19" fmla="*/ 2147483646 h 53"/>
                <a:gd name="T20" fmla="*/ 2147483646 w 53"/>
                <a:gd name="T21" fmla="*/ 0 h 53"/>
                <a:gd name="T22" fmla="*/ 2147483646 w 53"/>
                <a:gd name="T23" fmla="*/ 0 h 53"/>
                <a:gd name="T24" fmla="*/ 2147483646 w 53"/>
                <a:gd name="T25" fmla="*/ 0 h 53"/>
                <a:gd name="T26" fmla="*/ 2147483646 w 53"/>
                <a:gd name="T27" fmla="*/ 2147483646 h 53"/>
                <a:gd name="T28" fmla="*/ 2147483646 w 53"/>
                <a:gd name="T29" fmla="*/ 2147483646 h 53"/>
                <a:gd name="T30" fmla="*/ 2147483646 w 53"/>
                <a:gd name="T31" fmla="*/ 2147483646 h 53"/>
                <a:gd name="T32" fmla="*/ 2147483646 w 53"/>
                <a:gd name="T33" fmla="*/ 2147483646 h 53"/>
                <a:gd name="T34" fmla="*/ 2147483646 w 53"/>
                <a:gd name="T35" fmla="*/ 2147483646 h 53"/>
                <a:gd name="T36" fmla="*/ 2147483646 w 53"/>
                <a:gd name="T37" fmla="*/ 2147483646 h 53"/>
                <a:gd name="T38" fmla="*/ 2147483646 w 53"/>
                <a:gd name="T39" fmla="*/ 2147483646 h 53"/>
                <a:gd name="T40" fmla="*/ 2147483646 w 53"/>
                <a:gd name="T41" fmla="*/ 2147483646 h 53"/>
                <a:gd name="T42" fmla="*/ 2147483646 w 53"/>
                <a:gd name="T43" fmla="*/ 2147483646 h 53"/>
                <a:gd name="T44" fmla="*/ 2147483646 w 53"/>
                <a:gd name="T45" fmla="*/ 2147483646 h 53"/>
                <a:gd name="T46" fmla="*/ 2147483646 w 53"/>
                <a:gd name="T47" fmla="*/ 2147483646 h 53"/>
                <a:gd name="T48" fmla="*/ 2147483646 w 53"/>
                <a:gd name="T49" fmla="*/ 2147483646 h 53"/>
                <a:gd name="T50" fmla="*/ 2147483646 w 53"/>
                <a:gd name="T51" fmla="*/ 2147483646 h 53"/>
                <a:gd name="T52" fmla="*/ 2147483646 w 53"/>
                <a:gd name="T53" fmla="*/ 2147483646 h 53"/>
                <a:gd name="T54" fmla="*/ 2147483646 w 53"/>
                <a:gd name="T55" fmla="*/ 2147483646 h 53"/>
                <a:gd name="T56" fmla="*/ 2147483646 w 53"/>
                <a:gd name="T57" fmla="*/ 2147483646 h 53"/>
                <a:gd name="T58" fmla="*/ 2147483646 w 53"/>
                <a:gd name="T59" fmla="*/ 2147483646 h 53"/>
                <a:gd name="T60" fmla="*/ 2147483646 w 53"/>
                <a:gd name="T61" fmla="*/ 2147483646 h 53"/>
                <a:gd name="T62" fmla="*/ 2147483646 w 53"/>
                <a:gd name="T63" fmla="*/ 2147483646 h 53"/>
                <a:gd name="T64" fmla="*/ 2147483646 w 53"/>
                <a:gd name="T65" fmla="*/ 2147483646 h 53"/>
                <a:gd name="T66" fmla="*/ 2147483646 w 53"/>
                <a:gd name="T67" fmla="*/ 2147483646 h 53"/>
                <a:gd name="T68" fmla="*/ 2147483646 w 53"/>
                <a:gd name="T69" fmla="*/ 2147483646 h 53"/>
                <a:gd name="T70" fmla="*/ 2147483646 w 53"/>
                <a:gd name="T71" fmla="*/ 2147483646 h 53"/>
                <a:gd name="T72" fmla="*/ 2147483646 w 53"/>
                <a:gd name="T73" fmla="*/ 2147483646 h 53"/>
                <a:gd name="T74" fmla="*/ 2147483646 w 53"/>
                <a:gd name="T75" fmla="*/ 2147483646 h 53"/>
                <a:gd name="T76" fmla="*/ 2147483646 w 53"/>
                <a:gd name="T77" fmla="*/ 2147483646 h 53"/>
                <a:gd name="T78" fmla="*/ 2147483646 w 53"/>
                <a:gd name="T79" fmla="*/ 2147483646 h 53"/>
                <a:gd name="T80" fmla="*/ 2147483646 w 53"/>
                <a:gd name="T81" fmla="*/ 2147483646 h 53"/>
                <a:gd name="T82" fmla="*/ 2147483646 w 53"/>
                <a:gd name="T83" fmla="*/ 2147483646 h 53"/>
                <a:gd name="T84" fmla="*/ 2147483646 w 53"/>
                <a:gd name="T85" fmla="*/ 2147483646 h 53"/>
                <a:gd name="T86" fmla="*/ 2147483646 w 53"/>
                <a:gd name="T87" fmla="*/ 2147483646 h 53"/>
                <a:gd name="T88" fmla="*/ 2147483646 w 53"/>
                <a:gd name="T89" fmla="*/ 2147483646 h 53"/>
                <a:gd name="T90" fmla="*/ 2147483646 w 53"/>
                <a:gd name="T91" fmla="*/ 2147483646 h 53"/>
                <a:gd name="T92" fmla="*/ 2147483646 w 53"/>
                <a:gd name="T93" fmla="*/ 2147483646 h 53"/>
                <a:gd name="T94" fmla="*/ 2147483646 w 53"/>
                <a:gd name="T95" fmla="*/ 2147483646 h 53"/>
                <a:gd name="T96" fmla="*/ 2147483646 w 53"/>
                <a:gd name="T97" fmla="*/ 2147483646 h 53"/>
                <a:gd name="T98" fmla="*/ 2147483646 w 53"/>
                <a:gd name="T99" fmla="*/ 2147483646 h 53"/>
                <a:gd name="T100" fmla="*/ 2147483646 w 53"/>
                <a:gd name="T101" fmla="*/ 2147483646 h 53"/>
                <a:gd name="T102" fmla="*/ 2147483646 w 53"/>
                <a:gd name="T103" fmla="*/ 2147483646 h 53"/>
                <a:gd name="T104" fmla="*/ 2147483646 w 53"/>
                <a:gd name="T105" fmla="*/ 2147483646 h 53"/>
                <a:gd name="T106" fmla="*/ 2147483646 w 53"/>
                <a:gd name="T107" fmla="*/ 2147483646 h 53"/>
                <a:gd name="T108" fmla="*/ 2147483646 w 53"/>
                <a:gd name="T109" fmla="*/ 2147483646 h 53"/>
                <a:gd name="T110" fmla="*/ 0 w 53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3"/>
                <a:gd name="T169" fmla="*/ 0 h 53"/>
                <a:gd name="T170" fmla="*/ 53 w 53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3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4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8"/>
                  </a:lnTo>
                  <a:lnTo>
                    <a:pt x="44" y="9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3" y="25"/>
                  </a:lnTo>
                  <a:lnTo>
                    <a:pt x="53" y="28"/>
                  </a:lnTo>
                  <a:lnTo>
                    <a:pt x="53" y="29"/>
                  </a:lnTo>
                  <a:lnTo>
                    <a:pt x="53" y="31"/>
                  </a:lnTo>
                  <a:lnTo>
                    <a:pt x="53" y="32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7"/>
                  </a:lnTo>
                  <a:lnTo>
                    <a:pt x="53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9" y="37"/>
                  </a:lnTo>
                  <a:lnTo>
                    <a:pt x="48" y="39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4"/>
                  </a:lnTo>
                  <a:lnTo>
                    <a:pt x="42" y="45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8" y="48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4" y="50"/>
                  </a:lnTo>
                  <a:lnTo>
                    <a:pt x="33" y="50"/>
                  </a:lnTo>
                  <a:lnTo>
                    <a:pt x="32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2" y="53"/>
                  </a:lnTo>
                  <a:lnTo>
                    <a:pt x="21" y="53"/>
                  </a:lnTo>
                  <a:lnTo>
                    <a:pt x="32" y="53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8" y="53"/>
                  </a:lnTo>
                  <a:lnTo>
                    <a:pt x="25" y="53"/>
                  </a:lnTo>
                  <a:lnTo>
                    <a:pt x="24" y="52"/>
                  </a:lnTo>
                  <a:lnTo>
                    <a:pt x="22" y="52"/>
                  </a:lnTo>
                  <a:lnTo>
                    <a:pt x="21" y="52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114">
              <a:extLst>
                <a:ext uri="{FF2B5EF4-FFF2-40B4-BE49-F238E27FC236}">
                  <a16:creationId xmlns:a16="http://schemas.microsoft.com/office/drawing/2014/main" id="{2A831992-413A-AE48-A1D0-927FBE6F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613" y="4568825"/>
              <a:ext cx="41275" cy="42863"/>
            </a:xfrm>
            <a:custGeom>
              <a:avLst/>
              <a:gdLst>
                <a:gd name="T0" fmla="*/ 0 w 54"/>
                <a:gd name="T1" fmla="*/ 2147483646 h 53"/>
                <a:gd name="T2" fmla="*/ 2147483646 w 54"/>
                <a:gd name="T3" fmla="*/ 2147483646 h 53"/>
                <a:gd name="T4" fmla="*/ 2147483646 w 54"/>
                <a:gd name="T5" fmla="*/ 2147483646 h 53"/>
                <a:gd name="T6" fmla="*/ 2147483646 w 54"/>
                <a:gd name="T7" fmla="*/ 2147483646 h 53"/>
                <a:gd name="T8" fmla="*/ 2147483646 w 54"/>
                <a:gd name="T9" fmla="*/ 2147483646 h 53"/>
                <a:gd name="T10" fmla="*/ 2147483646 w 54"/>
                <a:gd name="T11" fmla="*/ 2147483646 h 53"/>
                <a:gd name="T12" fmla="*/ 2147483646 w 54"/>
                <a:gd name="T13" fmla="*/ 2147483646 h 53"/>
                <a:gd name="T14" fmla="*/ 2147483646 w 54"/>
                <a:gd name="T15" fmla="*/ 2147483646 h 53"/>
                <a:gd name="T16" fmla="*/ 2147483646 w 54"/>
                <a:gd name="T17" fmla="*/ 2147483646 h 53"/>
                <a:gd name="T18" fmla="*/ 2147483646 w 54"/>
                <a:gd name="T19" fmla="*/ 2147483646 h 53"/>
                <a:gd name="T20" fmla="*/ 2147483646 w 54"/>
                <a:gd name="T21" fmla="*/ 0 h 53"/>
                <a:gd name="T22" fmla="*/ 2147483646 w 54"/>
                <a:gd name="T23" fmla="*/ 0 h 53"/>
                <a:gd name="T24" fmla="*/ 2147483646 w 54"/>
                <a:gd name="T25" fmla="*/ 0 h 53"/>
                <a:gd name="T26" fmla="*/ 2147483646 w 54"/>
                <a:gd name="T27" fmla="*/ 2147483646 h 53"/>
                <a:gd name="T28" fmla="*/ 2147483646 w 54"/>
                <a:gd name="T29" fmla="*/ 2147483646 h 53"/>
                <a:gd name="T30" fmla="*/ 2147483646 w 54"/>
                <a:gd name="T31" fmla="*/ 2147483646 h 53"/>
                <a:gd name="T32" fmla="*/ 2147483646 w 54"/>
                <a:gd name="T33" fmla="*/ 2147483646 h 53"/>
                <a:gd name="T34" fmla="*/ 2147483646 w 54"/>
                <a:gd name="T35" fmla="*/ 2147483646 h 53"/>
                <a:gd name="T36" fmla="*/ 2147483646 w 54"/>
                <a:gd name="T37" fmla="*/ 2147483646 h 53"/>
                <a:gd name="T38" fmla="*/ 2147483646 w 54"/>
                <a:gd name="T39" fmla="*/ 2147483646 h 53"/>
                <a:gd name="T40" fmla="*/ 2147483646 w 54"/>
                <a:gd name="T41" fmla="*/ 2147483646 h 53"/>
                <a:gd name="T42" fmla="*/ 2147483646 w 54"/>
                <a:gd name="T43" fmla="*/ 2147483646 h 53"/>
                <a:gd name="T44" fmla="*/ 2147483646 w 54"/>
                <a:gd name="T45" fmla="*/ 2147483646 h 53"/>
                <a:gd name="T46" fmla="*/ 2147483646 w 54"/>
                <a:gd name="T47" fmla="*/ 2147483646 h 53"/>
                <a:gd name="T48" fmla="*/ 2147483646 w 54"/>
                <a:gd name="T49" fmla="*/ 2147483646 h 53"/>
                <a:gd name="T50" fmla="*/ 2147483646 w 54"/>
                <a:gd name="T51" fmla="*/ 2147483646 h 53"/>
                <a:gd name="T52" fmla="*/ 2147483646 w 54"/>
                <a:gd name="T53" fmla="*/ 2147483646 h 53"/>
                <a:gd name="T54" fmla="*/ 2147483646 w 54"/>
                <a:gd name="T55" fmla="*/ 2147483646 h 53"/>
                <a:gd name="T56" fmla="*/ 2147483646 w 54"/>
                <a:gd name="T57" fmla="*/ 2147483646 h 53"/>
                <a:gd name="T58" fmla="*/ 2147483646 w 54"/>
                <a:gd name="T59" fmla="*/ 2147483646 h 53"/>
                <a:gd name="T60" fmla="*/ 2147483646 w 54"/>
                <a:gd name="T61" fmla="*/ 2147483646 h 53"/>
                <a:gd name="T62" fmla="*/ 2147483646 w 54"/>
                <a:gd name="T63" fmla="*/ 2147483646 h 53"/>
                <a:gd name="T64" fmla="*/ 2147483646 w 54"/>
                <a:gd name="T65" fmla="*/ 2147483646 h 53"/>
                <a:gd name="T66" fmla="*/ 2147483646 w 54"/>
                <a:gd name="T67" fmla="*/ 2147483646 h 53"/>
                <a:gd name="T68" fmla="*/ 2147483646 w 54"/>
                <a:gd name="T69" fmla="*/ 2147483646 h 53"/>
                <a:gd name="T70" fmla="*/ 2147483646 w 54"/>
                <a:gd name="T71" fmla="*/ 2147483646 h 53"/>
                <a:gd name="T72" fmla="*/ 2147483646 w 54"/>
                <a:gd name="T73" fmla="*/ 2147483646 h 53"/>
                <a:gd name="T74" fmla="*/ 2147483646 w 54"/>
                <a:gd name="T75" fmla="*/ 2147483646 h 53"/>
                <a:gd name="T76" fmla="*/ 2147483646 w 54"/>
                <a:gd name="T77" fmla="*/ 2147483646 h 53"/>
                <a:gd name="T78" fmla="*/ 2147483646 w 54"/>
                <a:gd name="T79" fmla="*/ 2147483646 h 53"/>
                <a:gd name="T80" fmla="*/ 2147483646 w 54"/>
                <a:gd name="T81" fmla="*/ 2147483646 h 53"/>
                <a:gd name="T82" fmla="*/ 2147483646 w 54"/>
                <a:gd name="T83" fmla="*/ 2147483646 h 53"/>
                <a:gd name="T84" fmla="*/ 2147483646 w 54"/>
                <a:gd name="T85" fmla="*/ 2147483646 h 53"/>
                <a:gd name="T86" fmla="*/ 2147483646 w 54"/>
                <a:gd name="T87" fmla="*/ 2147483646 h 53"/>
                <a:gd name="T88" fmla="*/ 2147483646 w 54"/>
                <a:gd name="T89" fmla="*/ 2147483646 h 53"/>
                <a:gd name="T90" fmla="*/ 2147483646 w 54"/>
                <a:gd name="T91" fmla="*/ 2147483646 h 53"/>
                <a:gd name="T92" fmla="*/ 2147483646 w 54"/>
                <a:gd name="T93" fmla="*/ 2147483646 h 53"/>
                <a:gd name="T94" fmla="*/ 2147483646 w 54"/>
                <a:gd name="T95" fmla="*/ 2147483646 h 53"/>
                <a:gd name="T96" fmla="*/ 2147483646 w 54"/>
                <a:gd name="T97" fmla="*/ 2147483646 h 53"/>
                <a:gd name="T98" fmla="*/ 2147483646 w 54"/>
                <a:gd name="T99" fmla="*/ 2147483646 h 53"/>
                <a:gd name="T100" fmla="*/ 2147483646 w 54"/>
                <a:gd name="T101" fmla="*/ 2147483646 h 53"/>
                <a:gd name="T102" fmla="*/ 2147483646 w 54"/>
                <a:gd name="T103" fmla="*/ 2147483646 h 53"/>
                <a:gd name="T104" fmla="*/ 2147483646 w 54"/>
                <a:gd name="T105" fmla="*/ 2147483646 h 53"/>
                <a:gd name="T106" fmla="*/ 2147483646 w 54"/>
                <a:gd name="T107" fmla="*/ 2147483646 h 53"/>
                <a:gd name="T108" fmla="*/ 2147483646 w 54"/>
                <a:gd name="T109" fmla="*/ 2147483646 h 53"/>
                <a:gd name="T110" fmla="*/ 0 w 54"/>
                <a:gd name="T111" fmla="*/ 2147483646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5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6" y="11"/>
                  </a:lnTo>
                  <a:lnTo>
                    <a:pt x="47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50" y="16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51" y="20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4"/>
                  </a:lnTo>
                  <a:lnTo>
                    <a:pt x="54" y="25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4" y="31"/>
                  </a:lnTo>
                  <a:lnTo>
                    <a:pt x="54" y="32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4" y="27"/>
                  </a:lnTo>
                  <a:lnTo>
                    <a:pt x="54" y="28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2"/>
                  </a:lnTo>
                  <a:lnTo>
                    <a:pt x="51" y="33"/>
                  </a:lnTo>
                  <a:lnTo>
                    <a:pt x="51" y="35"/>
                  </a:lnTo>
                  <a:lnTo>
                    <a:pt x="50" y="36"/>
                  </a:lnTo>
                  <a:lnTo>
                    <a:pt x="50" y="37"/>
                  </a:lnTo>
                  <a:lnTo>
                    <a:pt x="48" y="38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4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6"/>
                  </a:lnTo>
                  <a:lnTo>
                    <a:pt x="39" y="48"/>
                  </a:lnTo>
                  <a:lnTo>
                    <a:pt x="38" y="49"/>
                  </a:lnTo>
                  <a:lnTo>
                    <a:pt x="36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2" y="52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2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AutoShape 119">
              <a:extLst>
                <a:ext uri="{FF2B5EF4-FFF2-40B4-BE49-F238E27FC236}">
                  <a16:creationId xmlns:a16="http://schemas.microsoft.com/office/drawing/2014/main" id="{5C4D91AF-9590-284B-81A4-47E2FB25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913" y="539273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4101" name="AutoShape 121">
              <a:extLst>
                <a:ext uri="{FF2B5EF4-FFF2-40B4-BE49-F238E27FC236}">
                  <a16:creationId xmlns:a16="http://schemas.microsoft.com/office/drawing/2014/main" id="{366E958E-FD18-8442-8394-791997223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8450" y="4802188"/>
              <a:ext cx="596900" cy="4968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44036" name="Straight Arrow Connector 2">
            <a:extLst>
              <a:ext uri="{FF2B5EF4-FFF2-40B4-BE49-F238E27FC236}">
                <a16:creationId xmlns:a16="http://schemas.microsoft.com/office/drawing/2014/main" id="{8D0C5252-7E80-2747-A48C-9A69A3ECA3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837114" y="3367088"/>
            <a:ext cx="1114425" cy="685800"/>
          </a:xfrm>
          <a:prstGeom prst="straightConnector1">
            <a:avLst/>
          </a:prstGeom>
          <a:noFill/>
          <a:ln w="41275" algn="ctr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4037" name="Group 76">
            <a:extLst>
              <a:ext uri="{FF2B5EF4-FFF2-40B4-BE49-F238E27FC236}">
                <a16:creationId xmlns:a16="http://schemas.microsoft.com/office/drawing/2014/main" id="{4BF6A961-5BAE-E448-8319-2ABDE2577182}"/>
              </a:ext>
            </a:extLst>
          </p:cNvPr>
          <p:cNvGrpSpPr>
            <a:grpSpLocks/>
          </p:cNvGrpSpPr>
          <p:nvPr/>
        </p:nvGrpSpPr>
        <p:grpSpPr bwMode="auto">
          <a:xfrm>
            <a:off x="6899275" y="5130801"/>
            <a:ext cx="2947988" cy="461963"/>
            <a:chOff x="5740400" y="4267200"/>
            <a:chExt cx="2948243" cy="461665"/>
          </a:xfrm>
        </p:grpSpPr>
        <p:sp>
          <p:nvSpPr>
            <p:cNvPr id="44042" name="TextBox 77">
              <a:extLst>
                <a:ext uri="{FF2B5EF4-FFF2-40B4-BE49-F238E27FC236}">
                  <a16:creationId xmlns:a16="http://schemas.microsoft.com/office/drawing/2014/main" id="{F0B97693-BE8C-F043-9CB4-DDC17BC1F4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0400" y="4267200"/>
              <a:ext cx="29482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c</a:t>
              </a:r>
              <a:r>
                <a:rPr lang="en-US" altLang="en-US" b="0" i="1" baseline="-25000">
                  <a:latin typeface="Times" pitchFamily="2" charset="0"/>
                </a:rPr>
                <a:t>i+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 i="1" baseline="-25000">
                  <a:latin typeface="Times" pitchFamily="2" charset="0"/>
                </a:rPr>
                <a:t> </a:t>
              </a:r>
              <a:r>
                <a:rPr lang="en-US" altLang="en-US" b="0" i="1">
                  <a:latin typeface="Times" pitchFamily="2" charset="0"/>
                </a:rPr>
                <a:t>=</a:t>
              </a:r>
              <a:r>
                <a:rPr lang="en-US" altLang="en-US" b="0">
                  <a:latin typeface="Times" pitchFamily="2" charset="0"/>
                </a:rPr>
                <a:t>( </a:t>
              </a: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+ y</a:t>
              </a:r>
              <a:r>
                <a:rPr lang="en-US" altLang="en-US" b="0" i="1" baseline="-25000">
                  <a:latin typeface="Times" pitchFamily="2" charset="0"/>
                </a:rPr>
                <a:t>i </a:t>
              </a:r>
              <a:r>
                <a:rPr lang="en-US" altLang="en-US" b="0">
                  <a:latin typeface="Times" pitchFamily="2" charset="0"/>
                </a:rPr>
                <a:t>)</a:t>
              </a:r>
              <a:r>
                <a:rPr lang="en-US" altLang="en-US" b="0" i="1">
                  <a:latin typeface="Times" pitchFamily="2" charset="0"/>
                </a:rPr>
                <a:t>c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>
                  <a:latin typeface="Times" pitchFamily="2" charset="0"/>
                </a:rPr>
                <a:t> + </a:t>
              </a: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y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</a:p>
          </p:txBody>
        </p:sp>
        <p:sp>
          <p:nvSpPr>
            <p:cNvPr id="79" name="Donut 78">
              <a:extLst>
                <a:ext uri="{FF2B5EF4-FFF2-40B4-BE49-F238E27FC236}">
                  <a16:creationId xmlns:a16="http://schemas.microsoft.com/office/drawing/2014/main" id="{36296C9A-99D4-DC42-A24F-704D74930224}"/>
                </a:ext>
              </a:extLst>
            </p:cNvPr>
            <p:cNvSpPr/>
            <p:nvPr/>
          </p:nvSpPr>
          <p:spPr bwMode="auto">
            <a:xfrm>
              <a:off x="6923190" y="4397291"/>
              <a:ext cx="269898" cy="250663"/>
            </a:xfrm>
            <a:prstGeom prst="donut">
              <a:avLst>
                <a:gd name="adj" fmla="val 6948"/>
              </a:avLst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</p:grpSp>
      <p:grpSp>
        <p:nvGrpSpPr>
          <p:cNvPr id="44038" name="Group 79">
            <a:extLst>
              <a:ext uri="{FF2B5EF4-FFF2-40B4-BE49-F238E27FC236}">
                <a16:creationId xmlns:a16="http://schemas.microsoft.com/office/drawing/2014/main" id="{43715F3A-900C-004F-9D15-4598C81D6428}"/>
              </a:ext>
            </a:extLst>
          </p:cNvPr>
          <p:cNvGrpSpPr>
            <a:grpSpLocks/>
          </p:cNvGrpSpPr>
          <p:nvPr/>
        </p:nvGrpSpPr>
        <p:grpSpPr bwMode="auto">
          <a:xfrm>
            <a:off x="7283450" y="4241801"/>
            <a:ext cx="2312988" cy="461963"/>
            <a:chOff x="5740400" y="4267200"/>
            <a:chExt cx="2313454" cy="461665"/>
          </a:xfrm>
        </p:grpSpPr>
        <p:sp>
          <p:nvSpPr>
            <p:cNvPr id="44040" name="TextBox 80">
              <a:extLst>
                <a:ext uri="{FF2B5EF4-FFF2-40B4-BE49-F238E27FC236}">
                  <a16:creationId xmlns:a16="http://schemas.microsoft.com/office/drawing/2014/main" id="{537019F0-2381-684C-9529-BB80DF27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0400" y="4267200"/>
              <a:ext cx="23134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  s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= x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 i="1">
                  <a:latin typeface="Times" pitchFamily="2" charset="0"/>
                </a:rPr>
                <a:t> + y</a:t>
              </a:r>
              <a:r>
                <a:rPr lang="en-US" altLang="en-US" b="0" i="1" baseline="-25000">
                  <a:latin typeface="Times" pitchFamily="2" charset="0"/>
                </a:rPr>
                <a:t>i  </a:t>
              </a:r>
              <a:r>
                <a:rPr lang="en-US" altLang="en-US" b="0" i="1">
                  <a:latin typeface="Times" pitchFamily="2" charset="0"/>
                </a:rPr>
                <a:t>+</a:t>
              </a:r>
              <a:r>
                <a:rPr lang="en-US" altLang="en-US" b="0" i="1" baseline="-25000">
                  <a:latin typeface="Times" pitchFamily="2" charset="0"/>
                </a:rPr>
                <a:t>  </a:t>
              </a:r>
              <a:r>
                <a:rPr lang="en-US" altLang="en-US" b="0" i="1">
                  <a:latin typeface="Times" pitchFamily="2" charset="0"/>
                </a:rPr>
                <a:t>c</a:t>
              </a:r>
              <a:r>
                <a:rPr lang="en-US" altLang="en-US" b="0" i="1" baseline="-25000">
                  <a:latin typeface="Times" pitchFamily="2" charset="0"/>
                </a:rPr>
                <a:t>i</a:t>
              </a:r>
              <a:r>
                <a:rPr lang="en-US" altLang="en-US" b="0">
                  <a:latin typeface="Times" pitchFamily="2" charset="0"/>
                </a:rPr>
                <a:t> </a:t>
              </a:r>
              <a:endParaRPr lang="en-US" altLang="en-US" b="0" i="1" baseline="-25000">
                <a:latin typeface="Times" pitchFamily="2" charset="0"/>
              </a:endParaRPr>
            </a:p>
          </p:txBody>
        </p:sp>
        <p:sp>
          <p:nvSpPr>
            <p:cNvPr id="82" name="Donut 81">
              <a:extLst>
                <a:ext uri="{FF2B5EF4-FFF2-40B4-BE49-F238E27FC236}">
                  <a16:creationId xmlns:a16="http://schemas.microsoft.com/office/drawing/2014/main" id="{99E3361E-A405-6C45-8EA1-6F5B2478966B}"/>
                </a:ext>
              </a:extLst>
            </p:cNvPr>
            <p:cNvSpPr/>
            <p:nvPr/>
          </p:nvSpPr>
          <p:spPr bwMode="auto">
            <a:xfrm>
              <a:off x="6745490" y="4397291"/>
              <a:ext cx="269929" cy="250663"/>
            </a:xfrm>
            <a:prstGeom prst="donut">
              <a:avLst>
                <a:gd name="adj" fmla="val 6948"/>
              </a:avLst>
            </a:prstGeom>
            <a:solidFill>
              <a:schemeClr val="tx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</p:grpSp>
      <p:sp>
        <p:nvSpPr>
          <p:cNvPr id="83" name="Donut 82">
            <a:extLst>
              <a:ext uri="{FF2B5EF4-FFF2-40B4-BE49-F238E27FC236}">
                <a16:creationId xmlns:a16="http://schemas.microsoft.com/office/drawing/2014/main" id="{FC45FC04-93E0-F243-8371-5AE345CF4C8F}"/>
              </a:ext>
            </a:extLst>
          </p:cNvPr>
          <p:cNvSpPr/>
          <p:nvPr/>
        </p:nvSpPr>
        <p:spPr bwMode="auto">
          <a:xfrm>
            <a:off x="8859839" y="4371976"/>
            <a:ext cx="269875" cy="250825"/>
          </a:xfrm>
          <a:prstGeom prst="donut">
            <a:avLst>
              <a:gd name="adj" fmla="val 6948"/>
            </a:avLst>
          </a:prstGeom>
          <a:solidFill>
            <a:schemeClr val="tx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Line 4">
            <a:extLst>
              <a:ext uri="{FF2B5EF4-FFF2-40B4-BE49-F238E27FC236}">
                <a16:creationId xmlns:a16="http://schemas.microsoft.com/office/drawing/2014/main" id="{E7C4D4F5-3B76-B34F-83A3-CFAEA52CFA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4" y="4000500"/>
            <a:ext cx="23193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8" name="Freeform 5">
            <a:extLst>
              <a:ext uri="{FF2B5EF4-FFF2-40B4-BE49-F238E27FC236}">
                <a16:creationId xmlns:a16="http://schemas.microsoft.com/office/drawing/2014/main" id="{02FAD84C-3292-7C43-8973-0A3BAA793F75}"/>
              </a:ext>
            </a:extLst>
          </p:cNvPr>
          <p:cNvSpPr>
            <a:spLocks/>
          </p:cNvSpPr>
          <p:nvPr/>
        </p:nvSpPr>
        <p:spPr bwMode="auto">
          <a:xfrm>
            <a:off x="5619751" y="5033964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59" name="Line 6">
            <a:extLst>
              <a:ext uri="{FF2B5EF4-FFF2-40B4-BE49-F238E27FC236}">
                <a16:creationId xmlns:a16="http://schemas.microsoft.com/office/drawing/2014/main" id="{0C9A9E8E-8B54-6D47-8A05-1B30B662AC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1" y="5033964"/>
            <a:ext cx="168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Freeform 8">
            <a:extLst>
              <a:ext uri="{FF2B5EF4-FFF2-40B4-BE49-F238E27FC236}">
                <a16:creationId xmlns:a16="http://schemas.microsoft.com/office/drawing/2014/main" id="{CCFBFA51-80E9-3B43-99C9-928192F209CC}"/>
              </a:ext>
            </a:extLst>
          </p:cNvPr>
          <p:cNvSpPr>
            <a:spLocks/>
          </p:cNvSpPr>
          <p:nvPr/>
        </p:nvSpPr>
        <p:spPr bwMode="auto">
          <a:xfrm>
            <a:off x="4733926" y="520223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9">
            <a:extLst>
              <a:ext uri="{FF2B5EF4-FFF2-40B4-BE49-F238E27FC236}">
                <a16:creationId xmlns:a16="http://schemas.microsoft.com/office/drawing/2014/main" id="{504F842D-D2E1-444D-B352-9B6CCF33825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520223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Freeform 10">
            <a:extLst>
              <a:ext uri="{FF2B5EF4-FFF2-40B4-BE49-F238E27FC236}">
                <a16:creationId xmlns:a16="http://schemas.microsoft.com/office/drawing/2014/main" id="{60C410DD-70FB-EF47-9E58-533F9488F870}"/>
              </a:ext>
            </a:extLst>
          </p:cNvPr>
          <p:cNvSpPr>
            <a:spLocks/>
          </p:cNvSpPr>
          <p:nvPr/>
        </p:nvSpPr>
        <p:spPr bwMode="auto">
          <a:xfrm>
            <a:off x="4733926" y="4886325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3" name="Line 11">
            <a:extLst>
              <a:ext uri="{FF2B5EF4-FFF2-40B4-BE49-F238E27FC236}">
                <a16:creationId xmlns:a16="http://schemas.microsoft.com/office/drawing/2014/main" id="{355F7BA6-3CDA-3D49-B21B-DBC231ADFF5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4886325"/>
            <a:ext cx="2952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4" name="Line 14">
            <a:extLst>
              <a:ext uri="{FF2B5EF4-FFF2-40B4-BE49-F238E27FC236}">
                <a16:creationId xmlns:a16="http://schemas.microsoft.com/office/drawing/2014/main" id="{33CF9E15-DC3B-874A-8746-00CE012103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443414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15">
            <a:extLst>
              <a:ext uri="{FF2B5EF4-FFF2-40B4-BE49-F238E27FC236}">
                <a16:creationId xmlns:a16="http://schemas.microsoft.com/office/drawing/2014/main" id="{05168B3A-7368-2C42-810F-EA89375E184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738689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6" name="Line 16">
            <a:extLst>
              <a:ext uri="{FF2B5EF4-FFF2-40B4-BE49-F238E27FC236}">
                <a16:creationId xmlns:a16="http://schemas.microsoft.com/office/drawing/2014/main" id="{ED627D19-DEBC-194F-AC24-96BAE84D8A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4591050"/>
            <a:ext cx="1476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7" name="Freeform 17">
            <a:extLst>
              <a:ext uri="{FF2B5EF4-FFF2-40B4-BE49-F238E27FC236}">
                <a16:creationId xmlns:a16="http://schemas.microsoft.com/office/drawing/2014/main" id="{5A8FC330-825A-AB40-BCA6-875C551DB7B6}"/>
              </a:ext>
            </a:extLst>
          </p:cNvPr>
          <p:cNvSpPr>
            <a:spLocks/>
          </p:cNvSpPr>
          <p:nvPr/>
        </p:nvSpPr>
        <p:spPr bwMode="auto">
          <a:xfrm>
            <a:off x="3516313" y="4343401"/>
            <a:ext cx="628650" cy="250825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59" y="0"/>
                </a:lnTo>
                <a:lnTo>
                  <a:pt x="85" y="0"/>
                </a:lnTo>
                <a:lnTo>
                  <a:pt x="111" y="0"/>
                </a:lnTo>
                <a:lnTo>
                  <a:pt x="133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0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0" y="0"/>
                </a:lnTo>
                <a:lnTo>
                  <a:pt x="317" y="0"/>
                </a:lnTo>
                <a:lnTo>
                  <a:pt x="322" y="0"/>
                </a:lnTo>
                <a:lnTo>
                  <a:pt x="327" y="0"/>
                </a:lnTo>
                <a:lnTo>
                  <a:pt x="333" y="0"/>
                </a:lnTo>
                <a:lnTo>
                  <a:pt x="335" y="0"/>
                </a:lnTo>
                <a:lnTo>
                  <a:pt x="339" y="1"/>
                </a:lnTo>
                <a:lnTo>
                  <a:pt x="342" y="1"/>
                </a:lnTo>
                <a:lnTo>
                  <a:pt x="345" y="1"/>
                </a:lnTo>
                <a:lnTo>
                  <a:pt x="347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58" y="1"/>
                </a:lnTo>
                <a:lnTo>
                  <a:pt x="361" y="1"/>
                </a:lnTo>
                <a:lnTo>
                  <a:pt x="363" y="1"/>
                </a:lnTo>
                <a:lnTo>
                  <a:pt x="365" y="2"/>
                </a:lnTo>
                <a:lnTo>
                  <a:pt x="366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4" y="2"/>
                </a:lnTo>
                <a:lnTo>
                  <a:pt x="375" y="2"/>
                </a:lnTo>
                <a:lnTo>
                  <a:pt x="376" y="2"/>
                </a:lnTo>
                <a:lnTo>
                  <a:pt x="378" y="2"/>
                </a:lnTo>
                <a:lnTo>
                  <a:pt x="379" y="2"/>
                </a:lnTo>
                <a:lnTo>
                  <a:pt x="380" y="2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4"/>
                </a:lnTo>
                <a:lnTo>
                  <a:pt x="391" y="4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6"/>
                </a:lnTo>
                <a:lnTo>
                  <a:pt x="403" y="6"/>
                </a:lnTo>
                <a:lnTo>
                  <a:pt x="406" y="6"/>
                </a:lnTo>
                <a:lnTo>
                  <a:pt x="408" y="6"/>
                </a:lnTo>
                <a:lnTo>
                  <a:pt x="410" y="6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6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2" y="9"/>
                </a:lnTo>
                <a:lnTo>
                  <a:pt x="423" y="9"/>
                </a:lnTo>
                <a:lnTo>
                  <a:pt x="424" y="9"/>
                </a:lnTo>
                <a:lnTo>
                  <a:pt x="426" y="9"/>
                </a:lnTo>
                <a:lnTo>
                  <a:pt x="427" y="10"/>
                </a:lnTo>
                <a:lnTo>
                  <a:pt x="428" y="10"/>
                </a:lnTo>
                <a:lnTo>
                  <a:pt x="430" y="10"/>
                </a:lnTo>
                <a:lnTo>
                  <a:pt x="431" y="10"/>
                </a:lnTo>
                <a:lnTo>
                  <a:pt x="432" y="10"/>
                </a:lnTo>
                <a:lnTo>
                  <a:pt x="434" y="12"/>
                </a:lnTo>
                <a:lnTo>
                  <a:pt x="435" y="12"/>
                </a:lnTo>
                <a:lnTo>
                  <a:pt x="436" y="12"/>
                </a:lnTo>
                <a:lnTo>
                  <a:pt x="439" y="13"/>
                </a:lnTo>
                <a:lnTo>
                  <a:pt x="440" y="13"/>
                </a:lnTo>
                <a:lnTo>
                  <a:pt x="442" y="13"/>
                </a:lnTo>
                <a:lnTo>
                  <a:pt x="443" y="14"/>
                </a:lnTo>
                <a:lnTo>
                  <a:pt x="444" y="14"/>
                </a:lnTo>
                <a:lnTo>
                  <a:pt x="447" y="16"/>
                </a:lnTo>
                <a:lnTo>
                  <a:pt x="448" y="16"/>
                </a:lnTo>
                <a:lnTo>
                  <a:pt x="451" y="17"/>
                </a:lnTo>
                <a:lnTo>
                  <a:pt x="454" y="17"/>
                </a:lnTo>
                <a:lnTo>
                  <a:pt x="455" y="18"/>
                </a:lnTo>
                <a:lnTo>
                  <a:pt x="458" y="18"/>
                </a:lnTo>
                <a:lnTo>
                  <a:pt x="460" y="20"/>
                </a:lnTo>
                <a:lnTo>
                  <a:pt x="463" y="20"/>
                </a:lnTo>
                <a:lnTo>
                  <a:pt x="464" y="21"/>
                </a:lnTo>
                <a:lnTo>
                  <a:pt x="467" y="21"/>
                </a:lnTo>
                <a:lnTo>
                  <a:pt x="468" y="22"/>
                </a:lnTo>
                <a:lnTo>
                  <a:pt x="469" y="22"/>
                </a:lnTo>
                <a:lnTo>
                  <a:pt x="471" y="24"/>
                </a:lnTo>
                <a:lnTo>
                  <a:pt x="472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8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3"/>
                </a:lnTo>
                <a:lnTo>
                  <a:pt x="497" y="34"/>
                </a:lnTo>
                <a:lnTo>
                  <a:pt x="500" y="36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8" y="40"/>
                </a:lnTo>
                <a:lnTo>
                  <a:pt x="509" y="40"/>
                </a:lnTo>
                <a:lnTo>
                  <a:pt x="512" y="41"/>
                </a:lnTo>
                <a:lnTo>
                  <a:pt x="513" y="42"/>
                </a:lnTo>
                <a:lnTo>
                  <a:pt x="515" y="42"/>
                </a:lnTo>
                <a:lnTo>
                  <a:pt x="516" y="43"/>
                </a:lnTo>
                <a:lnTo>
                  <a:pt x="517" y="43"/>
                </a:lnTo>
                <a:lnTo>
                  <a:pt x="519" y="45"/>
                </a:lnTo>
                <a:lnTo>
                  <a:pt x="520" y="45"/>
                </a:lnTo>
                <a:lnTo>
                  <a:pt x="521" y="46"/>
                </a:lnTo>
                <a:lnTo>
                  <a:pt x="523" y="46"/>
                </a:lnTo>
                <a:lnTo>
                  <a:pt x="524" y="47"/>
                </a:lnTo>
                <a:lnTo>
                  <a:pt x="525" y="47"/>
                </a:lnTo>
                <a:lnTo>
                  <a:pt x="527" y="49"/>
                </a:lnTo>
                <a:lnTo>
                  <a:pt x="528" y="49"/>
                </a:lnTo>
                <a:lnTo>
                  <a:pt x="529" y="50"/>
                </a:lnTo>
                <a:lnTo>
                  <a:pt x="531" y="50"/>
                </a:lnTo>
                <a:lnTo>
                  <a:pt x="532" y="51"/>
                </a:lnTo>
                <a:lnTo>
                  <a:pt x="533" y="53"/>
                </a:lnTo>
                <a:lnTo>
                  <a:pt x="535" y="53"/>
                </a:lnTo>
                <a:lnTo>
                  <a:pt x="536" y="54"/>
                </a:lnTo>
                <a:lnTo>
                  <a:pt x="537" y="54"/>
                </a:lnTo>
                <a:lnTo>
                  <a:pt x="539" y="55"/>
                </a:lnTo>
                <a:lnTo>
                  <a:pt x="540" y="55"/>
                </a:lnTo>
                <a:lnTo>
                  <a:pt x="541" y="57"/>
                </a:lnTo>
                <a:lnTo>
                  <a:pt x="543" y="57"/>
                </a:lnTo>
                <a:lnTo>
                  <a:pt x="544" y="58"/>
                </a:lnTo>
                <a:lnTo>
                  <a:pt x="545" y="59"/>
                </a:lnTo>
                <a:lnTo>
                  <a:pt x="548" y="59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3"/>
                </a:lnTo>
                <a:lnTo>
                  <a:pt x="556" y="65"/>
                </a:lnTo>
                <a:lnTo>
                  <a:pt x="557" y="66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5" y="70"/>
                </a:lnTo>
                <a:lnTo>
                  <a:pt x="566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2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7"/>
                </a:lnTo>
                <a:lnTo>
                  <a:pt x="578" y="78"/>
                </a:lnTo>
                <a:lnTo>
                  <a:pt x="580" y="79"/>
                </a:lnTo>
                <a:lnTo>
                  <a:pt x="581" y="79"/>
                </a:lnTo>
                <a:lnTo>
                  <a:pt x="582" y="81"/>
                </a:lnTo>
                <a:lnTo>
                  <a:pt x="584" y="82"/>
                </a:lnTo>
                <a:lnTo>
                  <a:pt x="585" y="82"/>
                </a:lnTo>
                <a:lnTo>
                  <a:pt x="586" y="83"/>
                </a:lnTo>
                <a:lnTo>
                  <a:pt x="588" y="85"/>
                </a:lnTo>
                <a:lnTo>
                  <a:pt x="589" y="85"/>
                </a:lnTo>
                <a:lnTo>
                  <a:pt x="590" y="86"/>
                </a:lnTo>
                <a:lnTo>
                  <a:pt x="592" y="87"/>
                </a:lnTo>
                <a:lnTo>
                  <a:pt x="593" y="87"/>
                </a:lnTo>
                <a:lnTo>
                  <a:pt x="594" y="89"/>
                </a:lnTo>
                <a:lnTo>
                  <a:pt x="596" y="89"/>
                </a:lnTo>
                <a:lnTo>
                  <a:pt x="597" y="90"/>
                </a:lnTo>
                <a:lnTo>
                  <a:pt x="598" y="91"/>
                </a:lnTo>
                <a:lnTo>
                  <a:pt x="600" y="91"/>
                </a:lnTo>
                <a:lnTo>
                  <a:pt x="600" y="93"/>
                </a:lnTo>
                <a:lnTo>
                  <a:pt x="601" y="93"/>
                </a:lnTo>
                <a:lnTo>
                  <a:pt x="602" y="94"/>
                </a:lnTo>
                <a:lnTo>
                  <a:pt x="604" y="94"/>
                </a:lnTo>
                <a:lnTo>
                  <a:pt x="604" y="95"/>
                </a:lnTo>
                <a:lnTo>
                  <a:pt x="605" y="95"/>
                </a:lnTo>
                <a:lnTo>
                  <a:pt x="606" y="97"/>
                </a:lnTo>
                <a:lnTo>
                  <a:pt x="608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2" y="101"/>
                </a:lnTo>
                <a:lnTo>
                  <a:pt x="613" y="102"/>
                </a:lnTo>
                <a:lnTo>
                  <a:pt x="614" y="102"/>
                </a:lnTo>
                <a:lnTo>
                  <a:pt x="614" y="103"/>
                </a:lnTo>
                <a:lnTo>
                  <a:pt x="616" y="105"/>
                </a:lnTo>
                <a:lnTo>
                  <a:pt x="617" y="105"/>
                </a:lnTo>
                <a:lnTo>
                  <a:pt x="618" y="106"/>
                </a:lnTo>
                <a:lnTo>
                  <a:pt x="620" y="107"/>
                </a:lnTo>
                <a:lnTo>
                  <a:pt x="621" y="107"/>
                </a:lnTo>
                <a:lnTo>
                  <a:pt x="621" y="109"/>
                </a:lnTo>
                <a:lnTo>
                  <a:pt x="622" y="109"/>
                </a:lnTo>
                <a:lnTo>
                  <a:pt x="622" y="110"/>
                </a:lnTo>
                <a:lnTo>
                  <a:pt x="624" y="110"/>
                </a:lnTo>
                <a:lnTo>
                  <a:pt x="625" y="111"/>
                </a:lnTo>
                <a:lnTo>
                  <a:pt x="626" y="111"/>
                </a:lnTo>
                <a:lnTo>
                  <a:pt x="626" y="113"/>
                </a:lnTo>
                <a:lnTo>
                  <a:pt x="628" y="113"/>
                </a:lnTo>
                <a:lnTo>
                  <a:pt x="628" y="114"/>
                </a:lnTo>
                <a:lnTo>
                  <a:pt x="629" y="114"/>
                </a:lnTo>
                <a:lnTo>
                  <a:pt x="630" y="115"/>
                </a:lnTo>
                <a:lnTo>
                  <a:pt x="632" y="115"/>
                </a:lnTo>
                <a:lnTo>
                  <a:pt x="632" y="117"/>
                </a:lnTo>
                <a:lnTo>
                  <a:pt x="633" y="117"/>
                </a:lnTo>
                <a:lnTo>
                  <a:pt x="634" y="118"/>
                </a:lnTo>
                <a:lnTo>
                  <a:pt x="636" y="119"/>
                </a:lnTo>
                <a:lnTo>
                  <a:pt x="637" y="119"/>
                </a:lnTo>
                <a:lnTo>
                  <a:pt x="638" y="121"/>
                </a:lnTo>
                <a:lnTo>
                  <a:pt x="640" y="122"/>
                </a:lnTo>
                <a:lnTo>
                  <a:pt x="641" y="122"/>
                </a:lnTo>
                <a:lnTo>
                  <a:pt x="642" y="123"/>
                </a:lnTo>
                <a:lnTo>
                  <a:pt x="644" y="125"/>
                </a:lnTo>
                <a:lnTo>
                  <a:pt x="645" y="125"/>
                </a:lnTo>
                <a:lnTo>
                  <a:pt x="645" y="126"/>
                </a:lnTo>
                <a:lnTo>
                  <a:pt x="646" y="126"/>
                </a:lnTo>
                <a:lnTo>
                  <a:pt x="647" y="127"/>
                </a:lnTo>
                <a:lnTo>
                  <a:pt x="649" y="127"/>
                </a:lnTo>
                <a:lnTo>
                  <a:pt x="649" y="129"/>
                </a:lnTo>
                <a:lnTo>
                  <a:pt x="650" y="129"/>
                </a:lnTo>
                <a:lnTo>
                  <a:pt x="650" y="130"/>
                </a:lnTo>
                <a:lnTo>
                  <a:pt x="651" y="130"/>
                </a:lnTo>
                <a:lnTo>
                  <a:pt x="651" y="131"/>
                </a:lnTo>
                <a:lnTo>
                  <a:pt x="653" y="131"/>
                </a:lnTo>
                <a:lnTo>
                  <a:pt x="654" y="133"/>
                </a:lnTo>
                <a:lnTo>
                  <a:pt x="655" y="134"/>
                </a:lnTo>
                <a:lnTo>
                  <a:pt x="657" y="135"/>
                </a:lnTo>
                <a:lnTo>
                  <a:pt x="658" y="136"/>
                </a:lnTo>
                <a:lnTo>
                  <a:pt x="659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1" y="151"/>
                </a:lnTo>
                <a:lnTo>
                  <a:pt x="673" y="152"/>
                </a:lnTo>
                <a:lnTo>
                  <a:pt x="674" y="152"/>
                </a:lnTo>
                <a:lnTo>
                  <a:pt x="675" y="154"/>
                </a:lnTo>
                <a:lnTo>
                  <a:pt x="675" y="155"/>
                </a:lnTo>
                <a:lnTo>
                  <a:pt x="677" y="155"/>
                </a:lnTo>
                <a:lnTo>
                  <a:pt x="677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59"/>
                </a:lnTo>
                <a:lnTo>
                  <a:pt x="681" y="160"/>
                </a:lnTo>
                <a:lnTo>
                  <a:pt x="682" y="162"/>
                </a:lnTo>
                <a:lnTo>
                  <a:pt x="683" y="163"/>
                </a:lnTo>
                <a:lnTo>
                  <a:pt x="683" y="164"/>
                </a:lnTo>
                <a:lnTo>
                  <a:pt x="685" y="164"/>
                </a:lnTo>
                <a:lnTo>
                  <a:pt x="686" y="166"/>
                </a:lnTo>
                <a:lnTo>
                  <a:pt x="686" y="167"/>
                </a:lnTo>
                <a:lnTo>
                  <a:pt x="687" y="168"/>
                </a:lnTo>
                <a:lnTo>
                  <a:pt x="689" y="168"/>
                </a:lnTo>
                <a:lnTo>
                  <a:pt x="689" y="170"/>
                </a:lnTo>
                <a:lnTo>
                  <a:pt x="690" y="171"/>
                </a:lnTo>
                <a:lnTo>
                  <a:pt x="691" y="172"/>
                </a:lnTo>
                <a:lnTo>
                  <a:pt x="693" y="174"/>
                </a:lnTo>
                <a:lnTo>
                  <a:pt x="694" y="175"/>
                </a:lnTo>
                <a:lnTo>
                  <a:pt x="695" y="178"/>
                </a:lnTo>
                <a:lnTo>
                  <a:pt x="697" y="179"/>
                </a:lnTo>
                <a:lnTo>
                  <a:pt x="698" y="180"/>
                </a:lnTo>
                <a:lnTo>
                  <a:pt x="699" y="183"/>
                </a:lnTo>
                <a:lnTo>
                  <a:pt x="701" y="184"/>
                </a:lnTo>
                <a:lnTo>
                  <a:pt x="702" y="186"/>
                </a:lnTo>
                <a:lnTo>
                  <a:pt x="703" y="187"/>
                </a:lnTo>
                <a:lnTo>
                  <a:pt x="705" y="188"/>
                </a:lnTo>
                <a:lnTo>
                  <a:pt x="706" y="190"/>
                </a:lnTo>
                <a:lnTo>
                  <a:pt x="707" y="191"/>
                </a:lnTo>
                <a:lnTo>
                  <a:pt x="707" y="192"/>
                </a:lnTo>
                <a:lnTo>
                  <a:pt x="709" y="194"/>
                </a:lnTo>
                <a:lnTo>
                  <a:pt x="710" y="195"/>
                </a:lnTo>
                <a:lnTo>
                  <a:pt x="710" y="196"/>
                </a:lnTo>
                <a:lnTo>
                  <a:pt x="711" y="198"/>
                </a:lnTo>
                <a:lnTo>
                  <a:pt x="713" y="198"/>
                </a:lnTo>
                <a:lnTo>
                  <a:pt x="713" y="199"/>
                </a:lnTo>
                <a:lnTo>
                  <a:pt x="714" y="200"/>
                </a:lnTo>
                <a:lnTo>
                  <a:pt x="715" y="202"/>
                </a:lnTo>
                <a:lnTo>
                  <a:pt x="717" y="203"/>
                </a:lnTo>
                <a:lnTo>
                  <a:pt x="717" y="204"/>
                </a:lnTo>
                <a:lnTo>
                  <a:pt x="718" y="206"/>
                </a:lnTo>
                <a:lnTo>
                  <a:pt x="719" y="207"/>
                </a:lnTo>
                <a:lnTo>
                  <a:pt x="721" y="208"/>
                </a:lnTo>
                <a:lnTo>
                  <a:pt x="722" y="210"/>
                </a:lnTo>
                <a:lnTo>
                  <a:pt x="722" y="211"/>
                </a:lnTo>
                <a:lnTo>
                  <a:pt x="723" y="214"/>
                </a:lnTo>
                <a:lnTo>
                  <a:pt x="725" y="215"/>
                </a:lnTo>
                <a:lnTo>
                  <a:pt x="726" y="216"/>
                </a:lnTo>
                <a:lnTo>
                  <a:pt x="727" y="218"/>
                </a:lnTo>
                <a:lnTo>
                  <a:pt x="729" y="220"/>
                </a:lnTo>
                <a:lnTo>
                  <a:pt x="730" y="222"/>
                </a:lnTo>
                <a:lnTo>
                  <a:pt x="731" y="224"/>
                </a:lnTo>
                <a:lnTo>
                  <a:pt x="733" y="226"/>
                </a:lnTo>
                <a:lnTo>
                  <a:pt x="734" y="228"/>
                </a:lnTo>
                <a:lnTo>
                  <a:pt x="735" y="229"/>
                </a:lnTo>
                <a:lnTo>
                  <a:pt x="737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0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6" y="245"/>
                </a:lnTo>
                <a:lnTo>
                  <a:pt x="747" y="247"/>
                </a:lnTo>
                <a:lnTo>
                  <a:pt x="748" y="247"/>
                </a:lnTo>
                <a:lnTo>
                  <a:pt x="748" y="248"/>
                </a:lnTo>
                <a:lnTo>
                  <a:pt x="750" y="249"/>
                </a:lnTo>
                <a:lnTo>
                  <a:pt x="750" y="251"/>
                </a:lnTo>
                <a:lnTo>
                  <a:pt x="751" y="252"/>
                </a:lnTo>
                <a:lnTo>
                  <a:pt x="752" y="253"/>
                </a:lnTo>
                <a:lnTo>
                  <a:pt x="752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6" y="260"/>
                </a:lnTo>
                <a:lnTo>
                  <a:pt x="758" y="261"/>
                </a:lnTo>
                <a:lnTo>
                  <a:pt x="759" y="263"/>
                </a:lnTo>
                <a:lnTo>
                  <a:pt x="760" y="265"/>
                </a:lnTo>
                <a:lnTo>
                  <a:pt x="762" y="267"/>
                </a:lnTo>
                <a:lnTo>
                  <a:pt x="763" y="269"/>
                </a:lnTo>
                <a:lnTo>
                  <a:pt x="766" y="271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79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5" y="285"/>
                </a:lnTo>
                <a:lnTo>
                  <a:pt x="776" y="287"/>
                </a:lnTo>
                <a:lnTo>
                  <a:pt x="778" y="288"/>
                </a:lnTo>
                <a:lnTo>
                  <a:pt x="778" y="289"/>
                </a:lnTo>
                <a:lnTo>
                  <a:pt x="779" y="291"/>
                </a:lnTo>
                <a:lnTo>
                  <a:pt x="780" y="292"/>
                </a:lnTo>
                <a:lnTo>
                  <a:pt x="782" y="293"/>
                </a:lnTo>
                <a:lnTo>
                  <a:pt x="782" y="295"/>
                </a:lnTo>
                <a:lnTo>
                  <a:pt x="783" y="296"/>
                </a:lnTo>
                <a:lnTo>
                  <a:pt x="783" y="297"/>
                </a:lnTo>
                <a:lnTo>
                  <a:pt x="784" y="297"/>
                </a:lnTo>
                <a:lnTo>
                  <a:pt x="784" y="299"/>
                </a:lnTo>
                <a:lnTo>
                  <a:pt x="786" y="300"/>
                </a:lnTo>
                <a:lnTo>
                  <a:pt x="786" y="301"/>
                </a:lnTo>
                <a:lnTo>
                  <a:pt x="787" y="303"/>
                </a:lnTo>
                <a:lnTo>
                  <a:pt x="788" y="304"/>
                </a:lnTo>
                <a:lnTo>
                  <a:pt x="788" y="305"/>
                </a:lnTo>
                <a:lnTo>
                  <a:pt x="790" y="307"/>
                </a:lnTo>
                <a:lnTo>
                  <a:pt x="791" y="308"/>
                </a:lnTo>
                <a:lnTo>
                  <a:pt x="791" y="311"/>
                </a:lnTo>
                <a:lnTo>
                  <a:pt x="792" y="312"/>
                </a:lnTo>
                <a:lnTo>
                  <a:pt x="794" y="313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8" name="Freeform 18">
            <a:extLst>
              <a:ext uri="{FF2B5EF4-FFF2-40B4-BE49-F238E27FC236}">
                <a16:creationId xmlns:a16="http://schemas.microsoft.com/office/drawing/2014/main" id="{CD23C68E-999F-BA45-8170-4E9048EA4E0B}"/>
              </a:ext>
            </a:extLst>
          </p:cNvPr>
          <p:cNvSpPr>
            <a:spLocks/>
          </p:cNvSpPr>
          <p:nvPr/>
        </p:nvSpPr>
        <p:spPr bwMode="auto">
          <a:xfrm>
            <a:off x="3516313" y="4595814"/>
            <a:ext cx="628650" cy="250825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59" y="315"/>
                </a:lnTo>
                <a:lnTo>
                  <a:pt x="85" y="315"/>
                </a:lnTo>
                <a:lnTo>
                  <a:pt x="111" y="315"/>
                </a:lnTo>
                <a:lnTo>
                  <a:pt x="133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0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0" y="315"/>
                </a:lnTo>
                <a:lnTo>
                  <a:pt x="317" y="315"/>
                </a:lnTo>
                <a:lnTo>
                  <a:pt x="322" y="315"/>
                </a:lnTo>
                <a:lnTo>
                  <a:pt x="327" y="315"/>
                </a:lnTo>
                <a:lnTo>
                  <a:pt x="333" y="315"/>
                </a:lnTo>
                <a:lnTo>
                  <a:pt x="335" y="315"/>
                </a:lnTo>
                <a:lnTo>
                  <a:pt x="339" y="315"/>
                </a:lnTo>
                <a:lnTo>
                  <a:pt x="342" y="315"/>
                </a:lnTo>
                <a:lnTo>
                  <a:pt x="345" y="315"/>
                </a:lnTo>
                <a:lnTo>
                  <a:pt x="347" y="315"/>
                </a:lnTo>
                <a:lnTo>
                  <a:pt x="350" y="314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58" y="314"/>
                </a:lnTo>
                <a:lnTo>
                  <a:pt x="361" y="314"/>
                </a:lnTo>
                <a:lnTo>
                  <a:pt x="363" y="314"/>
                </a:lnTo>
                <a:lnTo>
                  <a:pt x="365" y="314"/>
                </a:lnTo>
                <a:lnTo>
                  <a:pt x="366" y="314"/>
                </a:lnTo>
                <a:lnTo>
                  <a:pt x="368" y="314"/>
                </a:lnTo>
                <a:lnTo>
                  <a:pt x="370" y="312"/>
                </a:lnTo>
                <a:lnTo>
                  <a:pt x="371" y="312"/>
                </a:lnTo>
                <a:lnTo>
                  <a:pt x="372" y="312"/>
                </a:lnTo>
                <a:lnTo>
                  <a:pt x="374" y="312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1"/>
                </a:lnTo>
                <a:lnTo>
                  <a:pt x="386" y="311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0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08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7"/>
                </a:lnTo>
                <a:lnTo>
                  <a:pt x="415" y="307"/>
                </a:lnTo>
                <a:lnTo>
                  <a:pt x="416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2" y="306"/>
                </a:lnTo>
                <a:lnTo>
                  <a:pt x="423" y="306"/>
                </a:lnTo>
                <a:lnTo>
                  <a:pt x="424" y="306"/>
                </a:lnTo>
                <a:lnTo>
                  <a:pt x="426" y="306"/>
                </a:lnTo>
                <a:lnTo>
                  <a:pt x="427" y="306"/>
                </a:lnTo>
                <a:lnTo>
                  <a:pt x="428" y="306"/>
                </a:lnTo>
                <a:lnTo>
                  <a:pt x="430" y="304"/>
                </a:lnTo>
                <a:lnTo>
                  <a:pt x="431" y="304"/>
                </a:lnTo>
                <a:lnTo>
                  <a:pt x="432" y="304"/>
                </a:lnTo>
                <a:lnTo>
                  <a:pt x="434" y="304"/>
                </a:lnTo>
                <a:lnTo>
                  <a:pt x="434" y="303"/>
                </a:lnTo>
                <a:lnTo>
                  <a:pt x="435" y="303"/>
                </a:lnTo>
                <a:lnTo>
                  <a:pt x="436" y="303"/>
                </a:lnTo>
                <a:lnTo>
                  <a:pt x="439" y="303"/>
                </a:lnTo>
                <a:lnTo>
                  <a:pt x="440" y="302"/>
                </a:lnTo>
                <a:lnTo>
                  <a:pt x="442" y="302"/>
                </a:lnTo>
                <a:lnTo>
                  <a:pt x="443" y="300"/>
                </a:lnTo>
                <a:lnTo>
                  <a:pt x="444" y="300"/>
                </a:lnTo>
                <a:lnTo>
                  <a:pt x="447" y="300"/>
                </a:lnTo>
                <a:lnTo>
                  <a:pt x="448" y="299"/>
                </a:lnTo>
                <a:lnTo>
                  <a:pt x="451" y="299"/>
                </a:lnTo>
                <a:lnTo>
                  <a:pt x="454" y="298"/>
                </a:lnTo>
                <a:lnTo>
                  <a:pt x="455" y="296"/>
                </a:lnTo>
                <a:lnTo>
                  <a:pt x="458" y="296"/>
                </a:lnTo>
                <a:lnTo>
                  <a:pt x="460" y="295"/>
                </a:lnTo>
                <a:lnTo>
                  <a:pt x="463" y="295"/>
                </a:lnTo>
                <a:lnTo>
                  <a:pt x="464" y="294"/>
                </a:lnTo>
                <a:lnTo>
                  <a:pt x="467" y="294"/>
                </a:lnTo>
                <a:lnTo>
                  <a:pt x="468" y="294"/>
                </a:lnTo>
                <a:lnTo>
                  <a:pt x="469" y="292"/>
                </a:lnTo>
                <a:lnTo>
                  <a:pt x="471" y="292"/>
                </a:lnTo>
                <a:lnTo>
                  <a:pt x="472" y="291"/>
                </a:lnTo>
                <a:lnTo>
                  <a:pt x="475" y="291"/>
                </a:lnTo>
                <a:lnTo>
                  <a:pt x="476" y="291"/>
                </a:lnTo>
                <a:lnTo>
                  <a:pt x="477" y="290"/>
                </a:lnTo>
                <a:lnTo>
                  <a:pt x="479" y="290"/>
                </a:lnTo>
                <a:lnTo>
                  <a:pt x="480" y="288"/>
                </a:lnTo>
                <a:lnTo>
                  <a:pt x="481" y="288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6"/>
                </a:lnTo>
                <a:lnTo>
                  <a:pt x="488" y="286"/>
                </a:lnTo>
                <a:lnTo>
                  <a:pt x="489" y="286"/>
                </a:lnTo>
                <a:lnTo>
                  <a:pt x="491" y="285"/>
                </a:lnTo>
                <a:lnTo>
                  <a:pt x="492" y="285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7" y="281"/>
                </a:lnTo>
                <a:lnTo>
                  <a:pt x="500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8" y="277"/>
                </a:lnTo>
                <a:lnTo>
                  <a:pt x="509" y="275"/>
                </a:lnTo>
                <a:lnTo>
                  <a:pt x="512" y="274"/>
                </a:lnTo>
                <a:lnTo>
                  <a:pt x="513" y="274"/>
                </a:lnTo>
                <a:lnTo>
                  <a:pt x="515" y="273"/>
                </a:lnTo>
                <a:lnTo>
                  <a:pt x="516" y="271"/>
                </a:lnTo>
                <a:lnTo>
                  <a:pt x="517" y="271"/>
                </a:lnTo>
                <a:lnTo>
                  <a:pt x="519" y="270"/>
                </a:lnTo>
                <a:lnTo>
                  <a:pt x="520" y="270"/>
                </a:lnTo>
                <a:lnTo>
                  <a:pt x="521" y="269"/>
                </a:lnTo>
                <a:lnTo>
                  <a:pt x="523" y="269"/>
                </a:lnTo>
                <a:lnTo>
                  <a:pt x="524" y="267"/>
                </a:lnTo>
                <a:lnTo>
                  <a:pt x="525" y="267"/>
                </a:lnTo>
                <a:lnTo>
                  <a:pt x="527" y="267"/>
                </a:lnTo>
                <a:lnTo>
                  <a:pt x="527" y="266"/>
                </a:lnTo>
                <a:lnTo>
                  <a:pt x="528" y="266"/>
                </a:lnTo>
                <a:lnTo>
                  <a:pt x="529" y="265"/>
                </a:lnTo>
                <a:lnTo>
                  <a:pt x="531" y="265"/>
                </a:lnTo>
                <a:lnTo>
                  <a:pt x="532" y="265"/>
                </a:lnTo>
                <a:lnTo>
                  <a:pt x="532" y="263"/>
                </a:lnTo>
                <a:lnTo>
                  <a:pt x="533" y="263"/>
                </a:lnTo>
                <a:lnTo>
                  <a:pt x="535" y="262"/>
                </a:lnTo>
                <a:lnTo>
                  <a:pt x="536" y="262"/>
                </a:lnTo>
                <a:lnTo>
                  <a:pt x="537" y="261"/>
                </a:lnTo>
                <a:lnTo>
                  <a:pt x="539" y="261"/>
                </a:lnTo>
                <a:lnTo>
                  <a:pt x="540" y="259"/>
                </a:lnTo>
                <a:lnTo>
                  <a:pt x="541" y="259"/>
                </a:lnTo>
                <a:lnTo>
                  <a:pt x="543" y="258"/>
                </a:lnTo>
                <a:lnTo>
                  <a:pt x="544" y="257"/>
                </a:lnTo>
                <a:lnTo>
                  <a:pt x="545" y="257"/>
                </a:lnTo>
                <a:lnTo>
                  <a:pt x="548" y="255"/>
                </a:lnTo>
                <a:lnTo>
                  <a:pt x="549" y="254"/>
                </a:lnTo>
                <a:lnTo>
                  <a:pt x="552" y="253"/>
                </a:lnTo>
                <a:lnTo>
                  <a:pt x="553" y="251"/>
                </a:lnTo>
                <a:lnTo>
                  <a:pt x="554" y="251"/>
                </a:lnTo>
                <a:lnTo>
                  <a:pt x="556" y="250"/>
                </a:lnTo>
                <a:lnTo>
                  <a:pt x="557" y="249"/>
                </a:lnTo>
                <a:lnTo>
                  <a:pt x="558" y="249"/>
                </a:lnTo>
                <a:lnTo>
                  <a:pt x="560" y="247"/>
                </a:lnTo>
                <a:lnTo>
                  <a:pt x="561" y="247"/>
                </a:lnTo>
                <a:lnTo>
                  <a:pt x="562" y="246"/>
                </a:lnTo>
                <a:lnTo>
                  <a:pt x="564" y="246"/>
                </a:lnTo>
                <a:lnTo>
                  <a:pt x="565" y="245"/>
                </a:lnTo>
                <a:lnTo>
                  <a:pt x="566" y="245"/>
                </a:lnTo>
                <a:lnTo>
                  <a:pt x="568" y="243"/>
                </a:lnTo>
                <a:lnTo>
                  <a:pt x="569" y="243"/>
                </a:lnTo>
                <a:lnTo>
                  <a:pt x="569" y="242"/>
                </a:lnTo>
                <a:lnTo>
                  <a:pt x="570" y="242"/>
                </a:lnTo>
                <a:lnTo>
                  <a:pt x="572" y="242"/>
                </a:lnTo>
                <a:lnTo>
                  <a:pt x="572" y="241"/>
                </a:lnTo>
                <a:lnTo>
                  <a:pt x="573" y="241"/>
                </a:lnTo>
                <a:lnTo>
                  <a:pt x="574" y="239"/>
                </a:lnTo>
                <a:lnTo>
                  <a:pt x="576" y="238"/>
                </a:lnTo>
                <a:lnTo>
                  <a:pt x="577" y="238"/>
                </a:lnTo>
                <a:lnTo>
                  <a:pt x="578" y="237"/>
                </a:lnTo>
                <a:lnTo>
                  <a:pt x="580" y="235"/>
                </a:lnTo>
                <a:lnTo>
                  <a:pt x="581" y="235"/>
                </a:lnTo>
                <a:lnTo>
                  <a:pt x="582" y="234"/>
                </a:lnTo>
                <a:lnTo>
                  <a:pt x="584" y="233"/>
                </a:lnTo>
                <a:lnTo>
                  <a:pt x="585" y="233"/>
                </a:lnTo>
                <a:lnTo>
                  <a:pt x="586" y="231"/>
                </a:lnTo>
                <a:lnTo>
                  <a:pt x="588" y="230"/>
                </a:lnTo>
                <a:lnTo>
                  <a:pt x="589" y="230"/>
                </a:lnTo>
                <a:lnTo>
                  <a:pt x="590" y="229"/>
                </a:lnTo>
                <a:lnTo>
                  <a:pt x="592" y="227"/>
                </a:lnTo>
                <a:lnTo>
                  <a:pt x="593" y="227"/>
                </a:lnTo>
                <a:lnTo>
                  <a:pt x="594" y="226"/>
                </a:lnTo>
                <a:lnTo>
                  <a:pt x="596" y="226"/>
                </a:lnTo>
                <a:lnTo>
                  <a:pt x="597" y="225"/>
                </a:lnTo>
                <a:lnTo>
                  <a:pt x="598" y="223"/>
                </a:lnTo>
                <a:lnTo>
                  <a:pt x="600" y="223"/>
                </a:lnTo>
                <a:lnTo>
                  <a:pt x="601" y="222"/>
                </a:lnTo>
                <a:lnTo>
                  <a:pt x="602" y="222"/>
                </a:lnTo>
                <a:lnTo>
                  <a:pt x="602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6" y="218"/>
                </a:lnTo>
                <a:lnTo>
                  <a:pt x="608" y="218"/>
                </a:lnTo>
                <a:lnTo>
                  <a:pt x="608" y="217"/>
                </a:lnTo>
                <a:lnTo>
                  <a:pt x="609" y="217"/>
                </a:lnTo>
                <a:lnTo>
                  <a:pt x="609" y="215"/>
                </a:lnTo>
                <a:lnTo>
                  <a:pt x="610" y="215"/>
                </a:lnTo>
                <a:lnTo>
                  <a:pt x="612" y="214"/>
                </a:lnTo>
                <a:lnTo>
                  <a:pt x="613" y="213"/>
                </a:lnTo>
                <a:lnTo>
                  <a:pt x="614" y="213"/>
                </a:lnTo>
                <a:lnTo>
                  <a:pt x="614" y="211"/>
                </a:lnTo>
                <a:lnTo>
                  <a:pt x="616" y="210"/>
                </a:lnTo>
                <a:lnTo>
                  <a:pt x="617" y="210"/>
                </a:lnTo>
                <a:lnTo>
                  <a:pt x="618" y="209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2" y="206"/>
                </a:lnTo>
                <a:lnTo>
                  <a:pt x="624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6" y="202"/>
                </a:lnTo>
                <a:lnTo>
                  <a:pt x="628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6" y="197"/>
                </a:lnTo>
                <a:lnTo>
                  <a:pt x="637" y="195"/>
                </a:lnTo>
                <a:lnTo>
                  <a:pt x="638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2" y="192"/>
                </a:lnTo>
                <a:lnTo>
                  <a:pt x="644" y="192"/>
                </a:lnTo>
                <a:lnTo>
                  <a:pt x="645" y="190"/>
                </a:lnTo>
                <a:lnTo>
                  <a:pt x="646" y="189"/>
                </a:lnTo>
                <a:lnTo>
                  <a:pt x="647" y="189"/>
                </a:lnTo>
                <a:lnTo>
                  <a:pt x="647" y="188"/>
                </a:lnTo>
                <a:lnTo>
                  <a:pt x="649" y="188"/>
                </a:lnTo>
                <a:lnTo>
                  <a:pt x="649" y="186"/>
                </a:lnTo>
                <a:lnTo>
                  <a:pt x="650" y="186"/>
                </a:lnTo>
                <a:lnTo>
                  <a:pt x="651" y="185"/>
                </a:lnTo>
                <a:lnTo>
                  <a:pt x="653" y="184"/>
                </a:lnTo>
                <a:lnTo>
                  <a:pt x="654" y="182"/>
                </a:lnTo>
                <a:lnTo>
                  <a:pt x="655" y="182"/>
                </a:lnTo>
                <a:lnTo>
                  <a:pt x="655" y="181"/>
                </a:lnTo>
                <a:lnTo>
                  <a:pt x="657" y="181"/>
                </a:lnTo>
                <a:lnTo>
                  <a:pt x="657" y="180"/>
                </a:lnTo>
                <a:lnTo>
                  <a:pt x="658" y="178"/>
                </a:lnTo>
                <a:lnTo>
                  <a:pt x="659" y="178"/>
                </a:lnTo>
                <a:lnTo>
                  <a:pt x="659" y="177"/>
                </a:lnTo>
                <a:lnTo>
                  <a:pt x="661" y="176"/>
                </a:lnTo>
                <a:lnTo>
                  <a:pt x="662" y="176"/>
                </a:lnTo>
                <a:lnTo>
                  <a:pt x="662" y="174"/>
                </a:lnTo>
                <a:lnTo>
                  <a:pt x="663" y="173"/>
                </a:lnTo>
                <a:lnTo>
                  <a:pt x="665" y="172"/>
                </a:lnTo>
                <a:lnTo>
                  <a:pt x="666" y="170"/>
                </a:lnTo>
                <a:lnTo>
                  <a:pt x="667" y="169"/>
                </a:lnTo>
                <a:lnTo>
                  <a:pt x="669" y="168"/>
                </a:lnTo>
                <a:lnTo>
                  <a:pt x="670" y="166"/>
                </a:lnTo>
                <a:lnTo>
                  <a:pt x="671" y="165"/>
                </a:lnTo>
                <a:lnTo>
                  <a:pt x="673" y="164"/>
                </a:lnTo>
                <a:lnTo>
                  <a:pt x="674" y="162"/>
                </a:lnTo>
                <a:lnTo>
                  <a:pt x="675" y="161"/>
                </a:lnTo>
                <a:lnTo>
                  <a:pt x="677" y="160"/>
                </a:lnTo>
                <a:lnTo>
                  <a:pt x="677" y="158"/>
                </a:lnTo>
                <a:lnTo>
                  <a:pt x="678" y="158"/>
                </a:lnTo>
                <a:lnTo>
                  <a:pt x="679" y="157"/>
                </a:lnTo>
                <a:lnTo>
                  <a:pt x="679" y="156"/>
                </a:lnTo>
                <a:lnTo>
                  <a:pt x="681" y="156"/>
                </a:lnTo>
                <a:lnTo>
                  <a:pt x="681" y="154"/>
                </a:lnTo>
                <a:lnTo>
                  <a:pt x="682" y="154"/>
                </a:lnTo>
                <a:lnTo>
                  <a:pt x="682" y="153"/>
                </a:lnTo>
                <a:lnTo>
                  <a:pt x="683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8"/>
                </a:lnTo>
                <a:lnTo>
                  <a:pt x="689" y="146"/>
                </a:lnTo>
                <a:lnTo>
                  <a:pt x="689" y="145"/>
                </a:lnTo>
                <a:lnTo>
                  <a:pt x="690" y="144"/>
                </a:lnTo>
                <a:lnTo>
                  <a:pt x="691" y="142"/>
                </a:lnTo>
                <a:lnTo>
                  <a:pt x="693" y="141"/>
                </a:lnTo>
                <a:lnTo>
                  <a:pt x="694" y="140"/>
                </a:lnTo>
                <a:lnTo>
                  <a:pt x="695" y="138"/>
                </a:lnTo>
                <a:lnTo>
                  <a:pt x="697" y="136"/>
                </a:lnTo>
                <a:lnTo>
                  <a:pt x="698" y="134"/>
                </a:lnTo>
                <a:lnTo>
                  <a:pt x="699" y="133"/>
                </a:lnTo>
                <a:lnTo>
                  <a:pt x="701" y="130"/>
                </a:lnTo>
                <a:lnTo>
                  <a:pt x="702" y="129"/>
                </a:lnTo>
                <a:lnTo>
                  <a:pt x="703" y="128"/>
                </a:lnTo>
                <a:lnTo>
                  <a:pt x="705" y="126"/>
                </a:lnTo>
                <a:lnTo>
                  <a:pt x="706" y="125"/>
                </a:lnTo>
                <a:lnTo>
                  <a:pt x="707" y="124"/>
                </a:lnTo>
                <a:lnTo>
                  <a:pt x="707" y="122"/>
                </a:lnTo>
                <a:lnTo>
                  <a:pt x="709" y="121"/>
                </a:lnTo>
                <a:lnTo>
                  <a:pt x="710" y="120"/>
                </a:lnTo>
                <a:lnTo>
                  <a:pt x="711" y="118"/>
                </a:lnTo>
                <a:lnTo>
                  <a:pt x="713" y="117"/>
                </a:lnTo>
                <a:lnTo>
                  <a:pt x="713" y="116"/>
                </a:lnTo>
                <a:lnTo>
                  <a:pt x="714" y="114"/>
                </a:lnTo>
                <a:lnTo>
                  <a:pt x="715" y="114"/>
                </a:lnTo>
                <a:lnTo>
                  <a:pt x="715" y="113"/>
                </a:lnTo>
                <a:lnTo>
                  <a:pt x="717" y="112"/>
                </a:lnTo>
                <a:lnTo>
                  <a:pt x="717" y="110"/>
                </a:lnTo>
                <a:lnTo>
                  <a:pt x="718" y="110"/>
                </a:lnTo>
                <a:lnTo>
                  <a:pt x="719" y="109"/>
                </a:lnTo>
                <a:lnTo>
                  <a:pt x="719" y="108"/>
                </a:lnTo>
                <a:lnTo>
                  <a:pt x="721" y="106"/>
                </a:lnTo>
                <a:lnTo>
                  <a:pt x="722" y="105"/>
                </a:lnTo>
                <a:lnTo>
                  <a:pt x="722" y="104"/>
                </a:lnTo>
                <a:lnTo>
                  <a:pt x="723" y="102"/>
                </a:lnTo>
                <a:lnTo>
                  <a:pt x="725" y="101"/>
                </a:lnTo>
                <a:lnTo>
                  <a:pt x="726" y="99"/>
                </a:lnTo>
                <a:lnTo>
                  <a:pt x="727" y="97"/>
                </a:lnTo>
                <a:lnTo>
                  <a:pt x="729" y="96"/>
                </a:lnTo>
                <a:lnTo>
                  <a:pt x="730" y="93"/>
                </a:lnTo>
                <a:lnTo>
                  <a:pt x="731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4"/>
                </a:lnTo>
                <a:lnTo>
                  <a:pt x="738" y="81"/>
                </a:lnTo>
                <a:lnTo>
                  <a:pt x="739" y="80"/>
                </a:lnTo>
                <a:lnTo>
                  <a:pt x="740" y="79"/>
                </a:lnTo>
                <a:lnTo>
                  <a:pt x="740" y="77"/>
                </a:lnTo>
                <a:lnTo>
                  <a:pt x="742" y="76"/>
                </a:lnTo>
                <a:lnTo>
                  <a:pt x="743" y="75"/>
                </a:lnTo>
                <a:lnTo>
                  <a:pt x="744" y="73"/>
                </a:lnTo>
                <a:lnTo>
                  <a:pt x="744" y="72"/>
                </a:lnTo>
                <a:lnTo>
                  <a:pt x="746" y="71"/>
                </a:lnTo>
                <a:lnTo>
                  <a:pt x="747" y="69"/>
                </a:lnTo>
                <a:lnTo>
                  <a:pt x="748" y="68"/>
                </a:lnTo>
                <a:lnTo>
                  <a:pt x="748" y="67"/>
                </a:lnTo>
                <a:lnTo>
                  <a:pt x="750" y="65"/>
                </a:lnTo>
                <a:lnTo>
                  <a:pt x="750" y="64"/>
                </a:lnTo>
                <a:lnTo>
                  <a:pt x="751" y="64"/>
                </a:lnTo>
                <a:lnTo>
                  <a:pt x="752" y="63"/>
                </a:lnTo>
                <a:lnTo>
                  <a:pt x="752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6" y="55"/>
                </a:lnTo>
                <a:lnTo>
                  <a:pt x="758" y="53"/>
                </a:lnTo>
                <a:lnTo>
                  <a:pt x="759" y="52"/>
                </a:lnTo>
                <a:lnTo>
                  <a:pt x="760" y="51"/>
                </a:lnTo>
                <a:lnTo>
                  <a:pt x="762" y="48"/>
                </a:lnTo>
                <a:lnTo>
                  <a:pt x="763" y="45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2"/>
                </a:lnTo>
                <a:lnTo>
                  <a:pt x="775" y="31"/>
                </a:lnTo>
                <a:lnTo>
                  <a:pt x="775" y="29"/>
                </a:lnTo>
                <a:lnTo>
                  <a:pt x="776" y="28"/>
                </a:lnTo>
                <a:lnTo>
                  <a:pt x="778" y="27"/>
                </a:lnTo>
                <a:lnTo>
                  <a:pt x="778" y="25"/>
                </a:lnTo>
                <a:lnTo>
                  <a:pt x="779" y="24"/>
                </a:lnTo>
                <a:lnTo>
                  <a:pt x="780" y="24"/>
                </a:lnTo>
                <a:lnTo>
                  <a:pt x="780" y="23"/>
                </a:lnTo>
                <a:lnTo>
                  <a:pt x="782" y="21"/>
                </a:lnTo>
                <a:lnTo>
                  <a:pt x="782" y="20"/>
                </a:lnTo>
                <a:lnTo>
                  <a:pt x="783" y="19"/>
                </a:lnTo>
                <a:lnTo>
                  <a:pt x="784" y="17"/>
                </a:lnTo>
                <a:lnTo>
                  <a:pt x="784" y="16"/>
                </a:lnTo>
                <a:lnTo>
                  <a:pt x="786" y="15"/>
                </a:lnTo>
                <a:lnTo>
                  <a:pt x="787" y="13"/>
                </a:lnTo>
                <a:lnTo>
                  <a:pt x="787" y="12"/>
                </a:lnTo>
                <a:lnTo>
                  <a:pt x="788" y="11"/>
                </a:lnTo>
                <a:lnTo>
                  <a:pt x="788" y="9"/>
                </a:lnTo>
                <a:lnTo>
                  <a:pt x="790" y="8"/>
                </a:lnTo>
                <a:lnTo>
                  <a:pt x="791" y="7"/>
                </a:lnTo>
                <a:lnTo>
                  <a:pt x="791" y="5"/>
                </a:lnTo>
                <a:lnTo>
                  <a:pt x="792" y="3"/>
                </a:lnTo>
                <a:lnTo>
                  <a:pt x="794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9" name="Freeform 19">
            <a:extLst>
              <a:ext uri="{FF2B5EF4-FFF2-40B4-BE49-F238E27FC236}">
                <a16:creationId xmlns:a16="http://schemas.microsoft.com/office/drawing/2014/main" id="{2672CEEA-519D-7E41-B414-D0CA387DD6EF}"/>
              </a:ext>
            </a:extLst>
          </p:cNvPr>
          <p:cNvSpPr>
            <a:spLocks/>
          </p:cNvSpPr>
          <p:nvPr/>
        </p:nvSpPr>
        <p:spPr bwMode="auto">
          <a:xfrm>
            <a:off x="3509963" y="4343401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7" y="13"/>
                </a:lnTo>
                <a:lnTo>
                  <a:pt x="8" y="16"/>
                </a:lnTo>
                <a:lnTo>
                  <a:pt x="10" y="17"/>
                </a:lnTo>
                <a:lnTo>
                  <a:pt x="11" y="20"/>
                </a:lnTo>
                <a:lnTo>
                  <a:pt x="12" y="22"/>
                </a:lnTo>
                <a:lnTo>
                  <a:pt x="14" y="24"/>
                </a:lnTo>
                <a:lnTo>
                  <a:pt x="15" y="26"/>
                </a:lnTo>
                <a:lnTo>
                  <a:pt x="16" y="28"/>
                </a:lnTo>
                <a:lnTo>
                  <a:pt x="16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6"/>
                </a:lnTo>
                <a:lnTo>
                  <a:pt x="20" y="37"/>
                </a:lnTo>
                <a:lnTo>
                  <a:pt x="22" y="38"/>
                </a:lnTo>
                <a:lnTo>
                  <a:pt x="22" y="40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4" y="46"/>
                </a:lnTo>
                <a:lnTo>
                  <a:pt x="26" y="47"/>
                </a:lnTo>
                <a:lnTo>
                  <a:pt x="26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5"/>
                </a:lnTo>
                <a:lnTo>
                  <a:pt x="30" y="58"/>
                </a:lnTo>
                <a:lnTo>
                  <a:pt x="31" y="59"/>
                </a:lnTo>
                <a:lnTo>
                  <a:pt x="31" y="61"/>
                </a:lnTo>
                <a:lnTo>
                  <a:pt x="32" y="63"/>
                </a:lnTo>
                <a:lnTo>
                  <a:pt x="32" y="65"/>
                </a:lnTo>
                <a:lnTo>
                  <a:pt x="34" y="66"/>
                </a:lnTo>
                <a:lnTo>
                  <a:pt x="34" y="67"/>
                </a:lnTo>
                <a:lnTo>
                  <a:pt x="35" y="69"/>
                </a:lnTo>
                <a:lnTo>
                  <a:pt x="35" y="70"/>
                </a:lnTo>
                <a:lnTo>
                  <a:pt x="35" y="71"/>
                </a:lnTo>
                <a:lnTo>
                  <a:pt x="36" y="73"/>
                </a:lnTo>
                <a:lnTo>
                  <a:pt x="36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39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2" y="87"/>
                </a:lnTo>
                <a:lnTo>
                  <a:pt x="43" y="89"/>
                </a:lnTo>
                <a:lnTo>
                  <a:pt x="43" y="90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7" y="102"/>
                </a:lnTo>
                <a:lnTo>
                  <a:pt x="48" y="103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3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6" y="123"/>
                </a:lnTo>
                <a:lnTo>
                  <a:pt x="56" y="125"/>
                </a:lnTo>
                <a:lnTo>
                  <a:pt x="56" y="126"/>
                </a:lnTo>
                <a:lnTo>
                  <a:pt x="56" y="127"/>
                </a:lnTo>
                <a:lnTo>
                  <a:pt x="58" y="129"/>
                </a:lnTo>
                <a:lnTo>
                  <a:pt x="58" y="130"/>
                </a:lnTo>
                <a:lnTo>
                  <a:pt x="59" y="131"/>
                </a:lnTo>
                <a:lnTo>
                  <a:pt x="59" y="133"/>
                </a:lnTo>
                <a:lnTo>
                  <a:pt x="59" y="134"/>
                </a:lnTo>
                <a:lnTo>
                  <a:pt x="60" y="135"/>
                </a:lnTo>
                <a:lnTo>
                  <a:pt x="60" y="136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4" y="150"/>
                </a:lnTo>
                <a:lnTo>
                  <a:pt x="64" y="152"/>
                </a:lnTo>
                <a:lnTo>
                  <a:pt x="66" y="154"/>
                </a:lnTo>
                <a:lnTo>
                  <a:pt x="66" y="156"/>
                </a:lnTo>
                <a:lnTo>
                  <a:pt x="67" y="158"/>
                </a:lnTo>
                <a:lnTo>
                  <a:pt x="67" y="159"/>
                </a:lnTo>
                <a:lnTo>
                  <a:pt x="68" y="162"/>
                </a:lnTo>
                <a:lnTo>
                  <a:pt x="68" y="163"/>
                </a:lnTo>
                <a:lnTo>
                  <a:pt x="68" y="164"/>
                </a:lnTo>
                <a:lnTo>
                  <a:pt x="70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1" y="171"/>
                </a:lnTo>
                <a:lnTo>
                  <a:pt x="71" y="172"/>
                </a:lnTo>
                <a:lnTo>
                  <a:pt x="71" y="174"/>
                </a:lnTo>
                <a:lnTo>
                  <a:pt x="72" y="175"/>
                </a:lnTo>
                <a:lnTo>
                  <a:pt x="72" y="176"/>
                </a:lnTo>
                <a:lnTo>
                  <a:pt x="72" y="178"/>
                </a:lnTo>
                <a:lnTo>
                  <a:pt x="74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6" y="188"/>
                </a:lnTo>
                <a:lnTo>
                  <a:pt x="76" y="190"/>
                </a:lnTo>
                <a:lnTo>
                  <a:pt x="78" y="192"/>
                </a:lnTo>
                <a:lnTo>
                  <a:pt x="78" y="194"/>
                </a:lnTo>
                <a:lnTo>
                  <a:pt x="79" y="196"/>
                </a:lnTo>
                <a:lnTo>
                  <a:pt x="79" y="198"/>
                </a:lnTo>
                <a:lnTo>
                  <a:pt x="80" y="200"/>
                </a:lnTo>
                <a:lnTo>
                  <a:pt x="80" y="203"/>
                </a:lnTo>
                <a:lnTo>
                  <a:pt x="82" y="204"/>
                </a:lnTo>
                <a:lnTo>
                  <a:pt x="82" y="206"/>
                </a:lnTo>
                <a:lnTo>
                  <a:pt x="82" y="208"/>
                </a:lnTo>
                <a:lnTo>
                  <a:pt x="83" y="210"/>
                </a:lnTo>
                <a:lnTo>
                  <a:pt x="83" y="211"/>
                </a:lnTo>
                <a:lnTo>
                  <a:pt x="83" y="212"/>
                </a:lnTo>
                <a:lnTo>
                  <a:pt x="84" y="214"/>
                </a:lnTo>
                <a:lnTo>
                  <a:pt x="84" y="215"/>
                </a:lnTo>
                <a:lnTo>
                  <a:pt x="84" y="216"/>
                </a:lnTo>
                <a:lnTo>
                  <a:pt x="84" y="218"/>
                </a:lnTo>
                <a:lnTo>
                  <a:pt x="86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7" y="224"/>
                </a:lnTo>
                <a:lnTo>
                  <a:pt x="87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8" y="244"/>
                </a:lnTo>
                <a:lnTo>
                  <a:pt x="88" y="247"/>
                </a:lnTo>
                <a:lnTo>
                  <a:pt x="88" y="248"/>
                </a:lnTo>
                <a:lnTo>
                  <a:pt x="88" y="249"/>
                </a:lnTo>
                <a:lnTo>
                  <a:pt x="90" y="251"/>
                </a:lnTo>
                <a:lnTo>
                  <a:pt x="90" y="252"/>
                </a:lnTo>
                <a:lnTo>
                  <a:pt x="90" y="253"/>
                </a:lnTo>
                <a:lnTo>
                  <a:pt x="90" y="255"/>
                </a:lnTo>
                <a:lnTo>
                  <a:pt x="90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2" y="277"/>
                </a:lnTo>
                <a:lnTo>
                  <a:pt x="92" y="279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3" y="285"/>
                </a:lnTo>
                <a:lnTo>
                  <a:pt x="93" y="287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299"/>
                </a:lnTo>
                <a:lnTo>
                  <a:pt x="93" y="300"/>
                </a:lnTo>
                <a:lnTo>
                  <a:pt x="93" y="303"/>
                </a:lnTo>
                <a:lnTo>
                  <a:pt x="93" y="304"/>
                </a:lnTo>
                <a:lnTo>
                  <a:pt x="93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0" name="Freeform 20">
            <a:extLst>
              <a:ext uri="{FF2B5EF4-FFF2-40B4-BE49-F238E27FC236}">
                <a16:creationId xmlns:a16="http://schemas.microsoft.com/office/drawing/2014/main" id="{8D821A40-BA36-AF4C-BB09-2527F815139C}"/>
              </a:ext>
            </a:extLst>
          </p:cNvPr>
          <p:cNvSpPr>
            <a:spLocks/>
          </p:cNvSpPr>
          <p:nvPr/>
        </p:nvSpPr>
        <p:spPr bwMode="auto">
          <a:xfrm>
            <a:off x="3509963" y="4594226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7" y="305"/>
                </a:lnTo>
                <a:lnTo>
                  <a:pt x="8" y="302"/>
                </a:lnTo>
                <a:lnTo>
                  <a:pt x="10" y="300"/>
                </a:lnTo>
                <a:lnTo>
                  <a:pt x="11" y="297"/>
                </a:lnTo>
                <a:lnTo>
                  <a:pt x="12" y="294"/>
                </a:lnTo>
                <a:lnTo>
                  <a:pt x="14" y="293"/>
                </a:lnTo>
                <a:lnTo>
                  <a:pt x="15" y="290"/>
                </a:lnTo>
                <a:lnTo>
                  <a:pt x="16" y="289"/>
                </a:lnTo>
                <a:lnTo>
                  <a:pt x="16" y="288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0" y="280"/>
                </a:lnTo>
                <a:lnTo>
                  <a:pt x="22" y="279"/>
                </a:lnTo>
                <a:lnTo>
                  <a:pt x="22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5"/>
                </a:lnTo>
                <a:lnTo>
                  <a:pt x="28" y="264"/>
                </a:lnTo>
                <a:lnTo>
                  <a:pt x="28" y="263"/>
                </a:lnTo>
                <a:lnTo>
                  <a:pt x="30" y="261"/>
                </a:lnTo>
                <a:lnTo>
                  <a:pt x="30" y="259"/>
                </a:lnTo>
                <a:lnTo>
                  <a:pt x="31" y="257"/>
                </a:lnTo>
                <a:lnTo>
                  <a:pt x="31" y="256"/>
                </a:lnTo>
                <a:lnTo>
                  <a:pt x="32" y="255"/>
                </a:lnTo>
                <a:lnTo>
                  <a:pt x="32" y="252"/>
                </a:lnTo>
                <a:lnTo>
                  <a:pt x="34" y="251"/>
                </a:lnTo>
                <a:lnTo>
                  <a:pt x="34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1"/>
                </a:lnTo>
                <a:lnTo>
                  <a:pt x="38" y="240"/>
                </a:lnTo>
                <a:lnTo>
                  <a:pt x="39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3"/>
                </a:lnTo>
                <a:lnTo>
                  <a:pt x="42" y="232"/>
                </a:lnTo>
                <a:lnTo>
                  <a:pt x="42" y="231"/>
                </a:lnTo>
                <a:lnTo>
                  <a:pt x="42" y="229"/>
                </a:lnTo>
                <a:lnTo>
                  <a:pt x="43" y="228"/>
                </a:lnTo>
                <a:lnTo>
                  <a:pt x="43" y="227"/>
                </a:lnTo>
                <a:lnTo>
                  <a:pt x="44" y="225"/>
                </a:lnTo>
                <a:lnTo>
                  <a:pt x="44" y="223"/>
                </a:lnTo>
                <a:lnTo>
                  <a:pt x="46" y="221"/>
                </a:lnTo>
                <a:lnTo>
                  <a:pt x="46" y="220"/>
                </a:lnTo>
                <a:lnTo>
                  <a:pt x="47" y="217"/>
                </a:lnTo>
                <a:lnTo>
                  <a:pt x="47" y="215"/>
                </a:lnTo>
                <a:lnTo>
                  <a:pt x="48" y="213"/>
                </a:lnTo>
                <a:lnTo>
                  <a:pt x="50" y="211"/>
                </a:lnTo>
                <a:lnTo>
                  <a:pt x="50" y="209"/>
                </a:lnTo>
                <a:lnTo>
                  <a:pt x="51" y="207"/>
                </a:lnTo>
                <a:lnTo>
                  <a:pt x="51" y="205"/>
                </a:lnTo>
                <a:lnTo>
                  <a:pt x="52" y="204"/>
                </a:lnTo>
                <a:lnTo>
                  <a:pt x="52" y="203"/>
                </a:lnTo>
                <a:lnTo>
                  <a:pt x="54" y="201"/>
                </a:lnTo>
                <a:lnTo>
                  <a:pt x="54" y="200"/>
                </a:lnTo>
                <a:lnTo>
                  <a:pt x="54" y="199"/>
                </a:lnTo>
                <a:lnTo>
                  <a:pt x="55" y="197"/>
                </a:lnTo>
                <a:lnTo>
                  <a:pt x="55" y="196"/>
                </a:lnTo>
                <a:lnTo>
                  <a:pt x="55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9" y="186"/>
                </a:lnTo>
                <a:lnTo>
                  <a:pt x="59" y="184"/>
                </a:lnTo>
                <a:lnTo>
                  <a:pt x="59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4" y="167"/>
                </a:lnTo>
                <a:lnTo>
                  <a:pt x="64" y="164"/>
                </a:lnTo>
                <a:lnTo>
                  <a:pt x="66" y="163"/>
                </a:lnTo>
                <a:lnTo>
                  <a:pt x="66" y="160"/>
                </a:lnTo>
                <a:lnTo>
                  <a:pt x="67" y="159"/>
                </a:lnTo>
                <a:lnTo>
                  <a:pt x="67" y="158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70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9"/>
                </a:lnTo>
                <a:lnTo>
                  <a:pt x="74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6"/>
                </a:lnTo>
                <a:lnTo>
                  <a:pt x="78" y="123"/>
                </a:lnTo>
                <a:lnTo>
                  <a:pt x="79" y="120"/>
                </a:lnTo>
                <a:lnTo>
                  <a:pt x="79" y="119"/>
                </a:lnTo>
                <a:lnTo>
                  <a:pt x="80" y="116"/>
                </a:lnTo>
                <a:lnTo>
                  <a:pt x="80" y="115"/>
                </a:lnTo>
                <a:lnTo>
                  <a:pt x="82" y="112"/>
                </a:lnTo>
                <a:lnTo>
                  <a:pt x="82" y="111"/>
                </a:lnTo>
                <a:lnTo>
                  <a:pt x="82" y="110"/>
                </a:lnTo>
                <a:lnTo>
                  <a:pt x="83" y="107"/>
                </a:lnTo>
                <a:lnTo>
                  <a:pt x="83" y="106"/>
                </a:lnTo>
                <a:lnTo>
                  <a:pt x="83" y="104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4" y="99"/>
                </a:lnTo>
                <a:lnTo>
                  <a:pt x="86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5"/>
                </a:lnTo>
                <a:lnTo>
                  <a:pt x="88" y="74"/>
                </a:lnTo>
                <a:lnTo>
                  <a:pt x="88" y="73"/>
                </a:lnTo>
                <a:lnTo>
                  <a:pt x="88" y="70"/>
                </a:lnTo>
                <a:lnTo>
                  <a:pt x="88" y="69"/>
                </a:lnTo>
                <a:lnTo>
                  <a:pt x="88" y="67"/>
                </a:lnTo>
                <a:lnTo>
                  <a:pt x="90" y="66"/>
                </a:lnTo>
                <a:lnTo>
                  <a:pt x="90" y="65"/>
                </a:lnTo>
                <a:lnTo>
                  <a:pt x="90" y="63"/>
                </a:lnTo>
                <a:lnTo>
                  <a:pt x="90" y="62"/>
                </a:lnTo>
                <a:lnTo>
                  <a:pt x="90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1" y="53"/>
                </a:lnTo>
                <a:lnTo>
                  <a:pt x="91" y="51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2" y="38"/>
                </a:lnTo>
                <a:lnTo>
                  <a:pt x="93" y="38"/>
                </a:lnTo>
                <a:lnTo>
                  <a:pt x="93" y="37"/>
                </a:lnTo>
                <a:lnTo>
                  <a:pt x="93" y="35"/>
                </a:lnTo>
                <a:lnTo>
                  <a:pt x="93" y="34"/>
                </a:lnTo>
                <a:lnTo>
                  <a:pt x="93" y="33"/>
                </a:lnTo>
                <a:lnTo>
                  <a:pt x="93" y="31"/>
                </a:lnTo>
                <a:lnTo>
                  <a:pt x="95" y="30"/>
                </a:lnTo>
                <a:lnTo>
                  <a:pt x="95" y="29"/>
                </a:lnTo>
                <a:lnTo>
                  <a:pt x="95" y="27"/>
                </a:lnTo>
                <a:lnTo>
                  <a:pt x="95" y="26"/>
                </a:lnTo>
                <a:lnTo>
                  <a:pt x="95" y="25"/>
                </a:lnTo>
                <a:lnTo>
                  <a:pt x="95" y="23"/>
                </a:lnTo>
                <a:lnTo>
                  <a:pt x="95" y="22"/>
                </a:lnTo>
                <a:lnTo>
                  <a:pt x="95" y="21"/>
                </a:lnTo>
                <a:lnTo>
                  <a:pt x="95" y="19"/>
                </a:lnTo>
                <a:lnTo>
                  <a:pt x="95" y="18"/>
                </a:lnTo>
                <a:lnTo>
                  <a:pt x="93" y="17"/>
                </a:lnTo>
                <a:lnTo>
                  <a:pt x="93" y="15"/>
                </a:lnTo>
                <a:lnTo>
                  <a:pt x="93" y="13"/>
                </a:lnTo>
                <a:lnTo>
                  <a:pt x="93" y="11"/>
                </a:lnTo>
                <a:lnTo>
                  <a:pt x="93" y="10"/>
                </a:lnTo>
                <a:lnTo>
                  <a:pt x="93" y="7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1" name="Freeform 21">
            <a:extLst>
              <a:ext uri="{FF2B5EF4-FFF2-40B4-BE49-F238E27FC236}">
                <a16:creationId xmlns:a16="http://schemas.microsoft.com/office/drawing/2014/main" id="{EDFF89B0-4BF1-3442-95DE-CE1E03A31BD6}"/>
              </a:ext>
            </a:extLst>
          </p:cNvPr>
          <p:cNvSpPr>
            <a:spLocks/>
          </p:cNvSpPr>
          <p:nvPr/>
        </p:nvSpPr>
        <p:spPr bwMode="auto">
          <a:xfrm>
            <a:off x="3425826" y="434340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8" y="13"/>
                </a:lnTo>
                <a:lnTo>
                  <a:pt x="9" y="16"/>
                </a:lnTo>
                <a:lnTo>
                  <a:pt x="10" y="17"/>
                </a:lnTo>
                <a:lnTo>
                  <a:pt x="11" y="20"/>
                </a:lnTo>
                <a:lnTo>
                  <a:pt x="13" y="22"/>
                </a:lnTo>
                <a:lnTo>
                  <a:pt x="14" y="24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9" y="34"/>
                </a:lnTo>
                <a:lnTo>
                  <a:pt x="19" y="36"/>
                </a:lnTo>
                <a:lnTo>
                  <a:pt x="21" y="37"/>
                </a:lnTo>
                <a:lnTo>
                  <a:pt x="21" y="38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5" y="45"/>
                </a:lnTo>
                <a:lnTo>
                  <a:pt x="25" y="46"/>
                </a:lnTo>
                <a:lnTo>
                  <a:pt x="25" y="47"/>
                </a:lnTo>
                <a:lnTo>
                  <a:pt x="26" y="49"/>
                </a:lnTo>
                <a:lnTo>
                  <a:pt x="26" y="50"/>
                </a:lnTo>
                <a:lnTo>
                  <a:pt x="27" y="51"/>
                </a:lnTo>
                <a:lnTo>
                  <a:pt x="27" y="53"/>
                </a:lnTo>
                <a:lnTo>
                  <a:pt x="29" y="54"/>
                </a:lnTo>
                <a:lnTo>
                  <a:pt x="29" y="55"/>
                </a:lnTo>
                <a:lnTo>
                  <a:pt x="30" y="58"/>
                </a:lnTo>
                <a:lnTo>
                  <a:pt x="30" y="59"/>
                </a:lnTo>
                <a:lnTo>
                  <a:pt x="31" y="61"/>
                </a:lnTo>
                <a:lnTo>
                  <a:pt x="33" y="63"/>
                </a:lnTo>
                <a:lnTo>
                  <a:pt x="33" y="65"/>
                </a:lnTo>
                <a:lnTo>
                  <a:pt x="33" y="66"/>
                </a:lnTo>
                <a:lnTo>
                  <a:pt x="34" y="67"/>
                </a:lnTo>
                <a:lnTo>
                  <a:pt x="34" y="69"/>
                </a:lnTo>
                <a:lnTo>
                  <a:pt x="35" y="70"/>
                </a:lnTo>
                <a:lnTo>
                  <a:pt x="35" y="71"/>
                </a:lnTo>
                <a:lnTo>
                  <a:pt x="35" y="73"/>
                </a:lnTo>
                <a:lnTo>
                  <a:pt x="37" y="73"/>
                </a:lnTo>
                <a:lnTo>
                  <a:pt x="37" y="74"/>
                </a:lnTo>
                <a:lnTo>
                  <a:pt x="37" y="75"/>
                </a:lnTo>
                <a:lnTo>
                  <a:pt x="38" y="77"/>
                </a:lnTo>
                <a:lnTo>
                  <a:pt x="38" y="78"/>
                </a:lnTo>
                <a:lnTo>
                  <a:pt x="39" y="79"/>
                </a:lnTo>
                <a:lnTo>
                  <a:pt x="39" y="81"/>
                </a:lnTo>
                <a:lnTo>
                  <a:pt x="39" y="82"/>
                </a:lnTo>
                <a:lnTo>
                  <a:pt x="41" y="82"/>
                </a:lnTo>
                <a:lnTo>
                  <a:pt x="41" y="83"/>
                </a:lnTo>
                <a:lnTo>
                  <a:pt x="41" y="85"/>
                </a:lnTo>
                <a:lnTo>
                  <a:pt x="42" y="86"/>
                </a:lnTo>
                <a:lnTo>
                  <a:pt x="42" y="87"/>
                </a:lnTo>
                <a:lnTo>
                  <a:pt x="42" y="89"/>
                </a:lnTo>
                <a:lnTo>
                  <a:pt x="43" y="90"/>
                </a:lnTo>
                <a:lnTo>
                  <a:pt x="43" y="93"/>
                </a:lnTo>
                <a:lnTo>
                  <a:pt x="45" y="94"/>
                </a:lnTo>
                <a:lnTo>
                  <a:pt x="45" y="95"/>
                </a:lnTo>
                <a:lnTo>
                  <a:pt x="46" y="98"/>
                </a:lnTo>
                <a:lnTo>
                  <a:pt x="46" y="99"/>
                </a:lnTo>
                <a:lnTo>
                  <a:pt x="47" y="102"/>
                </a:lnTo>
                <a:lnTo>
                  <a:pt x="49" y="103"/>
                </a:lnTo>
                <a:lnTo>
                  <a:pt x="49" y="106"/>
                </a:lnTo>
                <a:lnTo>
                  <a:pt x="50" y="109"/>
                </a:lnTo>
                <a:lnTo>
                  <a:pt x="50" y="110"/>
                </a:lnTo>
                <a:lnTo>
                  <a:pt x="51" y="111"/>
                </a:lnTo>
                <a:lnTo>
                  <a:pt x="51" y="113"/>
                </a:lnTo>
                <a:lnTo>
                  <a:pt x="53" y="115"/>
                </a:lnTo>
                <a:lnTo>
                  <a:pt x="53" y="117"/>
                </a:lnTo>
                <a:lnTo>
                  <a:pt x="53" y="118"/>
                </a:lnTo>
                <a:lnTo>
                  <a:pt x="54" y="119"/>
                </a:lnTo>
                <a:lnTo>
                  <a:pt x="54" y="121"/>
                </a:lnTo>
                <a:lnTo>
                  <a:pt x="55" y="122"/>
                </a:lnTo>
                <a:lnTo>
                  <a:pt x="55" y="123"/>
                </a:lnTo>
                <a:lnTo>
                  <a:pt x="55" y="125"/>
                </a:lnTo>
                <a:lnTo>
                  <a:pt x="57" y="126"/>
                </a:lnTo>
                <a:lnTo>
                  <a:pt x="57" y="127"/>
                </a:lnTo>
                <a:lnTo>
                  <a:pt x="57" y="129"/>
                </a:lnTo>
                <a:lnTo>
                  <a:pt x="58" y="130"/>
                </a:lnTo>
                <a:lnTo>
                  <a:pt x="58" y="131"/>
                </a:lnTo>
                <a:lnTo>
                  <a:pt x="59" y="133"/>
                </a:lnTo>
                <a:lnTo>
                  <a:pt x="59" y="134"/>
                </a:lnTo>
                <a:lnTo>
                  <a:pt x="59" y="135"/>
                </a:lnTo>
                <a:lnTo>
                  <a:pt x="59" y="136"/>
                </a:lnTo>
                <a:lnTo>
                  <a:pt x="61" y="139"/>
                </a:lnTo>
                <a:lnTo>
                  <a:pt x="61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2"/>
                </a:lnTo>
                <a:lnTo>
                  <a:pt x="66" y="154"/>
                </a:lnTo>
                <a:lnTo>
                  <a:pt x="66" y="156"/>
                </a:lnTo>
                <a:lnTo>
                  <a:pt x="66" y="158"/>
                </a:lnTo>
                <a:lnTo>
                  <a:pt x="67" y="159"/>
                </a:lnTo>
                <a:lnTo>
                  <a:pt x="67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0" y="171"/>
                </a:lnTo>
                <a:lnTo>
                  <a:pt x="71" y="172"/>
                </a:lnTo>
                <a:lnTo>
                  <a:pt x="71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7" y="188"/>
                </a:lnTo>
                <a:lnTo>
                  <a:pt x="77" y="190"/>
                </a:lnTo>
                <a:lnTo>
                  <a:pt x="77" y="192"/>
                </a:lnTo>
                <a:lnTo>
                  <a:pt x="78" y="194"/>
                </a:lnTo>
                <a:lnTo>
                  <a:pt x="78" y="196"/>
                </a:lnTo>
                <a:lnTo>
                  <a:pt x="79" y="198"/>
                </a:lnTo>
                <a:lnTo>
                  <a:pt x="79" y="200"/>
                </a:lnTo>
                <a:lnTo>
                  <a:pt x="81" y="203"/>
                </a:lnTo>
                <a:lnTo>
                  <a:pt x="81" y="204"/>
                </a:lnTo>
                <a:lnTo>
                  <a:pt x="82" y="206"/>
                </a:lnTo>
                <a:lnTo>
                  <a:pt x="82" y="208"/>
                </a:lnTo>
                <a:lnTo>
                  <a:pt x="82" y="210"/>
                </a:lnTo>
                <a:lnTo>
                  <a:pt x="83" y="211"/>
                </a:lnTo>
                <a:lnTo>
                  <a:pt x="83" y="212"/>
                </a:lnTo>
                <a:lnTo>
                  <a:pt x="83" y="214"/>
                </a:lnTo>
                <a:lnTo>
                  <a:pt x="85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7" y="235"/>
                </a:lnTo>
                <a:lnTo>
                  <a:pt x="87" y="236"/>
                </a:lnTo>
                <a:lnTo>
                  <a:pt x="87" y="237"/>
                </a:lnTo>
                <a:lnTo>
                  <a:pt x="87" y="239"/>
                </a:lnTo>
                <a:lnTo>
                  <a:pt x="89" y="241"/>
                </a:lnTo>
                <a:lnTo>
                  <a:pt x="89" y="243"/>
                </a:lnTo>
                <a:lnTo>
                  <a:pt x="89" y="244"/>
                </a:lnTo>
                <a:lnTo>
                  <a:pt x="89" y="247"/>
                </a:lnTo>
                <a:lnTo>
                  <a:pt x="89" y="248"/>
                </a:lnTo>
                <a:lnTo>
                  <a:pt x="89" y="249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0" y="265"/>
                </a:lnTo>
                <a:lnTo>
                  <a:pt x="90" y="267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1" y="273"/>
                </a:lnTo>
                <a:lnTo>
                  <a:pt x="93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4" y="281"/>
                </a:lnTo>
                <a:lnTo>
                  <a:pt x="94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4" y="308"/>
                </a:lnTo>
                <a:lnTo>
                  <a:pt x="94" y="309"/>
                </a:lnTo>
                <a:lnTo>
                  <a:pt x="94" y="312"/>
                </a:lnTo>
                <a:lnTo>
                  <a:pt x="94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Freeform 22">
            <a:extLst>
              <a:ext uri="{FF2B5EF4-FFF2-40B4-BE49-F238E27FC236}">
                <a16:creationId xmlns:a16="http://schemas.microsoft.com/office/drawing/2014/main" id="{2BDF19CB-4064-E448-A9D6-570AD0D2D3A8}"/>
              </a:ext>
            </a:extLst>
          </p:cNvPr>
          <p:cNvSpPr>
            <a:spLocks/>
          </p:cNvSpPr>
          <p:nvPr/>
        </p:nvSpPr>
        <p:spPr bwMode="auto">
          <a:xfrm>
            <a:off x="3425826" y="4594226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8" y="305"/>
                </a:lnTo>
                <a:lnTo>
                  <a:pt x="9" y="302"/>
                </a:lnTo>
                <a:lnTo>
                  <a:pt x="10" y="300"/>
                </a:lnTo>
                <a:lnTo>
                  <a:pt x="11" y="297"/>
                </a:lnTo>
                <a:lnTo>
                  <a:pt x="13" y="294"/>
                </a:lnTo>
                <a:lnTo>
                  <a:pt x="14" y="293"/>
                </a:lnTo>
                <a:lnTo>
                  <a:pt x="15" y="290"/>
                </a:lnTo>
                <a:lnTo>
                  <a:pt x="15" y="289"/>
                </a:lnTo>
                <a:lnTo>
                  <a:pt x="17" y="288"/>
                </a:lnTo>
                <a:lnTo>
                  <a:pt x="18" y="285"/>
                </a:lnTo>
                <a:lnTo>
                  <a:pt x="18" y="284"/>
                </a:lnTo>
                <a:lnTo>
                  <a:pt x="19" y="283"/>
                </a:lnTo>
                <a:lnTo>
                  <a:pt x="19" y="281"/>
                </a:lnTo>
                <a:lnTo>
                  <a:pt x="21" y="280"/>
                </a:lnTo>
                <a:lnTo>
                  <a:pt x="21" y="279"/>
                </a:lnTo>
                <a:lnTo>
                  <a:pt x="22" y="277"/>
                </a:lnTo>
                <a:lnTo>
                  <a:pt x="22" y="276"/>
                </a:lnTo>
                <a:lnTo>
                  <a:pt x="23" y="275"/>
                </a:lnTo>
                <a:lnTo>
                  <a:pt x="23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1"/>
                </a:lnTo>
                <a:lnTo>
                  <a:pt x="26" y="269"/>
                </a:lnTo>
                <a:lnTo>
                  <a:pt x="26" y="268"/>
                </a:lnTo>
                <a:lnTo>
                  <a:pt x="27" y="265"/>
                </a:lnTo>
                <a:lnTo>
                  <a:pt x="27" y="264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7"/>
                </a:lnTo>
                <a:lnTo>
                  <a:pt x="31" y="256"/>
                </a:lnTo>
                <a:lnTo>
                  <a:pt x="33" y="255"/>
                </a:lnTo>
                <a:lnTo>
                  <a:pt x="33" y="252"/>
                </a:lnTo>
                <a:lnTo>
                  <a:pt x="33" y="251"/>
                </a:lnTo>
                <a:lnTo>
                  <a:pt x="34" y="249"/>
                </a:lnTo>
                <a:lnTo>
                  <a:pt x="34" y="248"/>
                </a:lnTo>
                <a:lnTo>
                  <a:pt x="35" y="247"/>
                </a:lnTo>
                <a:lnTo>
                  <a:pt x="35" y="245"/>
                </a:lnTo>
                <a:lnTo>
                  <a:pt x="37" y="244"/>
                </a:lnTo>
                <a:lnTo>
                  <a:pt x="37" y="243"/>
                </a:lnTo>
                <a:lnTo>
                  <a:pt x="37" y="241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9" y="237"/>
                </a:lnTo>
                <a:lnTo>
                  <a:pt x="39" y="236"/>
                </a:lnTo>
                <a:lnTo>
                  <a:pt x="41" y="235"/>
                </a:lnTo>
                <a:lnTo>
                  <a:pt x="41" y="233"/>
                </a:lnTo>
                <a:lnTo>
                  <a:pt x="41" y="232"/>
                </a:lnTo>
                <a:lnTo>
                  <a:pt x="42" y="231"/>
                </a:lnTo>
                <a:lnTo>
                  <a:pt x="42" y="229"/>
                </a:lnTo>
                <a:lnTo>
                  <a:pt x="42" y="228"/>
                </a:lnTo>
                <a:lnTo>
                  <a:pt x="43" y="227"/>
                </a:lnTo>
                <a:lnTo>
                  <a:pt x="43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20"/>
                </a:lnTo>
                <a:lnTo>
                  <a:pt x="46" y="217"/>
                </a:lnTo>
                <a:lnTo>
                  <a:pt x="47" y="215"/>
                </a:lnTo>
                <a:lnTo>
                  <a:pt x="49" y="213"/>
                </a:lnTo>
                <a:lnTo>
                  <a:pt x="49" y="211"/>
                </a:lnTo>
                <a:lnTo>
                  <a:pt x="50" y="209"/>
                </a:lnTo>
                <a:lnTo>
                  <a:pt x="50" y="207"/>
                </a:lnTo>
                <a:lnTo>
                  <a:pt x="51" y="205"/>
                </a:lnTo>
                <a:lnTo>
                  <a:pt x="51" y="204"/>
                </a:lnTo>
                <a:lnTo>
                  <a:pt x="53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7" y="191"/>
                </a:lnTo>
                <a:lnTo>
                  <a:pt x="57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59" y="180"/>
                </a:lnTo>
                <a:lnTo>
                  <a:pt x="61" y="179"/>
                </a:lnTo>
                <a:lnTo>
                  <a:pt x="61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4"/>
                </a:lnTo>
                <a:lnTo>
                  <a:pt x="66" y="163"/>
                </a:lnTo>
                <a:lnTo>
                  <a:pt x="66" y="160"/>
                </a:lnTo>
                <a:lnTo>
                  <a:pt x="66" y="159"/>
                </a:lnTo>
                <a:lnTo>
                  <a:pt x="67" y="158"/>
                </a:lnTo>
                <a:lnTo>
                  <a:pt x="67" y="156"/>
                </a:lnTo>
                <a:lnTo>
                  <a:pt x="69" y="154"/>
                </a:lnTo>
                <a:lnTo>
                  <a:pt x="69" y="152"/>
                </a:lnTo>
                <a:lnTo>
                  <a:pt x="69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0"/>
                </a:lnTo>
                <a:lnTo>
                  <a:pt x="79" y="119"/>
                </a:lnTo>
                <a:lnTo>
                  <a:pt x="79" y="116"/>
                </a:lnTo>
                <a:lnTo>
                  <a:pt x="81" y="115"/>
                </a:lnTo>
                <a:lnTo>
                  <a:pt x="81" y="112"/>
                </a:lnTo>
                <a:lnTo>
                  <a:pt x="82" y="111"/>
                </a:lnTo>
                <a:lnTo>
                  <a:pt x="82" y="110"/>
                </a:lnTo>
                <a:lnTo>
                  <a:pt x="82" y="107"/>
                </a:lnTo>
                <a:lnTo>
                  <a:pt x="83" y="106"/>
                </a:lnTo>
                <a:lnTo>
                  <a:pt x="83" y="104"/>
                </a:lnTo>
                <a:lnTo>
                  <a:pt x="83" y="103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7" y="82"/>
                </a:lnTo>
                <a:lnTo>
                  <a:pt x="87" y="81"/>
                </a:lnTo>
                <a:lnTo>
                  <a:pt x="87" y="79"/>
                </a:lnTo>
                <a:lnTo>
                  <a:pt x="87" y="78"/>
                </a:lnTo>
                <a:lnTo>
                  <a:pt x="89" y="75"/>
                </a:lnTo>
                <a:lnTo>
                  <a:pt x="89" y="74"/>
                </a:lnTo>
                <a:lnTo>
                  <a:pt x="89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1" y="43"/>
                </a:lnTo>
                <a:lnTo>
                  <a:pt x="93" y="43"/>
                </a:lnTo>
                <a:lnTo>
                  <a:pt x="93" y="42"/>
                </a:lnTo>
                <a:lnTo>
                  <a:pt x="93" y="41"/>
                </a:lnTo>
                <a:lnTo>
                  <a:pt x="93" y="39"/>
                </a:lnTo>
                <a:lnTo>
                  <a:pt x="93" y="38"/>
                </a:lnTo>
                <a:lnTo>
                  <a:pt x="93" y="37"/>
                </a:lnTo>
                <a:lnTo>
                  <a:pt x="94" y="35"/>
                </a:lnTo>
                <a:lnTo>
                  <a:pt x="94" y="34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4" y="29"/>
                </a:lnTo>
                <a:lnTo>
                  <a:pt x="94" y="27"/>
                </a:lnTo>
                <a:lnTo>
                  <a:pt x="94" y="26"/>
                </a:lnTo>
                <a:lnTo>
                  <a:pt x="94" y="25"/>
                </a:lnTo>
                <a:lnTo>
                  <a:pt x="94" y="23"/>
                </a:lnTo>
                <a:lnTo>
                  <a:pt x="94" y="22"/>
                </a:lnTo>
                <a:lnTo>
                  <a:pt x="94" y="21"/>
                </a:lnTo>
                <a:lnTo>
                  <a:pt x="94" y="19"/>
                </a:lnTo>
                <a:lnTo>
                  <a:pt x="94" y="18"/>
                </a:lnTo>
                <a:lnTo>
                  <a:pt x="94" y="17"/>
                </a:lnTo>
                <a:lnTo>
                  <a:pt x="94" y="15"/>
                </a:lnTo>
                <a:lnTo>
                  <a:pt x="94" y="13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4" y="5"/>
                </a:lnTo>
                <a:lnTo>
                  <a:pt x="94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Rectangle 23">
            <a:extLst>
              <a:ext uri="{FF2B5EF4-FFF2-40B4-BE49-F238E27FC236}">
                <a16:creationId xmlns:a16="http://schemas.microsoft.com/office/drawing/2014/main" id="{B84FE9E4-F0F0-A549-93BF-279FEF676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6913" y="235426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74" name="Freeform 24">
            <a:extLst>
              <a:ext uri="{FF2B5EF4-FFF2-40B4-BE49-F238E27FC236}">
                <a16:creationId xmlns:a16="http://schemas.microsoft.com/office/drawing/2014/main" id="{3AF0BF92-0317-674B-871E-633D033A6ACB}"/>
              </a:ext>
            </a:extLst>
          </p:cNvPr>
          <p:cNvSpPr>
            <a:spLocks/>
          </p:cNvSpPr>
          <p:nvPr/>
        </p:nvSpPr>
        <p:spPr bwMode="auto">
          <a:xfrm>
            <a:off x="3089276" y="248126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5" name="Line 25">
            <a:extLst>
              <a:ext uri="{FF2B5EF4-FFF2-40B4-BE49-F238E27FC236}">
                <a16:creationId xmlns:a16="http://schemas.microsoft.com/office/drawing/2014/main" id="{91D71FF3-3CC8-364B-90BF-E98FE8E907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501900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Freeform 26">
            <a:extLst>
              <a:ext uri="{FF2B5EF4-FFF2-40B4-BE49-F238E27FC236}">
                <a16:creationId xmlns:a16="http://schemas.microsoft.com/office/drawing/2014/main" id="{6159A62B-A94F-C846-9138-EF7BE13F2ADA}"/>
              </a:ext>
            </a:extLst>
          </p:cNvPr>
          <p:cNvSpPr>
            <a:spLocks/>
          </p:cNvSpPr>
          <p:nvPr/>
        </p:nvSpPr>
        <p:spPr bwMode="auto">
          <a:xfrm>
            <a:off x="3089276" y="277653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7" name="Line 27">
            <a:extLst>
              <a:ext uri="{FF2B5EF4-FFF2-40B4-BE49-F238E27FC236}">
                <a16:creationId xmlns:a16="http://schemas.microsoft.com/office/drawing/2014/main" id="{7DE51A98-594D-AC4E-B96D-795704314C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797175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Freeform 28">
            <a:extLst>
              <a:ext uri="{FF2B5EF4-FFF2-40B4-BE49-F238E27FC236}">
                <a16:creationId xmlns:a16="http://schemas.microsoft.com/office/drawing/2014/main" id="{0B50E30D-93DA-9741-8E9A-0D1A35828CDB}"/>
              </a:ext>
            </a:extLst>
          </p:cNvPr>
          <p:cNvSpPr>
            <a:spLocks/>
          </p:cNvSpPr>
          <p:nvPr/>
        </p:nvSpPr>
        <p:spPr bwMode="auto">
          <a:xfrm>
            <a:off x="4881563" y="248126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9" name="Line 29">
            <a:extLst>
              <a:ext uri="{FF2B5EF4-FFF2-40B4-BE49-F238E27FC236}">
                <a16:creationId xmlns:a16="http://schemas.microsoft.com/office/drawing/2014/main" id="{D3DE8A1A-017E-D942-9B88-C741423265F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50190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0" name="Line 30">
            <a:extLst>
              <a:ext uri="{FF2B5EF4-FFF2-40B4-BE49-F238E27FC236}">
                <a16:creationId xmlns:a16="http://schemas.microsoft.com/office/drawing/2014/main" id="{E1464BD5-7FE9-574F-82FD-91930946B4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79717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Rectangle 31">
            <a:extLst>
              <a:ext uri="{FF2B5EF4-FFF2-40B4-BE49-F238E27FC236}">
                <a16:creationId xmlns:a16="http://schemas.microsoft.com/office/drawing/2014/main" id="{918B4331-6BB0-6148-9EF0-78B3E6B57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1" y="205898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82" name="Freeform 32">
            <a:extLst>
              <a:ext uri="{FF2B5EF4-FFF2-40B4-BE49-F238E27FC236}">
                <a16:creationId xmlns:a16="http://schemas.microsoft.com/office/drawing/2014/main" id="{FE356FF4-64AF-C742-AE17-849E095A814F}"/>
              </a:ext>
            </a:extLst>
          </p:cNvPr>
          <p:cNvSpPr>
            <a:spLocks/>
          </p:cNvSpPr>
          <p:nvPr/>
        </p:nvSpPr>
        <p:spPr bwMode="auto">
          <a:xfrm>
            <a:off x="4881563" y="218598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3" name="Line 33">
            <a:extLst>
              <a:ext uri="{FF2B5EF4-FFF2-40B4-BE49-F238E27FC236}">
                <a16:creationId xmlns:a16="http://schemas.microsoft.com/office/drawing/2014/main" id="{1A34677C-532F-5B42-82C3-176225C9411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3" y="2206625"/>
            <a:ext cx="221456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Line 34">
            <a:extLst>
              <a:ext uri="{FF2B5EF4-FFF2-40B4-BE49-F238E27FC236}">
                <a16:creationId xmlns:a16="http://schemas.microsoft.com/office/drawing/2014/main" id="{F425FEE9-59F6-BF4A-B20D-78B3409D012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206625"/>
            <a:ext cx="20891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5" name="Line 35">
            <a:extLst>
              <a:ext uri="{FF2B5EF4-FFF2-40B4-BE49-F238E27FC236}">
                <a16:creationId xmlns:a16="http://schemas.microsoft.com/office/drawing/2014/main" id="{A33F25F8-EEB5-7B46-BDF1-99735260C7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50190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6" name="Rectangle 36">
            <a:extLst>
              <a:ext uri="{FF2B5EF4-FFF2-40B4-BE49-F238E27FC236}">
                <a16:creationId xmlns:a16="http://schemas.microsoft.com/office/drawing/2014/main" id="{A59D307E-61E8-7845-84D2-A01C2328D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6" y="25574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87" name="Line 37">
            <a:extLst>
              <a:ext uri="{FF2B5EF4-FFF2-40B4-BE49-F238E27FC236}">
                <a16:creationId xmlns:a16="http://schemas.microsoft.com/office/drawing/2014/main" id="{0BD507A2-3F32-A14F-90C6-C19F68B652D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50190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8" name="Line 38">
            <a:extLst>
              <a:ext uri="{FF2B5EF4-FFF2-40B4-BE49-F238E27FC236}">
                <a16:creationId xmlns:a16="http://schemas.microsoft.com/office/drawing/2014/main" id="{9DC9CA8E-811B-954B-BD23-EDC18C9ED049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7971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9" name="Freeform 40">
            <a:extLst>
              <a:ext uri="{FF2B5EF4-FFF2-40B4-BE49-F238E27FC236}">
                <a16:creationId xmlns:a16="http://schemas.microsoft.com/office/drawing/2014/main" id="{16E4A98F-FFD1-0449-8EE8-85F76A67F588}"/>
              </a:ext>
            </a:extLst>
          </p:cNvPr>
          <p:cNvSpPr>
            <a:spLocks/>
          </p:cNvSpPr>
          <p:nvPr/>
        </p:nvSpPr>
        <p:spPr bwMode="auto">
          <a:xfrm>
            <a:off x="6805614" y="240030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0" name="Freeform 41">
            <a:extLst>
              <a:ext uri="{FF2B5EF4-FFF2-40B4-BE49-F238E27FC236}">
                <a16:creationId xmlns:a16="http://schemas.microsoft.com/office/drawing/2014/main" id="{586D3297-5288-F044-9CEB-D31DB19B258A}"/>
              </a:ext>
            </a:extLst>
          </p:cNvPr>
          <p:cNvSpPr>
            <a:spLocks/>
          </p:cNvSpPr>
          <p:nvPr/>
        </p:nvSpPr>
        <p:spPr bwMode="auto">
          <a:xfrm>
            <a:off x="6805614" y="265271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1" name="Freeform 42">
            <a:extLst>
              <a:ext uri="{FF2B5EF4-FFF2-40B4-BE49-F238E27FC236}">
                <a16:creationId xmlns:a16="http://schemas.microsoft.com/office/drawing/2014/main" id="{6961050F-91FA-6F45-B779-6DE1C69A09D4}"/>
              </a:ext>
            </a:extLst>
          </p:cNvPr>
          <p:cNvSpPr>
            <a:spLocks/>
          </p:cNvSpPr>
          <p:nvPr/>
        </p:nvSpPr>
        <p:spPr bwMode="auto">
          <a:xfrm>
            <a:off x="6799263" y="240030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2" name="Freeform 43">
            <a:extLst>
              <a:ext uri="{FF2B5EF4-FFF2-40B4-BE49-F238E27FC236}">
                <a16:creationId xmlns:a16="http://schemas.microsoft.com/office/drawing/2014/main" id="{1BE1D6EA-F709-264B-926D-C8018E6259A4}"/>
              </a:ext>
            </a:extLst>
          </p:cNvPr>
          <p:cNvSpPr>
            <a:spLocks/>
          </p:cNvSpPr>
          <p:nvPr/>
        </p:nvSpPr>
        <p:spPr bwMode="auto">
          <a:xfrm>
            <a:off x="6799263" y="265112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3" name="Line 44">
            <a:extLst>
              <a:ext uri="{FF2B5EF4-FFF2-40B4-BE49-F238E27FC236}">
                <a16:creationId xmlns:a16="http://schemas.microsoft.com/office/drawing/2014/main" id="{666634C4-6A4C-3B4D-98CD-1A3874AB997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37439" y="2649539"/>
            <a:ext cx="5873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94" name="Rectangle 45">
            <a:extLst>
              <a:ext uri="{FF2B5EF4-FFF2-40B4-BE49-F238E27FC236}">
                <a16:creationId xmlns:a16="http://schemas.microsoft.com/office/drawing/2014/main" id="{39C0B3CB-17CF-1A46-8D3E-23E49636C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1" y="2259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5" name="Rectangle 46">
            <a:extLst>
              <a:ext uri="{FF2B5EF4-FFF2-40B4-BE49-F238E27FC236}">
                <a16:creationId xmlns:a16="http://schemas.microsoft.com/office/drawing/2014/main" id="{D62B1D8B-323C-6049-B38B-1DA025883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22844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6" name="Rectangle 47">
            <a:extLst>
              <a:ext uri="{FF2B5EF4-FFF2-40B4-BE49-F238E27FC236}">
                <a16:creationId xmlns:a16="http://schemas.microsoft.com/office/drawing/2014/main" id="{915A3100-4208-8444-A625-05DE8A72C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5796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7" name="Rectangle 48">
            <a:extLst>
              <a:ext uri="{FF2B5EF4-FFF2-40B4-BE49-F238E27FC236}">
                <a16:creationId xmlns:a16="http://schemas.microsoft.com/office/drawing/2014/main" id="{F7A0BF57-E051-6F44-B500-78000DBEA7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1985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8" name="Rectangle 49">
            <a:extLst>
              <a:ext uri="{FF2B5EF4-FFF2-40B4-BE49-F238E27FC236}">
                <a16:creationId xmlns:a16="http://schemas.microsoft.com/office/drawing/2014/main" id="{A944AE69-8DC5-D640-A37D-4B3533E76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281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099" name="Rectangle 50">
            <a:extLst>
              <a:ext uri="{FF2B5EF4-FFF2-40B4-BE49-F238E27FC236}">
                <a16:creationId xmlns:a16="http://schemas.microsoft.com/office/drawing/2014/main" id="{C8CF5ED8-96EA-844D-B0B3-45BF49392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0637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0" name="Rectangle 51">
            <a:extLst>
              <a:ext uri="{FF2B5EF4-FFF2-40B4-BE49-F238E27FC236}">
                <a16:creationId xmlns:a16="http://schemas.microsoft.com/office/drawing/2014/main" id="{F49B8D6E-3CD1-9D49-8C40-09D493B57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21605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1" name="Rectangle 52">
            <a:extLst>
              <a:ext uri="{FF2B5EF4-FFF2-40B4-BE49-F238E27FC236}">
                <a16:creationId xmlns:a16="http://schemas.microsoft.com/office/drawing/2014/main" id="{0A35118B-080E-BF49-AC5C-564EFEB64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381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2" name="Rectangle 53">
            <a:extLst>
              <a:ext uri="{FF2B5EF4-FFF2-40B4-BE49-F238E27FC236}">
                <a16:creationId xmlns:a16="http://schemas.microsoft.com/office/drawing/2014/main" id="{4E9A6217-0409-7449-8A44-6855D101C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4780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3" name="Rectangle 54">
            <a:extLst>
              <a:ext uri="{FF2B5EF4-FFF2-40B4-BE49-F238E27FC236}">
                <a16:creationId xmlns:a16="http://schemas.microsoft.com/office/drawing/2014/main" id="{FEF399F5-807F-DE48-BDD9-00A2323F7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6622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4" name="Rectangle 55">
            <a:extLst>
              <a:ext uri="{FF2B5EF4-FFF2-40B4-BE49-F238E27FC236}">
                <a16:creationId xmlns:a16="http://schemas.microsoft.com/office/drawing/2014/main" id="{272AD13D-156D-A14F-AE50-C492213A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27590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5" name="Rectangle 56">
            <a:extLst>
              <a:ext uri="{FF2B5EF4-FFF2-40B4-BE49-F238E27FC236}">
                <a16:creationId xmlns:a16="http://schemas.microsoft.com/office/drawing/2014/main" id="{188ABF9A-4680-6F4A-909F-6CAAC0EE0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25225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6" name="Rectangle 57">
            <a:extLst>
              <a:ext uri="{FF2B5EF4-FFF2-40B4-BE49-F238E27FC236}">
                <a16:creationId xmlns:a16="http://schemas.microsoft.com/office/drawing/2014/main" id="{4B3FAE7C-E255-A043-B826-8DD70DFB8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26193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7" name="Rectangle 58">
            <a:extLst>
              <a:ext uri="{FF2B5EF4-FFF2-40B4-BE49-F238E27FC236}">
                <a16:creationId xmlns:a16="http://schemas.microsoft.com/office/drawing/2014/main" id="{3C4EAF4D-7455-404C-973B-5E19236AF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6193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8" name="Rectangle 59">
            <a:extLst>
              <a:ext uri="{FF2B5EF4-FFF2-40B4-BE49-F238E27FC236}">
                <a16:creationId xmlns:a16="http://schemas.microsoft.com/office/drawing/2014/main" id="{A7FA7EFB-0D57-AA40-A521-4957611A3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2619375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09" name="Rectangle 60">
            <a:extLst>
              <a:ext uri="{FF2B5EF4-FFF2-40B4-BE49-F238E27FC236}">
                <a16:creationId xmlns:a16="http://schemas.microsoft.com/office/drawing/2014/main" id="{520D98AD-0631-284C-8C93-96352E360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1025" y="2073275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10" name="Line 62">
            <a:extLst>
              <a:ext uri="{FF2B5EF4-FFF2-40B4-BE49-F238E27FC236}">
                <a16:creationId xmlns:a16="http://schemas.microsoft.com/office/drawing/2014/main" id="{6FA9F85C-5899-6A4E-A5A8-960FB32418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6" y="4295775"/>
            <a:ext cx="231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1" name="Line 63">
            <a:extLst>
              <a:ext uri="{FF2B5EF4-FFF2-40B4-BE49-F238E27FC236}">
                <a16:creationId xmlns:a16="http://schemas.microsoft.com/office/drawing/2014/main" id="{3BCD2BF4-FE3E-6F45-BA66-AF75170925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0389" y="4148139"/>
            <a:ext cx="1476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112" name="Group 122">
            <a:extLst>
              <a:ext uri="{FF2B5EF4-FFF2-40B4-BE49-F238E27FC236}">
                <a16:creationId xmlns:a16="http://schemas.microsoft.com/office/drawing/2014/main" id="{4A800331-9149-3040-AE58-C1969EAA2435}"/>
              </a:ext>
            </a:extLst>
          </p:cNvPr>
          <p:cNvGrpSpPr>
            <a:grpSpLocks/>
          </p:cNvGrpSpPr>
          <p:nvPr/>
        </p:nvGrpSpPr>
        <p:grpSpPr bwMode="auto">
          <a:xfrm>
            <a:off x="4924425" y="3895725"/>
            <a:ext cx="719138" cy="501650"/>
            <a:chOff x="2526" y="1741"/>
            <a:chExt cx="453" cy="316"/>
          </a:xfrm>
        </p:grpSpPr>
        <p:sp>
          <p:nvSpPr>
            <p:cNvPr id="45157" name="Freeform 64">
              <a:extLst>
                <a:ext uri="{FF2B5EF4-FFF2-40B4-BE49-F238E27FC236}">
                  <a16:creationId xmlns:a16="http://schemas.microsoft.com/office/drawing/2014/main" id="{5EFB295F-5F32-F346-BA69-8FB705447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65">
              <a:extLst>
                <a:ext uri="{FF2B5EF4-FFF2-40B4-BE49-F238E27FC236}">
                  <a16:creationId xmlns:a16="http://schemas.microsoft.com/office/drawing/2014/main" id="{CD95BF37-7774-844F-8909-EC956B6D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66">
              <a:extLst>
                <a:ext uri="{FF2B5EF4-FFF2-40B4-BE49-F238E27FC236}">
                  <a16:creationId xmlns:a16="http://schemas.microsoft.com/office/drawing/2014/main" id="{77F334D4-3D4A-D34A-96E7-3CB2215CD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67">
              <a:extLst>
                <a:ext uri="{FF2B5EF4-FFF2-40B4-BE49-F238E27FC236}">
                  <a16:creationId xmlns:a16="http://schemas.microsoft.com/office/drawing/2014/main" id="{41AA93FB-151C-AA42-BC37-FD8263AF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68">
              <a:extLst>
                <a:ext uri="{FF2B5EF4-FFF2-40B4-BE49-F238E27FC236}">
                  <a16:creationId xmlns:a16="http://schemas.microsoft.com/office/drawing/2014/main" id="{AA5921D6-9949-954E-82BE-605A5A8BB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69">
              <a:extLst>
                <a:ext uri="{FF2B5EF4-FFF2-40B4-BE49-F238E27FC236}">
                  <a16:creationId xmlns:a16="http://schemas.microsoft.com/office/drawing/2014/main" id="{F0D303AC-A189-0945-B55B-4EBA8DC08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113" name="Freeform 70">
            <a:extLst>
              <a:ext uri="{FF2B5EF4-FFF2-40B4-BE49-F238E27FC236}">
                <a16:creationId xmlns:a16="http://schemas.microsoft.com/office/drawing/2014/main" id="{055DCFDE-646F-4349-B5EE-8C6075764BBE}"/>
              </a:ext>
            </a:extLst>
          </p:cNvPr>
          <p:cNvSpPr>
            <a:spLocks/>
          </p:cNvSpPr>
          <p:nvPr/>
        </p:nvSpPr>
        <p:spPr bwMode="auto">
          <a:xfrm>
            <a:off x="4291013" y="4295776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2147483646 w 744"/>
              <a:gd name="T3" fmla="*/ 0 h 372"/>
              <a:gd name="T4" fmla="*/ 2147483646 w 744"/>
              <a:gd name="T5" fmla="*/ 2147483646 h 372"/>
              <a:gd name="T6" fmla="*/ 0 w 744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  <a:gd name="T12" fmla="*/ 0 w 744"/>
              <a:gd name="T13" fmla="*/ 0 h 372"/>
              <a:gd name="T14" fmla="*/ 744 w 744"/>
              <a:gd name="T15" fmla="*/ 372 h 3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44" h="372">
                <a:moveTo>
                  <a:pt x="744" y="0"/>
                </a:moveTo>
                <a:lnTo>
                  <a:pt x="186" y="0"/>
                </a:lnTo>
                <a:lnTo>
                  <a:pt x="186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4" name="Freeform 71">
            <a:extLst>
              <a:ext uri="{FF2B5EF4-FFF2-40B4-BE49-F238E27FC236}">
                <a16:creationId xmlns:a16="http://schemas.microsoft.com/office/drawing/2014/main" id="{FF233B92-7CC3-3C40-9A89-DDE46061621E}"/>
              </a:ext>
            </a:extLst>
          </p:cNvPr>
          <p:cNvSpPr>
            <a:spLocks/>
          </p:cNvSpPr>
          <p:nvPr/>
        </p:nvSpPr>
        <p:spPr bwMode="auto">
          <a:xfrm>
            <a:off x="4438651" y="4591050"/>
            <a:ext cx="442913" cy="611188"/>
          </a:xfrm>
          <a:custGeom>
            <a:avLst/>
            <a:gdLst>
              <a:gd name="T0" fmla="*/ 2147483646 w 558"/>
              <a:gd name="T1" fmla="*/ 2147483646 h 770"/>
              <a:gd name="T2" fmla="*/ 0 w 558"/>
              <a:gd name="T3" fmla="*/ 2147483646 h 770"/>
              <a:gd name="T4" fmla="*/ 0 w 558"/>
              <a:gd name="T5" fmla="*/ 0 h 770"/>
              <a:gd name="T6" fmla="*/ 0 60000 65536"/>
              <a:gd name="T7" fmla="*/ 0 60000 65536"/>
              <a:gd name="T8" fmla="*/ 0 60000 65536"/>
              <a:gd name="T9" fmla="*/ 0 w 558"/>
              <a:gd name="T10" fmla="*/ 0 h 770"/>
              <a:gd name="T11" fmla="*/ 558 w 558"/>
              <a:gd name="T12" fmla="*/ 770 h 7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8" h="770">
                <a:moveTo>
                  <a:pt x="558" y="770"/>
                </a:moveTo>
                <a:lnTo>
                  <a:pt x="0" y="77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5" name="Freeform 72">
            <a:extLst>
              <a:ext uri="{FF2B5EF4-FFF2-40B4-BE49-F238E27FC236}">
                <a16:creationId xmlns:a16="http://schemas.microsoft.com/office/drawing/2014/main" id="{36C737E1-95A4-8C4C-8077-1B7B4A230F78}"/>
              </a:ext>
            </a:extLst>
          </p:cNvPr>
          <p:cNvSpPr>
            <a:spLocks/>
          </p:cNvSpPr>
          <p:nvPr/>
        </p:nvSpPr>
        <p:spPr bwMode="auto">
          <a:xfrm>
            <a:off x="4733925" y="4011614"/>
            <a:ext cx="147638" cy="885825"/>
          </a:xfrm>
          <a:custGeom>
            <a:avLst/>
            <a:gdLst>
              <a:gd name="T0" fmla="*/ 2147483646 w 186"/>
              <a:gd name="T1" fmla="*/ 2147483646 h 1116"/>
              <a:gd name="T2" fmla="*/ 0 w 186"/>
              <a:gd name="T3" fmla="*/ 2147483646 h 1116"/>
              <a:gd name="T4" fmla="*/ 0 w 186"/>
              <a:gd name="T5" fmla="*/ 0 h 1116"/>
              <a:gd name="T6" fmla="*/ 0 60000 65536"/>
              <a:gd name="T7" fmla="*/ 0 60000 65536"/>
              <a:gd name="T8" fmla="*/ 0 60000 65536"/>
              <a:gd name="T9" fmla="*/ 0 w 186"/>
              <a:gd name="T10" fmla="*/ 0 h 1116"/>
              <a:gd name="T11" fmla="*/ 186 w 186"/>
              <a:gd name="T12" fmla="*/ 1116 h 1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116">
                <a:moveTo>
                  <a:pt x="186" y="1116"/>
                </a:moveTo>
                <a:lnTo>
                  <a:pt x="0" y="111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6" name="Freeform 76">
            <a:extLst>
              <a:ext uri="{FF2B5EF4-FFF2-40B4-BE49-F238E27FC236}">
                <a16:creationId xmlns:a16="http://schemas.microsoft.com/office/drawing/2014/main" id="{4FC785B2-2CF9-D841-B7BD-CD434B7D55FB}"/>
              </a:ext>
            </a:extLst>
          </p:cNvPr>
          <p:cNvSpPr>
            <a:spLocks/>
          </p:cNvSpPr>
          <p:nvPr/>
        </p:nvSpPr>
        <p:spPr bwMode="auto">
          <a:xfrm>
            <a:off x="3236914" y="579278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7" name="Line 77">
            <a:extLst>
              <a:ext uri="{FF2B5EF4-FFF2-40B4-BE49-F238E27FC236}">
                <a16:creationId xmlns:a16="http://schemas.microsoft.com/office/drawing/2014/main" id="{9353F063-4D25-834C-AD33-AA0E4F74653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79278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8" name="Freeform 78">
            <a:extLst>
              <a:ext uri="{FF2B5EF4-FFF2-40B4-BE49-F238E27FC236}">
                <a16:creationId xmlns:a16="http://schemas.microsoft.com/office/drawing/2014/main" id="{C6B55306-18D6-DB47-A4CB-761A46157C1A}"/>
              </a:ext>
            </a:extLst>
          </p:cNvPr>
          <p:cNvSpPr>
            <a:spLocks/>
          </p:cNvSpPr>
          <p:nvPr/>
        </p:nvSpPr>
        <p:spPr bwMode="auto">
          <a:xfrm>
            <a:off x="3236914" y="54975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19" name="Line 79">
            <a:extLst>
              <a:ext uri="{FF2B5EF4-FFF2-40B4-BE49-F238E27FC236}">
                <a16:creationId xmlns:a16="http://schemas.microsoft.com/office/drawing/2014/main" id="{DCE55E26-B2D6-EB4A-95EB-6F68E6C3D3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497514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0" name="Line 82">
            <a:extLst>
              <a:ext uri="{FF2B5EF4-FFF2-40B4-BE49-F238E27FC236}">
                <a16:creationId xmlns:a16="http://schemas.microsoft.com/office/drawing/2014/main" id="{1248E55C-671E-0D41-8AA8-E716FA6940C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033964"/>
            <a:ext cx="3175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1" name="Line 83">
            <a:extLst>
              <a:ext uri="{FF2B5EF4-FFF2-40B4-BE49-F238E27FC236}">
                <a16:creationId xmlns:a16="http://schemas.microsoft.com/office/drawing/2014/main" id="{2941489A-F8C3-F943-AFBB-D8939AFA294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3498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2" name="Freeform 85">
            <a:extLst>
              <a:ext uri="{FF2B5EF4-FFF2-40B4-BE49-F238E27FC236}">
                <a16:creationId xmlns:a16="http://schemas.microsoft.com/office/drawing/2014/main" id="{A62DF547-6592-D24A-BB12-9D1A7EA4964F}"/>
              </a:ext>
            </a:extLst>
          </p:cNvPr>
          <p:cNvSpPr>
            <a:spLocks/>
          </p:cNvSpPr>
          <p:nvPr/>
        </p:nvSpPr>
        <p:spPr bwMode="auto">
          <a:xfrm>
            <a:off x="6205539" y="4941889"/>
            <a:ext cx="631825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6" y="0"/>
                </a:lnTo>
                <a:lnTo>
                  <a:pt x="323" y="0"/>
                </a:lnTo>
                <a:lnTo>
                  <a:pt x="327" y="0"/>
                </a:lnTo>
                <a:lnTo>
                  <a:pt x="332" y="0"/>
                </a:lnTo>
                <a:lnTo>
                  <a:pt x="336" y="0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7" y="1"/>
                </a:lnTo>
                <a:lnTo>
                  <a:pt x="360" y="1"/>
                </a:lnTo>
                <a:lnTo>
                  <a:pt x="362" y="1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3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7" y="5"/>
                </a:lnTo>
                <a:lnTo>
                  <a:pt x="400" y="5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7"/>
                </a:lnTo>
                <a:lnTo>
                  <a:pt x="409" y="7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6" y="8"/>
                </a:lnTo>
                <a:lnTo>
                  <a:pt x="418" y="8"/>
                </a:lnTo>
                <a:lnTo>
                  <a:pt x="420" y="9"/>
                </a:lnTo>
                <a:lnTo>
                  <a:pt x="421" y="9"/>
                </a:lnTo>
                <a:lnTo>
                  <a:pt x="422" y="9"/>
                </a:lnTo>
                <a:lnTo>
                  <a:pt x="424" y="9"/>
                </a:lnTo>
                <a:lnTo>
                  <a:pt x="425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2"/>
                </a:lnTo>
                <a:lnTo>
                  <a:pt x="438" y="13"/>
                </a:lnTo>
                <a:lnTo>
                  <a:pt x="439" y="13"/>
                </a:lnTo>
                <a:lnTo>
                  <a:pt x="441" y="13"/>
                </a:lnTo>
                <a:lnTo>
                  <a:pt x="442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3" y="21"/>
                </a:lnTo>
                <a:lnTo>
                  <a:pt x="466" y="21"/>
                </a:lnTo>
                <a:lnTo>
                  <a:pt x="467" y="23"/>
                </a:lnTo>
                <a:lnTo>
                  <a:pt x="469" y="23"/>
                </a:lnTo>
                <a:lnTo>
                  <a:pt x="471" y="23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7" y="25"/>
                </a:lnTo>
                <a:lnTo>
                  <a:pt x="478" y="25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8"/>
                </a:lnTo>
                <a:lnTo>
                  <a:pt x="486" y="29"/>
                </a:lnTo>
                <a:lnTo>
                  <a:pt x="487" y="29"/>
                </a:lnTo>
                <a:lnTo>
                  <a:pt x="489" y="31"/>
                </a:lnTo>
                <a:lnTo>
                  <a:pt x="490" y="31"/>
                </a:lnTo>
                <a:lnTo>
                  <a:pt x="491" y="32"/>
                </a:lnTo>
                <a:lnTo>
                  <a:pt x="493" y="32"/>
                </a:lnTo>
                <a:lnTo>
                  <a:pt x="494" y="33"/>
                </a:lnTo>
                <a:lnTo>
                  <a:pt x="495" y="33"/>
                </a:lnTo>
                <a:lnTo>
                  <a:pt x="497" y="35"/>
                </a:lnTo>
                <a:lnTo>
                  <a:pt x="499" y="35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7" y="38"/>
                </a:lnTo>
                <a:lnTo>
                  <a:pt x="509" y="40"/>
                </a:lnTo>
                <a:lnTo>
                  <a:pt x="511" y="41"/>
                </a:lnTo>
                <a:lnTo>
                  <a:pt x="513" y="42"/>
                </a:lnTo>
                <a:lnTo>
                  <a:pt x="514" y="42"/>
                </a:lnTo>
                <a:lnTo>
                  <a:pt x="515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6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0"/>
                </a:lnTo>
                <a:lnTo>
                  <a:pt x="530" y="50"/>
                </a:lnTo>
                <a:lnTo>
                  <a:pt x="531" y="52"/>
                </a:lnTo>
                <a:lnTo>
                  <a:pt x="532" y="52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4" y="64"/>
                </a:lnTo>
                <a:lnTo>
                  <a:pt x="555" y="65"/>
                </a:lnTo>
                <a:lnTo>
                  <a:pt x="558" y="66"/>
                </a:lnTo>
                <a:lnTo>
                  <a:pt x="559" y="66"/>
                </a:lnTo>
                <a:lnTo>
                  <a:pt x="560" y="68"/>
                </a:lnTo>
                <a:lnTo>
                  <a:pt x="562" y="68"/>
                </a:lnTo>
                <a:lnTo>
                  <a:pt x="562" y="69"/>
                </a:lnTo>
                <a:lnTo>
                  <a:pt x="563" y="69"/>
                </a:lnTo>
                <a:lnTo>
                  <a:pt x="564" y="70"/>
                </a:lnTo>
                <a:lnTo>
                  <a:pt x="566" y="70"/>
                </a:lnTo>
                <a:lnTo>
                  <a:pt x="566" y="72"/>
                </a:lnTo>
                <a:lnTo>
                  <a:pt x="567" y="72"/>
                </a:lnTo>
                <a:lnTo>
                  <a:pt x="568" y="72"/>
                </a:lnTo>
                <a:lnTo>
                  <a:pt x="570" y="73"/>
                </a:lnTo>
                <a:lnTo>
                  <a:pt x="571" y="74"/>
                </a:lnTo>
                <a:lnTo>
                  <a:pt x="572" y="74"/>
                </a:lnTo>
                <a:lnTo>
                  <a:pt x="574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8" y="78"/>
                </a:lnTo>
                <a:lnTo>
                  <a:pt x="579" y="78"/>
                </a:lnTo>
                <a:lnTo>
                  <a:pt x="579" y="80"/>
                </a:lnTo>
                <a:lnTo>
                  <a:pt x="580" y="80"/>
                </a:lnTo>
                <a:lnTo>
                  <a:pt x="582" y="81"/>
                </a:lnTo>
                <a:lnTo>
                  <a:pt x="583" y="82"/>
                </a:lnTo>
                <a:lnTo>
                  <a:pt x="584" y="82"/>
                </a:lnTo>
                <a:lnTo>
                  <a:pt x="586" y="84"/>
                </a:lnTo>
                <a:lnTo>
                  <a:pt x="588" y="85"/>
                </a:lnTo>
                <a:lnTo>
                  <a:pt x="590" y="85"/>
                </a:lnTo>
                <a:lnTo>
                  <a:pt x="591" y="86"/>
                </a:lnTo>
                <a:lnTo>
                  <a:pt x="592" y="88"/>
                </a:lnTo>
                <a:lnTo>
                  <a:pt x="594" y="89"/>
                </a:lnTo>
                <a:lnTo>
                  <a:pt x="595" y="89"/>
                </a:lnTo>
                <a:lnTo>
                  <a:pt x="596" y="90"/>
                </a:lnTo>
                <a:lnTo>
                  <a:pt x="598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6"/>
                </a:lnTo>
                <a:lnTo>
                  <a:pt x="604" y="96"/>
                </a:lnTo>
                <a:lnTo>
                  <a:pt x="606" y="97"/>
                </a:lnTo>
                <a:lnTo>
                  <a:pt x="607" y="98"/>
                </a:lnTo>
                <a:lnTo>
                  <a:pt x="608" y="98"/>
                </a:lnTo>
                <a:lnTo>
                  <a:pt x="610" y="100"/>
                </a:lnTo>
                <a:lnTo>
                  <a:pt x="611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5" y="105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8" y="114"/>
                </a:lnTo>
                <a:lnTo>
                  <a:pt x="629" y="116"/>
                </a:lnTo>
                <a:lnTo>
                  <a:pt x="631" y="116"/>
                </a:lnTo>
                <a:lnTo>
                  <a:pt x="632" y="117"/>
                </a:lnTo>
                <a:lnTo>
                  <a:pt x="633" y="118"/>
                </a:lnTo>
                <a:lnTo>
                  <a:pt x="635" y="120"/>
                </a:lnTo>
                <a:lnTo>
                  <a:pt x="636" y="120"/>
                </a:lnTo>
                <a:lnTo>
                  <a:pt x="637" y="121"/>
                </a:lnTo>
                <a:lnTo>
                  <a:pt x="639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3" y="125"/>
                </a:lnTo>
                <a:lnTo>
                  <a:pt x="644" y="125"/>
                </a:lnTo>
                <a:lnTo>
                  <a:pt x="645" y="126"/>
                </a:lnTo>
                <a:lnTo>
                  <a:pt x="647" y="128"/>
                </a:lnTo>
                <a:lnTo>
                  <a:pt x="648" y="128"/>
                </a:lnTo>
                <a:lnTo>
                  <a:pt x="649" y="129"/>
                </a:lnTo>
                <a:lnTo>
                  <a:pt x="651" y="130"/>
                </a:lnTo>
                <a:lnTo>
                  <a:pt x="652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5" y="133"/>
                </a:lnTo>
                <a:lnTo>
                  <a:pt x="655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9" y="137"/>
                </a:lnTo>
                <a:lnTo>
                  <a:pt x="659" y="138"/>
                </a:lnTo>
                <a:lnTo>
                  <a:pt x="660" y="139"/>
                </a:lnTo>
                <a:lnTo>
                  <a:pt x="661" y="139"/>
                </a:lnTo>
                <a:lnTo>
                  <a:pt x="663" y="141"/>
                </a:lnTo>
                <a:lnTo>
                  <a:pt x="663" y="142"/>
                </a:lnTo>
                <a:lnTo>
                  <a:pt x="664" y="143"/>
                </a:lnTo>
                <a:lnTo>
                  <a:pt x="665" y="145"/>
                </a:lnTo>
                <a:lnTo>
                  <a:pt x="667" y="146"/>
                </a:lnTo>
                <a:lnTo>
                  <a:pt x="668" y="147"/>
                </a:lnTo>
                <a:lnTo>
                  <a:pt x="669" y="149"/>
                </a:lnTo>
                <a:lnTo>
                  <a:pt x="671" y="150"/>
                </a:lnTo>
                <a:lnTo>
                  <a:pt x="672" y="151"/>
                </a:lnTo>
                <a:lnTo>
                  <a:pt x="673" y="153"/>
                </a:lnTo>
                <a:lnTo>
                  <a:pt x="675" y="154"/>
                </a:lnTo>
                <a:lnTo>
                  <a:pt x="675" y="155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9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5" y="166"/>
                </a:lnTo>
                <a:lnTo>
                  <a:pt x="685" y="167"/>
                </a:lnTo>
                <a:lnTo>
                  <a:pt x="687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1" y="173"/>
                </a:lnTo>
                <a:lnTo>
                  <a:pt x="692" y="174"/>
                </a:lnTo>
                <a:lnTo>
                  <a:pt x="693" y="175"/>
                </a:lnTo>
                <a:lnTo>
                  <a:pt x="695" y="178"/>
                </a:lnTo>
                <a:lnTo>
                  <a:pt x="696" y="179"/>
                </a:lnTo>
                <a:lnTo>
                  <a:pt x="697" y="181"/>
                </a:lnTo>
                <a:lnTo>
                  <a:pt x="699" y="183"/>
                </a:lnTo>
                <a:lnTo>
                  <a:pt x="700" y="185"/>
                </a:lnTo>
                <a:lnTo>
                  <a:pt x="701" y="186"/>
                </a:lnTo>
                <a:lnTo>
                  <a:pt x="703" y="187"/>
                </a:lnTo>
                <a:lnTo>
                  <a:pt x="704" y="189"/>
                </a:lnTo>
                <a:lnTo>
                  <a:pt x="705" y="190"/>
                </a:lnTo>
                <a:lnTo>
                  <a:pt x="706" y="191"/>
                </a:lnTo>
                <a:lnTo>
                  <a:pt x="708" y="193"/>
                </a:lnTo>
                <a:lnTo>
                  <a:pt x="708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6" y="203"/>
                </a:lnTo>
                <a:lnTo>
                  <a:pt x="716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1" y="210"/>
                </a:lnTo>
                <a:lnTo>
                  <a:pt x="722" y="211"/>
                </a:lnTo>
                <a:lnTo>
                  <a:pt x="722" y="213"/>
                </a:lnTo>
                <a:lnTo>
                  <a:pt x="724" y="215"/>
                </a:lnTo>
                <a:lnTo>
                  <a:pt x="725" y="217"/>
                </a:lnTo>
                <a:lnTo>
                  <a:pt x="726" y="218"/>
                </a:lnTo>
                <a:lnTo>
                  <a:pt x="728" y="221"/>
                </a:lnTo>
                <a:lnTo>
                  <a:pt x="729" y="222"/>
                </a:lnTo>
                <a:lnTo>
                  <a:pt x="730" y="224"/>
                </a:lnTo>
                <a:lnTo>
                  <a:pt x="732" y="226"/>
                </a:lnTo>
                <a:lnTo>
                  <a:pt x="733" y="228"/>
                </a:lnTo>
                <a:lnTo>
                  <a:pt x="734" y="230"/>
                </a:lnTo>
                <a:lnTo>
                  <a:pt x="736" y="231"/>
                </a:lnTo>
                <a:lnTo>
                  <a:pt x="737" y="234"/>
                </a:lnTo>
                <a:lnTo>
                  <a:pt x="738" y="235"/>
                </a:lnTo>
                <a:lnTo>
                  <a:pt x="740" y="236"/>
                </a:lnTo>
                <a:lnTo>
                  <a:pt x="741" y="238"/>
                </a:lnTo>
                <a:lnTo>
                  <a:pt x="741" y="239"/>
                </a:lnTo>
                <a:lnTo>
                  <a:pt x="742" y="240"/>
                </a:lnTo>
                <a:lnTo>
                  <a:pt x="744" y="242"/>
                </a:lnTo>
                <a:lnTo>
                  <a:pt x="744" y="243"/>
                </a:lnTo>
                <a:lnTo>
                  <a:pt x="745" y="244"/>
                </a:lnTo>
                <a:lnTo>
                  <a:pt x="746" y="246"/>
                </a:lnTo>
                <a:lnTo>
                  <a:pt x="748" y="247"/>
                </a:lnTo>
                <a:lnTo>
                  <a:pt x="748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3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2"/>
                </a:lnTo>
                <a:lnTo>
                  <a:pt x="760" y="263"/>
                </a:lnTo>
                <a:lnTo>
                  <a:pt x="760" y="266"/>
                </a:lnTo>
                <a:lnTo>
                  <a:pt x="762" y="267"/>
                </a:lnTo>
                <a:lnTo>
                  <a:pt x="764" y="270"/>
                </a:lnTo>
                <a:lnTo>
                  <a:pt x="765" y="271"/>
                </a:lnTo>
                <a:lnTo>
                  <a:pt x="766" y="274"/>
                </a:lnTo>
                <a:lnTo>
                  <a:pt x="768" y="275"/>
                </a:lnTo>
                <a:lnTo>
                  <a:pt x="769" y="278"/>
                </a:lnTo>
                <a:lnTo>
                  <a:pt x="770" y="279"/>
                </a:lnTo>
                <a:lnTo>
                  <a:pt x="772" y="282"/>
                </a:lnTo>
                <a:lnTo>
                  <a:pt x="773" y="283"/>
                </a:lnTo>
                <a:lnTo>
                  <a:pt x="774" y="284"/>
                </a:lnTo>
                <a:lnTo>
                  <a:pt x="776" y="286"/>
                </a:lnTo>
                <a:lnTo>
                  <a:pt x="776" y="287"/>
                </a:lnTo>
                <a:lnTo>
                  <a:pt x="777" y="288"/>
                </a:lnTo>
                <a:lnTo>
                  <a:pt x="778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2" y="298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3"/>
                </a:lnTo>
                <a:lnTo>
                  <a:pt x="788" y="304"/>
                </a:lnTo>
                <a:lnTo>
                  <a:pt x="789" y="306"/>
                </a:lnTo>
                <a:lnTo>
                  <a:pt x="789" y="307"/>
                </a:lnTo>
                <a:lnTo>
                  <a:pt x="790" y="308"/>
                </a:lnTo>
                <a:lnTo>
                  <a:pt x="790" y="311"/>
                </a:lnTo>
                <a:lnTo>
                  <a:pt x="792" y="312"/>
                </a:lnTo>
                <a:lnTo>
                  <a:pt x="793" y="314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3" name="Freeform 86">
            <a:extLst>
              <a:ext uri="{FF2B5EF4-FFF2-40B4-BE49-F238E27FC236}">
                <a16:creationId xmlns:a16="http://schemas.microsoft.com/office/drawing/2014/main" id="{9BF47371-5619-9A4E-B174-CBDA34FE5963}"/>
              </a:ext>
            </a:extLst>
          </p:cNvPr>
          <p:cNvSpPr>
            <a:spLocks/>
          </p:cNvSpPr>
          <p:nvPr/>
        </p:nvSpPr>
        <p:spPr bwMode="auto">
          <a:xfrm>
            <a:off x="6205539" y="5194300"/>
            <a:ext cx="631825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0" y="315"/>
                </a:lnTo>
                <a:lnTo>
                  <a:pt x="59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6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4"/>
                </a:lnTo>
                <a:lnTo>
                  <a:pt x="346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7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3"/>
                </a:lnTo>
                <a:lnTo>
                  <a:pt x="376" y="313"/>
                </a:lnTo>
                <a:lnTo>
                  <a:pt x="377" y="313"/>
                </a:lnTo>
                <a:lnTo>
                  <a:pt x="378" y="313"/>
                </a:lnTo>
                <a:lnTo>
                  <a:pt x="380" y="313"/>
                </a:lnTo>
                <a:lnTo>
                  <a:pt x="381" y="313"/>
                </a:lnTo>
                <a:lnTo>
                  <a:pt x="382" y="311"/>
                </a:lnTo>
                <a:lnTo>
                  <a:pt x="384" y="311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0"/>
                </a:lnTo>
                <a:lnTo>
                  <a:pt x="396" y="310"/>
                </a:lnTo>
                <a:lnTo>
                  <a:pt x="397" y="310"/>
                </a:lnTo>
                <a:lnTo>
                  <a:pt x="400" y="310"/>
                </a:lnTo>
                <a:lnTo>
                  <a:pt x="401" y="310"/>
                </a:lnTo>
                <a:lnTo>
                  <a:pt x="404" y="309"/>
                </a:lnTo>
                <a:lnTo>
                  <a:pt x="405" y="309"/>
                </a:lnTo>
                <a:lnTo>
                  <a:pt x="408" y="309"/>
                </a:lnTo>
                <a:lnTo>
                  <a:pt x="409" y="309"/>
                </a:lnTo>
                <a:lnTo>
                  <a:pt x="412" y="309"/>
                </a:lnTo>
                <a:lnTo>
                  <a:pt x="413" y="307"/>
                </a:lnTo>
                <a:lnTo>
                  <a:pt x="414" y="307"/>
                </a:lnTo>
                <a:lnTo>
                  <a:pt x="416" y="307"/>
                </a:lnTo>
                <a:lnTo>
                  <a:pt x="418" y="307"/>
                </a:lnTo>
                <a:lnTo>
                  <a:pt x="420" y="307"/>
                </a:lnTo>
                <a:lnTo>
                  <a:pt x="421" y="306"/>
                </a:lnTo>
                <a:lnTo>
                  <a:pt x="422" y="306"/>
                </a:lnTo>
                <a:lnTo>
                  <a:pt x="424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5"/>
                </a:lnTo>
                <a:lnTo>
                  <a:pt x="433" y="305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39" y="302"/>
                </a:lnTo>
                <a:lnTo>
                  <a:pt x="441" y="302"/>
                </a:lnTo>
                <a:lnTo>
                  <a:pt x="442" y="301"/>
                </a:lnTo>
                <a:lnTo>
                  <a:pt x="445" y="301"/>
                </a:lnTo>
                <a:lnTo>
                  <a:pt x="446" y="299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7"/>
                </a:lnTo>
                <a:lnTo>
                  <a:pt x="458" y="297"/>
                </a:lnTo>
                <a:lnTo>
                  <a:pt x="459" y="295"/>
                </a:lnTo>
                <a:lnTo>
                  <a:pt x="462" y="295"/>
                </a:lnTo>
                <a:lnTo>
                  <a:pt x="463" y="294"/>
                </a:lnTo>
                <a:lnTo>
                  <a:pt x="466" y="294"/>
                </a:lnTo>
                <a:lnTo>
                  <a:pt x="467" y="294"/>
                </a:lnTo>
                <a:lnTo>
                  <a:pt x="469" y="293"/>
                </a:lnTo>
                <a:lnTo>
                  <a:pt x="471" y="293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89"/>
                </a:lnTo>
                <a:lnTo>
                  <a:pt x="481" y="289"/>
                </a:lnTo>
                <a:lnTo>
                  <a:pt x="482" y="289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6"/>
                </a:lnTo>
                <a:lnTo>
                  <a:pt x="490" y="285"/>
                </a:lnTo>
                <a:lnTo>
                  <a:pt x="491" y="285"/>
                </a:lnTo>
                <a:lnTo>
                  <a:pt x="493" y="283"/>
                </a:lnTo>
                <a:lnTo>
                  <a:pt x="494" y="283"/>
                </a:lnTo>
                <a:lnTo>
                  <a:pt x="495" y="282"/>
                </a:lnTo>
                <a:lnTo>
                  <a:pt x="497" y="281"/>
                </a:lnTo>
                <a:lnTo>
                  <a:pt x="499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7" y="277"/>
                </a:lnTo>
                <a:lnTo>
                  <a:pt x="509" y="276"/>
                </a:lnTo>
                <a:lnTo>
                  <a:pt x="511" y="274"/>
                </a:lnTo>
                <a:lnTo>
                  <a:pt x="513" y="274"/>
                </a:lnTo>
                <a:lnTo>
                  <a:pt x="514" y="273"/>
                </a:lnTo>
                <a:lnTo>
                  <a:pt x="515" y="272"/>
                </a:lnTo>
                <a:lnTo>
                  <a:pt x="518" y="272"/>
                </a:lnTo>
                <a:lnTo>
                  <a:pt x="519" y="270"/>
                </a:lnTo>
                <a:lnTo>
                  <a:pt x="520" y="270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6" y="266"/>
                </a:lnTo>
                <a:lnTo>
                  <a:pt x="527" y="266"/>
                </a:lnTo>
                <a:lnTo>
                  <a:pt x="528" y="265"/>
                </a:lnTo>
                <a:lnTo>
                  <a:pt x="530" y="265"/>
                </a:lnTo>
                <a:lnTo>
                  <a:pt x="531" y="264"/>
                </a:lnTo>
                <a:lnTo>
                  <a:pt x="532" y="264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60"/>
                </a:lnTo>
                <a:lnTo>
                  <a:pt x="540" y="258"/>
                </a:lnTo>
                <a:lnTo>
                  <a:pt x="542" y="258"/>
                </a:lnTo>
                <a:lnTo>
                  <a:pt x="543" y="257"/>
                </a:lnTo>
                <a:lnTo>
                  <a:pt x="546" y="256"/>
                </a:lnTo>
                <a:lnTo>
                  <a:pt x="547" y="256"/>
                </a:lnTo>
                <a:lnTo>
                  <a:pt x="548" y="254"/>
                </a:lnTo>
                <a:lnTo>
                  <a:pt x="551" y="253"/>
                </a:lnTo>
                <a:lnTo>
                  <a:pt x="552" y="252"/>
                </a:lnTo>
                <a:lnTo>
                  <a:pt x="554" y="252"/>
                </a:lnTo>
                <a:lnTo>
                  <a:pt x="555" y="250"/>
                </a:lnTo>
                <a:lnTo>
                  <a:pt x="558" y="249"/>
                </a:lnTo>
                <a:lnTo>
                  <a:pt x="559" y="249"/>
                </a:lnTo>
                <a:lnTo>
                  <a:pt x="560" y="248"/>
                </a:lnTo>
                <a:lnTo>
                  <a:pt x="562" y="248"/>
                </a:lnTo>
                <a:lnTo>
                  <a:pt x="562" y="246"/>
                </a:lnTo>
                <a:lnTo>
                  <a:pt x="563" y="246"/>
                </a:lnTo>
                <a:lnTo>
                  <a:pt x="564" y="245"/>
                </a:lnTo>
                <a:lnTo>
                  <a:pt x="566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4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40"/>
                </a:lnTo>
                <a:lnTo>
                  <a:pt x="575" y="240"/>
                </a:lnTo>
                <a:lnTo>
                  <a:pt x="575" y="238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79" y="236"/>
                </a:lnTo>
                <a:lnTo>
                  <a:pt x="580" y="236"/>
                </a:lnTo>
                <a:lnTo>
                  <a:pt x="582" y="234"/>
                </a:lnTo>
                <a:lnTo>
                  <a:pt x="583" y="233"/>
                </a:lnTo>
                <a:lnTo>
                  <a:pt x="584" y="233"/>
                </a:lnTo>
                <a:lnTo>
                  <a:pt x="586" y="232"/>
                </a:lnTo>
                <a:lnTo>
                  <a:pt x="588" y="230"/>
                </a:lnTo>
                <a:lnTo>
                  <a:pt x="590" y="230"/>
                </a:lnTo>
                <a:lnTo>
                  <a:pt x="591" y="229"/>
                </a:lnTo>
                <a:lnTo>
                  <a:pt x="592" y="228"/>
                </a:lnTo>
                <a:lnTo>
                  <a:pt x="594" y="226"/>
                </a:lnTo>
                <a:lnTo>
                  <a:pt x="595" y="226"/>
                </a:lnTo>
                <a:lnTo>
                  <a:pt x="596" y="225"/>
                </a:lnTo>
                <a:lnTo>
                  <a:pt x="598" y="224"/>
                </a:lnTo>
                <a:lnTo>
                  <a:pt x="599" y="224"/>
                </a:lnTo>
                <a:lnTo>
                  <a:pt x="599" y="222"/>
                </a:lnTo>
                <a:lnTo>
                  <a:pt x="600" y="222"/>
                </a:lnTo>
                <a:lnTo>
                  <a:pt x="602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6" y="218"/>
                </a:lnTo>
                <a:lnTo>
                  <a:pt x="607" y="217"/>
                </a:lnTo>
                <a:lnTo>
                  <a:pt x="608" y="217"/>
                </a:lnTo>
                <a:lnTo>
                  <a:pt x="610" y="216"/>
                </a:lnTo>
                <a:lnTo>
                  <a:pt x="611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2"/>
                </a:lnTo>
                <a:lnTo>
                  <a:pt x="615" y="210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6"/>
                </a:lnTo>
                <a:lnTo>
                  <a:pt x="621" y="206"/>
                </a:lnTo>
                <a:lnTo>
                  <a:pt x="623" y="205"/>
                </a:lnTo>
                <a:lnTo>
                  <a:pt x="624" y="205"/>
                </a:lnTo>
                <a:lnTo>
                  <a:pt x="624" y="204"/>
                </a:lnTo>
                <a:lnTo>
                  <a:pt x="625" y="204"/>
                </a:lnTo>
                <a:lnTo>
                  <a:pt x="627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200"/>
                </a:lnTo>
                <a:lnTo>
                  <a:pt x="631" y="200"/>
                </a:lnTo>
                <a:lnTo>
                  <a:pt x="632" y="198"/>
                </a:lnTo>
                <a:lnTo>
                  <a:pt x="633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6"/>
                </a:lnTo>
                <a:lnTo>
                  <a:pt x="637" y="194"/>
                </a:lnTo>
                <a:lnTo>
                  <a:pt x="639" y="194"/>
                </a:lnTo>
                <a:lnTo>
                  <a:pt x="639" y="193"/>
                </a:lnTo>
                <a:lnTo>
                  <a:pt x="640" y="193"/>
                </a:lnTo>
                <a:lnTo>
                  <a:pt x="641" y="192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7" y="188"/>
                </a:lnTo>
                <a:lnTo>
                  <a:pt x="648" y="188"/>
                </a:lnTo>
                <a:lnTo>
                  <a:pt x="649" y="186"/>
                </a:lnTo>
                <a:lnTo>
                  <a:pt x="651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3" y="183"/>
                </a:lnTo>
                <a:lnTo>
                  <a:pt x="655" y="183"/>
                </a:lnTo>
                <a:lnTo>
                  <a:pt x="656" y="181"/>
                </a:lnTo>
                <a:lnTo>
                  <a:pt x="657" y="180"/>
                </a:lnTo>
                <a:lnTo>
                  <a:pt x="657" y="179"/>
                </a:lnTo>
                <a:lnTo>
                  <a:pt x="659" y="179"/>
                </a:lnTo>
                <a:lnTo>
                  <a:pt x="659" y="177"/>
                </a:lnTo>
                <a:lnTo>
                  <a:pt x="660" y="176"/>
                </a:lnTo>
                <a:lnTo>
                  <a:pt x="661" y="176"/>
                </a:lnTo>
                <a:lnTo>
                  <a:pt x="663" y="175"/>
                </a:lnTo>
                <a:lnTo>
                  <a:pt x="663" y="173"/>
                </a:lnTo>
                <a:lnTo>
                  <a:pt x="664" y="172"/>
                </a:lnTo>
                <a:lnTo>
                  <a:pt x="665" y="171"/>
                </a:lnTo>
                <a:lnTo>
                  <a:pt x="667" y="169"/>
                </a:lnTo>
                <a:lnTo>
                  <a:pt x="668" y="168"/>
                </a:lnTo>
                <a:lnTo>
                  <a:pt x="669" y="167"/>
                </a:lnTo>
                <a:lnTo>
                  <a:pt x="671" y="165"/>
                </a:lnTo>
                <a:lnTo>
                  <a:pt x="672" y="164"/>
                </a:lnTo>
                <a:lnTo>
                  <a:pt x="673" y="163"/>
                </a:lnTo>
                <a:lnTo>
                  <a:pt x="675" y="161"/>
                </a:lnTo>
                <a:lnTo>
                  <a:pt x="675" y="160"/>
                </a:lnTo>
                <a:lnTo>
                  <a:pt x="676" y="160"/>
                </a:lnTo>
                <a:lnTo>
                  <a:pt x="677" y="159"/>
                </a:lnTo>
                <a:lnTo>
                  <a:pt x="677" y="157"/>
                </a:lnTo>
                <a:lnTo>
                  <a:pt x="679" y="157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3"/>
                </a:lnTo>
                <a:lnTo>
                  <a:pt x="683" y="152"/>
                </a:lnTo>
                <a:lnTo>
                  <a:pt x="684" y="151"/>
                </a:lnTo>
                <a:lnTo>
                  <a:pt x="685" y="149"/>
                </a:lnTo>
                <a:lnTo>
                  <a:pt x="685" y="148"/>
                </a:lnTo>
                <a:lnTo>
                  <a:pt x="687" y="148"/>
                </a:lnTo>
                <a:lnTo>
                  <a:pt x="688" y="147"/>
                </a:lnTo>
                <a:lnTo>
                  <a:pt x="689" y="145"/>
                </a:lnTo>
                <a:lnTo>
                  <a:pt x="689" y="144"/>
                </a:lnTo>
                <a:lnTo>
                  <a:pt x="691" y="143"/>
                </a:lnTo>
                <a:lnTo>
                  <a:pt x="692" y="141"/>
                </a:lnTo>
                <a:lnTo>
                  <a:pt x="693" y="140"/>
                </a:lnTo>
                <a:lnTo>
                  <a:pt x="695" y="137"/>
                </a:lnTo>
                <a:lnTo>
                  <a:pt x="696" y="136"/>
                </a:lnTo>
                <a:lnTo>
                  <a:pt x="697" y="135"/>
                </a:lnTo>
                <a:lnTo>
                  <a:pt x="699" y="132"/>
                </a:lnTo>
                <a:lnTo>
                  <a:pt x="700" y="131"/>
                </a:lnTo>
                <a:lnTo>
                  <a:pt x="701" y="129"/>
                </a:lnTo>
                <a:lnTo>
                  <a:pt x="703" y="128"/>
                </a:lnTo>
                <a:lnTo>
                  <a:pt x="704" y="127"/>
                </a:lnTo>
                <a:lnTo>
                  <a:pt x="705" y="125"/>
                </a:lnTo>
                <a:lnTo>
                  <a:pt x="706" y="124"/>
                </a:lnTo>
                <a:lnTo>
                  <a:pt x="708" y="123"/>
                </a:lnTo>
                <a:lnTo>
                  <a:pt x="708" y="121"/>
                </a:lnTo>
                <a:lnTo>
                  <a:pt x="709" y="120"/>
                </a:lnTo>
                <a:lnTo>
                  <a:pt x="710" y="119"/>
                </a:lnTo>
                <a:lnTo>
                  <a:pt x="712" y="117"/>
                </a:lnTo>
                <a:lnTo>
                  <a:pt x="713" y="116"/>
                </a:lnTo>
                <a:lnTo>
                  <a:pt x="713" y="115"/>
                </a:lnTo>
                <a:lnTo>
                  <a:pt x="714" y="115"/>
                </a:lnTo>
                <a:lnTo>
                  <a:pt x="714" y="113"/>
                </a:lnTo>
                <a:lnTo>
                  <a:pt x="716" y="112"/>
                </a:lnTo>
                <a:lnTo>
                  <a:pt x="716" y="111"/>
                </a:lnTo>
                <a:lnTo>
                  <a:pt x="717" y="109"/>
                </a:lnTo>
                <a:lnTo>
                  <a:pt x="718" y="109"/>
                </a:lnTo>
                <a:lnTo>
                  <a:pt x="718" y="108"/>
                </a:lnTo>
                <a:lnTo>
                  <a:pt x="720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4" y="100"/>
                </a:lnTo>
                <a:lnTo>
                  <a:pt x="725" y="99"/>
                </a:lnTo>
                <a:lnTo>
                  <a:pt x="726" y="97"/>
                </a:lnTo>
                <a:lnTo>
                  <a:pt x="728" y="96"/>
                </a:lnTo>
                <a:lnTo>
                  <a:pt x="729" y="93"/>
                </a:lnTo>
                <a:lnTo>
                  <a:pt x="730" y="91"/>
                </a:lnTo>
                <a:lnTo>
                  <a:pt x="732" y="90"/>
                </a:lnTo>
                <a:lnTo>
                  <a:pt x="733" y="87"/>
                </a:lnTo>
                <a:lnTo>
                  <a:pt x="734" y="86"/>
                </a:lnTo>
                <a:lnTo>
                  <a:pt x="736" y="84"/>
                </a:lnTo>
                <a:lnTo>
                  <a:pt x="737" y="82"/>
                </a:lnTo>
                <a:lnTo>
                  <a:pt x="738" y="80"/>
                </a:lnTo>
                <a:lnTo>
                  <a:pt x="740" y="79"/>
                </a:lnTo>
                <a:lnTo>
                  <a:pt x="741" y="78"/>
                </a:lnTo>
                <a:lnTo>
                  <a:pt x="741" y="76"/>
                </a:lnTo>
                <a:lnTo>
                  <a:pt x="742" y="75"/>
                </a:lnTo>
                <a:lnTo>
                  <a:pt x="744" y="74"/>
                </a:lnTo>
                <a:lnTo>
                  <a:pt x="744" y="72"/>
                </a:lnTo>
                <a:lnTo>
                  <a:pt x="745" y="71"/>
                </a:lnTo>
                <a:lnTo>
                  <a:pt x="746" y="70"/>
                </a:lnTo>
                <a:lnTo>
                  <a:pt x="748" y="68"/>
                </a:lnTo>
                <a:lnTo>
                  <a:pt x="748" y="67"/>
                </a:lnTo>
                <a:lnTo>
                  <a:pt x="749" y="66"/>
                </a:lnTo>
                <a:lnTo>
                  <a:pt x="750" y="64"/>
                </a:lnTo>
                <a:lnTo>
                  <a:pt x="750" y="63"/>
                </a:lnTo>
                <a:lnTo>
                  <a:pt x="752" y="62"/>
                </a:lnTo>
                <a:lnTo>
                  <a:pt x="753" y="62"/>
                </a:lnTo>
                <a:lnTo>
                  <a:pt x="753" y="60"/>
                </a:lnTo>
                <a:lnTo>
                  <a:pt x="754" y="59"/>
                </a:lnTo>
                <a:lnTo>
                  <a:pt x="756" y="56"/>
                </a:lnTo>
                <a:lnTo>
                  <a:pt x="757" y="55"/>
                </a:lnTo>
                <a:lnTo>
                  <a:pt x="758" y="54"/>
                </a:lnTo>
                <a:lnTo>
                  <a:pt x="760" y="52"/>
                </a:lnTo>
                <a:lnTo>
                  <a:pt x="760" y="50"/>
                </a:lnTo>
                <a:lnTo>
                  <a:pt x="762" y="48"/>
                </a:lnTo>
                <a:lnTo>
                  <a:pt x="764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69" y="38"/>
                </a:lnTo>
                <a:lnTo>
                  <a:pt x="770" y="36"/>
                </a:lnTo>
                <a:lnTo>
                  <a:pt x="772" y="35"/>
                </a:lnTo>
                <a:lnTo>
                  <a:pt x="773" y="32"/>
                </a:lnTo>
                <a:lnTo>
                  <a:pt x="774" y="31"/>
                </a:lnTo>
                <a:lnTo>
                  <a:pt x="776" y="30"/>
                </a:lnTo>
                <a:lnTo>
                  <a:pt x="776" y="28"/>
                </a:lnTo>
                <a:lnTo>
                  <a:pt x="777" y="27"/>
                </a:lnTo>
                <a:lnTo>
                  <a:pt x="778" y="26"/>
                </a:lnTo>
                <a:lnTo>
                  <a:pt x="778" y="24"/>
                </a:lnTo>
                <a:lnTo>
                  <a:pt x="780" y="23"/>
                </a:lnTo>
                <a:lnTo>
                  <a:pt x="781" y="22"/>
                </a:lnTo>
                <a:lnTo>
                  <a:pt x="781" y="20"/>
                </a:lnTo>
                <a:lnTo>
                  <a:pt x="782" y="19"/>
                </a:lnTo>
                <a:lnTo>
                  <a:pt x="782" y="18"/>
                </a:lnTo>
                <a:lnTo>
                  <a:pt x="784" y="18"/>
                </a:lnTo>
                <a:lnTo>
                  <a:pt x="784" y="16"/>
                </a:lnTo>
                <a:lnTo>
                  <a:pt x="785" y="15"/>
                </a:lnTo>
                <a:lnTo>
                  <a:pt x="785" y="14"/>
                </a:lnTo>
                <a:lnTo>
                  <a:pt x="786" y="12"/>
                </a:lnTo>
                <a:lnTo>
                  <a:pt x="788" y="11"/>
                </a:lnTo>
                <a:lnTo>
                  <a:pt x="789" y="10"/>
                </a:lnTo>
                <a:lnTo>
                  <a:pt x="789" y="8"/>
                </a:lnTo>
                <a:lnTo>
                  <a:pt x="790" y="7"/>
                </a:lnTo>
                <a:lnTo>
                  <a:pt x="790" y="4"/>
                </a:lnTo>
                <a:lnTo>
                  <a:pt x="792" y="3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4" name="Freeform 87">
            <a:extLst>
              <a:ext uri="{FF2B5EF4-FFF2-40B4-BE49-F238E27FC236}">
                <a16:creationId xmlns:a16="http://schemas.microsoft.com/office/drawing/2014/main" id="{74B0C564-FE5F-2140-BE91-6BEDEC812BCE}"/>
              </a:ext>
            </a:extLst>
          </p:cNvPr>
          <p:cNvSpPr>
            <a:spLocks/>
          </p:cNvSpPr>
          <p:nvPr/>
        </p:nvSpPr>
        <p:spPr bwMode="auto">
          <a:xfrm>
            <a:off x="6199188" y="4941888"/>
            <a:ext cx="76200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1" y="4"/>
                </a:lnTo>
                <a:lnTo>
                  <a:pt x="4" y="7"/>
                </a:lnTo>
                <a:lnTo>
                  <a:pt x="5" y="9"/>
                </a:lnTo>
                <a:lnTo>
                  <a:pt x="6" y="13"/>
                </a:lnTo>
                <a:lnTo>
                  <a:pt x="8" y="16"/>
                </a:lnTo>
                <a:lnTo>
                  <a:pt x="10" y="17"/>
                </a:lnTo>
                <a:lnTo>
                  <a:pt x="12" y="20"/>
                </a:lnTo>
                <a:lnTo>
                  <a:pt x="12" y="23"/>
                </a:lnTo>
                <a:lnTo>
                  <a:pt x="13" y="24"/>
                </a:lnTo>
                <a:lnTo>
                  <a:pt x="14" y="27"/>
                </a:lnTo>
                <a:lnTo>
                  <a:pt x="16" y="28"/>
                </a:lnTo>
                <a:lnTo>
                  <a:pt x="17" y="29"/>
                </a:lnTo>
                <a:lnTo>
                  <a:pt x="17" y="32"/>
                </a:lnTo>
                <a:lnTo>
                  <a:pt x="18" y="33"/>
                </a:lnTo>
                <a:lnTo>
                  <a:pt x="18" y="35"/>
                </a:lnTo>
                <a:lnTo>
                  <a:pt x="20" y="36"/>
                </a:lnTo>
                <a:lnTo>
                  <a:pt x="21" y="37"/>
                </a:lnTo>
                <a:lnTo>
                  <a:pt x="21" y="38"/>
                </a:lnTo>
                <a:lnTo>
                  <a:pt x="21" y="40"/>
                </a:lnTo>
                <a:lnTo>
                  <a:pt x="22" y="41"/>
                </a:lnTo>
                <a:lnTo>
                  <a:pt x="22" y="42"/>
                </a:lnTo>
                <a:lnTo>
                  <a:pt x="24" y="44"/>
                </a:lnTo>
                <a:lnTo>
                  <a:pt x="24" y="45"/>
                </a:lnTo>
                <a:lnTo>
                  <a:pt x="25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8" y="53"/>
                </a:lnTo>
                <a:lnTo>
                  <a:pt x="28" y="54"/>
                </a:lnTo>
                <a:lnTo>
                  <a:pt x="29" y="56"/>
                </a:lnTo>
                <a:lnTo>
                  <a:pt x="29" y="58"/>
                </a:lnTo>
                <a:lnTo>
                  <a:pt x="30" y="60"/>
                </a:lnTo>
                <a:lnTo>
                  <a:pt x="32" y="61"/>
                </a:lnTo>
                <a:lnTo>
                  <a:pt x="32" y="62"/>
                </a:lnTo>
                <a:lnTo>
                  <a:pt x="33" y="65"/>
                </a:lnTo>
                <a:lnTo>
                  <a:pt x="33" y="66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6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38" y="81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49" y="106"/>
                </a:lnTo>
                <a:lnTo>
                  <a:pt x="49" y="108"/>
                </a:lnTo>
                <a:lnTo>
                  <a:pt x="50" y="110"/>
                </a:lnTo>
                <a:lnTo>
                  <a:pt x="50" y="112"/>
                </a:lnTo>
                <a:lnTo>
                  <a:pt x="52" y="113"/>
                </a:lnTo>
                <a:lnTo>
                  <a:pt x="52" y="114"/>
                </a:lnTo>
                <a:lnTo>
                  <a:pt x="53" y="117"/>
                </a:lnTo>
                <a:lnTo>
                  <a:pt x="53" y="118"/>
                </a:lnTo>
                <a:lnTo>
                  <a:pt x="53" y="120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4"/>
                </a:lnTo>
                <a:lnTo>
                  <a:pt x="56" y="125"/>
                </a:lnTo>
                <a:lnTo>
                  <a:pt x="56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58" y="134"/>
                </a:lnTo>
                <a:lnTo>
                  <a:pt x="60" y="135"/>
                </a:lnTo>
                <a:lnTo>
                  <a:pt x="60" y="137"/>
                </a:lnTo>
                <a:lnTo>
                  <a:pt x="60" y="138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6" y="159"/>
                </a:lnTo>
                <a:lnTo>
                  <a:pt x="67" y="162"/>
                </a:lnTo>
                <a:lnTo>
                  <a:pt x="67" y="163"/>
                </a:lnTo>
                <a:lnTo>
                  <a:pt x="67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1" y="178"/>
                </a:lnTo>
                <a:lnTo>
                  <a:pt x="73" y="179"/>
                </a:lnTo>
                <a:lnTo>
                  <a:pt x="73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89"/>
                </a:lnTo>
                <a:lnTo>
                  <a:pt x="75" y="190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198"/>
                </a:lnTo>
                <a:lnTo>
                  <a:pt x="79" y="201"/>
                </a:lnTo>
                <a:lnTo>
                  <a:pt x="79" y="202"/>
                </a:lnTo>
                <a:lnTo>
                  <a:pt x="81" y="205"/>
                </a:lnTo>
                <a:lnTo>
                  <a:pt x="81" y="206"/>
                </a:lnTo>
                <a:lnTo>
                  <a:pt x="82" y="209"/>
                </a:lnTo>
                <a:lnTo>
                  <a:pt x="82" y="210"/>
                </a:lnTo>
                <a:lnTo>
                  <a:pt x="82" y="211"/>
                </a:lnTo>
                <a:lnTo>
                  <a:pt x="83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6" y="231"/>
                </a:lnTo>
                <a:lnTo>
                  <a:pt x="86" y="232"/>
                </a:lnTo>
                <a:lnTo>
                  <a:pt x="87" y="234"/>
                </a:lnTo>
                <a:lnTo>
                  <a:pt x="87" y="235"/>
                </a:lnTo>
                <a:lnTo>
                  <a:pt x="87" y="236"/>
                </a:lnTo>
                <a:lnTo>
                  <a:pt x="87" y="238"/>
                </a:lnTo>
                <a:lnTo>
                  <a:pt x="87" y="239"/>
                </a:lnTo>
                <a:lnTo>
                  <a:pt x="87" y="242"/>
                </a:lnTo>
                <a:lnTo>
                  <a:pt x="87" y="243"/>
                </a:lnTo>
                <a:lnTo>
                  <a:pt x="87" y="244"/>
                </a:lnTo>
                <a:lnTo>
                  <a:pt x="87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89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0" y="271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3" y="284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4"/>
                </a:lnTo>
                <a:lnTo>
                  <a:pt x="93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5" name="Freeform 88">
            <a:extLst>
              <a:ext uri="{FF2B5EF4-FFF2-40B4-BE49-F238E27FC236}">
                <a16:creationId xmlns:a16="http://schemas.microsoft.com/office/drawing/2014/main" id="{7A916D4D-4D7C-714A-A4D7-6A96E8521885}"/>
              </a:ext>
            </a:extLst>
          </p:cNvPr>
          <p:cNvSpPr>
            <a:spLocks/>
          </p:cNvSpPr>
          <p:nvPr/>
        </p:nvSpPr>
        <p:spPr bwMode="auto">
          <a:xfrm>
            <a:off x="6199188" y="5191126"/>
            <a:ext cx="76200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1" y="315"/>
                </a:lnTo>
                <a:lnTo>
                  <a:pt x="4" y="311"/>
                </a:lnTo>
                <a:lnTo>
                  <a:pt x="5" y="308"/>
                </a:lnTo>
                <a:lnTo>
                  <a:pt x="6" y="305"/>
                </a:lnTo>
                <a:lnTo>
                  <a:pt x="8" y="303"/>
                </a:lnTo>
                <a:lnTo>
                  <a:pt x="10" y="300"/>
                </a:lnTo>
                <a:lnTo>
                  <a:pt x="12" y="297"/>
                </a:lnTo>
                <a:lnTo>
                  <a:pt x="12" y="295"/>
                </a:lnTo>
                <a:lnTo>
                  <a:pt x="13" y="293"/>
                </a:lnTo>
                <a:lnTo>
                  <a:pt x="14" y="291"/>
                </a:lnTo>
                <a:lnTo>
                  <a:pt x="16" y="289"/>
                </a:lnTo>
                <a:lnTo>
                  <a:pt x="17" y="288"/>
                </a:lnTo>
                <a:lnTo>
                  <a:pt x="17" y="285"/>
                </a:lnTo>
                <a:lnTo>
                  <a:pt x="18" y="284"/>
                </a:lnTo>
                <a:lnTo>
                  <a:pt x="18" y="283"/>
                </a:lnTo>
                <a:lnTo>
                  <a:pt x="20" y="281"/>
                </a:lnTo>
                <a:lnTo>
                  <a:pt x="21" y="280"/>
                </a:lnTo>
                <a:lnTo>
                  <a:pt x="21" y="279"/>
                </a:lnTo>
                <a:lnTo>
                  <a:pt x="21" y="278"/>
                </a:lnTo>
                <a:lnTo>
                  <a:pt x="22" y="276"/>
                </a:lnTo>
                <a:lnTo>
                  <a:pt x="22" y="275"/>
                </a:lnTo>
                <a:lnTo>
                  <a:pt x="24" y="274"/>
                </a:lnTo>
                <a:lnTo>
                  <a:pt x="25" y="272"/>
                </a:lnTo>
                <a:lnTo>
                  <a:pt x="25" y="271"/>
                </a:lnTo>
                <a:lnTo>
                  <a:pt x="26" y="270"/>
                </a:lnTo>
                <a:lnTo>
                  <a:pt x="26" y="268"/>
                </a:lnTo>
                <a:lnTo>
                  <a:pt x="26" y="266"/>
                </a:lnTo>
                <a:lnTo>
                  <a:pt x="28" y="264"/>
                </a:lnTo>
                <a:lnTo>
                  <a:pt x="28" y="263"/>
                </a:lnTo>
                <a:lnTo>
                  <a:pt x="29" y="262"/>
                </a:lnTo>
                <a:lnTo>
                  <a:pt x="29" y="259"/>
                </a:lnTo>
                <a:lnTo>
                  <a:pt x="30" y="258"/>
                </a:lnTo>
                <a:lnTo>
                  <a:pt x="32" y="256"/>
                </a:lnTo>
                <a:lnTo>
                  <a:pt x="32" y="255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4" y="248"/>
                </a:lnTo>
                <a:lnTo>
                  <a:pt x="34" y="247"/>
                </a:lnTo>
                <a:lnTo>
                  <a:pt x="36" y="247"/>
                </a:lnTo>
                <a:lnTo>
                  <a:pt x="36" y="246"/>
                </a:lnTo>
                <a:lnTo>
                  <a:pt x="36" y="244"/>
                </a:lnTo>
                <a:lnTo>
                  <a:pt x="37" y="243"/>
                </a:lnTo>
                <a:lnTo>
                  <a:pt x="37" y="242"/>
                </a:lnTo>
                <a:lnTo>
                  <a:pt x="37" y="240"/>
                </a:lnTo>
                <a:lnTo>
                  <a:pt x="38" y="239"/>
                </a:lnTo>
                <a:lnTo>
                  <a:pt x="38" y="238"/>
                </a:lnTo>
                <a:lnTo>
                  <a:pt x="38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1" y="232"/>
                </a:lnTo>
                <a:lnTo>
                  <a:pt x="41" y="231"/>
                </a:lnTo>
                <a:lnTo>
                  <a:pt x="41" y="230"/>
                </a:lnTo>
                <a:lnTo>
                  <a:pt x="42" y="228"/>
                </a:lnTo>
                <a:lnTo>
                  <a:pt x="42" y="227"/>
                </a:lnTo>
                <a:lnTo>
                  <a:pt x="44" y="226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8"/>
                </a:lnTo>
                <a:lnTo>
                  <a:pt x="46" y="215"/>
                </a:lnTo>
                <a:lnTo>
                  <a:pt x="48" y="214"/>
                </a:lnTo>
                <a:lnTo>
                  <a:pt x="49" y="211"/>
                </a:lnTo>
                <a:lnTo>
                  <a:pt x="49" y="210"/>
                </a:lnTo>
                <a:lnTo>
                  <a:pt x="50" y="207"/>
                </a:lnTo>
                <a:lnTo>
                  <a:pt x="50" y="206"/>
                </a:lnTo>
                <a:lnTo>
                  <a:pt x="52" y="204"/>
                </a:lnTo>
                <a:lnTo>
                  <a:pt x="52" y="203"/>
                </a:lnTo>
                <a:lnTo>
                  <a:pt x="53" y="202"/>
                </a:lnTo>
                <a:lnTo>
                  <a:pt x="53" y="200"/>
                </a:lnTo>
                <a:lnTo>
                  <a:pt x="53" y="199"/>
                </a:lnTo>
                <a:lnTo>
                  <a:pt x="54" y="198"/>
                </a:lnTo>
                <a:lnTo>
                  <a:pt x="54" y="196"/>
                </a:lnTo>
                <a:lnTo>
                  <a:pt x="54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7" y="190"/>
                </a:lnTo>
                <a:lnTo>
                  <a:pt x="57" y="188"/>
                </a:lnTo>
                <a:lnTo>
                  <a:pt x="57" y="187"/>
                </a:lnTo>
                <a:lnTo>
                  <a:pt x="58" y="186"/>
                </a:lnTo>
                <a:lnTo>
                  <a:pt x="58" y="185"/>
                </a:lnTo>
                <a:lnTo>
                  <a:pt x="58" y="183"/>
                </a:lnTo>
                <a:lnTo>
                  <a:pt x="60" y="182"/>
                </a:lnTo>
                <a:lnTo>
                  <a:pt x="60" y="181"/>
                </a:lnTo>
                <a:lnTo>
                  <a:pt x="60" y="179"/>
                </a:lnTo>
                <a:lnTo>
                  <a:pt x="61" y="177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5"/>
                </a:lnTo>
                <a:lnTo>
                  <a:pt x="65" y="163"/>
                </a:lnTo>
                <a:lnTo>
                  <a:pt x="66" y="161"/>
                </a:lnTo>
                <a:lnTo>
                  <a:pt x="66" y="159"/>
                </a:lnTo>
                <a:lnTo>
                  <a:pt x="66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0" y="147"/>
                </a:lnTo>
                <a:lnTo>
                  <a:pt x="70" y="146"/>
                </a:lnTo>
                <a:lnTo>
                  <a:pt x="70" y="145"/>
                </a:lnTo>
                <a:lnTo>
                  <a:pt x="71" y="143"/>
                </a:lnTo>
                <a:lnTo>
                  <a:pt x="71" y="142"/>
                </a:lnTo>
                <a:lnTo>
                  <a:pt x="71" y="141"/>
                </a:lnTo>
                <a:lnTo>
                  <a:pt x="71" y="139"/>
                </a:lnTo>
                <a:lnTo>
                  <a:pt x="73" y="138"/>
                </a:lnTo>
                <a:lnTo>
                  <a:pt x="73" y="137"/>
                </a:lnTo>
                <a:lnTo>
                  <a:pt x="74" y="135"/>
                </a:lnTo>
                <a:lnTo>
                  <a:pt x="74" y="134"/>
                </a:lnTo>
                <a:lnTo>
                  <a:pt x="74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3" y="105"/>
                </a:lnTo>
                <a:lnTo>
                  <a:pt x="83" y="103"/>
                </a:lnTo>
                <a:lnTo>
                  <a:pt x="83" y="102"/>
                </a:lnTo>
                <a:lnTo>
                  <a:pt x="83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6" y="94"/>
                </a:lnTo>
                <a:lnTo>
                  <a:pt x="86" y="93"/>
                </a:lnTo>
                <a:lnTo>
                  <a:pt x="86" y="92"/>
                </a:lnTo>
                <a:lnTo>
                  <a:pt x="86" y="90"/>
                </a:lnTo>
                <a:lnTo>
                  <a:pt x="86" y="89"/>
                </a:lnTo>
                <a:lnTo>
                  <a:pt x="86" y="88"/>
                </a:lnTo>
                <a:lnTo>
                  <a:pt x="86" y="86"/>
                </a:lnTo>
                <a:lnTo>
                  <a:pt x="86" y="85"/>
                </a:lnTo>
                <a:lnTo>
                  <a:pt x="87" y="84"/>
                </a:lnTo>
                <a:lnTo>
                  <a:pt x="87" y="82"/>
                </a:lnTo>
                <a:lnTo>
                  <a:pt x="87" y="81"/>
                </a:lnTo>
                <a:lnTo>
                  <a:pt x="87" y="80"/>
                </a:lnTo>
                <a:lnTo>
                  <a:pt x="87" y="78"/>
                </a:lnTo>
                <a:lnTo>
                  <a:pt x="87" y="76"/>
                </a:lnTo>
                <a:lnTo>
                  <a:pt x="87" y="74"/>
                </a:lnTo>
                <a:lnTo>
                  <a:pt x="87" y="73"/>
                </a:lnTo>
                <a:lnTo>
                  <a:pt x="87" y="70"/>
                </a:lnTo>
                <a:lnTo>
                  <a:pt x="89" y="69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0" y="54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0" y="49"/>
                </a:lnTo>
                <a:lnTo>
                  <a:pt x="90" y="48"/>
                </a:lnTo>
                <a:lnTo>
                  <a:pt x="90" y="46"/>
                </a:lnTo>
                <a:lnTo>
                  <a:pt x="91" y="46"/>
                </a:lnTo>
                <a:lnTo>
                  <a:pt x="91" y="45"/>
                </a:lnTo>
                <a:lnTo>
                  <a:pt x="91" y="44"/>
                </a:lnTo>
                <a:lnTo>
                  <a:pt x="91" y="42"/>
                </a:lnTo>
                <a:lnTo>
                  <a:pt x="91" y="41"/>
                </a:lnTo>
                <a:lnTo>
                  <a:pt x="91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3" y="12"/>
                </a:lnTo>
                <a:lnTo>
                  <a:pt x="93" y="9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6" name="Freeform 89">
            <a:extLst>
              <a:ext uri="{FF2B5EF4-FFF2-40B4-BE49-F238E27FC236}">
                <a16:creationId xmlns:a16="http://schemas.microsoft.com/office/drawing/2014/main" id="{F62FC6F2-98F1-5049-9F5E-9559365335A4}"/>
              </a:ext>
            </a:extLst>
          </p:cNvPr>
          <p:cNvSpPr>
            <a:spLocks/>
          </p:cNvSpPr>
          <p:nvPr/>
        </p:nvSpPr>
        <p:spPr bwMode="auto">
          <a:xfrm>
            <a:off x="4113213" y="5349876"/>
            <a:ext cx="1822450" cy="295275"/>
          </a:xfrm>
          <a:custGeom>
            <a:avLst/>
            <a:gdLst>
              <a:gd name="T0" fmla="*/ 2147483646 w 2073"/>
              <a:gd name="T1" fmla="*/ 0 h 372"/>
              <a:gd name="T2" fmla="*/ 2147483646 w 2073"/>
              <a:gd name="T3" fmla="*/ 2147483646 h 372"/>
              <a:gd name="T4" fmla="*/ 0 w 2073"/>
              <a:gd name="T5" fmla="*/ 2147483646 h 372"/>
              <a:gd name="T6" fmla="*/ 0 60000 65536"/>
              <a:gd name="T7" fmla="*/ 0 60000 65536"/>
              <a:gd name="T8" fmla="*/ 0 60000 65536"/>
              <a:gd name="T9" fmla="*/ 0 w 2073"/>
              <a:gd name="T10" fmla="*/ 0 h 372"/>
              <a:gd name="T11" fmla="*/ 2073 w 2073"/>
              <a:gd name="T12" fmla="*/ 372 h 3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73" h="372">
                <a:moveTo>
                  <a:pt x="2073" y="0"/>
                </a:moveTo>
                <a:lnTo>
                  <a:pt x="2073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7" name="Line 90">
            <a:extLst>
              <a:ext uri="{FF2B5EF4-FFF2-40B4-BE49-F238E27FC236}">
                <a16:creationId xmlns:a16="http://schemas.microsoft.com/office/drawing/2014/main" id="{ECC6DD07-1B6F-634D-94BB-4B9C198A0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4148139"/>
            <a:ext cx="22367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8" name="Line 91">
            <a:extLst>
              <a:ext uri="{FF2B5EF4-FFF2-40B4-BE49-F238E27FC236}">
                <a16:creationId xmlns:a16="http://schemas.microsoft.com/office/drawing/2014/main" id="{89A0589A-791B-2447-88C5-441F3B138E5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1489" y="5202239"/>
            <a:ext cx="120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29" name="Line 92">
            <a:extLst>
              <a:ext uri="{FF2B5EF4-FFF2-40B4-BE49-F238E27FC236}">
                <a16:creationId xmlns:a16="http://schemas.microsoft.com/office/drawing/2014/main" id="{D948704D-03CC-ED40-B61A-5D148FDE48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36914" y="4443413"/>
            <a:ext cx="1587" cy="1054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30" name="Line 93">
            <a:extLst>
              <a:ext uri="{FF2B5EF4-FFF2-40B4-BE49-F238E27FC236}">
                <a16:creationId xmlns:a16="http://schemas.microsoft.com/office/drawing/2014/main" id="{28DE7061-3236-654F-9F8B-BA9445CE37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738689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31" name="Line 94">
            <a:extLst>
              <a:ext uri="{FF2B5EF4-FFF2-40B4-BE49-F238E27FC236}">
                <a16:creationId xmlns:a16="http://schemas.microsoft.com/office/drawing/2014/main" id="{7D87F072-C38B-054B-AA24-CA69226E86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443414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32" name="Freeform 95">
            <a:extLst>
              <a:ext uri="{FF2B5EF4-FFF2-40B4-BE49-F238E27FC236}">
                <a16:creationId xmlns:a16="http://schemas.microsoft.com/office/drawing/2014/main" id="{8E8A5023-0007-8740-9C86-3938671399B1}"/>
              </a:ext>
            </a:extLst>
          </p:cNvPr>
          <p:cNvSpPr>
            <a:spLocks/>
          </p:cNvSpPr>
          <p:nvPr/>
        </p:nvSpPr>
        <p:spPr bwMode="auto">
          <a:xfrm>
            <a:off x="2941639" y="4738688"/>
            <a:ext cx="295275" cy="1054100"/>
          </a:xfrm>
          <a:custGeom>
            <a:avLst/>
            <a:gdLst>
              <a:gd name="T0" fmla="*/ 2147483646 w 372"/>
              <a:gd name="T1" fmla="*/ 2147483646 h 1328"/>
              <a:gd name="T2" fmla="*/ 0 w 372"/>
              <a:gd name="T3" fmla="*/ 2147483646 h 1328"/>
              <a:gd name="T4" fmla="*/ 0 w 372"/>
              <a:gd name="T5" fmla="*/ 0 h 1328"/>
              <a:gd name="T6" fmla="*/ 0 60000 65536"/>
              <a:gd name="T7" fmla="*/ 0 60000 65536"/>
              <a:gd name="T8" fmla="*/ 0 60000 65536"/>
              <a:gd name="T9" fmla="*/ 0 w 372"/>
              <a:gd name="T10" fmla="*/ 0 h 1328"/>
              <a:gd name="T11" fmla="*/ 372 w 372"/>
              <a:gd name="T12" fmla="*/ 1328 h 13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328">
                <a:moveTo>
                  <a:pt x="372" y="1328"/>
                </a:moveTo>
                <a:lnTo>
                  <a:pt x="0" y="1328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33" name="Rectangle 96">
            <a:extLst>
              <a:ext uri="{FF2B5EF4-FFF2-40B4-BE49-F238E27FC236}">
                <a16:creationId xmlns:a16="http://schemas.microsoft.com/office/drawing/2014/main" id="{EC4F1E9D-B169-FD48-98D6-B28F776D8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21685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4" name="Rectangle 97">
            <a:extLst>
              <a:ext uri="{FF2B5EF4-FFF2-40B4-BE49-F238E27FC236}">
                <a16:creationId xmlns:a16="http://schemas.microsoft.com/office/drawing/2014/main" id="{7E66A3B5-20FC-1C47-B169-2DEE389F5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38576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5" name="Rectangle 98">
            <a:extLst>
              <a:ext uri="{FF2B5EF4-FFF2-40B4-BE49-F238E27FC236}">
                <a16:creationId xmlns:a16="http://schemas.microsoft.com/office/drawing/2014/main" id="{C8435A86-47D4-5C4E-9B75-C4225F8BD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39544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6" name="Rectangle 99">
            <a:extLst>
              <a:ext uri="{FF2B5EF4-FFF2-40B4-BE49-F238E27FC236}">
                <a16:creationId xmlns:a16="http://schemas.microsoft.com/office/drawing/2014/main" id="{4925FBD7-1C07-B647-B944-D56F327A3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302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7" name="Rectangle 100">
            <a:extLst>
              <a:ext uri="{FF2B5EF4-FFF2-40B4-BE49-F238E27FC236}">
                <a16:creationId xmlns:a16="http://schemas.microsoft.com/office/drawing/2014/main" id="{EED7468A-A862-EC41-8740-8AC961C1B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4398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8" name="Rectangle 101">
            <a:extLst>
              <a:ext uri="{FF2B5EF4-FFF2-40B4-BE49-F238E27FC236}">
                <a16:creationId xmlns:a16="http://schemas.microsoft.com/office/drawing/2014/main" id="{8ABC1797-CC2D-A448-A0CB-3FB1402E2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6148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39" name="Line 102">
            <a:extLst>
              <a:ext uri="{FF2B5EF4-FFF2-40B4-BE49-F238E27FC236}">
                <a16:creationId xmlns:a16="http://schemas.microsoft.com/office/drawing/2014/main" id="{BDFBFEF6-F76A-0346-9DB1-41EFB83E279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5033964"/>
            <a:ext cx="1476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140" name="Rectangle 103">
            <a:extLst>
              <a:ext uri="{FF2B5EF4-FFF2-40B4-BE49-F238E27FC236}">
                <a16:creationId xmlns:a16="http://schemas.microsoft.com/office/drawing/2014/main" id="{BCF0A4ED-8053-BE41-92B4-162589A9B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7101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1" name="Rectangle 104">
            <a:extLst>
              <a:ext uri="{FF2B5EF4-FFF2-40B4-BE49-F238E27FC236}">
                <a16:creationId xmlns:a16="http://schemas.microsoft.com/office/drawing/2014/main" id="{506DB33A-F65C-B047-94B4-DB6BCD93F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50641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2" name="Rectangle 105">
            <a:extLst>
              <a:ext uri="{FF2B5EF4-FFF2-40B4-BE49-F238E27FC236}">
                <a16:creationId xmlns:a16="http://schemas.microsoft.com/office/drawing/2014/main" id="{42853B9B-EBD7-2941-864F-C5C3016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5160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3" name="Rectangle 106">
            <a:extLst>
              <a:ext uri="{FF2B5EF4-FFF2-40B4-BE49-F238E27FC236}">
                <a16:creationId xmlns:a16="http://schemas.microsoft.com/office/drawing/2014/main" id="{CB5DA296-ABF6-214D-9C41-46C0BE433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516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4" name="Rectangle 107">
            <a:extLst>
              <a:ext uri="{FF2B5EF4-FFF2-40B4-BE49-F238E27FC236}">
                <a16:creationId xmlns:a16="http://schemas.microsoft.com/office/drawing/2014/main" id="{3091C197-21C5-8047-869A-04D8136C6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5160963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5" name="Rectangle 108">
            <a:extLst>
              <a:ext uri="{FF2B5EF4-FFF2-40B4-BE49-F238E27FC236}">
                <a16:creationId xmlns:a16="http://schemas.microsoft.com/office/drawing/2014/main" id="{9A912209-9DEF-FB4C-8544-50C2C0B0D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4027488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6" name="Rectangle 109">
            <a:extLst>
              <a:ext uri="{FF2B5EF4-FFF2-40B4-BE49-F238E27FC236}">
                <a16:creationId xmlns:a16="http://schemas.microsoft.com/office/drawing/2014/main" id="{44A33A83-829C-4241-9AA0-54685F673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41227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7" name="Rectangle 110">
            <a:extLst>
              <a:ext uri="{FF2B5EF4-FFF2-40B4-BE49-F238E27FC236}">
                <a16:creationId xmlns:a16="http://schemas.microsoft.com/office/drawing/2014/main" id="{B5A3A1C6-DDFB-0B44-8AE1-3076DE1F2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6" y="3211513"/>
            <a:ext cx="17713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(a) Block diagram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48" name="Freeform 111">
            <a:extLst>
              <a:ext uri="{FF2B5EF4-FFF2-40B4-BE49-F238E27FC236}">
                <a16:creationId xmlns:a16="http://schemas.microsoft.com/office/drawing/2014/main" id="{252B589A-ABAE-E547-A136-D7FA5E742BD8}"/>
              </a:ext>
            </a:extLst>
          </p:cNvPr>
          <p:cNvSpPr>
            <a:spLocks/>
          </p:cNvSpPr>
          <p:nvPr/>
        </p:nvSpPr>
        <p:spPr bwMode="auto">
          <a:xfrm>
            <a:off x="4713289" y="397827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9" name="Freeform 112">
            <a:extLst>
              <a:ext uri="{FF2B5EF4-FFF2-40B4-BE49-F238E27FC236}">
                <a16:creationId xmlns:a16="http://schemas.microsoft.com/office/drawing/2014/main" id="{88A36DD3-3998-234A-B648-5ABBDA59459E}"/>
              </a:ext>
            </a:extLst>
          </p:cNvPr>
          <p:cNvSpPr>
            <a:spLocks/>
          </p:cNvSpPr>
          <p:nvPr/>
        </p:nvSpPr>
        <p:spPr bwMode="auto">
          <a:xfrm>
            <a:off x="3214688" y="4421188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8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8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0" name="Freeform 113">
            <a:extLst>
              <a:ext uri="{FF2B5EF4-FFF2-40B4-BE49-F238E27FC236}">
                <a16:creationId xmlns:a16="http://schemas.microsoft.com/office/drawing/2014/main" id="{35DEFA2F-D666-DB47-B85F-B39000FE55C8}"/>
              </a:ext>
            </a:extLst>
          </p:cNvPr>
          <p:cNvSpPr>
            <a:spLocks/>
          </p:cNvSpPr>
          <p:nvPr/>
        </p:nvSpPr>
        <p:spPr bwMode="auto">
          <a:xfrm>
            <a:off x="2919413" y="4716463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9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9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1" name="Freeform 114">
            <a:extLst>
              <a:ext uri="{FF2B5EF4-FFF2-40B4-BE49-F238E27FC236}">
                <a16:creationId xmlns:a16="http://schemas.microsoft.com/office/drawing/2014/main" id="{EFCD5B2C-ABBD-3245-93AF-8D08B1046C0A}"/>
              </a:ext>
            </a:extLst>
          </p:cNvPr>
          <p:cNvSpPr>
            <a:spLocks/>
          </p:cNvSpPr>
          <p:nvPr/>
        </p:nvSpPr>
        <p:spPr bwMode="auto">
          <a:xfrm>
            <a:off x="4418014" y="456882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2" name="Rectangle 115">
            <a:extLst>
              <a:ext uri="{FF2B5EF4-FFF2-40B4-BE49-F238E27FC236}">
                <a16:creationId xmlns:a16="http://schemas.microsoft.com/office/drawing/2014/main" id="{23A9A9D2-24D3-A84B-8EA4-3F4D6E212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189663"/>
            <a:ext cx="19781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(b) Detailed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5153" name="AutoShape 119">
            <a:extLst>
              <a:ext uri="{FF2B5EF4-FFF2-40B4-BE49-F238E27FC236}">
                <a16:creationId xmlns:a16="http://schemas.microsoft.com/office/drawing/2014/main" id="{677C1DD1-6444-EA4B-A691-256D95E2C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539273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154" name="AutoShape 121">
            <a:extLst>
              <a:ext uri="{FF2B5EF4-FFF2-40B4-BE49-F238E27FC236}">
                <a16:creationId xmlns:a16="http://schemas.microsoft.com/office/drawing/2014/main" id="{CB034406-F7E2-7849-96F6-3B8863942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850" y="480218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155" name="Title 1">
            <a:extLst>
              <a:ext uri="{FF2B5EF4-FFF2-40B4-BE49-F238E27FC236}">
                <a16:creationId xmlns:a16="http://schemas.microsoft.com/office/drawing/2014/main" id="{CE166018-1846-D147-9373-8EC926E76F38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 decomposed implementation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of the full-adder circuit</a:t>
            </a:r>
          </a:p>
        </p:txBody>
      </p:sp>
      <p:sp>
        <p:nvSpPr>
          <p:cNvPr id="45156" name="TextBox 125">
            <a:extLst>
              <a:ext uri="{FF2B5EF4-FFF2-40B4-BE49-F238E27FC236}">
                <a16:creationId xmlns:a16="http://schemas.microsoft.com/office/drawing/2014/main" id="{BEEDBA08-5F08-974D-8721-3E7138FB7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 from the textbook ]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Line 4">
            <a:extLst>
              <a:ext uri="{FF2B5EF4-FFF2-40B4-BE49-F238E27FC236}">
                <a16:creationId xmlns:a16="http://schemas.microsoft.com/office/drawing/2014/main" id="{1730598E-BC1B-1A4B-8C21-693396A7DC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4" y="4000500"/>
            <a:ext cx="231933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2" name="Freeform 5">
            <a:extLst>
              <a:ext uri="{FF2B5EF4-FFF2-40B4-BE49-F238E27FC236}">
                <a16:creationId xmlns:a16="http://schemas.microsoft.com/office/drawing/2014/main" id="{1306446B-10FC-CB46-8558-2683BCD91709}"/>
              </a:ext>
            </a:extLst>
          </p:cNvPr>
          <p:cNvSpPr>
            <a:spLocks/>
          </p:cNvSpPr>
          <p:nvPr/>
        </p:nvSpPr>
        <p:spPr bwMode="auto">
          <a:xfrm>
            <a:off x="5619751" y="5033964"/>
            <a:ext cx="168275" cy="1587"/>
          </a:xfrm>
          <a:custGeom>
            <a:avLst/>
            <a:gdLst>
              <a:gd name="T0" fmla="*/ 2147483646 w 213"/>
              <a:gd name="T1" fmla="*/ 0 h 1588"/>
              <a:gd name="T2" fmla="*/ 0 w 213"/>
              <a:gd name="T3" fmla="*/ 0 h 1588"/>
              <a:gd name="T4" fmla="*/ 2147483646 w 213"/>
              <a:gd name="T5" fmla="*/ 0 h 1588"/>
              <a:gd name="T6" fmla="*/ 0 60000 65536"/>
              <a:gd name="T7" fmla="*/ 0 60000 65536"/>
              <a:gd name="T8" fmla="*/ 0 60000 65536"/>
              <a:gd name="T9" fmla="*/ 0 w 213"/>
              <a:gd name="T10" fmla="*/ 0 h 1588"/>
              <a:gd name="T11" fmla="*/ 213 w 213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3" h="1588">
                <a:moveTo>
                  <a:pt x="213" y="0"/>
                </a:moveTo>
                <a:lnTo>
                  <a:pt x="0" y="0"/>
                </a:lnTo>
                <a:lnTo>
                  <a:pt x="2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3" name="Line 6">
            <a:extLst>
              <a:ext uri="{FF2B5EF4-FFF2-40B4-BE49-F238E27FC236}">
                <a16:creationId xmlns:a16="http://schemas.microsoft.com/office/drawing/2014/main" id="{9F224515-BDB0-B94D-BE64-AA6EC33FF4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19751" y="5033964"/>
            <a:ext cx="168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4" name="Freeform 8">
            <a:extLst>
              <a:ext uri="{FF2B5EF4-FFF2-40B4-BE49-F238E27FC236}">
                <a16:creationId xmlns:a16="http://schemas.microsoft.com/office/drawing/2014/main" id="{6BC8D748-DC1C-474B-9DDF-B0A64BE0F7D9}"/>
              </a:ext>
            </a:extLst>
          </p:cNvPr>
          <p:cNvSpPr>
            <a:spLocks/>
          </p:cNvSpPr>
          <p:nvPr/>
        </p:nvSpPr>
        <p:spPr bwMode="auto">
          <a:xfrm>
            <a:off x="4733926" y="520223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5" name="Line 9">
            <a:extLst>
              <a:ext uri="{FF2B5EF4-FFF2-40B4-BE49-F238E27FC236}">
                <a16:creationId xmlns:a16="http://schemas.microsoft.com/office/drawing/2014/main" id="{E1CA60DF-BD23-3E4D-921C-727AECA85C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520223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10">
            <a:extLst>
              <a:ext uri="{FF2B5EF4-FFF2-40B4-BE49-F238E27FC236}">
                <a16:creationId xmlns:a16="http://schemas.microsoft.com/office/drawing/2014/main" id="{7F37534D-8452-CD42-9BD8-8D4CE649CFBC}"/>
              </a:ext>
            </a:extLst>
          </p:cNvPr>
          <p:cNvSpPr>
            <a:spLocks/>
          </p:cNvSpPr>
          <p:nvPr/>
        </p:nvSpPr>
        <p:spPr bwMode="auto">
          <a:xfrm>
            <a:off x="4733926" y="4886325"/>
            <a:ext cx="295275" cy="1588"/>
          </a:xfrm>
          <a:custGeom>
            <a:avLst/>
            <a:gdLst>
              <a:gd name="T0" fmla="*/ 2147483646 w 372"/>
              <a:gd name="T1" fmla="*/ 0 h 1587"/>
              <a:gd name="T2" fmla="*/ 0 w 372"/>
              <a:gd name="T3" fmla="*/ 0 h 1587"/>
              <a:gd name="T4" fmla="*/ 2147483646 w 372"/>
              <a:gd name="T5" fmla="*/ 0 h 1587"/>
              <a:gd name="T6" fmla="*/ 0 60000 65536"/>
              <a:gd name="T7" fmla="*/ 0 60000 65536"/>
              <a:gd name="T8" fmla="*/ 0 60000 65536"/>
              <a:gd name="T9" fmla="*/ 0 w 372"/>
              <a:gd name="T10" fmla="*/ 0 h 1587"/>
              <a:gd name="T11" fmla="*/ 372 w 372"/>
              <a:gd name="T12" fmla="*/ 1587 h 158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7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7" name="Line 11">
            <a:extLst>
              <a:ext uri="{FF2B5EF4-FFF2-40B4-BE49-F238E27FC236}">
                <a16:creationId xmlns:a16="http://schemas.microsoft.com/office/drawing/2014/main" id="{E14A81AB-A102-6848-89E7-35416F5271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33926" y="4886325"/>
            <a:ext cx="2952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4">
            <a:extLst>
              <a:ext uri="{FF2B5EF4-FFF2-40B4-BE49-F238E27FC236}">
                <a16:creationId xmlns:a16="http://schemas.microsoft.com/office/drawing/2014/main" id="{EECF780C-5B2C-1E45-B907-1418C0E45226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443414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5">
            <a:extLst>
              <a:ext uri="{FF2B5EF4-FFF2-40B4-BE49-F238E27FC236}">
                <a16:creationId xmlns:a16="http://schemas.microsoft.com/office/drawing/2014/main" id="{766E9460-EB05-CD4E-B7CE-05CD8ED150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6914" y="4738689"/>
            <a:ext cx="2317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Line 16">
            <a:extLst>
              <a:ext uri="{FF2B5EF4-FFF2-40B4-BE49-F238E27FC236}">
                <a16:creationId xmlns:a16="http://schemas.microsoft.com/office/drawing/2014/main" id="{3EC0FFC5-D655-CD4F-847B-B27A5B806D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4591050"/>
            <a:ext cx="1476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1" name="Freeform 17">
            <a:extLst>
              <a:ext uri="{FF2B5EF4-FFF2-40B4-BE49-F238E27FC236}">
                <a16:creationId xmlns:a16="http://schemas.microsoft.com/office/drawing/2014/main" id="{29A80E8F-30F5-1843-A9D8-F26A34664661}"/>
              </a:ext>
            </a:extLst>
          </p:cNvPr>
          <p:cNvSpPr>
            <a:spLocks/>
          </p:cNvSpPr>
          <p:nvPr/>
        </p:nvSpPr>
        <p:spPr bwMode="auto">
          <a:xfrm>
            <a:off x="3516313" y="4343401"/>
            <a:ext cx="628650" cy="250825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59" y="0"/>
                </a:lnTo>
                <a:lnTo>
                  <a:pt x="85" y="0"/>
                </a:lnTo>
                <a:lnTo>
                  <a:pt x="111" y="0"/>
                </a:lnTo>
                <a:lnTo>
                  <a:pt x="133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0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0" y="0"/>
                </a:lnTo>
                <a:lnTo>
                  <a:pt x="317" y="0"/>
                </a:lnTo>
                <a:lnTo>
                  <a:pt x="322" y="0"/>
                </a:lnTo>
                <a:lnTo>
                  <a:pt x="327" y="0"/>
                </a:lnTo>
                <a:lnTo>
                  <a:pt x="333" y="0"/>
                </a:lnTo>
                <a:lnTo>
                  <a:pt x="335" y="0"/>
                </a:lnTo>
                <a:lnTo>
                  <a:pt x="339" y="1"/>
                </a:lnTo>
                <a:lnTo>
                  <a:pt x="342" y="1"/>
                </a:lnTo>
                <a:lnTo>
                  <a:pt x="345" y="1"/>
                </a:lnTo>
                <a:lnTo>
                  <a:pt x="347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58" y="1"/>
                </a:lnTo>
                <a:lnTo>
                  <a:pt x="361" y="1"/>
                </a:lnTo>
                <a:lnTo>
                  <a:pt x="363" y="1"/>
                </a:lnTo>
                <a:lnTo>
                  <a:pt x="365" y="2"/>
                </a:lnTo>
                <a:lnTo>
                  <a:pt x="366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4" y="2"/>
                </a:lnTo>
                <a:lnTo>
                  <a:pt x="375" y="2"/>
                </a:lnTo>
                <a:lnTo>
                  <a:pt x="376" y="2"/>
                </a:lnTo>
                <a:lnTo>
                  <a:pt x="378" y="2"/>
                </a:lnTo>
                <a:lnTo>
                  <a:pt x="379" y="2"/>
                </a:lnTo>
                <a:lnTo>
                  <a:pt x="380" y="2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4"/>
                </a:lnTo>
                <a:lnTo>
                  <a:pt x="391" y="4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2" y="6"/>
                </a:lnTo>
                <a:lnTo>
                  <a:pt x="403" y="6"/>
                </a:lnTo>
                <a:lnTo>
                  <a:pt x="406" y="6"/>
                </a:lnTo>
                <a:lnTo>
                  <a:pt x="408" y="6"/>
                </a:lnTo>
                <a:lnTo>
                  <a:pt x="410" y="6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6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2" y="9"/>
                </a:lnTo>
                <a:lnTo>
                  <a:pt x="423" y="9"/>
                </a:lnTo>
                <a:lnTo>
                  <a:pt x="424" y="9"/>
                </a:lnTo>
                <a:lnTo>
                  <a:pt x="426" y="9"/>
                </a:lnTo>
                <a:lnTo>
                  <a:pt x="427" y="10"/>
                </a:lnTo>
                <a:lnTo>
                  <a:pt x="428" y="10"/>
                </a:lnTo>
                <a:lnTo>
                  <a:pt x="430" y="10"/>
                </a:lnTo>
                <a:lnTo>
                  <a:pt x="431" y="10"/>
                </a:lnTo>
                <a:lnTo>
                  <a:pt x="432" y="10"/>
                </a:lnTo>
                <a:lnTo>
                  <a:pt x="434" y="12"/>
                </a:lnTo>
                <a:lnTo>
                  <a:pt x="435" y="12"/>
                </a:lnTo>
                <a:lnTo>
                  <a:pt x="436" y="12"/>
                </a:lnTo>
                <a:lnTo>
                  <a:pt x="439" y="13"/>
                </a:lnTo>
                <a:lnTo>
                  <a:pt x="440" y="13"/>
                </a:lnTo>
                <a:lnTo>
                  <a:pt x="442" y="13"/>
                </a:lnTo>
                <a:lnTo>
                  <a:pt x="443" y="14"/>
                </a:lnTo>
                <a:lnTo>
                  <a:pt x="444" y="14"/>
                </a:lnTo>
                <a:lnTo>
                  <a:pt x="447" y="16"/>
                </a:lnTo>
                <a:lnTo>
                  <a:pt x="448" y="16"/>
                </a:lnTo>
                <a:lnTo>
                  <a:pt x="451" y="17"/>
                </a:lnTo>
                <a:lnTo>
                  <a:pt x="454" y="17"/>
                </a:lnTo>
                <a:lnTo>
                  <a:pt x="455" y="18"/>
                </a:lnTo>
                <a:lnTo>
                  <a:pt x="458" y="18"/>
                </a:lnTo>
                <a:lnTo>
                  <a:pt x="460" y="20"/>
                </a:lnTo>
                <a:lnTo>
                  <a:pt x="463" y="20"/>
                </a:lnTo>
                <a:lnTo>
                  <a:pt x="464" y="21"/>
                </a:lnTo>
                <a:lnTo>
                  <a:pt x="467" y="21"/>
                </a:lnTo>
                <a:lnTo>
                  <a:pt x="468" y="22"/>
                </a:lnTo>
                <a:lnTo>
                  <a:pt x="469" y="22"/>
                </a:lnTo>
                <a:lnTo>
                  <a:pt x="471" y="24"/>
                </a:lnTo>
                <a:lnTo>
                  <a:pt x="472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8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3"/>
                </a:lnTo>
                <a:lnTo>
                  <a:pt x="497" y="34"/>
                </a:lnTo>
                <a:lnTo>
                  <a:pt x="500" y="36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8" y="40"/>
                </a:lnTo>
                <a:lnTo>
                  <a:pt x="509" y="40"/>
                </a:lnTo>
                <a:lnTo>
                  <a:pt x="512" y="41"/>
                </a:lnTo>
                <a:lnTo>
                  <a:pt x="513" y="42"/>
                </a:lnTo>
                <a:lnTo>
                  <a:pt x="515" y="42"/>
                </a:lnTo>
                <a:lnTo>
                  <a:pt x="516" y="43"/>
                </a:lnTo>
                <a:lnTo>
                  <a:pt x="517" y="43"/>
                </a:lnTo>
                <a:lnTo>
                  <a:pt x="519" y="45"/>
                </a:lnTo>
                <a:lnTo>
                  <a:pt x="520" y="45"/>
                </a:lnTo>
                <a:lnTo>
                  <a:pt x="521" y="46"/>
                </a:lnTo>
                <a:lnTo>
                  <a:pt x="523" y="46"/>
                </a:lnTo>
                <a:lnTo>
                  <a:pt x="524" y="47"/>
                </a:lnTo>
                <a:lnTo>
                  <a:pt x="525" y="47"/>
                </a:lnTo>
                <a:lnTo>
                  <a:pt x="527" y="49"/>
                </a:lnTo>
                <a:lnTo>
                  <a:pt x="528" y="49"/>
                </a:lnTo>
                <a:lnTo>
                  <a:pt x="529" y="50"/>
                </a:lnTo>
                <a:lnTo>
                  <a:pt x="531" y="50"/>
                </a:lnTo>
                <a:lnTo>
                  <a:pt x="532" y="51"/>
                </a:lnTo>
                <a:lnTo>
                  <a:pt x="533" y="53"/>
                </a:lnTo>
                <a:lnTo>
                  <a:pt x="535" y="53"/>
                </a:lnTo>
                <a:lnTo>
                  <a:pt x="536" y="54"/>
                </a:lnTo>
                <a:lnTo>
                  <a:pt x="537" y="54"/>
                </a:lnTo>
                <a:lnTo>
                  <a:pt x="539" y="55"/>
                </a:lnTo>
                <a:lnTo>
                  <a:pt x="540" y="55"/>
                </a:lnTo>
                <a:lnTo>
                  <a:pt x="541" y="57"/>
                </a:lnTo>
                <a:lnTo>
                  <a:pt x="543" y="57"/>
                </a:lnTo>
                <a:lnTo>
                  <a:pt x="544" y="58"/>
                </a:lnTo>
                <a:lnTo>
                  <a:pt x="545" y="59"/>
                </a:lnTo>
                <a:lnTo>
                  <a:pt x="548" y="59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3"/>
                </a:lnTo>
                <a:lnTo>
                  <a:pt x="556" y="65"/>
                </a:lnTo>
                <a:lnTo>
                  <a:pt x="557" y="66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5" y="70"/>
                </a:lnTo>
                <a:lnTo>
                  <a:pt x="566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2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7"/>
                </a:lnTo>
                <a:lnTo>
                  <a:pt x="578" y="78"/>
                </a:lnTo>
                <a:lnTo>
                  <a:pt x="580" y="79"/>
                </a:lnTo>
                <a:lnTo>
                  <a:pt x="581" y="79"/>
                </a:lnTo>
                <a:lnTo>
                  <a:pt x="582" y="81"/>
                </a:lnTo>
                <a:lnTo>
                  <a:pt x="584" y="82"/>
                </a:lnTo>
                <a:lnTo>
                  <a:pt x="585" y="82"/>
                </a:lnTo>
                <a:lnTo>
                  <a:pt x="586" y="83"/>
                </a:lnTo>
                <a:lnTo>
                  <a:pt x="588" y="85"/>
                </a:lnTo>
                <a:lnTo>
                  <a:pt x="589" y="85"/>
                </a:lnTo>
                <a:lnTo>
                  <a:pt x="590" y="86"/>
                </a:lnTo>
                <a:lnTo>
                  <a:pt x="592" y="87"/>
                </a:lnTo>
                <a:lnTo>
                  <a:pt x="593" y="87"/>
                </a:lnTo>
                <a:lnTo>
                  <a:pt x="594" y="89"/>
                </a:lnTo>
                <a:lnTo>
                  <a:pt x="596" y="89"/>
                </a:lnTo>
                <a:lnTo>
                  <a:pt x="597" y="90"/>
                </a:lnTo>
                <a:lnTo>
                  <a:pt x="598" y="91"/>
                </a:lnTo>
                <a:lnTo>
                  <a:pt x="600" y="91"/>
                </a:lnTo>
                <a:lnTo>
                  <a:pt x="600" y="93"/>
                </a:lnTo>
                <a:lnTo>
                  <a:pt x="601" y="93"/>
                </a:lnTo>
                <a:lnTo>
                  <a:pt x="602" y="94"/>
                </a:lnTo>
                <a:lnTo>
                  <a:pt x="604" y="94"/>
                </a:lnTo>
                <a:lnTo>
                  <a:pt x="604" y="95"/>
                </a:lnTo>
                <a:lnTo>
                  <a:pt x="605" y="95"/>
                </a:lnTo>
                <a:lnTo>
                  <a:pt x="606" y="97"/>
                </a:lnTo>
                <a:lnTo>
                  <a:pt x="608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2" y="101"/>
                </a:lnTo>
                <a:lnTo>
                  <a:pt x="613" y="102"/>
                </a:lnTo>
                <a:lnTo>
                  <a:pt x="614" y="102"/>
                </a:lnTo>
                <a:lnTo>
                  <a:pt x="614" y="103"/>
                </a:lnTo>
                <a:lnTo>
                  <a:pt x="616" y="105"/>
                </a:lnTo>
                <a:lnTo>
                  <a:pt x="617" y="105"/>
                </a:lnTo>
                <a:lnTo>
                  <a:pt x="618" y="106"/>
                </a:lnTo>
                <a:lnTo>
                  <a:pt x="620" y="107"/>
                </a:lnTo>
                <a:lnTo>
                  <a:pt x="621" y="107"/>
                </a:lnTo>
                <a:lnTo>
                  <a:pt x="621" y="109"/>
                </a:lnTo>
                <a:lnTo>
                  <a:pt x="622" y="109"/>
                </a:lnTo>
                <a:lnTo>
                  <a:pt x="622" y="110"/>
                </a:lnTo>
                <a:lnTo>
                  <a:pt x="624" y="110"/>
                </a:lnTo>
                <a:lnTo>
                  <a:pt x="625" y="111"/>
                </a:lnTo>
                <a:lnTo>
                  <a:pt x="626" y="111"/>
                </a:lnTo>
                <a:lnTo>
                  <a:pt x="626" y="113"/>
                </a:lnTo>
                <a:lnTo>
                  <a:pt x="628" y="113"/>
                </a:lnTo>
                <a:lnTo>
                  <a:pt x="628" y="114"/>
                </a:lnTo>
                <a:lnTo>
                  <a:pt x="629" y="114"/>
                </a:lnTo>
                <a:lnTo>
                  <a:pt x="630" y="115"/>
                </a:lnTo>
                <a:lnTo>
                  <a:pt x="632" y="115"/>
                </a:lnTo>
                <a:lnTo>
                  <a:pt x="632" y="117"/>
                </a:lnTo>
                <a:lnTo>
                  <a:pt x="633" y="117"/>
                </a:lnTo>
                <a:lnTo>
                  <a:pt x="634" y="118"/>
                </a:lnTo>
                <a:lnTo>
                  <a:pt x="636" y="119"/>
                </a:lnTo>
                <a:lnTo>
                  <a:pt x="637" y="119"/>
                </a:lnTo>
                <a:lnTo>
                  <a:pt x="638" y="121"/>
                </a:lnTo>
                <a:lnTo>
                  <a:pt x="640" y="122"/>
                </a:lnTo>
                <a:lnTo>
                  <a:pt x="641" y="122"/>
                </a:lnTo>
                <a:lnTo>
                  <a:pt x="642" y="123"/>
                </a:lnTo>
                <a:lnTo>
                  <a:pt x="644" y="125"/>
                </a:lnTo>
                <a:lnTo>
                  <a:pt x="645" y="125"/>
                </a:lnTo>
                <a:lnTo>
                  <a:pt x="645" y="126"/>
                </a:lnTo>
                <a:lnTo>
                  <a:pt x="646" y="126"/>
                </a:lnTo>
                <a:lnTo>
                  <a:pt x="647" y="127"/>
                </a:lnTo>
                <a:lnTo>
                  <a:pt x="649" y="127"/>
                </a:lnTo>
                <a:lnTo>
                  <a:pt x="649" y="129"/>
                </a:lnTo>
                <a:lnTo>
                  <a:pt x="650" y="129"/>
                </a:lnTo>
                <a:lnTo>
                  <a:pt x="650" y="130"/>
                </a:lnTo>
                <a:lnTo>
                  <a:pt x="651" y="130"/>
                </a:lnTo>
                <a:lnTo>
                  <a:pt x="651" y="131"/>
                </a:lnTo>
                <a:lnTo>
                  <a:pt x="653" y="131"/>
                </a:lnTo>
                <a:lnTo>
                  <a:pt x="654" y="133"/>
                </a:lnTo>
                <a:lnTo>
                  <a:pt x="655" y="134"/>
                </a:lnTo>
                <a:lnTo>
                  <a:pt x="657" y="135"/>
                </a:lnTo>
                <a:lnTo>
                  <a:pt x="658" y="136"/>
                </a:lnTo>
                <a:lnTo>
                  <a:pt x="659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1" y="151"/>
                </a:lnTo>
                <a:lnTo>
                  <a:pt x="673" y="152"/>
                </a:lnTo>
                <a:lnTo>
                  <a:pt x="674" y="152"/>
                </a:lnTo>
                <a:lnTo>
                  <a:pt x="675" y="154"/>
                </a:lnTo>
                <a:lnTo>
                  <a:pt x="675" y="155"/>
                </a:lnTo>
                <a:lnTo>
                  <a:pt x="677" y="155"/>
                </a:lnTo>
                <a:lnTo>
                  <a:pt x="677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59"/>
                </a:lnTo>
                <a:lnTo>
                  <a:pt x="681" y="160"/>
                </a:lnTo>
                <a:lnTo>
                  <a:pt x="682" y="162"/>
                </a:lnTo>
                <a:lnTo>
                  <a:pt x="683" y="163"/>
                </a:lnTo>
                <a:lnTo>
                  <a:pt x="683" y="164"/>
                </a:lnTo>
                <a:lnTo>
                  <a:pt x="685" y="164"/>
                </a:lnTo>
                <a:lnTo>
                  <a:pt x="686" y="166"/>
                </a:lnTo>
                <a:lnTo>
                  <a:pt x="686" y="167"/>
                </a:lnTo>
                <a:lnTo>
                  <a:pt x="687" y="168"/>
                </a:lnTo>
                <a:lnTo>
                  <a:pt x="689" y="168"/>
                </a:lnTo>
                <a:lnTo>
                  <a:pt x="689" y="170"/>
                </a:lnTo>
                <a:lnTo>
                  <a:pt x="690" y="171"/>
                </a:lnTo>
                <a:lnTo>
                  <a:pt x="691" y="172"/>
                </a:lnTo>
                <a:lnTo>
                  <a:pt x="693" y="174"/>
                </a:lnTo>
                <a:lnTo>
                  <a:pt x="694" y="175"/>
                </a:lnTo>
                <a:lnTo>
                  <a:pt x="695" y="178"/>
                </a:lnTo>
                <a:lnTo>
                  <a:pt x="697" y="179"/>
                </a:lnTo>
                <a:lnTo>
                  <a:pt x="698" y="180"/>
                </a:lnTo>
                <a:lnTo>
                  <a:pt x="699" y="183"/>
                </a:lnTo>
                <a:lnTo>
                  <a:pt x="701" y="184"/>
                </a:lnTo>
                <a:lnTo>
                  <a:pt x="702" y="186"/>
                </a:lnTo>
                <a:lnTo>
                  <a:pt x="703" y="187"/>
                </a:lnTo>
                <a:lnTo>
                  <a:pt x="705" y="188"/>
                </a:lnTo>
                <a:lnTo>
                  <a:pt x="706" y="190"/>
                </a:lnTo>
                <a:lnTo>
                  <a:pt x="707" y="191"/>
                </a:lnTo>
                <a:lnTo>
                  <a:pt x="707" y="192"/>
                </a:lnTo>
                <a:lnTo>
                  <a:pt x="709" y="194"/>
                </a:lnTo>
                <a:lnTo>
                  <a:pt x="710" y="195"/>
                </a:lnTo>
                <a:lnTo>
                  <a:pt x="710" y="196"/>
                </a:lnTo>
                <a:lnTo>
                  <a:pt x="711" y="198"/>
                </a:lnTo>
                <a:lnTo>
                  <a:pt x="713" y="198"/>
                </a:lnTo>
                <a:lnTo>
                  <a:pt x="713" y="199"/>
                </a:lnTo>
                <a:lnTo>
                  <a:pt x="714" y="200"/>
                </a:lnTo>
                <a:lnTo>
                  <a:pt x="715" y="202"/>
                </a:lnTo>
                <a:lnTo>
                  <a:pt x="717" y="203"/>
                </a:lnTo>
                <a:lnTo>
                  <a:pt x="717" y="204"/>
                </a:lnTo>
                <a:lnTo>
                  <a:pt x="718" y="206"/>
                </a:lnTo>
                <a:lnTo>
                  <a:pt x="719" y="207"/>
                </a:lnTo>
                <a:lnTo>
                  <a:pt x="721" y="208"/>
                </a:lnTo>
                <a:lnTo>
                  <a:pt x="722" y="210"/>
                </a:lnTo>
                <a:lnTo>
                  <a:pt x="722" y="211"/>
                </a:lnTo>
                <a:lnTo>
                  <a:pt x="723" y="214"/>
                </a:lnTo>
                <a:lnTo>
                  <a:pt x="725" y="215"/>
                </a:lnTo>
                <a:lnTo>
                  <a:pt x="726" y="216"/>
                </a:lnTo>
                <a:lnTo>
                  <a:pt x="727" y="218"/>
                </a:lnTo>
                <a:lnTo>
                  <a:pt x="729" y="220"/>
                </a:lnTo>
                <a:lnTo>
                  <a:pt x="730" y="222"/>
                </a:lnTo>
                <a:lnTo>
                  <a:pt x="731" y="224"/>
                </a:lnTo>
                <a:lnTo>
                  <a:pt x="733" y="226"/>
                </a:lnTo>
                <a:lnTo>
                  <a:pt x="734" y="228"/>
                </a:lnTo>
                <a:lnTo>
                  <a:pt x="735" y="229"/>
                </a:lnTo>
                <a:lnTo>
                  <a:pt x="737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0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6" y="245"/>
                </a:lnTo>
                <a:lnTo>
                  <a:pt x="747" y="247"/>
                </a:lnTo>
                <a:lnTo>
                  <a:pt x="748" y="247"/>
                </a:lnTo>
                <a:lnTo>
                  <a:pt x="748" y="248"/>
                </a:lnTo>
                <a:lnTo>
                  <a:pt x="750" y="249"/>
                </a:lnTo>
                <a:lnTo>
                  <a:pt x="750" y="251"/>
                </a:lnTo>
                <a:lnTo>
                  <a:pt x="751" y="252"/>
                </a:lnTo>
                <a:lnTo>
                  <a:pt x="752" y="253"/>
                </a:lnTo>
                <a:lnTo>
                  <a:pt x="752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6" y="260"/>
                </a:lnTo>
                <a:lnTo>
                  <a:pt x="758" y="261"/>
                </a:lnTo>
                <a:lnTo>
                  <a:pt x="759" y="263"/>
                </a:lnTo>
                <a:lnTo>
                  <a:pt x="760" y="265"/>
                </a:lnTo>
                <a:lnTo>
                  <a:pt x="762" y="267"/>
                </a:lnTo>
                <a:lnTo>
                  <a:pt x="763" y="269"/>
                </a:lnTo>
                <a:lnTo>
                  <a:pt x="766" y="271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79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5" y="285"/>
                </a:lnTo>
                <a:lnTo>
                  <a:pt x="776" y="287"/>
                </a:lnTo>
                <a:lnTo>
                  <a:pt x="778" y="288"/>
                </a:lnTo>
                <a:lnTo>
                  <a:pt x="778" y="289"/>
                </a:lnTo>
                <a:lnTo>
                  <a:pt x="779" y="291"/>
                </a:lnTo>
                <a:lnTo>
                  <a:pt x="780" y="292"/>
                </a:lnTo>
                <a:lnTo>
                  <a:pt x="782" y="293"/>
                </a:lnTo>
                <a:lnTo>
                  <a:pt x="782" y="295"/>
                </a:lnTo>
                <a:lnTo>
                  <a:pt x="783" y="296"/>
                </a:lnTo>
                <a:lnTo>
                  <a:pt x="783" y="297"/>
                </a:lnTo>
                <a:lnTo>
                  <a:pt x="784" y="297"/>
                </a:lnTo>
                <a:lnTo>
                  <a:pt x="784" y="299"/>
                </a:lnTo>
                <a:lnTo>
                  <a:pt x="786" y="300"/>
                </a:lnTo>
                <a:lnTo>
                  <a:pt x="786" y="301"/>
                </a:lnTo>
                <a:lnTo>
                  <a:pt x="787" y="303"/>
                </a:lnTo>
                <a:lnTo>
                  <a:pt x="788" y="304"/>
                </a:lnTo>
                <a:lnTo>
                  <a:pt x="788" y="305"/>
                </a:lnTo>
                <a:lnTo>
                  <a:pt x="790" y="307"/>
                </a:lnTo>
                <a:lnTo>
                  <a:pt x="791" y="308"/>
                </a:lnTo>
                <a:lnTo>
                  <a:pt x="791" y="311"/>
                </a:lnTo>
                <a:lnTo>
                  <a:pt x="792" y="312"/>
                </a:lnTo>
                <a:lnTo>
                  <a:pt x="794" y="313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2" name="Freeform 18">
            <a:extLst>
              <a:ext uri="{FF2B5EF4-FFF2-40B4-BE49-F238E27FC236}">
                <a16:creationId xmlns:a16="http://schemas.microsoft.com/office/drawing/2014/main" id="{1B093207-B170-A744-A34D-71BCED1909EC}"/>
              </a:ext>
            </a:extLst>
          </p:cNvPr>
          <p:cNvSpPr>
            <a:spLocks/>
          </p:cNvSpPr>
          <p:nvPr/>
        </p:nvSpPr>
        <p:spPr bwMode="auto">
          <a:xfrm>
            <a:off x="3516313" y="4595814"/>
            <a:ext cx="628650" cy="250825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59" y="315"/>
                </a:lnTo>
                <a:lnTo>
                  <a:pt x="85" y="315"/>
                </a:lnTo>
                <a:lnTo>
                  <a:pt x="111" y="315"/>
                </a:lnTo>
                <a:lnTo>
                  <a:pt x="133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0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0" y="315"/>
                </a:lnTo>
                <a:lnTo>
                  <a:pt x="317" y="315"/>
                </a:lnTo>
                <a:lnTo>
                  <a:pt x="322" y="315"/>
                </a:lnTo>
                <a:lnTo>
                  <a:pt x="327" y="315"/>
                </a:lnTo>
                <a:lnTo>
                  <a:pt x="333" y="315"/>
                </a:lnTo>
                <a:lnTo>
                  <a:pt x="335" y="315"/>
                </a:lnTo>
                <a:lnTo>
                  <a:pt x="339" y="315"/>
                </a:lnTo>
                <a:lnTo>
                  <a:pt x="342" y="315"/>
                </a:lnTo>
                <a:lnTo>
                  <a:pt x="345" y="315"/>
                </a:lnTo>
                <a:lnTo>
                  <a:pt x="347" y="315"/>
                </a:lnTo>
                <a:lnTo>
                  <a:pt x="350" y="314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58" y="314"/>
                </a:lnTo>
                <a:lnTo>
                  <a:pt x="361" y="314"/>
                </a:lnTo>
                <a:lnTo>
                  <a:pt x="363" y="314"/>
                </a:lnTo>
                <a:lnTo>
                  <a:pt x="365" y="314"/>
                </a:lnTo>
                <a:lnTo>
                  <a:pt x="366" y="314"/>
                </a:lnTo>
                <a:lnTo>
                  <a:pt x="368" y="314"/>
                </a:lnTo>
                <a:lnTo>
                  <a:pt x="370" y="312"/>
                </a:lnTo>
                <a:lnTo>
                  <a:pt x="371" y="312"/>
                </a:lnTo>
                <a:lnTo>
                  <a:pt x="372" y="312"/>
                </a:lnTo>
                <a:lnTo>
                  <a:pt x="374" y="312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1"/>
                </a:lnTo>
                <a:lnTo>
                  <a:pt x="386" y="311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0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2" y="310"/>
                </a:lnTo>
                <a:lnTo>
                  <a:pt x="403" y="308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7"/>
                </a:lnTo>
                <a:lnTo>
                  <a:pt x="415" y="307"/>
                </a:lnTo>
                <a:lnTo>
                  <a:pt x="416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2" y="306"/>
                </a:lnTo>
                <a:lnTo>
                  <a:pt x="423" y="306"/>
                </a:lnTo>
                <a:lnTo>
                  <a:pt x="424" y="306"/>
                </a:lnTo>
                <a:lnTo>
                  <a:pt x="426" y="306"/>
                </a:lnTo>
                <a:lnTo>
                  <a:pt x="427" y="306"/>
                </a:lnTo>
                <a:lnTo>
                  <a:pt x="428" y="306"/>
                </a:lnTo>
                <a:lnTo>
                  <a:pt x="430" y="304"/>
                </a:lnTo>
                <a:lnTo>
                  <a:pt x="431" y="304"/>
                </a:lnTo>
                <a:lnTo>
                  <a:pt x="432" y="304"/>
                </a:lnTo>
                <a:lnTo>
                  <a:pt x="434" y="304"/>
                </a:lnTo>
                <a:lnTo>
                  <a:pt x="434" y="303"/>
                </a:lnTo>
                <a:lnTo>
                  <a:pt x="435" y="303"/>
                </a:lnTo>
                <a:lnTo>
                  <a:pt x="436" y="303"/>
                </a:lnTo>
                <a:lnTo>
                  <a:pt x="439" y="303"/>
                </a:lnTo>
                <a:lnTo>
                  <a:pt x="440" y="302"/>
                </a:lnTo>
                <a:lnTo>
                  <a:pt x="442" y="302"/>
                </a:lnTo>
                <a:lnTo>
                  <a:pt x="443" y="300"/>
                </a:lnTo>
                <a:lnTo>
                  <a:pt x="444" y="300"/>
                </a:lnTo>
                <a:lnTo>
                  <a:pt x="447" y="300"/>
                </a:lnTo>
                <a:lnTo>
                  <a:pt x="448" y="299"/>
                </a:lnTo>
                <a:lnTo>
                  <a:pt x="451" y="299"/>
                </a:lnTo>
                <a:lnTo>
                  <a:pt x="454" y="298"/>
                </a:lnTo>
                <a:lnTo>
                  <a:pt x="455" y="296"/>
                </a:lnTo>
                <a:lnTo>
                  <a:pt x="458" y="296"/>
                </a:lnTo>
                <a:lnTo>
                  <a:pt x="460" y="295"/>
                </a:lnTo>
                <a:lnTo>
                  <a:pt x="463" y="295"/>
                </a:lnTo>
                <a:lnTo>
                  <a:pt x="464" y="294"/>
                </a:lnTo>
                <a:lnTo>
                  <a:pt x="467" y="294"/>
                </a:lnTo>
                <a:lnTo>
                  <a:pt x="468" y="294"/>
                </a:lnTo>
                <a:lnTo>
                  <a:pt x="469" y="292"/>
                </a:lnTo>
                <a:lnTo>
                  <a:pt x="471" y="292"/>
                </a:lnTo>
                <a:lnTo>
                  <a:pt x="472" y="291"/>
                </a:lnTo>
                <a:lnTo>
                  <a:pt x="475" y="291"/>
                </a:lnTo>
                <a:lnTo>
                  <a:pt x="476" y="291"/>
                </a:lnTo>
                <a:lnTo>
                  <a:pt x="477" y="290"/>
                </a:lnTo>
                <a:lnTo>
                  <a:pt x="479" y="290"/>
                </a:lnTo>
                <a:lnTo>
                  <a:pt x="480" y="288"/>
                </a:lnTo>
                <a:lnTo>
                  <a:pt x="481" y="288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6"/>
                </a:lnTo>
                <a:lnTo>
                  <a:pt x="488" y="286"/>
                </a:lnTo>
                <a:lnTo>
                  <a:pt x="489" y="286"/>
                </a:lnTo>
                <a:lnTo>
                  <a:pt x="491" y="285"/>
                </a:lnTo>
                <a:lnTo>
                  <a:pt x="492" y="285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7" y="281"/>
                </a:lnTo>
                <a:lnTo>
                  <a:pt x="500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8" y="277"/>
                </a:lnTo>
                <a:lnTo>
                  <a:pt x="509" y="275"/>
                </a:lnTo>
                <a:lnTo>
                  <a:pt x="512" y="274"/>
                </a:lnTo>
                <a:lnTo>
                  <a:pt x="513" y="274"/>
                </a:lnTo>
                <a:lnTo>
                  <a:pt x="515" y="273"/>
                </a:lnTo>
                <a:lnTo>
                  <a:pt x="516" y="271"/>
                </a:lnTo>
                <a:lnTo>
                  <a:pt x="517" y="271"/>
                </a:lnTo>
                <a:lnTo>
                  <a:pt x="519" y="270"/>
                </a:lnTo>
                <a:lnTo>
                  <a:pt x="520" y="270"/>
                </a:lnTo>
                <a:lnTo>
                  <a:pt x="521" y="269"/>
                </a:lnTo>
                <a:lnTo>
                  <a:pt x="523" y="269"/>
                </a:lnTo>
                <a:lnTo>
                  <a:pt x="524" y="267"/>
                </a:lnTo>
                <a:lnTo>
                  <a:pt x="525" y="267"/>
                </a:lnTo>
                <a:lnTo>
                  <a:pt x="527" y="267"/>
                </a:lnTo>
                <a:lnTo>
                  <a:pt x="527" y="266"/>
                </a:lnTo>
                <a:lnTo>
                  <a:pt x="528" y="266"/>
                </a:lnTo>
                <a:lnTo>
                  <a:pt x="529" y="265"/>
                </a:lnTo>
                <a:lnTo>
                  <a:pt x="531" y="265"/>
                </a:lnTo>
                <a:lnTo>
                  <a:pt x="532" y="265"/>
                </a:lnTo>
                <a:lnTo>
                  <a:pt x="532" y="263"/>
                </a:lnTo>
                <a:lnTo>
                  <a:pt x="533" y="263"/>
                </a:lnTo>
                <a:lnTo>
                  <a:pt x="535" y="262"/>
                </a:lnTo>
                <a:lnTo>
                  <a:pt x="536" y="262"/>
                </a:lnTo>
                <a:lnTo>
                  <a:pt x="537" y="261"/>
                </a:lnTo>
                <a:lnTo>
                  <a:pt x="539" y="261"/>
                </a:lnTo>
                <a:lnTo>
                  <a:pt x="540" y="259"/>
                </a:lnTo>
                <a:lnTo>
                  <a:pt x="541" y="259"/>
                </a:lnTo>
                <a:lnTo>
                  <a:pt x="543" y="258"/>
                </a:lnTo>
                <a:lnTo>
                  <a:pt x="544" y="257"/>
                </a:lnTo>
                <a:lnTo>
                  <a:pt x="545" y="257"/>
                </a:lnTo>
                <a:lnTo>
                  <a:pt x="548" y="255"/>
                </a:lnTo>
                <a:lnTo>
                  <a:pt x="549" y="254"/>
                </a:lnTo>
                <a:lnTo>
                  <a:pt x="552" y="253"/>
                </a:lnTo>
                <a:lnTo>
                  <a:pt x="553" y="251"/>
                </a:lnTo>
                <a:lnTo>
                  <a:pt x="554" y="251"/>
                </a:lnTo>
                <a:lnTo>
                  <a:pt x="556" y="250"/>
                </a:lnTo>
                <a:lnTo>
                  <a:pt x="557" y="249"/>
                </a:lnTo>
                <a:lnTo>
                  <a:pt x="558" y="249"/>
                </a:lnTo>
                <a:lnTo>
                  <a:pt x="560" y="247"/>
                </a:lnTo>
                <a:lnTo>
                  <a:pt x="561" y="247"/>
                </a:lnTo>
                <a:lnTo>
                  <a:pt x="562" y="246"/>
                </a:lnTo>
                <a:lnTo>
                  <a:pt x="564" y="246"/>
                </a:lnTo>
                <a:lnTo>
                  <a:pt x="565" y="245"/>
                </a:lnTo>
                <a:lnTo>
                  <a:pt x="566" y="245"/>
                </a:lnTo>
                <a:lnTo>
                  <a:pt x="568" y="243"/>
                </a:lnTo>
                <a:lnTo>
                  <a:pt x="569" y="243"/>
                </a:lnTo>
                <a:lnTo>
                  <a:pt x="569" y="242"/>
                </a:lnTo>
                <a:lnTo>
                  <a:pt x="570" y="242"/>
                </a:lnTo>
                <a:lnTo>
                  <a:pt x="572" y="242"/>
                </a:lnTo>
                <a:lnTo>
                  <a:pt x="572" y="241"/>
                </a:lnTo>
                <a:lnTo>
                  <a:pt x="573" y="241"/>
                </a:lnTo>
                <a:lnTo>
                  <a:pt x="574" y="239"/>
                </a:lnTo>
                <a:lnTo>
                  <a:pt x="576" y="238"/>
                </a:lnTo>
                <a:lnTo>
                  <a:pt x="577" y="238"/>
                </a:lnTo>
                <a:lnTo>
                  <a:pt x="578" y="237"/>
                </a:lnTo>
                <a:lnTo>
                  <a:pt x="580" y="235"/>
                </a:lnTo>
                <a:lnTo>
                  <a:pt x="581" y="235"/>
                </a:lnTo>
                <a:lnTo>
                  <a:pt x="582" y="234"/>
                </a:lnTo>
                <a:lnTo>
                  <a:pt x="584" y="233"/>
                </a:lnTo>
                <a:lnTo>
                  <a:pt x="585" y="233"/>
                </a:lnTo>
                <a:lnTo>
                  <a:pt x="586" y="231"/>
                </a:lnTo>
                <a:lnTo>
                  <a:pt x="588" y="230"/>
                </a:lnTo>
                <a:lnTo>
                  <a:pt x="589" y="230"/>
                </a:lnTo>
                <a:lnTo>
                  <a:pt x="590" y="229"/>
                </a:lnTo>
                <a:lnTo>
                  <a:pt x="592" y="227"/>
                </a:lnTo>
                <a:lnTo>
                  <a:pt x="593" y="227"/>
                </a:lnTo>
                <a:lnTo>
                  <a:pt x="594" y="226"/>
                </a:lnTo>
                <a:lnTo>
                  <a:pt x="596" y="226"/>
                </a:lnTo>
                <a:lnTo>
                  <a:pt x="597" y="225"/>
                </a:lnTo>
                <a:lnTo>
                  <a:pt x="598" y="223"/>
                </a:lnTo>
                <a:lnTo>
                  <a:pt x="600" y="223"/>
                </a:lnTo>
                <a:lnTo>
                  <a:pt x="601" y="222"/>
                </a:lnTo>
                <a:lnTo>
                  <a:pt x="602" y="222"/>
                </a:lnTo>
                <a:lnTo>
                  <a:pt x="602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6" y="218"/>
                </a:lnTo>
                <a:lnTo>
                  <a:pt x="608" y="218"/>
                </a:lnTo>
                <a:lnTo>
                  <a:pt x="608" y="217"/>
                </a:lnTo>
                <a:lnTo>
                  <a:pt x="609" y="217"/>
                </a:lnTo>
                <a:lnTo>
                  <a:pt x="609" y="215"/>
                </a:lnTo>
                <a:lnTo>
                  <a:pt x="610" y="215"/>
                </a:lnTo>
                <a:lnTo>
                  <a:pt x="612" y="214"/>
                </a:lnTo>
                <a:lnTo>
                  <a:pt x="613" y="213"/>
                </a:lnTo>
                <a:lnTo>
                  <a:pt x="614" y="213"/>
                </a:lnTo>
                <a:lnTo>
                  <a:pt x="614" y="211"/>
                </a:lnTo>
                <a:lnTo>
                  <a:pt x="616" y="210"/>
                </a:lnTo>
                <a:lnTo>
                  <a:pt x="617" y="210"/>
                </a:lnTo>
                <a:lnTo>
                  <a:pt x="618" y="209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2" y="206"/>
                </a:lnTo>
                <a:lnTo>
                  <a:pt x="624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6" y="202"/>
                </a:lnTo>
                <a:lnTo>
                  <a:pt x="628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6" y="197"/>
                </a:lnTo>
                <a:lnTo>
                  <a:pt x="637" y="195"/>
                </a:lnTo>
                <a:lnTo>
                  <a:pt x="638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2" y="192"/>
                </a:lnTo>
                <a:lnTo>
                  <a:pt x="644" y="192"/>
                </a:lnTo>
                <a:lnTo>
                  <a:pt x="645" y="190"/>
                </a:lnTo>
                <a:lnTo>
                  <a:pt x="646" y="189"/>
                </a:lnTo>
                <a:lnTo>
                  <a:pt x="647" y="189"/>
                </a:lnTo>
                <a:lnTo>
                  <a:pt x="647" y="188"/>
                </a:lnTo>
                <a:lnTo>
                  <a:pt x="649" y="188"/>
                </a:lnTo>
                <a:lnTo>
                  <a:pt x="649" y="186"/>
                </a:lnTo>
                <a:lnTo>
                  <a:pt x="650" y="186"/>
                </a:lnTo>
                <a:lnTo>
                  <a:pt x="651" y="185"/>
                </a:lnTo>
                <a:lnTo>
                  <a:pt x="653" y="184"/>
                </a:lnTo>
                <a:lnTo>
                  <a:pt x="654" y="182"/>
                </a:lnTo>
                <a:lnTo>
                  <a:pt x="655" y="182"/>
                </a:lnTo>
                <a:lnTo>
                  <a:pt x="655" y="181"/>
                </a:lnTo>
                <a:lnTo>
                  <a:pt x="657" y="181"/>
                </a:lnTo>
                <a:lnTo>
                  <a:pt x="657" y="180"/>
                </a:lnTo>
                <a:lnTo>
                  <a:pt x="658" y="178"/>
                </a:lnTo>
                <a:lnTo>
                  <a:pt x="659" y="178"/>
                </a:lnTo>
                <a:lnTo>
                  <a:pt x="659" y="177"/>
                </a:lnTo>
                <a:lnTo>
                  <a:pt x="661" y="176"/>
                </a:lnTo>
                <a:lnTo>
                  <a:pt x="662" y="176"/>
                </a:lnTo>
                <a:lnTo>
                  <a:pt x="662" y="174"/>
                </a:lnTo>
                <a:lnTo>
                  <a:pt x="663" y="173"/>
                </a:lnTo>
                <a:lnTo>
                  <a:pt x="665" y="172"/>
                </a:lnTo>
                <a:lnTo>
                  <a:pt x="666" y="170"/>
                </a:lnTo>
                <a:lnTo>
                  <a:pt x="667" y="169"/>
                </a:lnTo>
                <a:lnTo>
                  <a:pt x="669" y="168"/>
                </a:lnTo>
                <a:lnTo>
                  <a:pt x="670" y="166"/>
                </a:lnTo>
                <a:lnTo>
                  <a:pt x="671" y="165"/>
                </a:lnTo>
                <a:lnTo>
                  <a:pt x="673" y="164"/>
                </a:lnTo>
                <a:lnTo>
                  <a:pt x="674" y="162"/>
                </a:lnTo>
                <a:lnTo>
                  <a:pt x="675" y="161"/>
                </a:lnTo>
                <a:lnTo>
                  <a:pt x="677" y="160"/>
                </a:lnTo>
                <a:lnTo>
                  <a:pt x="677" y="158"/>
                </a:lnTo>
                <a:lnTo>
                  <a:pt x="678" y="158"/>
                </a:lnTo>
                <a:lnTo>
                  <a:pt x="679" y="157"/>
                </a:lnTo>
                <a:lnTo>
                  <a:pt x="679" y="156"/>
                </a:lnTo>
                <a:lnTo>
                  <a:pt x="681" y="156"/>
                </a:lnTo>
                <a:lnTo>
                  <a:pt x="681" y="154"/>
                </a:lnTo>
                <a:lnTo>
                  <a:pt x="682" y="154"/>
                </a:lnTo>
                <a:lnTo>
                  <a:pt x="682" y="153"/>
                </a:lnTo>
                <a:lnTo>
                  <a:pt x="683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8"/>
                </a:lnTo>
                <a:lnTo>
                  <a:pt x="689" y="146"/>
                </a:lnTo>
                <a:lnTo>
                  <a:pt x="689" y="145"/>
                </a:lnTo>
                <a:lnTo>
                  <a:pt x="690" y="144"/>
                </a:lnTo>
                <a:lnTo>
                  <a:pt x="691" y="142"/>
                </a:lnTo>
                <a:lnTo>
                  <a:pt x="693" y="141"/>
                </a:lnTo>
                <a:lnTo>
                  <a:pt x="694" y="140"/>
                </a:lnTo>
                <a:lnTo>
                  <a:pt x="695" y="138"/>
                </a:lnTo>
                <a:lnTo>
                  <a:pt x="697" y="136"/>
                </a:lnTo>
                <a:lnTo>
                  <a:pt x="698" y="134"/>
                </a:lnTo>
                <a:lnTo>
                  <a:pt x="699" y="133"/>
                </a:lnTo>
                <a:lnTo>
                  <a:pt x="701" y="130"/>
                </a:lnTo>
                <a:lnTo>
                  <a:pt x="702" y="129"/>
                </a:lnTo>
                <a:lnTo>
                  <a:pt x="703" y="128"/>
                </a:lnTo>
                <a:lnTo>
                  <a:pt x="705" y="126"/>
                </a:lnTo>
                <a:lnTo>
                  <a:pt x="706" y="125"/>
                </a:lnTo>
                <a:lnTo>
                  <a:pt x="707" y="124"/>
                </a:lnTo>
                <a:lnTo>
                  <a:pt x="707" y="122"/>
                </a:lnTo>
                <a:lnTo>
                  <a:pt x="709" y="121"/>
                </a:lnTo>
                <a:lnTo>
                  <a:pt x="710" y="120"/>
                </a:lnTo>
                <a:lnTo>
                  <a:pt x="711" y="118"/>
                </a:lnTo>
                <a:lnTo>
                  <a:pt x="713" y="117"/>
                </a:lnTo>
                <a:lnTo>
                  <a:pt x="713" y="116"/>
                </a:lnTo>
                <a:lnTo>
                  <a:pt x="714" y="114"/>
                </a:lnTo>
                <a:lnTo>
                  <a:pt x="715" y="114"/>
                </a:lnTo>
                <a:lnTo>
                  <a:pt x="715" y="113"/>
                </a:lnTo>
                <a:lnTo>
                  <a:pt x="717" y="112"/>
                </a:lnTo>
                <a:lnTo>
                  <a:pt x="717" y="110"/>
                </a:lnTo>
                <a:lnTo>
                  <a:pt x="718" y="110"/>
                </a:lnTo>
                <a:lnTo>
                  <a:pt x="719" y="109"/>
                </a:lnTo>
                <a:lnTo>
                  <a:pt x="719" y="108"/>
                </a:lnTo>
                <a:lnTo>
                  <a:pt x="721" y="106"/>
                </a:lnTo>
                <a:lnTo>
                  <a:pt x="722" y="105"/>
                </a:lnTo>
                <a:lnTo>
                  <a:pt x="722" y="104"/>
                </a:lnTo>
                <a:lnTo>
                  <a:pt x="723" y="102"/>
                </a:lnTo>
                <a:lnTo>
                  <a:pt x="725" y="101"/>
                </a:lnTo>
                <a:lnTo>
                  <a:pt x="726" y="99"/>
                </a:lnTo>
                <a:lnTo>
                  <a:pt x="727" y="97"/>
                </a:lnTo>
                <a:lnTo>
                  <a:pt x="729" y="96"/>
                </a:lnTo>
                <a:lnTo>
                  <a:pt x="730" y="93"/>
                </a:lnTo>
                <a:lnTo>
                  <a:pt x="731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4"/>
                </a:lnTo>
                <a:lnTo>
                  <a:pt x="738" y="81"/>
                </a:lnTo>
                <a:lnTo>
                  <a:pt x="739" y="80"/>
                </a:lnTo>
                <a:lnTo>
                  <a:pt x="740" y="79"/>
                </a:lnTo>
                <a:lnTo>
                  <a:pt x="740" y="77"/>
                </a:lnTo>
                <a:lnTo>
                  <a:pt x="742" y="76"/>
                </a:lnTo>
                <a:lnTo>
                  <a:pt x="743" y="75"/>
                </a:lnTo>
                <a:lnTo>
                  <a:pt x="744" y="73"/>
                </a:lnTo>
                <a:lnTo>
                  <a:pt x="744" y="72"/>
                </a:lnTo>
                <a:lnTo>
                  <a:pt x="746" y="71"/>
                </a:lnTo>
                <a:lnTo>
                  <a:pt x="747" y="69"/>
                </a:lnTo>
                <a:lnTo>
                  <a:pt x="748" y="68"/>
                </a:lnTo>
                <a:lnTo>
                  <a:pt x="748" y="67"/>
                </a:lnTo>
                <a:lnTo>
                  <a:pt x="750" y="65"/>
                </a:lnTo>
                <a:lnTo>
                  <a:pt x="750" y="64"/>
                </a:lnTo>
                <a:lnTo>
                  <a:pt x="751" y="64"/>
                </a:lnTo>
                <a:lnTo>
                  <a:pt x="752" y="63"/>
                </a:lnTo>
                <a:lnTo>
                  <a:pt x="752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6" y="55"/>
                </a:lnTo>
                <a:lnTo>
                  <a:pt x="758" y="53"/>
                </a:lnTo>
                <a:lnTo>
                  <a:pt x="759" y="52"/>
                </a:lnTo>
                <a:lnTo>
                  <a:pt x="760" y="51"/>
                </a:lnTo>
                <a:lnTo>
                  <a:pt x="762" y="48"/>
                </a:lnTo>
                <a:lnTo>
                  <a:pt x="763" y="45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2"/>
                </a:lnTo>
                <a:lnTo>
                  <a:pt x="775" y="31"/>
                </a:lnTo>
                <a:lnTo>
                  <a:pt x="775" y="29"/>
                </a:lnTo>
                <a:lnTo>
                  <a:pt x="776" y="28"/>
                </a:lnTo>
                <a:lnTo>
                  <a:pt x="778" y="27"/>
                </a:lnTo>
                <a:lnTo>
                  <a:pt x="778" y="25"/>
                </a:lnTo>
                <a:lnTo>
                  <a:pt x="779" y="24"/>
                </a:lnTo>
                <a:lnTo>
                  <a:pt x="780" y="24"/>
                </a:lnTo>
                <a:lnTo>
                  <a:pt x="780" y="23"/>
                </a:lnTo>
                <a:lnTo>
                  <a:pt x="782" y="21"/>
                </a:lnTo>
                <a:lnTo>
                  <a:pt x="782" y="20"/>
                </a:lnTo>
                <a:lnTo>
                  <a:pt x="783" y="19"/>
                </a:lnTo>
                <a:lnTo>
                  <a:pt x="784" y="17"/>
                </a:lnTo>
                <a:lnTo>
                  <a:pt x="784" y="16"/>
                </a:lnTo>
                <a:lnTo>
                  <a:pt x="786" y="15"/>
                </a:lnTo>
                <a:lnTo>
                  <a:pt x="787" y="13"/>
                </a:lnTo>
                <a:lnTo>
                  <a:pt x="787" y="12"/>
                </a:lnTo>
                <a:lnTo>
                  <a:pt x="788" y="11"/>
                </a:lnTo>
                <a:lnTo>
                  <a:pt x="788" y="9"/>
                </a:lnTo>
                <a:lnTo>
                  <a:pt x="790" y="8"/>
                </a:lnTo>
                <a:lnTo>
                  <a:pt x="791" y="7"/>
                </a:lnTo>
                <a:lnTo>
                  <a:pt x="791" y="5"/>
                </a:lnTo>
                <a:lnTo>
                  <a:pt x="792" y="3"/>
                </a:lnTo>
                <a:lnTo>
                  <a:pt x="794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3" name="Freeform 19">
            <a:extLst>
              <a:ext uri="{FF2B5EF4-FFF2-40B4-BE49-F238E27FC236}">
                <a16:creationId xmlns:a16="http://schemas.microsoft.com/office/drawing/2014/main" id="{EFC07A13-ADB8-214F-8300-6498FEB63873}"/>
              </a:ext>
            </a:extLst>
          </p:cNvPr>
          <p:cNvSpPr>
            <a:spLocks/>
          </p:cNvSpPr>
          <p:nvPr/>
        </p:nvSpPr>
        <p:spPr bwMode="auto">
          <a:xfrm>
            <a:off x="3509963" y="4343401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7" y="13"/>
                </a:lnTo>
                <a:lnTo>
                  <a:pt x="8" y="16"/>
                </a:lnTo>
                <a:lnTo>
                  <a:pt x="10" y="17"/>
                </a:lnTo>
                <a:lnTo>
                  <a:pt x="11" y="20"/>
                </a:lnTo>
                <a:lnTo>
                  <a:pt x="12" y="22"/>
                </a:lnTo>
                <a:lnTo>
                  <a:pt x="14" y="24"/>
                </a:lnTo>
                <a:lnTo>
                  <a:pt x="15" y="26"/>
                </a:lnTo>
                <a:lnTo>
                  <a:pt x="16" y="28"/>
                </a:lnTo>
                <a:lnTo>
                  <a:pt x="16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6"/>
                </a:lnTo>
                <a:lnTo>
                  <a:pt x="20" y="37"/>
                </a:lnTo>
                <a:lnTo>
                  <a:pt x="22" y="38"/>
                </a:lnTo>
                <a:lnTo>
                  <a:pt x="22" y="40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4" y="46"/>
                </a:lnTo>
                <a:lnTo>
                  <a:pt x="26" y="47"/>
                </a:lnTo>
                <a:lnTo>
                  <a:pt x="26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5"/>
                </a:lnTo>
                <a:lnTo>
                  <a:pt x="30" y="58"/>
                </a:lnTo>
                <a:lnTo>
                  <a:pt x="31" y="59"/>
                </a:lnTo>
                <a:lnTo>
                  <a:pt x="31" y="61"/>
                </a:lnTo>
                <a:lnTo>
                  <a:pt x="32" y="63"/>
                </a:lnTo>
                <a:lnTo>
                  <a:pt x="32" y="65"/>
                </a:lnTo>
                <a:lnTo>
                  <a:pt x="34" y="66"/>
                </a:lnTo>
                <a:lnTo>
                  <a:pt x="34" y="67"/>
                </a:lnTo>
                <a:lnTo>
                  <a:pt x="35" y="69"/>
                </a:lnTo>
                <a:lnTo>
                  <a:pt x="35" y="70"/>
                </a:lnTo>
                <a:lnTo>
                  <a:pt x="35" y="71"/>
                </a:lnTo>
                <a:lnTo>
                  <a:pt x="36" y="73"/>
                </a:lnTo>
                <a:lnTo>
                  <a:pt x="36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39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2" y="87"/>
                </a:lnTo>
                <a:lnTo>
                  <a:pt x="43" y="89"/>
                </a:lnTo>
                <a:lnTo>
                  <a:pt x="43" y="90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7" y="102"/>
                </a:lnTo>
                <a:lnTo>
                  <a:pt x="48" y="103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3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6" y="123"/>
                </a:lnTo>
                <a:lnTo>
                  <a:pt x="56" y="125"/>
                </a:lnTo>
                <a:lnTo>
                  <a:pt x="56" y="126"/>
                </a:lnTo>
                <a:lnTo>
                  <a:pt x="56" y="127"/>
                </a:lnTo>
                <a:lnTo>
                  <a:pt x="58" y="129"/>
                </a:lnTo>
                <a:lnTo>
                  <a:pt x="58" y="130"/>
                </a:lnTo>
                <a:lnTo>
                  <a:pt x="59" y="131"/>
                </a:lnTo>
                <a:lnTo>
                  <a:pt x="59" y="133"/>
                </a:lnTo>
                <a:lnTo>
                  <a:pt x="59" y="134"/>
                </a:lnTo>
                <a:lnTo>
                  <a:pt x="60" y="135"/>
                </a:lnTo>
                <a:lnTo>
                  <a:pt x="60" y="136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4" y="150"/>
                </a:lnTo>
                <a:lnTo>
                  <a:pt x="64" y="152"/>
                </a:lnTo>
                <a:lnTo>
                  <a:pt x="66" y="154"/>
                </a:lnTo>
                <a:lnTo>
                  <a:pt x="66" y="156"/>
                </a:lnTo>
                <a:lnTo>
                  <a:pt x="67" y="158"/>
                </a:lnTo>
                <a:lnTo>
                  <a:pt x="67" y="159"/>
                </a:lnTo>
                <a:lnTo>
                  <a:pt x="68" y="162"/>
                </a:lnTo>
                <a:lnTo>
                  <a:pt x="68" y="163"/>
                </a:lnTo>
                <a:lnTo>
                  <a:pt x="68" y="164"/>
                </a:lnTo>
                <a:lnTo>
                  <a:pt x="70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1" y="171"/>
                </a:lnTo>
                <a:lnTo>
                  <a:pt x="71" y="172"/>
                </a:lnTo>
                <a:lnTo>
                  <a:pt x="71" y="174"/>
                </a:lnTo>
                <a:lnTo>
                  <a:pt x="72" y="175"/>
                </a:lnTo>
                <a:lnTo>
                  <a:pt x="72" y="176"/>
                </a:lnTo>
                <a:lnTo>
                  <a:pt x="72" y="178"/>
                </a:lnTo>
                <a:lnTo>
                  <a:pt x="74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6" y="188"/>
                </a:lnTo>
                <a:lnTo>
                  <a:pt x="76" y="190"/>
                </a:lnTo>
                <a:lnTo>
                  <a:pt x="78" y="192"/>
                </a:lnTo>
                <a:lnTo>
                  <a:pt x="78" y="194"/>
                </a:lnTo>
                <a:lnTo>
                  <a:pt x="79" y="196"/>
                </a:lnTo>
                <a:lnTo>
                  <a:pt x="79" y="198"/>
                </a:lnTo>
                <a:lnTo>
                  <a:pt x="80" y="200"/>
                </a:lnTo>
                <a:lnTo>
                  <a:pt x="80" y="203"/>
                </a:lnTo>
                <a:lnTo>
                  <a:pt x="82" y="204"/>
                </a:lnTo>
                <a:lnTo>
                  <a:pt x="82" y="206"/>
                </a:lnTo>
                <a:lnTo>
                  <a:pt x="82" y="208"/>
                </a:lnTo>
                <a:lnTo>
                  <a:pt x="83" y="210"/>
                </a:lnTo>
                <a:lnTo>
                  <a:pt x="83" y="211"/>
                </a:lnTo>
                <a:lnTo>
                  <a:pt x="83" y="212"/>
                </a:lnTo>
                <a:lnTo>
                  <a:pt x="84" y="214"/>
                </a:lnTo>
                <a:lnTo>
                  <a:pt x="84" y="215"/>
                </a:lnTo>
                <a:lnTo>
                  <a:pt x="84" y="216"/>
                </a:lnTo>
                <a:lnTo>
                  <a:pt x="84" y="218"/>
                </a:lnTo>
                <a:lnTo>
                  <a:pt x="86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7" y="224"/>
                </a:lnTo>
                <a:lnTo>
                  <a:pt x="87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39"/>
                </a:lnTo>
                <a:lnTo>
                  <a:pt x="88" y="241"/>
                </a:lnTo>
                <a:lnTo>
                  <a:pt x="88" y="243"/>
                </a:lnTo>
                <a:lnTo>
                  <a:pt x="88" y="244"/>
                </a:lnTo>
                <a:lnTo>
                  <a:pt x="88" y="247"/>
                </a:lnTo>
                <a:lnTo>
                  <a:pt x="88" y="248"/>
                </a:lnTo>
                <a:lnTo>
                  <a:pt x="88" y="249"/>
                </a:lnTo>
                <a:lnTo>
                  <a:pt x="90" y="251"/>
                </a:lnTo>
                <a:lnTo>
                  <a:pt x="90" y="252"/>
                </a:lnTo>
                <a:lnTo>
                  <a:pt x="90" y="253"/>
                </a:lnTo>
                <a:lnTo>
                  <a:pt x="90" y="255"/>
                </a:lnTo>
                <a:lnTo>
                  <a:pt x="90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2" y="277"/>
                </a:lnTo>
                <a:lnTo>
                  <a:pt x="92" y="279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3" y="285"/>
                </a:lnTo>
                <a:lnTo>
                  <a:pt x="93" y="287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299"/>
                </a:lnTo>
                <a:lnTo>
                  <a:pt x="93" y="300"/>
                </a:lnTo>
                <a:lnTo>
                  <a:pt x="93" y="303"/>
                </a:lnTo>
                <a:lnTo>
                  <a:pt x="93" y="304"/>
                </a:lnTo>
                <a:lnTo>
                  <a:pt x="93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20">
            <a:extLst>
              <a:ext uri="{FF2B5EF4-FFF2-40B4-BE49-F238E27FC236}">
                <a16:creationId xmlns:a16="http://schemas.microsoft.com/office/drawing/2014/main" id="{06C93340-E026-D049-8A2F-DCCBCE4F24C3}"/>
              </a:ext>
            </a:extLst>
          </p:cNvPr>
          <p:cNvSpPr>
            <a:spLocks/>
          </p:cNvSpPr>
          <p:nvPr/>
        </p:nvSpPr>
        <p:spPr bwMode="auto">
          <a:xfrm>
            <a:off x="3509963" y="4594226"/>
            <a:ext cx="74612" cy="252413"/>
          </a:xfrm>
          <a:custGeom>
            <a:avLst/>
            <a:gdLst>
              <a:gd name="T0" fmla="*/ 2147483646 w 95"/>
              <a:gd name="T1" fmla="*/ 2147483646 h 317"/>
              <a:gd name="T2" fmla="*/ 2147483646 w 95"/>
              <a:gd name="T3" fmla="*/ 2147483646 h 317"/>
              <a:gd name="T4" fmla="*/ 2147483646 w 95"/>
              <a:gd name="T5" fmla="*/ 2147483646 h 317"/>
              <a:gd name="T6" fmla="*/ 2147483646 w 95"/>
              <a:gd name="T7" fmla="*/ 2147483646 h 317"/>
              <a:gd name="T8" fmla="*/ 2147483646 w 95"/>
              <a:gd name="T9" fmla="*/ 2147483646 h 317"/>
              <a:gd name="T10" fmla="*/ 2147483646 w 95"/>
              <a:gd name="T11" fmla="*/ 2147483646 h 317"/>
              <a:gd name="T12" fmla="*/ 2147483646 w 95"/>
              <a:gd name="T13" fmla="*/ 2147483646 h 317"/>
              <a:gd name="T14" fmla="*/ 2147483646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5"/>
              <a:gd name="T172" fmla="*/ 0 h 317"/>
              <a:gd name="T173" fmla="*/ 95 w 95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5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7" y="305"/>
                </a:lnTo>
                <a:lnTo>
                  <a:pt x="8" y="302"/>
                </a:lnTo>
                <a:lnTo>
                  <a:pt x="10" y="300"/>
                </a:lnTo>
                <a:lnTo>
                  <a:pt x="11" y="297"/>
                </a:lnTo>
                <a:lnTo>
                  <a:pt x="12" y="294"/>
                </a:lnTo>
                <a:lnTo>
                  <a:pt x="14" y="293"/>
                </a:lnTo>
                <a:lnTo>
                  <a:pt x="15" y="290"/>
                </a:lnTo>
                <a:lnTo>
                  <a:pt x="16" y="289"/>
                </a:lnTo>
                <a:lnTo>
                  <a:pt x="16" y="288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0" y="280"/>
                </a:lnTo>
                <a:lnTo>
                  <a:pt x="22" y="279"/>
                </a:lnTo>
                <a:lnTo>
                  <a:pt x="22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5"/>
                </a:lnTo>
                <a:lnTo>
                  <a:pt x="28" y="264"/>
                </a:lnTo>
                <a:lnTo>
                  <a:pt x="28" y="263"/>
                </a:lnTo>
                <a:lnTo>
                  <a:pt x="30" y="261"/>
                </a:lnTo>
                <a:lnTo>
                  <a:pt x="30" y="259"/>
                </a:lnTo>
                <a:lnTo>
                  <a:pt x="31" y="257"/>
                </a:lnTo>
                <a:lnTo>
                  <a:pt x="31" y="256"/>
                </a:lnTo>
                <a:lnTo>
                  <a:pt x="32" y="255"/>
                </a:lnTo>
                <a:lnTo>
                  <a:pt x="32" y="252"/>
                </a:lnTo>
                <a:lnTo>
                  <a:pt x="34" y="251"/>
                </a:lnTo>
                <a:lnTo>
                  <a:pt x="34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1"/>
                </a:lnTo>
                <a:lnTo>
                  <a:pt x="38" y="240"/>
                </a:lnTo>
                <a:lnTo>
                  <a:pt x="39" y="239"/>
                </a:lnTo>
                <a:lnTo>
                  <a:pt x="39" y="237"/>
                </a:lnTo>
                <a:lnTo>
                  <a:pt x="39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3"/>
                </a:lnTo>
                <a:lnTo>
                  <a:pt x="42" y="232"/>
                </a:lnTo>
                <a:lnTo>
                  <a:pt x="42" y="231"/>
                </a:lnTo>
                <a:lnTo>
                  <a:pt x="42" y="229"/>
                </a:lnTo>
                <a:lnTo>
                  <a:pt x="43" y="228"/>
                </a:lnTo>
                <a:lnTo>
                  <a:pt x="43" y="227"/>
                </a:lnTo>
                <a:lnTo>
                  <a:pt x="44" y="225"/>
                </a:lnTo>
                <a:lnTo>
                  <a:pt x="44" y="223"/>
                </a:lnTo>
                <a:lnTo>
                  <a:pt x="46" y="221"/>
                </a:lnTo>
                <a:lnTo>
                  <a:pt x="46" y="220"/>
                </a:lnTo>
                <a:lnTo>
                  <a:pt x="47" y="217"/>
                </a:lnTo>
                <a:lnTo>
                  <a:pt x="47" y="215"/>
                </a:lnTo>
                <a:lnTo>
                  <a:pt x="48" y="213"/>
                </a:lnTo>
                <a:lnTo>
                  <a:pt x="50" y="211"/>
                </a:lnTo>
                <a:lnTo>
                  <a:pt x="50" y="209"/>
                </a:lnTo>
                <a:lnTo>
                  <a:pt x="51" y="207"/>
                </a:lnTo>
                <a:lnTo>
                  <a:pt x="51" y="205"/>
                </a:lnTo>
                <a:lnTo>
                  <a:pt x="52" y="204"/>
                </a:lnTo>
                <a:lnTo>
                  <a:pt x="52" y="203"/>
                </a:lnTo>
                <a:lnTo>
                  <a:pt x="54" y="201"/>
                </a:lnTo>
                <a:lnTo>
                  <a:pt x="54" y="200"/>
                </a:lnTo>
                <a:lnTo>
                  <a:pt x="54" y="199"/>
                </a:lnTo>
                <a:lnTo>
                  <a:pt x="55" y="197"/>
                </a:lnTo>
                <a:lnTo>
                  <a:pt x="55" y="196"/>
                </a:lnTo>
                <a:lnTo>
                  <a:pt x="55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9" y="186"/>
                </a:lnTo>
                <a:lnTo>
                  <a:pt x="59" y="184"/>
                </a:lnTo>
                <a:lnTo>
                  <a:pt x="59" y="183"/>
                </a:lnTo>
                <a:lnTo>
                  <a:pt x="60" y="182"/>
                </a:lnTo>
                <a:lnTo>
                  <a:pt x="60" y="180"/>
                </a:lnTo>
                <a:lnTo>
                  <a:pt x="60" y="179"/>
                </a:lnTo>
                <a:lnTo>
                  <a:pt x="62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4" y="167"/>
                </a:lnTo>
                <a:lnTo>
                  <a:pt x="64" y="164"/>
                </a:lnTo>
                <a:lnTo>
                  <a:pt x="66" y="163"/>
                </a:lnTo>
                <a:lnTo>
                  <a:pt x="66" y="160"/>
                </a:lnTo>
                <a:lnTo>
                  <a:pt x="67" y="159"/>
                </a:lnTo>
                <a:lnTo>
                  <a:pt x="67" y="158"/>
                </a:lnTo>
                <a:lnTo>
                  <a:pt x="68" y="156"/>
                </a:lnTo>
                <a:lnTo>
                  <a:pt x="68" y="154"/>
                </a:lnTo>
                <a:lnTo>
                  <a:pt x="68" y="152"/>
                </a:lnTo>
                <a:lnTo>
                  <a:pt x="70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2" y="142"/>
                </a:lnTo>
                <a:lnTo>
                  <a:pt x="72" y="140"/>
                </a:lnTo>
                <a:lnTo>
                  <a:pt x="72" y="139"/>
                </a:lnTo>
                <a:lnTo>
                  <a:pt x="74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6" y="128"/>
                </a:lnTo>
                <a:lnTo>
                  <a:pt x="76" y="127"/>
                </a:lnTo>
                <a:lnTo>
                  <a:pt x="78" y="126"/>
                </a:lnTo>
                <a:lnTo>
                  <a:pt x="78" y="123"/>
                </a:lnTo>
                <a:lnTo>
                  <a:pt x="79" y="120"/>
                </a:lnTo>
                <a:lnTo>
                  <a:pt x="79" y="119"/>
                </a:lnTo>
                <a:lnTo>
                  <a:pt x="80" y="116"/>
                </a:lnTo>
                <a:lnTo>
                  <a:pt x="80" y="115"/>
                </a:lnTo>
                <a:lnTo>
                  <a:pt x="82" y="112"/>
                </a:lnTo>
                <a:lnTo>
                  <a:pt x="82" y="111"/>
                </a:lnTo>
                <a:lnTo>
                  <a:pt x="82" y="110"/>
                </a:lnTo>
                <a:lnTo>
                  <a:pt x="83" y="107"/>
                </a:lnTo>
                <a:lnTo>
                  <a:pt x="83" y="106"/>
                </a:lnTo>
                <a:lnTo>
                  <a:pt x="83" y="104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4" y="99"/>
                </a:lnTo>
                <a:lnTo>
                  <a:pt x="86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5"/>
                </a:lnTo>
                <a:lnTo>
                  <a:pt x="88" y="74"/>
                </a:lnTo>
                <a:lnTo>
                  <a:pt x="88" y="73"/>
                </a:lnTo>
                <a:lnTo>
                  <a:pt x="88" y="70"/>
                </a:lnTo>
                <a:lnTo>
                  <a:pt x="88" y="69"/>
                </a:lnTo>
                <a:lnTo>
                  <a:pt x="88" y="67"/>
                </a:lnTo>
                <a:lnTo>
                  <a:pt x="90" y="66"/>
                </a:lnTo>
                <a:lnTo>
                  <a:pt x="90" y="65"/>
                </a:lnTo>
                <a:lnTo>
                  <a:pt x="90" y="63"/>
                </a:lnTo>
                <a:lnTo>
                  <a:pt x="90" y="62"/>
                </a:lnTo>
                <a:lnTo>
                  <a:pt x="90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1" y="53"/>
                </a:lnTo>
                <a:lnTo>
                  <a:pt x="91" y="51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2" y="39"/>
                </a:lnTo>
                <a:lnTo>
                  <a:pt x="92" y="38"/>
                </a:lnTo>
                <a:lnTo>
                  <a:pt x="93" y="38"/>
                </a:lnTo>
                <a:lnTo>
                  <a:pt x="93" y="37"/>
                </a:lnTo>
                <a:lnTo>
                  <a:pt x="93" y="35"/>
                </a:lnTo>
                <a:lnTo>
                  <a:pt x="93" y="34"/>
                </a:lnTo>
                <a:lnTo>
                  <a:pt x="93" y="33"/>
                </a:lnTo>
                <a:lnTo>
                  <a:pt x="93" y="31"/>
                </a:lnTo>
                <a:lnTo>
                  <a:pt x="95" y="30"/>
                </a:lnTo>
                <a:lnTo>
                  <a:pt x="95" y="29"/>
                </a:lnTo>
                <a:lnTo>
                  <a:pt x="95" y="27"/>
                </a:lnTo>
                <a:lnTo>
                  <a:pt x="95" y="26"/>
                </a:lnTo>
                <a:lnTo>
                  <a:pt x="95" y="25"/>
                </a:lnTo>
                <a:lnTo>
                  <a:pt x="95" y="23"/>
                </a:lnTo>
                <a:lnTo>
                  <a:pt x="95" y="22"/>
                </a:lnTo>
                <a:lnTo>
                  <a:pt x="95" y="21"/>
                </a:lnTo>
                <a:lnTo>
                  <a:pt x="95" y="19"/>
                </a:lnTo>
                <a:lnTo>
                  <a:pt x="95" y="18"/>
                </a:lnTo>
                <a:lnTo>
                  <a:pt x="93" y="17"/>
                </a:lnTo>
                <a:lnTo>
                  <a:pt x="93" y="15"/>
                </a:lnTo>
                <a:lnTo>
                  <a:pt x="93" y="13"/>
                </a:lnTo>
                <a:lnTo>
                  <a:pt x="93" y="11"/>
                </a:lnTo>
                <a:lnTo>
                  <a:pt x="93" y="10"/>
                </a:lnTo>
                <a:lnTo>
                  <a:pt x="93" y="7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5" name="Freeform 21">
            <a:extLst>
              <a:ext uri="{FF2B5EF4-FFF2-40B4-BE49-F238E27FC236}">
                <a16:creationId xmlns:a16="http://schemas.microsoft.com/office/drawing/2014/main" id="{A47E2C94-35F9-8E42-86FE-84073920D88E}"/>
              </a:ext>
            </a:extLst>
          </p:cNvPr>
          <p:cNvSpPr>
            <a:spLocks/>
          </p:cNvSpPr>
          <p:nvPr/>
        </p:nvSpPr>
        <p:spPr bwMode="auto">
          <a:xfrm>
            <a:off x="3425826" y="434340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2" y="4"/>
                </a:lnTo>
                <a:lnTo>
                  <a:pt x="4" y="6"/>
                </a:lnTo>
                <a:lnTo>
                  <a:pt x="6" y="9"/>
                </a:lnTo>
                <a:lnTo>
                  <a:pt x="8" y="13"/>
                </a:lnTo>
                <a:lnTo>
                  <a:pt x="9" y="16"/>
                </a:lnTo>
                <a:lnTo>
                  <a:pt x="10" y="17"/>
                </a:lnTo>
                <a:lnTo>
                  <a:pt x="11" y="20"/>
                </a:lnTo>
                <a:lnTo>
                  <a:pt x="13" y="22"/>
                </a:lnTo>
                <a:lnTo>
                  <a:pt x="14" y="24"/>
                </a:lnTo>
                <a:lnTo>
                  <a:pt x="15" y="26"/>
                </a:lnTo>
                <a:lnTo>
                  <a:pt x="15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9" y="34"/>
                </a:lnTo>
                <a:lnTo>
                  <a:pt x="19" y="36"/>
                </a:lnTo>
                <a:lnTo>
                  <a:pt x="21" y="37"/>
                </a:lnTo>
                <a:lnTo>
                  <a:pt x="21" y="38"/>
                </a:lnTo>
                <a:lnTo>
                  <a:pt x="22" y="40"/>
                </a:lnTo>
                <a:lnTo>
                  <a:pt x="22" y="41"/>
                </a:lnTo>
                <a:lnTo>
                  <a:pt x="23" y="42"/>
                </a:lnTo>
                <a:lnTo>
                  <a:pt x="23" y="43"/>
                </a:lnTo>
                <a:lnTo>
                  <a:pt x="25" y="45"/>
                </a:lnTo>
                <a:lnTo>
                  <a:pt x="25" y="46"/>
                </a:lnTo>
                <a:lnTo>
                  <a:pt x="25" y="47"/>
                </a:lnTo>
                <a:lnTo>
                  <a:pt x="26" y="49"/>
                </a:lnTo>
                <a:lnTo>
                  <a:pt x="26" y="50"/>
                </a:lnTo>
                <a:lnTo>
                  <a:pt x="27" y="51"/>
                </a:lnTo>
                <a:lnTo>
                  <a:pt x="27" y="53"/>
                </a:lnTo>
                <a:lnTo>
                  <a:pt x="29" y="54"/>
                </a:lnTo>
                <a:lnTo>
                  <a:pt x="29" y="55"/>
                </a:lnTo>
                <a:lnTo>
                  <a:pt x="30" y="58"/>
                </a:lnTo>
                <a:lnTo>
                  <a:pt x="30" y="59"/>
                </a:lnTo>
                <a:lnTo>
                  <a:pt x="31" y="61"/>
                </a:lnTo>
                <a:lnTo>
                  <a:pt x="33" y="63"/>
                </a:lnTo>
                <a:lnTo>
                  <a:pt x="33" y="65"/>
                </a:lnTo>
                <a:lnTo>
                  <a:pt x="33" y="66"/>
                </a:lnTo>
                <a:lnTo>
                  <a:pt x="34" y="67"/>
                </a:lnTo>
                <a:lnTo>
                  <a:pt x="34" y="69"/>
                </a:lnTo>
                <a:lnTo>
                  <a:pt x="35" y="70"/>
                </a:lnTo>
                <a:lnTo>
                  <a:pt x="35" y="71"/>
                </a:lnTo>
                <a:lnTo>
                  <a:pt x="35" y="73"/>
                </a:lnTo>
                <a:lnTo>
                  <a:pt x="37" y="73"/>
                </a:lnTo>
                <a:lnTo>
                  <a:pt x="37" y="74"/>
                </a:lnTo>
                <a:lnTo>
                  <a:pt x="37" y="75"/>
                </a:lnTo>
                <a:lnTo>
                  <a:pt x="38" y="77"/>
                </a:lnTo>
                <a:lnTo>
                  <a:pt x="38" y="78"/>
                </a:lnTo>
                <a:lnTo>
                  <a:pt x="39" y="79"/>
                </a:lnTo>
                <a:lnTo>
                  <a:pt x="39" y="81"/>
                </a:lnTo>
                <a:lnTo>
                  <a:pt x="39" y="82"/>
                </a:lnTo>
                <a:lnTo>
                  <a:pt x="41" y="82"/>
                </a:lnTo>
                <a:lnTo>
                  <a:pt x="41" y="83"/>
                </a:lnTo>
                <a:lnTo>
                  <a:pt x="41" y="85"/>
                </a:lnTo>
                <a:lnTo>
                  <a:pt x="42" y="86"/>
                </a:lnTo>
                <a:lnTo>
                  <a:pt x="42" y="87"/>
                </a:lnTo>
                <a:lnTo>
                  <a:pt x="42" y="89"/>
                </a:lnTo>
                <a:lnTo>
                  <a:pt x="43" y="90"/>
                </a:lnTo>
                <a:lnTo>
                  <a:pt x="43" y="93"/>
                </a:lnTo>
                <a:lnTo>
                  <a:pt x="45" y="94"/>
                </a:lnTo>
                <a:lnTo>
                  <a:pt x="45" y="95"/>
                </a:lnTo>
                <a:lnTo>
                  <a:pt x="46" y="98"/>
                </a:lnTo>
                <a:lnTo>
                  <a:pt x="46" y="99"/>
                </a:lnTo>
                <a:lnTo>
                  <a:pt x="47" y="102"/>
                </a:lnTo>
                <a:lnTo>
                  <a:pt x="49" y="103"/>
                </a:lnTo>
                <a:lnTo>
                  <a:pt x="49" y="106"/>
                </a:lnTo>
                <a:lnTo>
                  <a:pt x="50" y="109"/>
                </a:lnTo>
                <a:lnTo>
                  <a:pt x="50" y="110"/>
                </a:lnTo>
                <a:lnTo>
                  <a:pt x="51" y="111"/>
                </a:lnTo>
                <a:lnTo>
                  <a:pt x="51" y="113"/>
                </a:lnTo>
                <a:lnTo>
                  <a:pt x="53" y="115"/>
                </a:lnTo>
                <a:lnTo>
                  <a:pt x="53" y="117"/>
                </a:lnTo>
                <a:lnTo>
                  <a:pt x="53" y="118"/>
                </a:lnTo>
                <a:lnTo>
                  <a:pt x="54" y="119"/>
                </a:lnTo>
                <a:lnTo>
                  <a:pt x="54" y="121"/>
                </a:lnTo>
                <a:lnTo>
                  <a:pt x="55" y="122"/>
                </a:lnTo>
                <a:lnTo>
                  <a:pt x="55" y="123"/>
                </a:lnTo>
                <a:lnTo>
                  <a:pt x="55" y="125"/>
                </a:lnTo>
                <a:lnTo>
                  <a:pt x="57" y="126"/>
                </a:lnTo>
                <a:lnTo>
                  <a:pt x="57" y="127"/>
                </a:lnTo>
                <a:lnTo>
                  <a:pt x="57" y="129"/>
                </a:lnTo>
                <a:lnTo>
                  <a:pt x="58" y="130"/>
                </a:lnTo>
                <a:lnTo>
                  <a:pt x="58" y="131"/>
                </a:lnTo>
                <a:lnTo>
                  <a:pt x="59" y="133"/>
                </a:lnTo>
                <a:lnTo>
                  <a:pt x="59" y="134"/>
                </a:lnTo>
                <a:lnTo>
                  <a:pt x="59" y="135"/>
                </a:lnTo>
                <a:lnTo>
                  <a:pt x="59" y="136"/>
                </a:lnTo>
                <a:lnTo>
                  <a:pt x="61" y="139"/>
                </a:lnTo>
                <a:lnTo>
                  <a:pt x="61" y="140"/>
                </a:lnTo>
                <a:lnTo>
                  <a:pt x="62" y="142"/>
                </a:lnTo>
                <a:lnTo>
                  <a:pt x="62" y="143"/>
                </a:lnTo>
                <a:lnTo>
                  <a:pt x="63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2"/>
                </a:lnTo>
                <a:lnTo>
                  <a:pt x="66" y="154"/>
                </a:lnTo>
                <a:lnTo>
                  <a:pt x="66" y="156"/>
                </a:lnTo>
                <a:lnTo>
                  <a:pt x="66" y="158"/>
                </a:lnTo>
                <a:lnTo>
                  <a:pt x="67" y="159"/>
                </a:lnTo>
                <a:lnTo>
                  <a:pt x="67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0" y="167"/>
                </a:lnTo>
                <a:lnTo>
                  <a:pt x="70" y="168"/>
                </a:lnTo>
                <a:lnTo>
                  <a:pt x="70" y="170"/>
                </a:lnTo>
                <a:lnTo>
                  <a:pt x="70" y="171"/>
                </a:lnTo>
                <a:lnTo>
                  <a:pt x="71" y="172"/>
                </a:lnTo>
                <a:lnTo>
                  <a:pt x="71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4" y="180"/>
                </a:lnTo>
                <a:lnTo>
                  <a:pt x="74" y="182"/>
                </a:lnTo>
                <a:lnTo>
                  <a:pt x="74" y="183"/>
                </a:lnTo>
                <a:lnTo>
                  <a:pt x="75" y="184"/>
                </a:lnTo>
                <a:lnTo>
                  <a:pt x="75" y="186"/>
                </a:lnTo>
                <a:lnTo>
                  <a:pt x="75" y="187"/>
                </a:lnTo>
                <a:lnTo>
                  <a:pt x="77" y="188"/>
                </a:lnTo>
                <a:lnTo>
                  <a:pt x="77" y="190"/>
                </a:lnTo>
                <a:lnTo>
                  <a:pt x="77" y="192"/>
                </a:lnTo>
                <a:lnTo>
                  <a:pt x="78" y="194"/>
                </a:lnTo>
                <a:lnTo>
                  <a:pt x="78" y="196"/>
                </a:lnTo>
                <a:lnTo>
                  <a:pt x="79" y="198"/>
                </a:lnTo>
                <a:lnTo>
                  <a:pt x="79" y="200"/>
                </a:lnTo>
                <a:lnTo>
                  <a:pt x="81" y="203"/>
                </a:lnTo>
                <a:lnTo>
                  <a:pt x="81" y="204"/>
                </a:lnTo>
                <a:lnTo>
                  <a:pt x="82" y="206"/>
                </a:lnTo>
                <a:lnTo>
                  <a:pt x="82" y="208"/>
                </a:lnTo>
                <a:lnTo>
                  <a:pt x="82" y="210"/>
                </a:lnTo>
                <a:lnTo>
                  <a:pt x="83" y="211"/>
                </a:lnTo>
                <a:lnTo>
                  <a:pt x="83" y="212"/>
                </a:lnTo>
                <a:lnTo>
                  <a:pt x="83" y="214"/>
                </a:lnTo>
                <a:lnTo>
                  <a:pt x="85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6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7" y="231"/>
                </a:lnTo>
                <a:lnTo>
                  <a:pt x="87" y="232"/>
                </a:lnTo>
                <a:lnTo>
                  <a:pt x="87" y="233"/>
                </a:lnTo>
                <a:lnTo>
                  <a:pt x="87" y="235"/>
                </a:lnTo>
                <a:lnTo>
                  <a:pt x="87" y="236"/>
                </a:lnTo>
                <a:lnTo>
                  <a:pt x="87" y="237"/>
                </a:lnTo>
                <a:lnTo>
                  <a:pt x="87" y="239"/>
                </a:lnTo>
                <a:lnTo>
                  <a:pt x="89" y="241"/>
                </a:lnTo>
                <a:lnTo>
                  <a:pt x="89" y="243"/>
                </a:lnTo>
                <a:lnTo>
                  <a:pt x="89" y="244"/>
                </a:lnTo>
                <a:lnTo>
                  <a:pt x="89" y="247"/>
                </a:lnTo>
                <a:lnTo>
                  <a:pt x="89" y="248"/>
                </a:lnTo>
                <a:lnTo>
                  <a:pt x="89" y="249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90" y="257"/>
                </a:lnTo>
                <a:lnTo>
                  <a:pt x="90" y="259"/>
                </a:lnTo>
                <a:lnTo>
                  <a:pt x="90" y="260"/>
                </a:lnTo>
                <a:lnTo>
                  <a:pt x="90" y="261"/>
                </a:lnTo>
                <a:lnTo>
                  <a:pt x="90" y="263"/>
                </a:lnTo>
                <a:lnTo>
                  <a:pt x="90" y="264"/>
                </a:lnTo>
                <a:lnTo>
                  <a:pt x="90" y="265"/>
                </a:lnTo>
                <a:lnTo>
                  <a:pt x="90" y="267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1" y="271"/>
                </a:lnTo>
                <a:lnTo>
                  <a:pt x="91" y="272"/>
                </a:lnTo>
                <a:lnTo>
                  <a:pt x="91" y="273"/>
                </a:lnTo>
                <a:lnTo>
                  <a:pt x="93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4" y="281"/>
                </a:lnTo>
                <a:lnTo>
                  <a:pt x="94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4" y="308"/>
                </a:lnTo>
                <a:lnTo>
                  <a:pt x="94" y="309"/>
                </a:lnTo>
                <a:lnTo>
                  <a:pt x="94" y="312"/>
                </a:lnTo>
                <a:lnTo>
                  <a:pt x="94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22">
            <a:extLst>
              <a:ext uri="{FF2B5EF4-FFF2-40B4-BE49-F238E27FC236}">
                <a16:creationId xmlns:a16="http://schemas.microsoft.com/office/drawing/2014/main" id="{2D2A8A42-145B-0744-AFD6-061B7B5E266A}"/>
              </a:ext>
            </a:extLst>
          </p:cNvPr>
          <p:cNvSpPr>
            <a:spLocks/>
          </p:cNvSpPr>
          <p:nvPr/>
        </p:nvSpPr>
        <p:spPr bwMode="auto">
          <a:xfrm>
            <a:off x="3425826" y="4594226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2" y="314"/>
                </a:lnTo>
                <a:lnTo>
                  <a:pt x="4" y="310"/>
                </a:lnTo>
                <a:lnTo>
                  <a:pt x="6" y="308"/>
                </a:lnTo>
                <a:lnTo>
                  <a:pt x="8" y="305"/>
                </a:lnTo>
                <a:lnTo>
                  <a:pt x="9" y="302"/>
                </a:lnTo>
                <a:lnTo>
                  <a:pt x="10" y="300"/>
                </a:lnTo>
                <a:lnTo>
                  <a:pt x="11" y="297"/>
                </a:lnTo>
                <a:lnTo>
                  <a:pt x="13" y="294"/>
                </a:lnTo>
                <a:lnTo>
                  <a:pt x="14" y="293"/>
                </a:lnTo>
                <a:lnTo>
                  <a:pt x="15" y="290"/>
                </a:lnTo>
                <a:lnTo>
                  <a:pt x="15" y="289"/>
                </a:lnTo>
                <a:lnTo>
                  <a:pt x="17" y="288"/>
                </a:lnTo>
                <a:lnTo>
                  <a:pt x="18" y="285"/>
                </a:lnTo>
                <a:lnTo>
                  <a:pt x="18" y="284"/>
                </a:lnTo>
                <a:lnTo>
                  <a:pt x="19" y="283"/>
                </a:lnTo>
                <a:lnTo>
                  <a:pt x="19" y="281"/>
                </a:lnTo>
                <a:lnTo>
                  <a:pt x="21" y="280"/>
                </a:lnTo>
                <a:lnTo>
                  <a:pt x="21" y="279"/>
                </a:lnTo>
                <a:lnTo>
                  <a:pt x="22" y="277"/>
                </a:lnTo>
                <a:lnTo>
                  <a:pt x="22" y="276"/>
                </a:lnTo>
                <a:lnTo>
                  <a:pt x="23" y="275"/>
                </a:lnTo>
                <a:lnTo>
                  <a:pt x="23" y="273"/>
                </a:lnTo>
                <a:lnTo>
                  <a:pt x="25" y="273"/>
                </a:lnTo>
                <a:lnTo>
                  <a:pt x="25" y="272"/>
                </a:lnTo>
                <a:lnTo>
                  <a:pt x="25" y="271"/>
                </a:lnTo>
                <a:lnTo>
                  <a:pt x="26" y="269"/>
                </a:lnTo>
                <a:lnTo>
                  <a:pt x="26" y="268"/>
                </a:lnTo>
                <a:lnTo>
                  <a:pt x="27" y="265"/>
                </a:lnTo>
                <a:lnTo>
                  <a:pt x="27" y="264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7"/>
                </a:lnTo>
                <a:lnTo>
                  <a:pt x="31" y="256"/>
                </a:lnTo>
                <a:lnTo>
                  <a:pt x="33" y="255"/>
                </a:lnTo>
                <a:lnTo>
                  <a:pt x="33" y="252"/>
                </a:lnTo>
                <a:lnTo>
                  <a:pt x="33" y="251"/>
                </a:lnTo>
                <a:lnTo>
                  <a:pt x="34" y="249"/>
                </a:lnTo>
                <a:lnTo>
                  <a:pt x="34" y="248"/>
                </a:lnTo>
                <a:lnTo>
                  <a:pt x="35" y="247"/>
                </a:lnTo>
                <a:lnTo>
                  <a:pt x="35" y="245"/>
                </a:lnTo>
                <a:lnTo>
                  <a:pt x="37" y="244"/>
                </a:lnTo>
                <a:lnTo>
                  <a:pt x="37" y="243"/>
                </a:lnTo>
                <a:lnTo>
                  <a:pt x="37" y="241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9" y="237"/>
                </a:lnTo>
                <a:lnTo>
                  <a:pt x="39" y="236"/>
                </a:lnTo>
                <a:lnTo>
                  <a:pt x="41" y="235"/>
                </a:lnTo>
                <a:lnTo>
                  <a:pt x="41" y="233"/>
                </a:lnTo>
                <a:lnTo>
                  <a:pt x="41" y="232"/>
                </a:lnTo>
                <a:lnTo>
                  <a:pt x="42" y="231"/>
                </a:lnTo>
                <a:lnTo>
                  <a:pt x="42" y="229"/>
                </a:lnTo>
                <a:lnTo>
                  <a:pt x="42" y="228"/>
                </a:lnTo>
                <a:lnTo>
                  <a:pt x="43" y="227"/>
                </a:lnTo>
                <a:lnTo>
                  <a:pt x="43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20"/>
                </a:lnTo>
                <a:lnTo>
                  <a:pt x="46" y="217"/>
                </a:lnTo>
                <a:lnTo>
                  <a:pt x="47" y="215"/>
                </a:lnTo>
                <a:lnTo>
                  <a:pt x="49" y="213"/>
                </a:lnTo>
                <a:lnTo>
                  <a:pt x="49" y="211"/>
                </a:lnTo>
                <a:lnTo>
                  <a:pt x="50" y="209"/>
                </a:lnTo>
                <a:lnTo>
                  <a:pt x="50" y="207"/>
                </a:lnTo>
                <a:lnTo>
                  <a:pt x="51" y="205"/>
                </a:lnTo>
                <a:lnTo>
                  <a:pt x="51" y="204"/>
                </a:lnTo>
                <a:lnTo>
                  <a:pt x="53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5" y="192"/>
                </a:lnTo>
                <a:lnTo>
                  <a:pt x="57" y="191"/>
                </a:lnTo>
                <a:lnTo>
                  <a:pt x="57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59" y="180"/>
                </a:lnTo>
                <a:lnTo>
                  <a:pt x="61" y="179"/>
                </a:lnTo>
                <a:lnTo>
                  <a:pt x="61" y="176"/>
                </a:lnTo>
                <a:lnTo>
                  <a:pt x="62" y="175"/>
                </a:lnTo>
                <a:lnTo>
                  <a:pt x="62" y="174"/>
                </a:lnTo>
                <a:lnTo>
                  <a:pt x="63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4"/>
                </a:lnTo>
                <a:lnTo>
                  <a:pt x="66" y="163"/>
                </a:lnTo>
                <a:lnTo>
                  <a:pt x="66" y="160"/>
                </a:lnTo>
                <a:lnTo>
                  <a:pt x="66" y="159"/>
                </a:lnTo>
                <a:lnTo>
                  <a:pt x="67" y="158"/>
                </a:lnTo>
                <a:lnTo>
                  <a:pt x="67" y="156"/>
                </a:lnTo>
                <a:lnTo>
                  <a:pt x="69" y="154"/>
                </a:lnTo>
                <a:lnTo>
                  <a:pt x="69" y="152"/>
                </a:lnTo>
                <a:lnTo>
                  <a:pt x="69" y="151"/>
                </a:lnTo>
                <a:lnTo>
                  <a:pt x="70" y="150"/>
                </a:lnTo>
                <a:lnTo>
                  <a:pt x="70" y="148"/>
                </a:lnTo>
                <a:lnTo>
                  <a:pt x="70" y="147"/>
                </a:lnTo>
                <a:lnTo>
                  <a:pt x="71" y="146"/>
                </a:lnTo>
                <a:lnTo>
                  <a:pt x="71" y="144"/>
                </a:lnTo>
                <a:lnTo>
                  <a:pt x="71" y="143"/>
                </a:lnTo>
                <a:lnTo>
                  <a:pt x="73" y="142"/>
                </a:lnTo>
                <a:lnTo>
                  <a:pt x="73" y="140"/>
                </a:lnTo>
                <a:lnTo>
                  <a:pt x="73" y="139"/>
                </a:lnTo>
                <a:lnTo>
                  <a:pt x="74" y="138"/>
                </a:lnTo>
                <a:lnTo>
                  <a:pt x="74" y="136"/>
                </a:lnTo>
                <a:lnTo>
                  <a:pt x="74" y="135"/>
                </a:lnTo>
                <a:lnTo>
                  <a:pt x="75" y="134"/>
                </a:lnTo>
                <a:lnTo>
                  <a:pt x="75" y="132"/>
                </a:lnTo>
                <a:lnTo>
                  <a:pt x="75" y="130"/>
                </a:lnTo>
                <a:lnTo>
                  <a:pt x="77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0"/>
                </a:lnTo>
                <a:lnTo>
                  <a:pt x="79" y="119"/>
                </a:lnTo>
                <a:lnTo>
                  <a:pt x="79" y="116"/>
                </a:lnTo>
                <a:lnTo>
                  <a:pt x="81" y="115"/>
                </a:lnTo>
                <a:lnTo>
                  <a:pt x="81" y="112"/>
                </a:lnTo>
                <a:lnTo>
                  <a:pt x="82" y="111"/>
                </a:lnTo>
                <a:lnTo>
                  <a:pt x="82" y="110"/>
                </a:lnTo>
                <a:lnTo>
                  <a:pt x="82" y="107"/>
                </a:lnTo>
                <a:lnTo>
                  <a:pt x="83" y="106"/>
                </a:lnTo>
                <a:lnTo>
                  <a:pt x="83" y="104"/>
                </a:lnTo>
                <a:lnTo>
                  <a:pt x="83" y="103"/>
                </a:lnTo>
                <a:lnTo>
                  <a:pt x="85" y="102"/>
                </a:lnTo>
                <a:lnTo>
                  <a:pt x="85" y="101"/>
                </a:lnTo>
                <a:lnTo>
                  <a:pt x="85" y="99"/>
                </a:lnTo>
                <a:lnTo>
                  <a:pt x="86" y="98"/>
                </a:lnTo>
                <a:lnTo>
                  <a:pt x="86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7" y="86"/>
                </a:lnTo>
                <a:lnTo>
                  <a:pt x="87" y="85"/>
                </a:lnTo>
                <a:lnTo>
                  <a:pt x="87" y="83"/>
                </a:lnTo>
                <a:lnTo>
                  <a:pt x="87" y="82"/>
                </a:lnTo>
                <a:lnTo>
                  <a:pt x="87" y="81"/>
                </a:lnTo>
                <a:lnTo>
                  <a:pt x="87" y="79"/>
                </a:lnTo>
                <a:lnTo>
                  <a:pt x="87" y="78"/>
                </a:lnTo>
                <a:lnTo>
                  <a:pt x="89" y="75"/>
                </a:lnTo>
                <a:lnTo>
                  <a:pt x="89" y="74"/>
                </a:lnTo>
                <a:lnTo>
                  <a:pt x="89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90" y="59"/>
                </a:lnTo>
                <a:lnTo>
                  <a:pt x="90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1" y="50"/>
                </a:lnTo>
                <a:lnTo>
                  <a:pt x="91" y="49"/>
                </a:lnTo>
                <a:lnTo>
                  <a:pt x="91" y="47"/>
                </a:lnTo>
                <a:lnTo>
                  <a:pt x="91" y="46"/>
                </a:lnTo>
                <a:lnTo>
                  <a:pt x="91" y="45"/>
                </a:lnTo>
                <a:lnTo>
                  <a:pt x="91" y="43"/>
                </a:lnTo>
                <a:lnTo>
                  <a:pt x="93" y="43"/>
                </a:lnTo>
                <a:lnTo>
                  <a:pt x="93" y="42"/>
                </a:lnTo>
                <a:lnTo>
                  <a:pt x="93" y="41"/>
                </a:lnTo>
                <a:lnTo>
                  <a:pt x="93" y="39"/>
                </a:lnTo>
                <a:lnTo>
                  <a:pt x="93" y="38"/>
                </a:lnTo>
                <a:lnTo>
                  <a:pt x="93" y="37"/>
                </a:lnTo>
                <a:lnTo>
                  <a:pt x="94" y="35"/>
                </a:lnTo>
                <a:lnTo>
                  <a:pt x="94" y="34"/>
                </a:lnTo>
                <a:lnTo>
                  <a:pt x="94" y="33"/>
                </a:lnTo>
                <a:lnTo>
                  <a:pt x="94" y="31"/>
                </a:lnTo>
                <a:lnTo>
                  <a:pt x="94" y="30"/>
                </a:lnTo>
                <a:lnTo>
                  <a:pt x="94" y="29"/>
                </a:lnTo>
                <a:lnTo>
                  <a:pt x="94" y="27"/>
                </a:lnTo>
                <a:lnTo>
                  <a:pt x="94" y="26"/>
                </a:lnTo>
                <a:lnTo>
                  <a:pt x="94" y="25"/>
                </a:lnTo>
                <a:lnTo>
                  <a:pt x="94" y="23"/>
                </a:lnTo>
                <a:lnTo>
                  <a:pt x="94" y="22"/>
                </a:lnTo>
                <a:lnTo>
                  <a:pt x="94" y="21"/>
                </a:lnTo>
                <a:lnTo>
                  <a:pt x="94" y="19"/>
                </a:lnTo>
                <a:lnTo>
                  <a:pt x="94" y="18"/>
                </a:lnTo>
                <a:lnTo>
                  <a:pt x="94" y="17"/>
                </a:lnTo>
                <a:lnTo>
                  <a:pt x="94" y="15"/>
                </a:lnTo>
                <a:lnTo>
                  <a:pt x="94" y="13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4" y="5"/>
                </a:lnTo>
                <a:lnTo>
                  <a:pt x="94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7" name="Rectangle 23">
            <a:extLst>
              <a:ext uri="{FF2B5EF4-FFF2-40B4-BE49-F238E27FC236}">
                <a16:creationId xmlns:a16="http://schemas.microsoft.com/office/drawing/2014/main" id="{4F79D5BF-0C11-3448-9081-D6CD9103B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6913" y="235426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098" name="Freeform 24">
            <a:extLst>
              <a:ext uri="{FF2B5EF4-FFF2-40B4-BE49-F238E27FC236}">
                <a16:creationId xmlns:a16="http://schemas.microsoft.com/office/drawing/2014/main" id="{6A7548A6-EA40-2443-A01C-5A4A12B9DF28}"/>
              </a:ext>
            </a:extLst>
          </p:cNvPr>
          <p:cNvSpPr>
            <a:spLocks/>
          </p:cNvSpPr>
          <p:nvPr/>
        </p:nvSpPr>
        <p:spPr bwMode="auto">
          <a:xfrm>
            <a:off x="3089276" y="248126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9" name="Line 25">
            <a:extLst>
              <a:ext uri="{FF2B5EF4-FFF2-40B4-BE49-F238E27FC236}">
                <a16:creationId xmlns:a16="http://schemas.microsoft.com/office/drawing/2014/main" id="{30E061D1-07FD-484A-8233-0BC9E3044C1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501900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0" name="Freeform 26">
            <a:extLst>
              <a:ext uri="{FF2B5EF4-FFF2-40B4-BE49-F238E27FC236}">
                <a16:creationId xmlns:a16="http://schemas.microsoft.com/office/drawing/2014/main" id="{1FE2DD52-019F-1A48-8925-DB6C43EFB0AF}"/>
              </a:ext>
            </a:extLst>
          </p:cNvPr>
          <p:cNvSpPr>
            <a:spLocks/>
          </p:cNvSpPr>
          <p:nvPr/>
        </p:nvSpPr>
        <p:spPr bwMode="auto">
          <a:xfrm>
            <a:off x="3089276" y="277653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1" name="Line 27">
            <a:extLst>
              <a:ext uri="{FF2B5EF4-FFF2-40B4-BE49-F238E27FC236}">
                <a16:creationId xmlns:a16="http://schemas.microsoft.com/office/drawing/2014/main" id="{D4B03CAE-BD2D-4B4E-BCF2-A3CA1548F29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4" y="2797175"/>
            <a:ext cx="420687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2" name="Freeform 28">
            <a:extLst>
              <a:ext uri="{FF2B5EF4-FFF2-40B4-BE49-F238E27FC236}">
                <a16:creationId xmlns:a16="http://schemas.microsoft.com/office/drawing/2014/main" id="{FAE3579B-A35D-CB4B-AC16-97AF6FE8E19F}"/>
              </a:ext>
            </a:extLst>
          </p:cNvPr>
          <p:cNvSpPr>
            <a:spLocks/>
          </p:cNvSpPr>
          <p:nvPr/>
        </p:nvSpPr>
        <p:spPr bwMode="auto">
          <a:xfrm>
            <a:off x="4881563" y="248126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3" name="Line 29">
            <a:extLst>
              <a:ext uri="{FF2B5EF4-FFF2-40B4-BE49-F238E27FC236}">
                <a16:creationId xmlns:a16="http://schemas.microsoft.com/office/drawing/2014/main" id="{8B8CF08C-308B-9847-B1E8-3EBA7EC5E37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50190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4" name="Line 30">
            <a:extLst>
              <a:ext uri="{FF2B5EF4-FFF2-40B4-BE49-F238E27FC236}">
                <a16:creationId xmlns:a16="http://schemas.microsoft.com/office/drawing/2014/main" id="{34EB4B00-5FC5-104E-8EAE-00C262EE90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43375" y="279717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5" name="Rectangle 31">
            <a:extLst>
              <a:ext uri="{FF2B5EF4-FFF2-40B4-BE49-F238E27FC236}">
                <a16:creationId xmlns:a16="http://schemas.microsoft.com/office/drawing/2014/main" id="{88042BAA-A0EB-2F45-80F8-172AE54FD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1" y="205898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06" name="Freeform 32">
            <a:extLst>
              <a:ext uri="{FF2B5EF4-FFF2-40B4-BE49-F238E27FC236}">
                <a16:creationId xmlns:a16="http://schemas.microsoft.com/office/drawing/2014/main" id="{8537A7C2-CC4A-8B42-B14A-01FE5A1F1371}"/>
              </a:ext>
            </a:extLst>
          </p:cNvPr>
          <p:cNvSpPr>
            <a:spLocks/>
          </p:cNvSpPr>
          <p:nvPr/>
        </p:nvSpPr>
        <p:spPr bwMode="auto">
          <a:xfrm>
            <a:off x="4881563" y="218598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07" name="Line 33">
            <a:extLst>
              <a:ext uri="{FF2B5EF4-FFF2-40B4-BE49-F238E27FC236}">
                <a16:creationId xmlns:a16="http://schemas.microsoft.com/office/drawing/2014/main" id="{DEBF2BF3-8987-0848-82B6-5C14690A8B9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46363" y="2206625"/>
            <a:ext cx="2214562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8" name="Line 34">
            <a:extLst>
              <a:ext uri="{FF2B5EF4-FFF2-40B4-BE49-F238E27FC236}">
                <a16:creationId xmlns:a16="http://schemas.microsoft.com/office/drawing/2014/main" id="{7BEAF830-B5BB-0D4B-B887-D302B9059A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206625"/>
            <a:ext cx="20891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09" name="Line 35">
            <a:extLst>
              <a:ext uri="{FF2B5EF4-FFF2-40B4-BE49-F238E27FC236}">
                <a16:creationId xmlns:a16="http://schemas.microsoft.com/office/drawing/2014/main" id="{70DD7710-4E62-C14B-B4BA-A409B65B72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35663" y="250190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0" name="Rectangle 36">
            <a:extLst>
              <a:ext uri="{FF2B5EF4-FFF2-40B4-BE49-F238E27FC236}">
                <a16:creationId xmlns:a16="http://schemas.microsoft.com/office/drawing/2014/main" id="{7E665DAB-2650-6943-AD44-E92312C32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2826" y="25574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1" name="Line 37">
            <a:extLst>
              <a:ext uri="{FF2B5EF4-FFF2-40B4-BE49-F238E27FC236}">
                <a16:creationId xmlns:a16="http://schemas.microsoft.com/office/drawing/2014/main" id="{AD921AE0-FBFB-EB4D-B1B0-A8741AD2CF8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50190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2" name="Line 38">
            <a:extLst>
              <a:ext uri="{FF2B5EF4-FFF2-40B4-BE49-F238E27FC236}">
                <a16:creationId xmlns:a16="http://schemas.microsoft.com/office/drawing/2014/main" id="{D1F11E1F-C054-AF47-8812-80DD7D14965A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6213" y="27971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3" name="Freeform 40">
            <a:extLst>
              <a:ext uri="{FF2B5EF4-FFF2-40B4-BE49-F238E27FC236}">
                <a16:creationId xmlns:a16="http://schemas.microsoft.com/office/drawing/2014/main" id="{17B34A7C-597C-CB46-ABE2-11B68469A0C9}"/>
              </a:ext>
            </a:extLst>
          </p:cNvPr>
          <p:cNvSpPr>
            <a:spLocks/>
          </p:cNvSpPr>
          <p:nvPr/>
        </p:nvSpPr>
        <p:spPr bwMode="auto">
          <a:xfrm>
            <a:off x="6805614" y="240030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4" name="Freeform 41">
            <a:extLst>
              <a:ext uri="{FF2B5EF4-FFF2-40B4-BE49-F238E27FC236}">
                <a16:creationId xmlns:a16="http://schemas.microsoft.com/office/drawing/2014/main" id="{F1F2A751-2647-2B42-9C6B-C72B9C26B4A8}"/>
              </a:ext>
            </a:extLst>
          </p:cNvPr>
          <p:cNvSpPr>
            <a:spLocks/>
          </p:cNvSpPr>
          <p:nvPr/>
        </p:nvSpPr>
        <p:spPr bwMode="auto">
          <a:xfrm>
            <a:off x="6805614" y="265271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5" name="Freeform 42">
            <a:extLst>
              <a:ext uri="{FF2B5EF4-FFF2-40B4-BE49-F238E27FC236}">
                <a16:creationId xmlns:a16="http://schemas.microsoft.com/office/drawing/2014/main" id="{85AF4EBF-97C2-5E44-88B0-B4EF8D112ED8}"/>
              </a:ext>
            </a:extLst>
          </p:cNvPr>
          <p:cNvSpPr>
            <a:spLocks/>
          </p:cNvSpPr>
          <p:nvPr/>
        </p:nvSpPr>
        <p:spPr bwMode="auto">
          <a:xfrm>
            <a:off x="6799263" y="240030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6" name="Freeform 43">
            <a:extLst>
              <a:ext uri="{FF2B5EF4-FFF2-40B4-BE49-F238E27FC236}">
                <a16:creationId xmlns:a16="http://schemas.microsoft.com/office/drawing/2014/main" id="{2928EA70-3091-F04F-9304-33573C816DC5}"/>
              </a:ext>
            </a:extLst>
          </p:cNvPr>
          <p:cNvSpPr>
            <a:spLocks/>
          </p:cNvSpPr>
          <p:nvPr/>
        </p:nvSpPr>
        <p:spPr bwMode="auto">
          <a:xfrm>
            <a:off x="6799263" y="265112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7" name="Line 44">
            <a:extLst>
              <a:ext uri="{FF2B5EF4-FFF2-40B4-BE49-F238E27FC236}">
                <a16:creationId xmlns:a16="http://schemas.microsoft.com/office/drawing/2014/main" id="{AE1A1EB7-7717-0344-B405-F248A3A32A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437439" y="2649539"/>
            <a:ext cx="5873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18" name="Rectangle 45">
            <a:extLst>
              <a:ext uri="{FF2B5EF4-FFF2-40B4-BE49-F238E27FC236}">
                <a16:creationId xmlns:a16="http://schemas.microsoft.com/office/drawing/2014/main" id="{AEEB78D4-F472-6646-8A3C-8562A4F5E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6701" y="2259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19" name="Rectangle 46">
            <a:extLst>
              <a:ext uri="{FF2B5EF4-FFF2-40B4-BE49-F238E27FC236}">
                <a16:creationId xmlns:a16="http://schemas.microsoft.com/office/drawing/2014/main" id="{E8CBB703-EACC-FA4E-AE76-9C9C670AE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4825" y="22844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0" name="Rectangle 47">
            <a:extLst>
              <a:ext uri="{FF2B5EF4-FFF2-40B4-BE49-F238E27FC236}">
                <a16:creationId xmlns:a16="http://schemas.microsoft.com/office/drawing/2014/main" id="{AA469AD5-5A55-5B41-BBBD-8A9F77C95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0063" y="25796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1" name="Rectangle 48">
            <a:extLst>
              <a:ext uri="{FF2B5EF4-FFF2-40B4-BE49-F238E27FC236}">
                <a16:creationId xmlns:a16="http://schemas.microsoft.com/office/drawing/2014/main" id="{F0013714-7DF6-5842-98D0-D7BE7A199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8700" y="1985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2" name="Rectangle 49">
            <a:extLst>
              <a:ext uri="{FF2B5EF4-FFF2-40B4-BE49-F238E27FC236}">
                <a16:creationId xmlns:a16="http://schemas.microsoft.com/office/drawing/2014/main" id="{C5C7570C-7B3F-1948-878B-1FDA12BF1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2281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3" name="Rectangle 50">
            <a:extLst>
              <a:ext uri="{FF2B5EF4-FFF2-40B4-BE49-F238E27FC236}">
                <a16:creationId xmlns:a16="http://schemas.microsoft.com/office/drawing/2014/main" id="{BBD2CA5E-130C-164E-9B93-6031179A4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20637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4" name="Rectangle 51">
            <a:extLst>
              <a:ext uri="{FF2B5EF4-FFF2-40B4-BE49-F238E27FC236}">
                <a16:creationId xmlns:a16="http://schemas.microsoft.com/office/drawing/2014/main" id="{D3AE0E9F-2469-5047-8062-601878B7F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21605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5" name="Rectangle 52">
            <a:extLst>
              <a:ext uri="{FF2B5EF4-FFF2-40B4-BE49-F238E27FC236}">
                <a16:creationId xmlns:a16="http://schemas.microsoft.com/office/drawing/2014/main" id="{D203F867-1AAF-D345-8377-2CBDC740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381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6" name="Rectangle 53">
            <a:extLst>
              <a:ext uri="{FF2B5EF4-FFF2-40B4-BE49-F238E27FC236}">
                <a16:creationId xmlns:a16="http://schemas.microsoft.com/office/drawing/2014/main" id="{12906D8F-599A-AA40-B301-4919B8E4C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247808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7" name="Rectangle 54">
            <a:extLst>
              <a:ext uri="{FF2B5EF4-FFF2-40B4-BE49-F238E27FC236}">
                <a16:creationId xmlns:a16="http://schemas.microsoft.com/office/drawing/2014/main" id="{281A8FE7-69FF-B14F-9EF5-4F3709989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26622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8" name="Rectangle 55">
            <a:extLst>
              <a:ext uri="{FF2B5EF4-FFF2-40B4-BE49-F238E27FC236}">
                <a16:creationId xmlns:a16="http://schemas.microsoft.com/office/drawing/2014/main" id="{85D7BF83-BB5A-AA44-BC29-D4390131D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27590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29" name="Rectangle 56">
            <a:extLst>
              <a:ext uri="{FF2B5EF4-FFF2-40B4-BE49-F238E27FC236}">
                <a16:creationId xmlns:a16="http://schemas.microsoft.com/office/drawing/2014/main" id="{2B3457A7-BF14-2B41-BB1B-D53C68AF8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25225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0" name="Rectangle 57">
            <a:extLst>
              <a:ext uri="{FF2B5EF4-FFF2-40B4-BE49-F238E27FC236}">
                <a16:creationId xmlns:a16="http://schemas.microsoft.com/office/drawing/2014/main" id="{37482687-5255-1648-A281-5241767FF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261937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1" name="Rectangle 58">
            <a:extLst>
              <a:ext uri="{FF2B5EF4-FFF2-40B4-BE49-F238E27FC236}">
                <a16:creationId xmlns:a16="http://schemas.microsoft.com/office/drawing/2014/main" id="{C31928FB-4C6B-1848-8B9A-B63F8392E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26193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2" name="Rectangle 59">
            <a:extLst>
              <a:ext uri="{FF2B5EF4-FFF2-40B4-BE49-F238E27FC236}">
                <a16:creationId xmlns:a16="http://schemas.microsoft.com/office/drawing/2014/main" id="{2B6D11D2-AD1C-FC40-88F9-4E991581E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2619375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3" name="Rectangle 60">
            <a:extLst>
              <a:ext uri="{FF2B5EF4-FFF2-40B4-BE49-F238E27FC236}">
                <a16:creationId xmlns:a16="http://schemas.microsoft.com/office/drawing/2014/main" id="{EB0C520B-BD93-6E4E-A5AD-613F25692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01025" y="2073275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34" name="Line 62">
            <a:extLst>
              <a:ext uri="{FF2B5EF4-FFF2-40B4-BE49-F238E27FC236}">
                <a16:creationId xmlns:a16="http://schemas.microsoft.com/office/drawing/2014/main" id="{5FC8D92F-B297-DA4B-88A4-E6E1671019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3926" y="4295775"/>
            <a:ext cx="231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35" name="Line 63">
            <a:extLst>
              <a:ext uri="{FF2B5EF4-FFF2-40B4-BE49-F238E27FC236}">
                <a16:creationId xmlns:a16="http://schemas.microsoft.com/office/drawing/2014/main" id="{0455F987-7D7F-0441-96FA-FB076ED85C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40389" y="4148139"/>
            <a:ext cx="147637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136" name="Group 122">
            <a:extLst>
              <a:ext uri="{FF2B5EF4-FFF2-40B4-BE49-F238E27FC236}">
                <a16:creationId xmlns:a16="http://schemas.microsoft.com/office/drawing/2014/main" id="{AFA2149A-241E-E441-A5D4-27776455DBB1}"/>
              </a:ext>
            </a:extLst>
          </p:cNvPr>
          <p:cNvGrpSpPr>
            <a:grpSpLocks/>
          </p:cNvGrpSpPr>
          <p:nvPr/>
        </p:nvGrpSpPr>
        <p:grpSpPr bwMode="auto">
          <a:xfrm>
            <a:off x="4924425" y="3895725"/>
            <a:ext cx="719138" cy="501650"/>
            <a:chOff x="2526" y="1741"/>
            <a:chExt cx="453" cy="316"/>
          </a:xfrm>
        </p:grpSpPr>
        <p:sp>
          <p:nvSpPr>
            <p:cNvPr id="46185" name="Freeform 64">
              <a:extLst>
                <a:ext uri="{FF2B5EF4-FFF2-40B4-BE49-F238E27FC236}">
                  <a16:creationId xmlns:a16="http://schemas.microsoft.com/office/drawing/2014/main" id="{AC26A394-6FF9-2641-85EC-D24D2573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741"/>
              <a:ext cx="397" cy="157"/>
            </a:xfrm>
            <a:custGeom>
              <a:avLst/>
              <a:gdLst>
                <a:gd name="T0" fmla="*/ 1 w 793"/>
                <a:gd name="T1" fmla="*/ 0 h 315"/>
                <a:gd name="T2" fmla="*/ 1 w 793"/>
                <a:gd name="T3" fmla="*/ 0 h 315"/>
                <a:gd name="T4" fmla="*/ 1 w 793"/>
                <a:gd name="T5" fmla="*/ 0 h 315"/>
                <a:gd name="T6" fmla="*/ 1 w 793"/>
                <a:gd name="T7" fmla="*/ 0 h 315"/>
                <a:gd name="T8" fmla="*/ 1 w 793"/>
                <a:gd name="T9" fmla="*/ 0 h 315"/>
                <a:gd name="T10" fmla="*/ 1 w 793"/>
                <a:gd name="T11" fmla="*/ 0 h 315"/>
                <a:gd name="T12" fmla="*/ 1 w 793"/>
                <a:gd name="T13" fmla="*/ 0 h 315"/>
                <a:gd name="T14" fmla="*/ 1 w 793"/>
                <a:gd name="T15" fmla="*/ 0 h 315"/>
                <a:gd name="T16" fmla="*/ 1 w 793"/>
                <a:gd name="T17" fmla="*/ 0 h 315"/>
                <a:gd name="T18" fmla="*/ 1 w 793"/>
                <a:gd name="T19" fmla="*/ 0 h 315"/>
                <a:gd name="T20" fmla="*/ 1 w 793"/>
                <a:gd name="T21" fmla="*/ 0 h 315"/>
                <a:gd name="T22" fmla="*/ 1 w 793"/>
                <a:gd name="T23" fmla="*/ 0 h 315"/>
                <a:gd name="T24" fmla="*/ 1 w 793"/>
                <a:gd name="T25" fmla="*/ 0 h 315"/>
                <a:gd name="T26" fmla="*/ 1 w 793"/>
                <a:gd name="T27" fmla="*/ 0 h 315"/>
                <a:gd name="T28" fmla="*/ 1 w 793"/>
                <a:gd name="T29" fmla="*/ 0 h 315"/>
                <a:gd name="T30" fmla="*/ 1 w 793"/>
                <a:gd name="T31" fmla="*/ 0 h 315"/>
                <a:gd name="T32" fmla="*/ 1 w 793"/>
                <a:gd name="T33" fmla="*/ 0 h 315"/>
                <a:gd name="T34" fmla="*/ 1 w 793"/>
                <a:gd name="T35" fmla="*/ 0 h 315"/>
                <a:gd name="T36" fmla="*/ 1 w 793"/>
                <a:gd name="T37" fmla="*/ 0 h 315"/>
                <a:gd name="T38" fmla="*/ 1 w 793"/>
                <a:gd name="T39" fmla="*/ 0 h 315"/>
                <a:gd name="T40" fmla="*/ 1 w 793"/>
                <a:gd name="T41" fmla="*/ 0 h 315"/>
                <a:gd name="T42" fmla="*/ 1 w 793"/>
                <a:gd name="T43" fmla="*/ 0 h 315"/>
                <a:gd name="T44" fmla="*/ 1 w 793"/>
                <a:gd name="T45" fmla="*/ 0 h 315"/>
                <a:gd name="T46" fmla="*/ 1 w 793"/>
                <a:gd name="T47" fmla="*/ 0 h 315"/>
                <a:gd name="T48" fmla="*/ 1 w 793"/>
                <a:gd name="T49" fmla="*/ 0 h 315"/>
                <a:gd name="T50" fmla="*/ 1 w 793"/>
                <a:gd name="T51" fmla="*/ 0 h 315"/>
                <a:gd name="T52" fmla="*/ 1 w 793"/>
                <a:gd name="T53" fmla="*/ 0 h 315"/>
                <a:gd name="T54" fmla="*/ 1 w 793"/>
                <a:gd name="T55" fmla="*/ 0 h 315"/>
                <a:gd name="T56" fmla="*/ 1 w 793"/>
                <a:gd name="T57" fmla="*/ 0 h 315"/>
                <a:gd name="T58" fmla="*/ 1 w 793"/>
                <a:gd name="T59" fmla="*/ 0 h 315"/>
                <a:gd name="T60" fmla="*/ 1 w 793"/>
                <a:gd name="T61" fmla="*/ 0 h 315"/>
                <a:gd name="T62" fmla="*/ 1 w 793"/>
                <a:gd name="T63" fmla="*/ 0 h 315"/>
                <a:gd name="T64" fmla="*/ 1 w 793"/>
                <a:gd name="T65" fmla="*/ 0 h 315"/>
                <a:gd name="T66" fmla="*/ 1 w 793"/>
                <a:gd name="T67" fmla="*/ 0 h 315"/>
                <a:gd name="T68" fmla="*/ 1 w 793"/>
                <a:gd name="T69" fmla="*/ 0 h 315"/>
                <a:gd name="T70" fmla="*/ 1 w 793"/>
                <a:gd name="T71" fmla="*/ 0 h 315"/>
                <a:gd name="T72" fmla="*/ 1 w 793"/>
                <a:gd name="T73" fmla="*/ 0 h 315"/>
                <a:gd name="T74" fmla="*/ 1 w 793"/>
                <a:gd name="T75" fmla="*/ 0 h 315"/>
                <a:gd name="T76" fmla="*/ 1 w 793"/>
                <a:gd name="T77" fmla="*/ 0 h 315"/>
                <a:gd name="T78" fmla="*/ 1 w 793"/>
                <a:gd name="T79" fmla="*/ 0 h 315"/>
                <a:gd name="T80" fmla="*/ 1 w 793"/>
                <a:gd name="T81" fmla="*/ 0 h 315"/>
                <a:gd name="T82" fmla="*/ 1 w 793"/>
                <a:gd name="T83" fmla="*/ 0 h 315"/>
                <a:gd name="T84" fmla="*/ 1 w 793"/>
                <a:gd name="T85" fmla="*/ 0 h 315"/>
                <a:gd name="T86" fmla="*/ 1 w 793"/>
                <a:gd name="T87" fmla="*/ 0 h 315"/>
                <a:gd name="T88" fmla="*/ 1 w 793"/>
                <a:gd name="T89" fmla="*/ 0 h 315"/>
                <a:gd name="T90" fmla="*/ 1 w 793"/>
                <a:gd name="T91" fmla="*/ 0 h 315"/>
                <a:gd name="T92" fmla="*/ 1 w 793"/>
                <a:gd name="T93" fmla="*/ 0 h 315"/>
                <a:gd name="T94" fmla="*/ 1 w 793"/>
                <a:gd name="T95" fmla="*/ 0 h 315"/>
                <a:gd name="T96" fmla="*/ 1 w 793"/>
                <a:gd name="T97" fmla="*/ 0 h 315"/>
                <a:gd name="T98" fmla="*/ 1 w 793"/>
                <a:gd name="T99" fmla="*/ 0 h 315"/>
                <a:gd name="T100" fmla="*/ 1 w 793"/>
                <a:gd name="T101" fmla="*/ 0 h 315"/>
                <a:gd name="T102" fmla="*/ 1 w 793"/>
                <a:gd name="T103" fmla="*/ 0 h 315"/>
                <a:gd name="T104" fmla="*/ 1 w 793"/>
                <a:gd name="T105" fmla="*/ 0 h 315"/>
                <a:gd name="T106" fmla="*/ 1 w 793"/>
                <a:gd name="T107" fmla="*/ 0 h 315"/>
                <a:gd name="T108" fmla="*/ 1 w 793"/>
                <a:gd name="T109" fmla="*/ 0 h 315"/>
                <a:gd name="T110" fmla="*/ 1 w 793"/>
                <a:gd name="T111" fmla="*/ 0 h 315"/>
                <a:gd name="T112" fmla="*/ 1 w 793"/>
                <a:gd name="T113" fmla="*/ 0 h 315"/>
                <a:gd name="T114" fmla="*/ 1 w 793"/>
                <a:gd name="T115" fmla="*/ 0 h 315"/>
                <a:gd name="T116" fmla="*/ 1 w 793"/>
                <a:gd name="T117" fmla="*/ 0 h 315"/>
                <a:gd name="T118" fmla="*/ 1 w 793"/>
                <a:gd name="T119" fmla="*/ 0 h 315"/>
                <a:gd name="T120" fmla="*/ 1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5"/>
                <a:gd name="T185" fmla="*/ 793 w 793"/>
                <a:gd name="T186" fmla="*/ 315 h 3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6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7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9" y="5"/>
                  </a:lnTo>
                  <a:lnTo>
                    <a:pt x="401" y="5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2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2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8" y="16"/>
                  </a:lnTo>
                  <a:lnTo>
                    <a:pt x="450" y="17"/>
                  </a:lnTo>
                  <a:lnTo>
                    <a:pt x="452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60" y="20"/>
                  </a:lnTo>
                  <a:lnTo>
                    <a:pt x="461" y="20"/>
                  </a:lnTo>
                  <a:lnTo>
                    <a:pt x="464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6" y="33"/>
                  </a:lnTo>
                  <a:lnTo>
                    <a:pt x="497" y="35"/>
                  </a:lnTo>
                  <a:lnTo>
                    <a:pt x="498" y="35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9"/>
                  </a:lnTo>
                  <a:lnTo>
                    <a:pt x="506" y="39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2" y="41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4"/>
                  </a:lnTo>
                  <a:lnTo>
                    <a:pt x="537" y="54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5" y="58"/>
                  </a:lnTo>
                  <a:lnTo>
                    <a:pt x="546" y="60"/>
                  </a:lnTo>
                  <a:lnTo>
                    <a:pt x="549" y="61"/>
                  </a:lnTo>
                  <a:lnTo>
                    <a:pt x="550" y="62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0"/>
                  </a:lnTo>
                  <a:lnTo>
                    <a:pt x="565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6"/>
                  </a:lnTo>
                  <a:lnTo>
                    <a:pt x="605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3"/>
                  </a:lnTo>
                  <a:lnTo>
                    <a:pt x="666" y="145"/>
                  </a:lnTo>
                  <a:lnTo>
                    <a:pt x="666" y="146"/>
                  </a:lnTo>
                  <a:lnTo>
                    <a:pt x="667" y="147"/>
                  </a:lnTo>
                  <a:lnTo>
                    <a:pt x="668" y="149"/>
                  </a:lnTo>
                  <a:lnTo>
                    <a:pt x="670" y="150"/>
                  </a:lnTo>
                  <a:lnTo>
                    <a:pt x="671" y="151"/>
                  </a:lnTo>
                  <a:lnTo>
                    <a:pt x="672" y="151"/>
                  </a:lnTo>
                  <a:lnTo>
                    <a:pt x="672" y="153"/>
                  </a:lnTo>
                  <a:lnTo>
                    <a:pt x="674" y="154"/>
                  </a:lnTo>
                  <a:lnTo>
                    <a:pt x="675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8" y="158"/>
                  </a:lnTo>
                  <a:lnTo>
                    <a:pt x="679" y="159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6" y="167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4" y="177"/>
                  </a:lnTo>
                  <a:lnTo>
                    <a:pt x="696" y="179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5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10" y="197"/>
                  </a:lnTo>
                  <a:lnTo>
                    <a:pt x="711" y="197"/>
                  </a:lnTo>
                  <a:lnTo>
                    <a:pt x="711" y="198"/>
                  </a:lnTo>
                  <a:lnTo>
                    <a:pt x="712" y="199"/>
                  </a:lnTo>
                  <a:lnTo>
                    <a:pt x="714" y="201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19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7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39" y="236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4" y="244"/>
                  </a:lnTo>
                  <a:lnTo>
                    <a:pt x="745" y="244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3" y="256"/>
                  </a:lnTo>
                  <a:lnTo>
                    <a:pt x="755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9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3" y="270"/>
                  </a:lnTo>
                  <a:lnTo>
                    <a:pt x="764" y="271"/>
                  </a:lnTo>
                  <a:lnTo>
                    <a:pt x="765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2" y="283"/>
                  </a:lnTo>
                  <a:lnTo>
                    <a:pt x="773" y="284"/>
                  </a:lnTo>
                  <a:lnTo>
                    <a:pt x="775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3" y="296"/>
                  </a:lnTo>
                  <a:lnTo>
                    <a:pt x="783" y="298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5" y="302"/>
                  </a:lnTo>
                  <a:lnTo>
                    <a:pt x="787" y="303"/>
                  </a:lnTo>
                  <a:lnTo>
                    <a:pt x="787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2" y="314"/>
                  </a:lnTo>
                  <a:lnTo>
                    <a:pt x="793" y="315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65">
              <a:extLst>
                <a:ext uri="{FF2B5EF4-FFF2-40B4-BE49-F238E27FC236}">
                  <a16:creationId xmlns:a16="http://schemas.microsoft.com/office/drawing/2014/main" id="{7A57DABE-89A0-A840-9856-C67E966A3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900"/>
              <a:ext cx="397" cy="157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93"/>
                <a:gd name="T184" fmla="*/ 0 h 314"/>
                <a:gd name="T185" fmla="*/ 793 w 793"/>
                <a:gd name="T186" fmla="*/ 314 h 31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93" h="314">
                  <a:moveTo>
                    <a:pt x="0" y="314"/>
                  </a:moveTo>
                  <a:lnTo>
                    <a:pt x="31" y="314"/>
                  </a:lnTo>
                  <a:lnTo>
                    <a:pt x="59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3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1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6" y="314"/>
                  </a:lnTo>
                  <a:lnTo>
                    <a:pt x="286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10" y="314"/>
                  </a:lnTo>
                  <a:lnTo>
                    <a:pt x="316" y="314"/>
                  </a:lnTo>
                  <a:lnTo>
                    <a:pt x="322" y="314"/>
                  </a:lnTo>
                  <a:lnTo>
                    <a:pt x="327" y="314"/>
                  </a:lnTo>
                  <a:lnTo>
                    <a:pt x="331" y="314"/>
                  </a:lnTo>
                  <a:lnTo>
                    <a:pt x="335" y="314"/>
                  </a:lnTo>
                  <a:lnTo>
                    <a:pt x="339" y="314"/>
                  </a:lnTo>
                  <a:lnTo>
                    <a:pt x="342" y="313"/>
                  </a:lnTo>
                  <a:lnTo>
                    <a:pt x="344" y="313"/>
                  </a:lnTo>
                  <a:lnTo>
                    <a:pt x="347" y="313"/>
                  </a:lnTo>
                  <a:lnTo>
                    <a:pt x="349" y="313"/>
                  </a:lnTo>
                  <a:lnTo>
                    <a:pt x="351" y="313"/>
                  </a:lnTo>
                  <a:lnTo>
                    <a:pt x="353" y="313"/>
                  </a:lnTo>
                  <a:lnTo>
                    <a:pt x="355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2"/>
                  </a:lnTo>
                  <a:lnTo>
                    <a:pt x="367" y="312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0"/>
                  </a:lnTo>
                  <a:lnTo>
                    <a:pt x="383" y="310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09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9" y="309"/>
                  </a:lnTo>
                  <a:lnTo>
                    <a:pt x="401" y="308"/>
                  </a:lnTo>
                  <a:lnTo>
                    <a:pt x="403" y="308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6"/>
                  </a:lnTo>
                  <a:lnTo>
                    <a:pt x="412" y="306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9" y="306"/>
                  </a:lnTo>
                  <a:lnTo>
                    <a:pt x="420" y="305"/>
                  </a:lnTo>
                  <a:lnTo>
                    <a:pt x="421" y="305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4"/>
                  </a:lnTo>
                  <a:lnTo>
                    <a:pt x="429" y="304"/>
                  </a:lnTo>
                  <a:lnTo>
                    <a:pt x="431" y="304"/>
                  </a:lnTo>
                  <a:lnTo>
                    <a:pt x="432" y="302"/>
                  </a:lnTo>
                  <a:lnTo>
                    <a:pt x="433" y="302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1"/>
                  </a:lnTo>
                  <a:lnTo>
                    <a:pt x="438" y="301"/>
                  </a:lnTo>
                  <a:lnTo>
                    <a:pt x="440" y="301"/>
                  </a:lnTo>
                  <a:lnTo>
                    <a:pt x="442" y="300"/>
                  </a:lnTo>
                  <a:lnTo>
                    <a:pt x="444" y="300"/>
                  </a:lnTo>
                  <a:lnTo>
                    <a:pt x="445" y="298"/>
                  </a:lnTo>
                  <a:lnTo>
                    <a:pt x="448" y="298"/>
                  </a:lnTo>
                  <a:lnTo>
                    <a:pt x="450" y="297"/>
                  </a:lnTo>
                  <a:lnTo>
                    <a:pt x="452" y="297"/>
                  </a:lnTo>
                  <a:lnTo>
                    <a:pt x="454" y="296"/>
                  </a:lnTo>
                  <a:lnTo>
                    <a:pt x="457" y="296"/>
                  </a:lnTo>
                  <a:lnTo>
                    <a:pt x="460" y="294"/>
                  </a:lnTo>
                  <a:lnTo>
                    <a:pt x="461" y="294"/>
                  </a:lnTo>
                  <a:lnTo>
                    <a:pt x="464" y="293"/>
                  </a:lnTo>
                  <a:lnTo>
                    <a:pt x="465" y="293"/>
                  </a:lnTo>
                  <a:lnTo>
                    <a:pt x="466" y="292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89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8"/>
                  </a:lnTo>
                  <a:lnTo>
                    <a:pt x="480" y="288"/>
                  </a:lnTo>
                  <a:lnTo>
                    <a:pt x="481" y="288"/>
                  </a:lnTo>
                  <a:lnTo>
                    <a:pt x="482" y="287"/>
                  </a:lnTo>
                  <a:lnTo>
                    <a:pt x="484" y="287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4"/>
                  </a:lnTo>
                  <a:lnTo>
                    <a:pt x="489" y="284"/>
                  </a:lnTo>
                  <a:lnTo>
                    <a:pt x="490" y="283"/>
                  </a:lnTo>
                  <a:lnTo>
                    <a:pt x="492" y="283"/>
                  </a:lnTo>
                  <a:lnTo>
                    <a:pt x="493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498" y="279"/>
                  </a:lnTo>
                  <a:lnTo>
                    <a:pt x="501" y="279"/>
                  </a:lnTo>
                  <a:lnTo>
                    <a:pt x="502" y="277"/>
                  </a:lnTo>
                  <a:lnTo>
                    <a:pt x="505" y="276"/>
                  </a:lnTo>
                  <a:lnTo>
                    <a:pt x="506" y="275"/>
                  </a:lnTo>
                  <a:lnTo>
                    <a:pt x="509" y="275"/>
                  </a:lnTo>
                  <a:lnTo>
                    <a:pt x="510" y="273"/>
                  </a:lnTo>
                  <a:lnTo>
                    <a:pt x="512" y="272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4" y="267"/>
                  </a:lnTo>
                  <a:lnTo>
                    <a:pt x="525" y="265"/>
                  </a:lnTo>
                  <a:lnTo>
                    <a:pt x="526" y="265"/>
                  </a:lnTo>
                  <a:lnTo>
                    <a:pt x="528" y="265"/>
                  </a:lnTo>
                  <a:lnTo>
                    <a:pt x="529" y="264"/>
                  </a:lnTo>
                  <a:lnTo>
                    <a:pt x="530" y="263"/>
                  </a:lnTo>
                  <a:lnTo>
                    <a:pt x="531" y="263"/>
                  </a:lnTo>
                  <a:lnTo>
                    <a:pt x="533" y="261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7" y="260"/>
                  </a:lnTo>
                  <a:lnTo>
                    <a:pt x="538" y="259"/>
                  </a:lnTo>
                  <a:lnTo>
                    <a:pt x="539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5"/>
                  </a:lnTo>
                  <a:lnTo>
                    <a:pt x="546" y="255"/>
                  </a:lnTo>
                  <a:lnTo>
                    <a:pt x="549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1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3"/>
                  </a:lnTo>
                  <a:lnTo>
                    <a:pt x="567" y="243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0" y="240"/>
                  </a:lnTo>
                  <a:lnTo>
                    <a:pt x="571" y="240"/>
                  </a:lnTo>
                  <a:lnTo>
                    <a:pt x="573" y="240"/>
                  </a:lnTo>
                  <a:lnTo>
                    <a:pt x="573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7" y="236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1" y="235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9" y="229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7" y="224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5" y="219"/>
                  </a:lnTo>
                  <a:lnTo>
                    <a:pt x="605" y="217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7" y="216"/>
                  </a:lnTo>
                  <a:lnTo>
                    <a:pt x="609" y="215"/>
                  </a:lnTo>
                  <a:lnTo>
                    <a:pt x="610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3" y="212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7" y="209"/>
                  </a:lnTo>
                  <a:lnTo>
                    <a:pt x="617" y="208"/>
                  </a:lnTo>
                  <a:lnTo>
                    <a:pt x="618" y="208"/>
                  </a:lnTo>
                  <a:lnTo>
                    <a:pt x="619" y="207"/>
                  </a:lnTo>
                  <a:lnTo>
                    <a:pt x="621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6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30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2" y="196"/>
                  </a:lnTo>
                  <a:lnTo>
                    <a:pt x="634" y="196"/>
                  </a:lnTo>
                  <a:lnTo>
                    <a:pt x="635" y="195"/>
                  </a:lnTo>
                  <a:lnTo>
                    <a:pt x="636" y="194"/>
                  </a:lnTo>
                  <a:lnTo>
                    <a:pt x="638" y="194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3" y="190"/>
                  </a:lnTo>
                  <a:lnTo>
                    <a:pt x="644" y="188"/>
                  </a:lnTo>
                  <a:lnTo>
                    <a:pt x="646" y="188"/>
                  </a:lnTo>
                  <a:lnTo>
                    <a:pt x="646" y="187"/>
                  </a:lnTo>
                  <a:lnTo>
                    <a:pt x="647" y="187"/>
                  </a:lnTo>
                  <a:lnTo>
                    <a:pt x="648" y="186"/>
                  </a:lnTo>
                  <a:lnTo>
                    <a:pt x="650" y="184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2" y="182"/>
                  </a:lnTo>
                  <a:lnTo>
                    <a:pt x="654" y="182"/>
                  </a:lnTo>
                  <a:lnTo>
                    <a:pt x="654" y="180"/>
                  </a:lnTo>
                  <a:lnTo>
                    <a:pt x="655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8" y="178"/>
                  </a:lnTo>
                  <a:lnTo>
                    <a:pt x="659" y="176"/>
                  </a:lnTo>
                  <a:lnTo>
                    <a:pt x="660" y="175"/>
                  </a:lnTo>
                  <a:lnTo>
                    <a:pt x="662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6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70" y="164"/>
                  </a:lnTo>
                  <a:lnTo>
                    <a:pt x="671" y="163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4" y="160"/>
                  </a:lnTo>
                  <a:lnTo>
                    <a:pt x="675" y="159"/>
                  </a:lnTo>
                  <a:lnTo>
                    <a:pt x="676" y="158"/>
                  </a:lnTo>
                  <a:lnTo>
                    <a:pt x="678" y="156"/>
                  </a:lnTo>
                  <a:lnTo>
                    <a:pt x="679" y="155"/>
                  </a:lnTo>
                  <a:lnTo>
                    <a:pt x="680" y="154"/>
                  </a:lnTo>
                  <a:lnTo>
                    <a:pt x="680" y="152"/>
                  </a:lnTo>
                  <a:lnTo>
                    <a:pt x="682" y="152"/>
                  </a:lnTo>
                  <a:lnTo>
                    <a:pt x="682" y="151"/>
                  </a:lnTo>
                  <a:lnTo>
                    <a:pt x="683" y="150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6" y="147"/>
                  </a:lnTo>
                  <a:lnTo>
                    <a:pt x="687" y="147"/>
                  </a:lnTo>
                  <a:lnTo>
                    <a:pt x="687" y="146"/>
                  </a:lnTo>
                  <a:lnTo>
                    <a:pt x="688" y="144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4" y="136"/>
                  </a:lnTo>
                  <a:lnTo>
                    <a:pt x="696" y="135"/>
                  </a:lnTo>
                  <a:lnTo>
                    <a:pt x="698" y="134"/>
                  </a:lnTo>
                  <a:lnTo>
                    <a:pt x="699" y="131"/>
                  </a:lnTo>
                  <a:lnTo>
                    <a:pt x="700" y="130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4" y="126"/>
                  </a:lnTo>
                  <a:lnTo>
                    <a:pt x="706" y="124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10" y="118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2" y="115"/>
                  </a:lnTo>
                  <a:lnTo>
                    <a:pt x="714" y="114"/>
                  </a:lnTo>
                  <a:lnTo>
                    <a:pt x="715" y="112"/>
                  </a:lnTo>
                  <a:lnTo>
                    <a:pt x="715" y="111"/>
                  </a:lnTo>
                  <a:lnTo>
                    <a:pt x="716" y="110"/>
                  </a:lnTo>
                  <a:lnTo>
                    <a:pt x="717" y="108"/>
                  </a:lnTo>
                  <a:lnTo>
                    <a:pt x="717" y="107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0" y="104"/>
                  </a:lnTo>
                  <a:lnTo>
                    <a:pt x="721" y="103"/>
                  </a:lnTo>
                  <a:lnTo>
                    <a:pt x="723" y="101"/>
                  </a:lnTo>
                  <a:lnTo>
                    <a:pt x="724" y="99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7" y="94"/>
                  </a:lnTo>
                  <a:lnTo>
                    <a:pt x="729" y="93"/>
                  </a:lnTo>
                  <a:lnTo>
                    <a:pt x="731" y="90"/>
                  </a:lnTo>
                  <a:lnTo>
                    <a:pt x="732" y="89"/>
                  </a:lnTo>
                  <a:lnTo>
                    <a:pt x="733" y="86"/>
                  </a:lnTo>
                  <a:lnTo>
                    <a:pt x="735" y="85"/>
                  </a:lnTo>
                  <a:lnTo>
                    <a:pt x="736" y="82"/>
                  </a:lnTo>
                  <a:lnTo>
                    <a:pt x="737" y="81"/>
                  </a:lnTo>
                  <a:lnTo>
                    <a:pt x="739" y="79"/>
                  </a:lnTo>
                  <a:lnTo>
                    <a:pt x="739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3" y="73"/>
                  </a:lnTo>
                  <a:lnTo>
                    <a:pt x="744" y="71"/>
                  </a:lnTo>
                  <a:lnTo>
                    <a:pt x="744" y="70"/>
                  </a:lnTo>
                  <a:lnTo>
                    <a:pt x="745" y="69"/>
                  </a:lnTo>
                  <a:lnTo>
                    <a:pt x="747" y="69"/>
                  </a:lnTo>
                  <a:lnTo>
                    <a:pt x="747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1" y="62"/>
                  </a:lnTo>
                  <a:lnTo>
                    <a:pt x="751" y="61"/>
                  </a:lnTo>
                  <a:lnTo>
                    <a:pt x="752" y="59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5" y="55"/>
                  </a:lnTo>
                  <a:lnTo>
                    <a:pt x="756" y="54"/>
                  </a:lnTo>
                  <a:lnTo>
                    <a:pt x="757" y="53"/>
                  </a:lnTo>
                  <a:lnTo>
                    <a:pt x="759" y="51"/>
                  </a:lnTo>
                  <a:lnTo>
                    <a:pt x="760" y="49"/>
                  </a:lnTo>
                  <a:lnTo>
                    <a:pt x="761" y="47"/>
                  </a:lnTo>
                  <a:lnTo>
                    <a:pt x="763" y="45"/>
                  </a:lnTo>
                  <a:lnTo>
                    <a:pt x="764" y="43"/>
                  </a:lnTo>
                  <a:lnTo>
                    <a:pt x="765" y="41"/>
                  </a:lnTo>
                  <a:lnTo>
                    <a:pt x="768" y="38"/>
                  </a:lnTo>
                  <a:lnTo>
                    <a:pt x="769" y="37"/>
                  </a:lnTo>
                  <a:lnTo>
                    <a:pt x="771" y="35"/>
                  </a:lnTo>
                  <a:lnTo>
                    <a:pt x="772" y="33"/>
                  </a:lnTo>
                  <a:lnTo>
                    <a:pt x="772" y="31"/>
                  </a:lnTo>
                  <a:lnTo>
                    <a:pt x="773" y="30"/>
                  </a:lnTo>
                  <a:lnTo>
                    <a:pt x="775" y="29"/>
                  </a:lnTo>
                  <a:lnTo>
                    <a:pt x="776" y="27"/>
                  </a:lnTo>
                  <a:lnTo>
                    <a:pt x="776" y="26"/>
                  </a:lnTo>
                  <a:lnTo>
                    <a:pt x="777" y="25"/>
                  </a:lnTo>
                  <a:lnTo>
                    <a:pt x="779" y="23"/>
                  </a:lnTo>
                  <a:lnTo>
                    <a:pt x="779" y="22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3" y="17"/>
                  </a:lnTo>
                  <a:lnTo>
                    <a:pt x="784" y="15"/>
                  </a:lnTo>
                  <a:lnTo>
                    <a:pt x="784" y="14"/>
                  </a:lnTo>
                  <a:lnTo>
                    <a:pt x="785" y="13"/>
                  </a:lnTo>
                  <a:lnTo>
                    <a:pt x="785" y="11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2" y="1"/>
                  </a:lnTo>
                  <a:lnTo>
                    <a:pt x="7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66">
              <a:extLst>
                <a:ext uri="{FF2B5EF4-FFF2-40B4-BE49-F238E27FC236}">
                  <a16:creationId xmlns:a16="http://schemas.microsoft.com/office/drawing/2014/main" id="{337C466D-6915-4C4F-8CF1-8C091DF8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741"/>
              <a:ext cx="48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8"/>
                  </a:lnTo>
                  <a:lnTo>
                    <a:pt x="26" y="50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4"/>
                  </a:lnTo>
                  <a:lnTo>
                    <a:pt x="29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2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6" y="97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3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4" y="118"/>
                  </a:lnTo>
                  <a:lnTo>
                    <a:pt x="54" y="120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1" y="138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3"/>
                  </a:lnTo>
                  <a:lnTo>
                    <a:pt x="64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2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9" y="198"/>
                  </a:lnTo>
                  <a:lnTo>
                    <a:pt x="79" y="201"/>
                  </a:lnTo>
                  <a:lnTo>
                    <a:pt x="81" y="202"/>
                  </a:lnTo>
                  <a:lnTo>
                    <a:pt x="81" y="205"/>
                  </a:lnTo>
                  <a:lnTo>
                    <a:pt x="82" y="206"/>
                  </a:lnTo>
                  <a:lnTo>
                    <a:pt x="82" y="207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3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4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0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67">
              <a:extLst>
                <a:ext uri="{FF2B5EF4-FFF2-40B4-BE49-F238E27FC236}">
                  <a16:creationId xmlns:a16="http://schemas.microsoft.com/office/drawing/2014/main" id="{0C3D01EE-259F-724A-B662-EB411A014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98"/>
              <a:ext cx="48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2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8" y="305"/>
                  </a:lnTo>
                  <a:lnTo>
                    <a:pt x="9" y="301"/>
                  </a:lnTo>
                  <a:lnTo>
                    <a:pt x="10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4" y="293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5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2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8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7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4"/>
                  </a:lnTo>
                  <a:lnTo>
                    <a:pt x="41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4" y="227"/>
                  </a:lnTo>
                  <a:lnTo>
                    <a:pt x="44" y="224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5"/>
                  </a:lnTo>
                  <a:lnTo>
                    <a:pt x="49" y="214"/>
                  </a:lnTo>
                  <a:lnTo>
                    <a:pt x="49" y="211"/>
                  </a:lnTo>
                  <a:lnTo>
                    <a:pt x="50" y="210"/>
                  </a:lnTo>
                  <a:lnTo>
                    <a:pt x="50" y="207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3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6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1" y="179"/>
                  </a:lnTo>
                  <a:lnTo>
                    <a:pt x="61" y="177"/>
                  </a:lnTo>
                  <a:lnTo>
                    <a:pt x="62" y="175"/>
                  </a:lnTo>
                  <a:lnTo>
                    <a:pt x="62" y="174"/>
                  </a:lnTo>
                  <a:lnTo>
                    <a:pt x="64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6" y="161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6"/>
                  </a:lnTo>
                  <a:lnTo>
                    <a:pt x="72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8" y="123"/>
                  </a:lnTo>
                  <a:lnTo>
                    <a:pt x="78" y="121"/>
                  </a:lnTo>
                  <a:lnTo>
                    <a:pt x="79" y="119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1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5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6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8"/>
                  </a:lnTo>
                  <a:lnTo>
                    <a:pt x="89" y="76"/>
                  </a:lnTo>
                  <a:lnTo>
                    <a:pt x="89" y="74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6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8"/>
                  </a:lnTo>
                  <a:lnTo>
                    <a:pt x="94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9" name="Freeform 68">
              <a:extLst>
                <a:ext uri="{FF2B5EF4-FFF2-40B4-BE49-F238E27FC236}">
                  <a16:creationId xmlns:a16="http://schemas.microsoft.com/office/drawing/2014/main" id="{56E5AD53-C7FC-FE48-9BDE-F2F2A8251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41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8"/>
                <a:gd name="T173" fmla="*/ 94 w 94"/>
                <a:gd name="T174" fmla="*/ 318 h 31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8">
                  <a:moveTo>
                    <a:pt x="0" y="0"/>
                  </a:moveTo>
                  <a:lnTo>
                    <a:pt x="3" y="3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7" y="48"/>
                  </a:lnTo>
                  <a:lnTo>
                    <a:pt x="27" y="50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6"/>
                  </a:lnTo>
                  <a:lnTo>
                    <a:pt x="29" y="58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39" y="81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7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8" y="104"/>
                  </a:lnTo>
                  <a:lnTo>
                    <a:pt x="49" y="106"/>
                  </a:lnTo>
                  <a:lnTo>
                    <a:pt x="49" y="108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7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9" y="197"/>
                  </a:lnTo>
                  <a:lnTo>
                    <a:pt x="79" y="198"/>
                  </a:lnTo>
                  <a:lnTo>
                    <a:pt x="80" y="201"/>
                  </a:lnTo>
                  <a:lnTo>
                    <a:pt x="80" y="202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10"/>
                  </a:lnTo>
                  <a:lnTo>
                    <a:pt x="83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2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69">
              <a:extLst>
                <a:ext uri="{FF2B5EF4-FFF2-40B4-BE49-F238E27FC236}">
                  <a16:creationId xmlns:a16="http://schemas.microsoft.com/office/drawing/2014/main" id="{A766BC89-554C-BC49-80AD-DD1F28AC9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898"/>
              <a:ext cx="47" cy="159"/>
            </a:xfrm>
            <a:custGeom>
              <a:avLst/>
              <a:gdLst>
                <a:gd name="T0" fmla="*/ 1 w 94"/>
                <a:gd name="T1" fmla="*/ 1 h 317"/>
                <a:gd name="T2" fmla="*/ 1 w 94"/>
                <a:gd name="T3" fmla="*/ 1 h 317"/>
                <a:gd name="T4" fmla="*/ 1 w 94"/>
                <a:gd name="T5" fmla="*/ 1 h 317"/>
                <a:gd name="T6" fmla="*/ 1 w 94"/>
                <a:gd name="T7" fmla="*/ 1 h 317"/>
                <a:gd name="T8" fmla="*/ 1 w 94"/>
                <a:gd name="T9" fmla="*/ 1 h 317"/>
                <a:gd name="T10" fmla="*/ 1 w 94"/>
                <a:gd name="T11" fmla="*/ 1 h 317"/>
                <a:gd name="T12" fmla="*/ 1 w 94"/>
                <a:gd name="T13" fmla="*/ 1 h 317"/>
                <a:gd name="T14" fmla="*/ 1 w 94"/>
                <a:gd name="T15" fmla="*/ 1 h 317"/>
                <a:gd name="T16" fmla="*/ 1 w 94"/>
                <a:gd name="T17" fmla="*/ 1 h 317"/>
                <a:gd name="T18" fmla="*/ 1 w 94"/>
                <a:gd name="T19" fmla="*/ 1 h 317"/>
                <a:gd name="T20" fmla="*/ 1 w 94"/>
                <a:gd name="T21" fmla="*/ 1 h 317"/>
                <a:gd name="T22" fmla="*/ 1 w 94"/>
                <a:gd name="T23" fmla="*/ 1 h 317"/>
                <a:gd name="T24" fmla="*/ 1 w 94"/>
                <a:gd name="T25" fmla="*/ 1 h 317"/>
                <a:gd name="T26" fmla="*/ 1 w 94"/>
                <a:gd name="T27" fmla="*/ 1 h 317"/>
                <a:gd name="T28" fmla="*/ 1 w 94"/>
                <a:gd name="T29" fmla="*/ 1 h 317"/>
                <a:gd name="T30" fmla="*/ 1 w 94"/>
                <a:gd name="T31" fmla="*/ 1 h 317"/>
                <a:gd name="T32" fmla="*/ 1 w 94"/>
                <a:gd name="T33" fmla="*/ 1 h 317"/>
                <a:gd name="T34" fmla="*/ 1 w 94"/>
                <a:gd name="T35" fmla="*/ 1 h 317"/>
                <a:gd name="T36" fmla="*/ 1 w 94"/>
                <a:gd name="T37" fmla="*/ 1 h 317"/>
                <a:gd name="T38" fmla="*/ 1 w 94"/>
                <a:gd name="T39" fmla="*/ 1 h 317"/>
                <a:gd name="T40" fmla="*/ 1 w 94"/>
                <a:gd name="T41" fmla="*/ 1 h 317"/>
                <a:gd name="T42" fmla="*/ 1 w 94"/>
                <a:gd name="T43" fmla="*/ 1 h 317"/>
                <a:gd name="T44" fmla="*/ 1 w 94"/>
                <a:gd name="T45" fmla="*/ 1 h 317"/>
                <a:gd name="T46" fmla="*/ 1 w 94"/>
                <a:gd name="T47" fmla="*/ 1 h 317"/>
                <a:gd name="T48" fmla="*/ 1 w 94"/>
                <a:gd name="T49" fmla="*/ 1 h 317"/>
                <a:gd name="T50" fmla="*/ 1 w 94"/>
                <a:gd name="T51" fmla="*/ 1 h 317"/>
                <a:gd name="T52" fmla="*/ 1 w 94"/>
                <a:gd name="T53" fmla="*/ 1 h 317"/>
                <a:gd name="T54" fmla="*/ 1 w 94"/>
                <a:gd name="T55" fmla="*/ 1 h 317"/>
                <a:gd name="T56" fmla="*/ 1 w 94"/>
                <a:gd name="T57" fmla="*/ 1 h 317"/>
                <a:gd name="T58" fmla="*/ 1 w 94"/>
                <a:gd name="T59" fmla="*/ 1 h 317"/>
                <a:gd name="T60" fmla="*/ 1 w 94"/>
                <a:gd name="T61" fmla="*/ 1 h 317"/>
                <a:gd name="T62" fmla="*/ 1 w 94"/>
                <a:gd name="T63" fmla="*/ 1 h 317"/>
                <a:gd name="T64" fmla="*/ 1 w 94"/>
                <a:gd name="T65" fmla="*/ 1 h 317"/>
                <a:gd name="T66" fmla="*/ 1 w 94"/>
                <a:gd name="T67" fmla="*/ 1 h 317"/>
                <a:gd name="T68" fmla="*/ 1 w 94"/>
                <a:gd name="T69" fmla="*/ 1 h 317"/>
                <a:gd name="T70" fmla="*/ 1 w 94"/>
                <a:gd name="T71" fmla="*/ 1 h 317"/>
                <a:gd name="T72" fmla="*/ 1 w 94"/>
                <a:gd name="T73" fmla="*/ 1 h 317"/>
                <a:gd name="T74" fmla="*/ 1 w 94"/>
                <a:gd name="T75" fmla="*/ 1 h 317"/>
                <a:gd name="T76" fmla="*/ 1 w 94"/>
                <a:gd name="T77" fmla="*/ 1 h 317"/>
                <a:gd name="T78" fmla="*/ 1 w 94"/>
                <a:gd name="T79" fmla="*/ 1 h 317"/>
                <a:gd name="T80" fmla="*/ 1 w 94"/>
                <a:gd name="T81" fmla="*/ 1 h 317"/>
                <a:gd name="T82" fmla="*/ 1 w 94"/>
                <a:gd name="T83" fmla="*/ 1 h 317"/>
                <a:gd name="T84" fmla="*/ 1 w 94"/>
                <a:gd name="T85" fmla="*/ 1 h 317"/>
                <a:gd name="T86" fmla="*/ 1 w 94"/>
                <a:gd name="T87" fmla="*/ 1 h 317"/>
                <a:gd name="T88" fmla="*/ 1 w 94"/>
                <a:gd name="T89" fmla="*/ 1 h 317"/>
                <a:gd name="T90" fmla="*/ 1 w 94"/>
                <a:gd name="T91" fmla="*/ 1 h 317"/>
                <a:gd name="T92" fmla="*/ 1 w 94"/>
                <a:gd name="T93" fmla="*/ 1 h 317"/>
                <a:gd name="T94" fmla="*/ 1 w 94"/>
                <a:gd name="T95" fmla="*/ 1 h 317"/>
                <a:gd name="T96" fmla="*/ 1 w 94"/>
                <a:gd name="T97" fmla="*/ 1 h 317"/>
                <a:gd name="T98" fmla="*/ 1 w 94"/>
                <a:gd name="T99" fmla="*/ 1 h 317"/>
                <a:gd name="T100" fmla="*/ 1 w 94"/>
                <a:gd name="T101" fmla="*/ 1 h 317"/>
                <a:gd name="T102" fmla="*/ 1 w 94"/>
                <a:gd name="T103" fmla="*/ 1 h 317"/>
                <a:gd name="T104" fmla="*/ 1 w 94"/>
                <a:gd name="T105" fmla="*/ 1 h 317"/>
                <a:gd name="T106" fmla="*/ 1 w 94"/>
                <a:gd name="T107" fmla="*/ 1 h 317"/>
                <a:gd name="T108" fmla="*/ 1 w 94"/>
                <a:gd name="T109" fmla="*/ 1 h 317"/>
                <a:gd name="T110" fmla="*/ 1 w 94"/>
                <a:gd name="T111" fmla="*/ 1 h 317"/>
                <a:gd name="T112" fmla="*/ 1 w 94"/>
                <a:gd name="T113" fmla="*/ 1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94"/>
                <a:gd name="T172" fmla="*/ 0 h 317"/>
                <a:gd name="T173" fmla="*/ 94 w 94"/>
                <a:gd name="T174" fmla="*/ 317 h 31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94" h="317">
                  <a:moveTo>
                    <a:pt x="0" y="317"/>
                  </a:moveTo>
                  <a:lnTo>
                    <a:pt x="3" y="313"/>
                  </a:lnTo>
                  <a:lnTo>
                    <a:pt x="4" y="311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1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5"/>
                  </a:lnTo>
                  <a:lnTo>
                    <a:pt x="13" y="293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4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59"/>
                  </a:lnTo>
                  <a:lnTo>
                    <a:pt x="31" y="258"/>
                  </a:lnTo>
                  <a:lnTo>
                    <a:pt x="32" y="256"/>
                  </a:lnTo>
                  <a:lnTo>
                    <a:pt x="32" y="254"/>
                  </a:lnTo>
                  <a:lnTo>
                    <a:pt x="33" y="252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5" y="222"/>
                  </a:lnTo>
                  <a:lnTo>
                    <a:pt x="45" y="219"/>
                  </a:lnTo>
                  <a:lnTo>
                    <a:pt x="47" y="218"/>
                  </a:lnTo>
                  <a:lnTo>
                    <a:pt x="48" y="215"/>
                  </a:lnTo>
                  <a:lnTo>
                    <a:pt x="48" y="214"/>
                  </a:lnTo>
                  <a:lnTo>
                    <a:pt x="49" y="211"/>
                  </a:lnTo>
                  <a:lnTo>
                    <a:pt x="49" y="210"/>
                  </a:lnTo>
                  <a:lnTo>
                    <a:pt x="51" y="207"/>
                  </a:lnTo>
                  <a:lnTo>
                    <a:pt x="51" y="206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0"/>
                  </a:lnTo>
                  <a:lnTo>
                    <a:pt x="53" y="199"/>
                  </a:lnTo>
                  <a:lnTo>
                    <a:pt x="53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7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5"/>
                  </a:lnTo>
                  <a:lnTo>
                    <a:pt x="63" y="174"/>
                  </a:lnTo>
                  <a:lnTo>
                    <a:pt x="63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5"/>
                  </a:lnTo>
                  <a:lnTo>
                    <a:pt x="65" y="163"/>
                  </a:lnTo>
                  <a:lnTo>
                    <a:pt x="67" y="161"/>
                  </a:lnTo>
                  <a:lnTo>
                    <a:pt x="67" y="159"/>
                  </a:lnTo>
                  <a:lnTo>
                    <a:pt x="67" y="158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3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9" y="121"/>
                  </a:lnTo>
                  <a:lnTo>
                    <a:pt x="79" y="119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8" y="70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9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137" name="Freeform 70">
            <a:extLst>
              <a:ext uri="{FF2B5EF4-FFF2-40B4-BE49-F238E27FC236}">
                <a16:creationId xmlns:a16="http://schemas.microsoft.com/office/drawing/2014/main" id="{C718C390-1B6B-704C-83FF-2AF3CCA2A589}"/>
              </a:ext>
            </a:extLst>
          </p:cNvPr>
          <p:cNvSpPr>
            <a:spLocks/>
          </p:cNvSpPr>
          <p:nvPr/>
        </p:nvSpPr>
        <p:spPr bwMode="auto">
          <a:xfrm>
            <a:off x="4291013" y="4295776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2147483646 w 744"/>
              <a:gd name="T3" fmla="*/ 0 h 372"/>
              <a:gd name="T4" fmla="*/ 2147483646 w 744"/>
              <a:gd name="T5" fmla="*/ 2147483646 h 372"/>
              <a:gd name="T6" fmla="*/ 0 w 744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  <a:gd name="T12" fmla="*/ 0 w 744"/>
              <a:gd name="T13" fmla="*/ 0 h 372"/>
              <a:gd name="T14" fmla="*/ 744 w 744"/>
              <a:gd name="T15" fmla="*/ 372 h 37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44" h="372">
                <a:moveTo>
                  <a:pt x="744" y="0"/>
                </a:moveTo>
                <a:lnTo>
                  <a:pt x="186" y="0"/>
                </a:lnTo>
                <a:lnTo>
                  <a:pt x="186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38" name="Freeform 71">
            <a:extLst>
              <a:ext uri="{FF2B5EF4-FFF2-40B4-BE49-F238E27FC236}">
                <a16:creationId xmlns:a16="http://schemas.microsoft.com/office/drawing/2014/main" id="{C60DABAE-56A4-C448-99DF-B89C7FDEBE9C}"/>
              </a:ext>
            </a:extLst>
          </p:cNvPr>
          <p:cNvSpPr>
            <a:spLocks/>
          </p:cNvSpPr>
          <p:nvPr/>
        </p:nvSpPr>
        <p:spPr bwMode="auto">
          <a:xfrm>
            <a:off x="4438651" y="4591050"/>
            <a:ext cx="442913" cy="611188"/>
          </a:xfrm>
          <a:custGeom>
            <a:avLst/>
            <a:gdLst>
              <a:gd name="T0" fmla="*/ 2147483646 w 558"/>
              <a:gd name="T1" fmla="*/ 2147483646 h 770"/>
              <a:gd name="T2" fmla="*/ 0 w 558"/>
              <a:gd name="T3" fmla="*/ 2147483646 h 770"/>
              <a:gd name="T4" fmla="*/ 0 w 558"/>
              <a:gd name="T5" fmla="*/ 0 h 770"/>
              <a:gd name="T6" fmla="*/ 0 60000 65536"/>
              <a:gd name="T7" fmla="*/ 0 60000 65536"/>
              <a:gd name="T8" fmla="*/ 0 60000 65536"/>
              <a:gd name="T9" fmla="*/ 0 w 558"/>
              <a:gd name="T10" fmla="*/ 0 h 770"/>
              <a:gd name="T11" fmla="*/ 558 w 558"/>
              <a:gd name="T12" fmla="*/ 770 h 7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8" h="770">
                <a:moveTo>
                  <a:pt x="558" y="770"/>
                </a:moveTo>
                <a:lnTo>
                  <a:pt x="0" y="77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39" name="Freeform 72">
            <a:extLst>
              <a:ext uri="{FF2B5EF4-FFF2-40B4-BE49-F238E27FC236}">
                <a16:creationId xmlns:a16="http://schemas.microsoft.com/office/drawing/2014/main" id="{37F4278D-D936-F54E-BBAB-3520DCD05CA7}"/>
              </a:ext>
            </a:extLst>
          </p:cNvPr>
          <p:cNvSpPr>
            <a:spLocks/>
          </p:cNvSpPr>
          <p:nvPr/>
        </p:nvSpPr>
        <p:spPr bwMode="auto">
          <a:xfrm>
            <a:off x="4733925" y="4011614"/>
            <a:ext cx="147638" cy="885825"/>
          </a:xfrm>
          <a:custGeom>
            <a:avLst/>
            <a:gdLst>
              <a:gd name="T0" fmla="*/ 2147483646 w 186"/>
              <a:gd name="T1" fmla="*/ 2147483646 h 1116"/>
              <a:gd name="T2" fmla="*/ 0 w 186"/>
              <a:gd name="T3" fmla="*/ 2147483646 h 1116"/>
              <a:gd name="T4" fmla="*/ 0 w 186"/>
              <a:gd name="T5" fmla="*/ 0 h 1116"/>
              <a:gd name="T6" fmla="*/ 0 60000 65536"/>
              <a:gd name="T7" fmla="*/ 0 60000 65536"/>
              <a:gd name="T8" fmla="*/ 0 60000 65536"/>
              <a:gd name="T9" fmla="*/ 0 w 186"/>
              <a:gd name="T10" fmla="*/ 0 h 1116"/>
              <a:gd name="T11" fmla="*/ 186 w 186"/>
              <a:gd name="T12" fmla="*/ 1116 h 11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116">
                <a:moveTo>
                  <a:pt x="186" y="1116"/>
                </a:moveTo>
                <a:lnTo>
                  <a:pt x="0" y="1116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0" name="Freeform 76">
            <a:extLst>
              <a:ext uri="{FF2B5EF4-FFF2-40B4-BE49-F238E27FC236}">
                <a16:creationId xmlns:a16="http://schemas.microsoft.com/office/drawing/2014/main" id="{BAB12A40-4B9D-C246-A7B0-6E8AAE236915}"/>
              </a:ext>
            </a:extLst>
          </p:cNvPr>
          <p:cNvSpPr>
            <a:spLocks/>
          </p:cNvSpPr>
          <p:nvPr/>
        </p:nvSpPr>
        <p:spPr bwMode="auto">
          <a:xfrm>
            <a:off x="3236914" y="5792789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1" name="Line 77">
            <a:extLst>
              <a:ext uri="{FF2B5EF4-FFF2-40B4-BE49-F238E27FC236}">
                <a16:creationId xmlns:a16="http://schemas.microsoft.com/office/drawing/2014/main" id="{328072A3-EB67-2246-B34D-441143709A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792789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2" name="Freeform 78">
            <a:extLst>
              <a:ext uri="{FF2B5EF4-FFF2-40B4-BE49-F238E27FC236}">
                <a16:creationId xmlns:a16="http://schemas.microsoft.com/office/drawing/2014/main" id="{C8461BED-9816-D841-BF8C-5074005781D4}"/>
              </a:ext>
            </a:extLst>
          </p:cNvPr>
          <p:cNvSpPr>
            <a:spLocks/>
          </p:cNvSpPr>
          <p:nvPr/>
        </p:nvSpPr>
        <p:spPr bwMode="auto">
          <a:xfrm>
            <a:off x="3236914" y="5497514"/>
            <a:ext cx="295275" cy="1587"/>
          </a:xfrm>
          <a:custGeom>
            <a:avLst/>
            <a:gdLst>
              <a:gd name="T0" fmla="*/ 2147483646 w 372"/>
              <a:gd name="T1" fmla="*/ 0 h 1588"/>
              <a:gd name="T2" fmla="*/ 0 w 372"/>
              <a:gd name="T3" fmla="*/ 0 h 1588"/>
              <a:gd name="T4" fmla="*/ 2147483646 w 372"/>
              <a:gd name="T5" fmla="*/ 0 h 1588"/>
              <a:gd name="T6" fmla="*/ 0 60000 65536"/>
              <a:gd name="T7" fmla="*/ 0 60000 65536"/>
              <a:gd name="T8" fmla="*/ 0 60000 65536"/>
              <a:gd name="T9" fmla="*/ 0 w 372"/>
              <a:gd name="T10" fmla="*/ 0 h 1588"/>
              <a:gd name="T11" fmla="*/ 372 w 372"/>
              <a:gd name="T12" fmla="*/ 1588 h 15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588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3" name="Line 79">
            <a:extLst>
              <a:ext uri="{FF2B5EF4-FFF2-40B4-BE49-F238E27FC236}">
                <a16:creationId xmlns:a16="http://schemas.microsoft.com/office/drawing/2014/main" id="{7DDDB73A-96DB-2F42-BB41-2EA23EAD2C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236914" y="5497514"/>
            <a:ext cx="29527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4" name="Line 82">
            <a:extLst>
              <a:ext uri="{FF2B5EF4-FFF2-40B4-BE49-F238E27FC236}">
                <a16:creationId xmlns:a16="http://schemas.microsoft.com/office/drawing/2014/main" id="{64C11322-560D-B84A-8F7D-A43D5A50D4CC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033964"/>
            <a:ext cx="31750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5" name="Line 83">
            <a:extLst>
              <a:ext uri="{FF2B5EF4-FFF2-40B4-BE49-F238E27FC236}">
                <a16:creationId xmlns:a16="http://schemas.microsoft.com/office/drawing/2014/main" id="{70BBD937-E233-7B48-9B1C-A913EB60CF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663" y="534987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6" name="Freeform 85">
            <a:extLst>
              <a:ext uri="{FF2B5EF4-FFF2-40B4-BE49-F238E27FC236}">
                <a16:creationId xmlns:a16="http://schemas.microsoft.com/office/drawing/2014/main" id="{166E584E-2AF6-2448-8F55-75F4D1D49FAE}"/>
              </a:ext>
            </a:extLst>
          </p:cNvPr>
          <p:cNvSpPr>
            <a:spLocks/>
          </p:cNvSpPr>
          <p:nvPr/>
        </p:nvSpPr>
        <p:spPr bwMode="auto">
          <a:xfrm>
            <a:off x="6205539" y="4941889"/>
            <a:ext cx="631825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6" y="0"/>
                </a:lnTo>
                <a:lnTo>
                  <a:pt x="323" y="0"/>
                </a:lnTo>
                <a:lnTo>
                  <a:pt x="327" y="0"/>
                </a:lnTo>
                <a:lnTo>
                  <a:pt x="332" y="0"/>
                </a:lnTo>
                <a:lnTo>
                  <a:pt x="336" y="0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7" y="1"/>
                </a:lnTo>
                <a:lnTo>
                  <a:pt x="360" y="1"/>
                </a:lnTo>
                <a:lnTo>
                  <a:pt x="362" y="1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3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7" y="5"/>
                </a:lnTo>
                <a:lnTo>
                  <a:pt x="400" y="5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7"/>
                </a:lnTo>
                <a:lnTo>
                  <a:pt x="409" y="7"/>
                </a:lnTo>
                <a:lnTo>
                  <a:pt x="412" y="8"/>
                </a:lnTo>
                <a:lnTo>
                  <a:pt x="413" y="8"/>
                </a:lnTo>
                <a:lnTo>
                  <a:pt x="414" y="8"/>
                </a:lnTo>
                <a:lnTo>
                  <a:pt x="416" y="8"/>
                </a:lnTo>
                <a:lnTo>
                  <a:pt x="418" y="8"/>
                </a:lnTo>
                <a:lnTo>
                  <a:pt x="420" y="9"/>
                </a:lnTo>
                <a:lnTo>
                  <a:pt x="421" y="9"/>
                </a:lnTo>
                <a:lnTo>
                  <a:pt x="422" y="9"/>
                </a:lnTo>
                <a:lnTo>
                  <a:pt x="424" y="9"/>
                </a:lnTo>
                <a:lnTo>
                  <a:pt x="425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2"/>
                </a:lnTo>
                <a:lnTo>
                  <a:pt x="438" y="13"/>
                </a:lnTo>
                <a:lnTo>
                  <a:pt x="439" y="13"/>
                </a:lnTo>
                <a:lnTo>
                  <a:pt x="441" y="13"/>
                </a:lnTo>
                <a:lnTo>
                  <a:pt x="442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3" y="21"/>
                </a:lnTo>
                <a:lnTo>
                  <a:pt x="466" y="21"/>
                </a:lnTo>
                <a:lnTo>
                  <a:pt x="467" y="23"/>
                </a:lnTo>
                <a:lnTo>
                  <a:pt x="469" y="23"/>
                </a:lnTo>
                <a:lnTo>
                  <a:pt x="471" y="23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7" y="25"/>
                </a:lnTo>
                <a:lnTo>
                  <a:pt x="478" y="25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8"/>
                </a:lnTo>
                <a:lnTo>
                  <a:pt x="486" y="29"/>
                </a:lnTo>
                <a:lnTo>
                  <a:pt x="487" y="29"/>
                </a:lnTo>
                <a:lnTo>
                  <a:pt x="489" y="31"/>
                </a:lnTo>
                <a:lnTo>
                  <a:pt x="490" y="31"/>
                </a:lnTo>
                <a:lnTo>
                  <a:pt x="491" y="32"/>
                </a:lnTo>
                <a:lnTo>
                  <a:pt x="493" y="32"/>
                </a:lnTo>
                <a:lnTo>
                  <a:pt x="494" y="33"/>
                </a:lnTo>
                <a:lnTo>
                  <a:pt x="495" y="33"/>
                </a:lnTo>
                <a:lnTo>
                  <a:pt x="497" y="35"/>
                </a:lnTo>
                <a:lnTo>
                  <a:pt x="499" y="35"/>
                </a:lnTo>
                <a:lnTo>
                  <a:pt x="501" y="36"/>
                </a:lnTo>
                <a:lnTo>
                  <a:pt x="503" y="37"/>
                </a:lnTo>
                <a:lnTo>
                  <a:pt x="505" y="38"/>
                </a:lnTo>
                <a:lnTo>
                  <a:pt x="507" y="38"/>
                </a:lnTo>
                <a:lnTo>
                  <a:pt x="509" y="40"/>
                </a:lnTo>
                <a:lnTo>
                  <a:pt x="511" y="41"/>
                </a:lnTo>
                <a:lnTo>
                  <a:pt x="513" y="42"/>
                </a:lnTo>
                <a:lnTo>
                  <a:pt x="514" y="42"/>
                </a:lnTo>
                <a:lnTo>
                  <a:pt x="515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6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0"/>
                </a:lnTo>
                <a:lnTo>
                  <a:pt x="530" y="50"/>
                </a:lnTo>
                <a:lnTo>
                  <a:pt x="531" y="52"/>
                </a:lnTo>
                <a:lnTo>
                  <a:pt x="532" y="52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4" y="64"/>
                </a:lnTo>
                <a:lnTo>
                  <a:pt x="555" y="65"/>
                </a:lnTo>
                <a:lnTo>
                  <a:pt x="558" y="66"/>
                </a:lnTo>
                <a:lnTo>
                  <a:pt x="559" y="66"/>
                </a:lnTo>
                <a:lnTo>
                  <a:pt x="560" y="68"/>
                </a:lnTo>
                <a:lnTo>
                  <a:pt x="562" y="68"/>
                </a:lnTo>
                <a:lnTo>
                  <a:pt x="562" y="69"/>
                </a:lnTo>
                <a:lnTo>
                  <a:pt x="563" y="69"/>
                </a:lnTo>
                <a:lnTo>
                  <a:pt x="564" y="70"/>
                </a:lnTo>
                <a:lnTo>
                  <a:pt x="566" y="70"/>
                </a:lnTo>
                <a:lnTo>
                  <a:pt x="566" y="72"/>
                </a:lnTo>
                <a:lnTo>
                  <a:pt x="567" y="72"/>
                </a:lnTo>
                <a:lnTo>
                  <a:pt x="568" y="72"/>
                </a:lnTo>
                <a:lnTo>
                  <a:pt x="570" y="73"/>
                </a:lnTo>
                <a:lnTo>
                  <a:pt x="571" y="74"/>
                </a:lnTo>
                <a:lnTo>
                  <a:pt x="572" y="74"/>
                </a:lnTo>
                <a:lnTo>
                  <a:pt x="574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8" y="78"/>
                </a:lnTo>
                <a:lnTo>
                  <a:pt x="579" y="78"/>
                </a:lnTo>
                <a:lnTo>
                  <a:pt x="579" y="80"/>
                </a:lnTo>
                <a:lnTo>
                  <a:pt x="580" y="80"/>
                </a:lnTo>
                <a:lnTo>
                  <a:pt x="582" y="81"/>
                </a:lnTo>
                <a:lnTo>
                  <a:pt x="583" y="82"/>
                </a:lnTo>
                <a:lnTo>
                  <a:pt x="584" y="82"/>
                </a:lnTo>
                <a:lnTo>
                  <a:pt x="586" y="84"/>
                </a:lnTo>
                <a:lnTo>
                  <a:pt x="588" y="85"/>
                </a:lnTo>
                <a:lnTo>
                  <a:pt x="590" y="85"/>
                </a:lnTo>
                <a:lnTo>
                  <a:pt x="591" y="86"/>
                </a:lnTo>
                <a:lnTo>
                  <a:pt x="592" y="88"/>
                </a:lnTo>
                <a:lnTo>
                  <a:pt x="594" y="89"/>
                </a:lnTo>
                <a:lnTo>
                  <a:pt x="595" y="89"/>
                </a:lnTo>
                <a:lnTo>
                  <a:pt x="596" y="90"/>
                </a:lnTo>
                <a:lnTo>
                  <a:pt x="598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6"/>
                </a:lnTo>
                <a:lnTo>
                  <a:pt x="604" y="96"/>
                </a:lnTo>
                <a:lnTo>
                  <a:pt x="606" y="97"/>
                </a:lnTo>
                <a:lnTo>
                  <a:pt x="607" y="98"/>
                </a:lnTo>
                <a:lnTo>
                  <a:pt x="608" y="98"/>
                </a:lnTo>
                <a:lnTo>
                  <a:pt x="610" y="100"/>
                </a:lnTo>
                <a:lnTo>
                  <a:pt x="611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5" y="105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8" y="114"/>
                </a:lnTo>
                <a:lnTo>
                  <a:pt x="629" y="116"/>
                </a:lnTo>
                <a:lnTo>
                  <a:pt x="631" y="116"/>
                </a:lnTo>
                <a:lnTo>
                  <a:pt x="632" y="117"/>
                </a:lnTo>
                <a:lnTo>
                  <a:pt x="633" y="118"/>
                </a:lnTo>
                <a:lnTo>
                  <a:pt x="635" y="120"/>
                </a:lnTo>
                <a:lnTo>
                  <a:pt x="636" y="120"/>
                </a:lnTo>
                <a:lnTo>
                  <a:pt x="637" y="121"/>
                </a:lnTo>
                <a:lnTo>
                  <a:pt x="639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3" y="125"/>
                </a:lnTo>
                <a:lnTo>
                  <a:pt x="644" y="125"/>
                </a:lnTo>
                <a:lnTo>
                  <a:pt x="645" y="126"/>
                </a:lnTo>
                <a:lnTo>
                  <a:pt x="647" y="128"/>
                </a:lnTo>
                <a:lnTo>
                  <a:pt x="648" y="128"/>
                </a:lnTo>
                <a:lnTo>
                  <a:pt x="649" y="129"/>
                </a:lnTo>
                <a:lnTo>
                  <a:pt x="651" y="130"/>
                </a:lnTo>
                <a:lnTo>
                  <a:pt x="652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5" y="133"/>
                </a:lnTo>
                <a:lnTo>
                  <a:pt x="655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9" y="137"/>
                </a:lnTo>
                <a:lnTo>
                  <a:pt x="659" y="138"/>
                </a:lnTo>
                <a:lnTo>
                  <a:pt x="660" y="139"/>
                </a:lnTo>
                <a:lnTo>
                  <a:pt x="661" y="139"/>
                </a:lnTo>
                <a:lnTo>
                  <a:pt x="663" y="141"/>
                </a:lnTo>
                <a:lnTo>
                  <a:pt x="663" y="142"/>
                </a:lnTo>
                <a:lnTo>
                  <a:pt x="664" y="143"/>
                </a:lnTo>
                <a:lnTo>
                  <a:pt x="665" y="145"/>
                </a:lnTo>
                <a:lnTo>
                  <a:pt x="667" y="146"/>
                </a:lnTo>
                <a:lnTo>
                  <a:pt x="668" y="147"/>
                </a:lnTo>
                <a:lnTo>
                  <a:pt x="669" y="149"/>
                </a:lnTo>
                <a:lnTo>
                  <a:pt x="671" y="150"/>
                </a:lnTo>
                <a:lnTo>
                  <a:pt x="672" y="151"/>
                </a:lnTo>
                <a:lnTo>
                  <a:pt x="673" y="153"/>
                </a:lnTo>
                <a:lnTo>
                  <a:pt x="675" y="154"/>
                </a:lnTo>
                <a:lnTo>
                  <a:pt x="675" y="155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9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5" y="166"/>
                </a:lnTo>
                <a:lnTo>
                  <a:pt x="685" y="167"/>
                </a:lnTo>
                <a:lnTo>
                  <a:pt x="687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1" y="173"/>
                </a:lnTo>
                <a:lnTo>
                  <a:pt x="692" y="174"/>
                </a:lnTo>
                <a:lnTo>
                  <a:pt x="693" y="175"/>
                </a:lnTo>
                <a:lnTo>
                  <a:pt x="695" y="178"/>
                </a:lnTo>
                <a:lnTo>
                  <a:pt x="696" y="179"/>
                </a:lnTo>
                <a:lnTo>
                  <a:pt x="697" y="181"/>
                </a:lnTo>
                <a:lnTo>
                  <a:pt x="699" y="183"/>
                </a:lnTo>
                <a:lnTo>
                  <a:pt x="700" y="185"/>
                </a:lnTo>
                <a:lnTo>
                  <a:pt x="701" y="186"/>
                </a:lnTo>
                <a:lnTo>
                  <a:pt x="703" y="187"/>
                </a:lnTo>
                <a:lnTo>
                  <a:pt x="704" y="189"/>
                </a:lnTo>
                <a:lnTo>
                  <a:pt x="705" y="190"/>
                </a:lnTo>
                <a:lnTo>
                  <a:pt x="706" y="191"/>
                </a:lnTo>
                <a:lnTo>
                  <a:pt x="708" y="193"/>
                </a:lnTo>
                <a:lnTo>
                  <a:pt x="708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6" y="203"/>
                </a:lnTo>
                <a:lnTo>
                  <a:pt x="716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1" y="210"/>
                </a:lnTo>
                <a:lnTo>
                  <a:pt x="722" y="211"/>
                </a:lnTo>
                <a:lnTo>
                  <a:pt x="722" y="213"/>
                </a:lnTo>
                <a:lnTo>
                  <a:pt x="724" y="215"/>
                </a:lnTo>
                <a:lnTo>
                  <a:pt x="725" y="217"/>
                </a:lnTo>
                <a:lnTo>
                  <a:pt x="726" y="218"/>
                </a:lnTo>
                <a:lnTo>
                  <a:pt x="728" y="221"/>
                </a:lnTo>
                <a:lnTo>
                  <a:pt x="729" y="222"/>
                </a:lnTo>
                <a:lnTo>
                  <a:pt x="730" y="224"/>
                </a:lnTo>
                <a:lnTo>
                  <a:pt x="732" y="226"/>
                </a:lnTo>
                <a:lnTo>
                  <a:pt x="733" y="228"/>
                </a:lnTo>
                <a:lnTo>
                  <a:pt x="734" y="230"/>
                </a:lnTo>
                <a:lnTo>
                  <a:pt x="736" y="231"/>
                </a:lnTo>
                <a:lnTo>
                  <a:pt x="737" y="234"/>
                </a:lnTo>
                <a:lnTo>
                  <a:pt x="738" y="235"/>
                </a:lnTo>
                <a:lnTo>
                  <a:pt x="740" y="236"/>
                </a:lnTo>
                <a:lnTo>
                  <a:pt x="741" y="238"/>
                </a:lnTo>
                <a:lnTo>
                  <a:pt x="741" y="239"/>
                </a:lnTo>
                <a:lnTo>
                  <a:pt x="742" y="240"/>
                </a:lnTo>
                <a:lnTo>
                  <a:pt x="744" y="242"/>
                </a:lnTo>
                <a:lnTo>
                  <a:pt x="744" y="243"/>
                </a:lnTo>
                <a:lnTo>
                  <a:pt x="745" y="244"/>
                </a:lnTo>
                <a:lnTo>
                  <a:pt x="746" y="246"/>
                </a:lnTo>
                <a:lnTo>
                  <a:pt x="748" y="247"/>
                </a:lnTo>
                <a:lnTo>
                  <a:pt x="748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3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2"/>
                </a:lnTo>
                <a:lnTo>
                  <a:pt x="760" y="263"/>
                </a:lnTo>
                <a:lnTo>
                  <a:pt x="760" y="266"/>
                </a:lnTo>
                <a:lnTo>
                  <a:pt x="762" y="267"/>
                </a:lnTo>
                <a:lnTo>
                  <a:pt x="764" y="270"/>
                </a:lnTo>
                <a:lnTo>
                  <a:pt x="765" y="271"/>
                </a:lnTo>
                <a:lnTo>
                  <a:pt x="766" y="274"/>
                </a:lnTo>
                <a:lnTo>
                  <a:pt x="768" y="275"/>
                </a:lnTo>
                <a:lnTo>
                  <a:pt x="769" y="278"/>
                </a:lnTo>
                <a:lnTo>
                  <a:pt x="770" y="279"/>
                </a:lnTo>
                <a:lnTo>
                  <a:pt x="772" y="282"/>
                </a:lnTo>
                <a:lnTo>
                  <a:pt x="773" y="283"/>
                </a:lnTo>
                <a:lnTo>
                  <a:pt x="774" y="284"/>
                </a:lnTo>
                <a:lnTo>
                  <a:pt x="776" y="286"/>
                </a:lnTo>
                <a:lnTo>
                  <a:pt x="776" y="287"/>
                </a:lnTo>
                <a:lnTo>
                  <a:pt x="777" y="288"/>
                </a:lnTo>
                <a:lnTo>
                  <a:pt x="778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2" y="298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3"/>
                </a:lnTo>
                <a:lnTo>
                  <a:pt x="788" y="304"/>
                </a:lnTo>
                <a:lnTo>
                  <a:pt x="789" y="306"/>
                </a:lnTo>
                <a:lnTo>
                  <a:pt x="789" y="307"/>
                </a:lnTo>
                <a:lnTo>
                  <a:pt x="790" y="308"/>
                </a:lnTo>
                <a:lnTo>
                  <a:pt x="790" y="311"/>
                </a:lnTo>
                <a:lnTo>
                  <a:pt x="792" y="312"/>
                </a:lnTo>
                <a:lnTo>
                  <a:pt x="793" y="314"/>
                </a:lnTo>
                <a:lnTo>
                  <a:pt x="794" y="315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7" name="Freeform 86">
            <a:extLst>
              <a:ext uri="{FF2B5EF4-FFF2-40B4-BE49-F238E27FC236}">
                <a16:creationId xmlns:a16="http://schemas.microsoft.com/office/drawing/2014/main" id="{DEEFA1A0-1501-DE4F-824E-E0C908BB6344}"/>
              </a:ext>
            </a:extLst>
          </p:cNvPr>
          <p:cNvSpPr>
            <a:spLocks/>
          </p:cNvSpPr>
          <p:nvPr/>
        </p:nvSpPr>
        <p:spPr bwMode="auto">
          <a:xfrm>
            <a:off x="6205539" y="5194300"/>
            <a:ext cx="631825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5"/>
              <a:gd name="T185" fmla="*/ 794 w 794"/>
              <a:gd name="T186" fmla="*/ 315 h 31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5">
                <a:moveTo>
                  <a:pt x="0" y="315"/>
                </a:moveTo>
                <a:lnTo>
                  <a:pt x="30" y="315"/>
                </a:lnTo>
                <a:lnTo>
                  <a:pt x="59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6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4"/>
                </a:lnTo>
                <a:lnTo>
                  <a:pt x="346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7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3"/>
                </a:lnTo>
                <a:lnTo>
                  <a:pt x="376" y="313"/>
                </a:lnTo>
                <a:lnTo>
                  <a:pt x="377" y="313"/>
                </a:lnTo>
                <a:lnTo>
                  <a:pt x="378" y="313"/>
                </a:lnTo>
                <a:lnTo>
                  <a:pt x="380" y="313"/>
                </a:lnTo>
                <a:lnTo>
                  <a:pt x="381" y="313"/>
                </a:lnTo>
                <a:lnTo>
                  <a:pt x="382" y="311"/>
                </a:lnTo>
                <a:lnTo>
                  <a:pt x="384" y="311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0"/>
                </a:lnTo>
                <a:lnTo>
                  <a:pt x="396" y="310"/>
                </a:lnTo>
                <a:lnTo>
                  <a:pt x="397" y="310"/>
                </a:lnTo>
                <a:lnTo>
                  <a:pt x="400" y="310"/>
                </a:lnTo>
                <a:lnTo>
                  <a:pt x="401" y="310"/>
                </a:lnTo>
                <a:lnTo>
                  <a:pt x="404" y="309"/>
                </a:lnTo>
                <a:lnTo>
                  <a:pt x="405" y="309"/>
                </a:lnTo>
                <a:lnTo>
                  <a:pt x="408" y="309"/>
                </a:lnTo>
                <a:lnTo>
                  <a:pt x="409" y="309"/>
                </a:lnTo>
                <a:lnTo>
                  <a:pt x="412" y="309"/>
                </a:lnTo>
                <a:lnTo>
                  <a:pt x="413" y="307"/>
                </a:lnTo>
                <a:lnTo>
                  <a:pt x="414" y="307"/>
                </a:lnTo>
                <a:lnTo>
                  <a:pt x="416" y="307"/>
                </a:lnTo>
                <a:lnTo>
                  <a:pt x="418" y="307"/>
                </a:lnTo>
                <a:lnTo>
                  <a:pt x="420" y="307"/>
                </a:lnTo>
                <a:lnTo>
                  <a:pt x="421" y="306"/>
                </a:lnTo>
                <a:lnTo>
                  <a:pt x="422" y="306"/>
                </a:lnTo>
                <a:lnTo>
                  <a:pt x="424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5"/>
                </a:lnTo>
                <a:lnTo>
                  <a:pt x="433" y="305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39" y="302"/>
                </a:lnTo>
                <a:lnTo>
                  <a:pt x="441" y="302"/>
                </a:lnTo>
                <a:lnTo>
                  <a:pt x="442" y="301"/>
                </a:lnTo>
                <a:lnTo>
                  <a:pt x="445" y="301"/>
                </a:lnTo>
                <a:lnTo>
                  <a:pt x="446" y="299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7"/>
                </a:lnTo>
                <a:lnTo>
                  <a:pt x="458" y="297"/>
                </a:lnTo>
                <a:lnTo>
                  <a:pt x="459" y="295"/>
                </a:lnTo>
                <a:lnTo>
                  <a:pt x="462" y="295"/>
                </a:lnTo>
                <a:lnTo>
                  <a:pt x="463" y="294"/>
                </a:lnTo>
                <a:lnTo>
                  <a:pt x="466" y="294"/>
                </a:lnTo>
                <a:lnTo>
                  <a:pt x="467" y="294"/>
                </a:lnTo>
                <a:lnTo>
                  <a:pt x="469" y="293"/>
                </a:lnTo>
                <a:lnTo>
                  <a:pt x="471" y="293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79" y="289"/>
                </a:lnTo>
                <a:lnTo>
                  <a:pt x="481" y="289"/>
                </a:lnTo>
                <a:lnTo>
                  <a:pt x="482" y="289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6"/>
                </a:lnTo>
                <a:lnTo>
                  <a:pt x="490" y="285"/>
                </a:lnTo>
                <a:lnTo>
                  <a:pt x="491" y="285"/>
                </a:lnTo>
                <a:lnTo>
                  <a:pt x="493" y="283"/>
                </a:lnTo>
                <a:lnTo>
                  <a:pt x="494" y="283"/>
                </a:lnTo>
                <a:lnTo>
                  <a:pt x="495" y="282"/>
                </a:lnTo>
                <a:lnTo>
                  <a:pt x="497" y="281"/>
                </a:lnTo>
                <a:lnTo>
                  <a:pt x="499" y="281"/>
                </a:lnTo>
                <a:lnTo>
                  <a:pt x="501" y="279"/>
                </a:lnTo>
                <a:lnTo>
                  <a:pt x="503" y="278"/>
                </a:lnTo>
                <a:lnTo>
                  <a:pt x="505" y="277"/>
                </a:lnTo>
                <a:lnTo>
                  <a:pt x="507" y="277"/>
                </a:lnTo>
                <a:lnTo>
                  <a:pt x="509" y="276"/>
                </a:lnTo>
                <a:lnTo>
                  <a:pt x="511" y="274"/>
                </a:lnTo>
                <a:lnTo>
                  <a:pt x="513" y="274"/>
                </a:lnTo>
                <a:lnTo>
                  <a:pt x="514" y="273"/>
                </a:lnTo>
                <a:lnTo>
                  <a:pt x="515" y="272"/>
                </a:lnTo>
                <a:lnTo>
                  <a:pt x="518" y="272"/>
                </a:lnTo>
                <a:lnTo>
                  <a:pt x="519" y="270"/>
                </a:lnTo>
                <a:lnTo>
                  <a:pt x="520" y="270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6" y="266"/>
                </a:lnTo>
                <a:lnTo>
                  <a:pt x="527" y="266"/>
                </a:lnTo>
                <a:lnTo>
                  <a:pt x="528" y="265"/>
                </a:lnTo>
                <a:lnTo>
                  <a:pt x="530" y="265"/>
                </a:lnTo>
                <a:lnTo>
                  <a:pt x="531" y="264"/>
                </a:lnTo>
                <a:lnTo>
                  <a:pt x="532" y="264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60"/>
                </a:lnTo>
                <a:lnTo>
                  <a:pt x="540" y="258"/>
                </a:lnTo>
                <a:lnTo>
                  <a:pt x="542" y="258"/>
                </a:lnTo>
                <a:lnTo>
                  <a:pt x="543" y="257"/>
                </a:lnTo>
                <a:lnTo>
                  <a:pt x="546" y="256"/>
                </a:lnTo>
                <a:lnTo>
                  <a:pt x="547" y="256"/>
                </a:lnTo>
                <a:lnTo>
                  <a:pt x="548" y="254"/>
                </a:lnTo>
                <a:lnTo>
                  <a:pt x="551" y="253"/>
                </a:lnTo>
                <a:lnTo>
                  <a:pt x="552" y="252"/>
                </a:lnTo>
                <a:lnTo>
                  <a:pt x="554" y="252"/>
                </a:lnTo>
                <a:lnTo>
                  <a:pt x="555" y="250"/>
                </a:lnTo>
                <a:lnTo>
                  <a:pt x="558" y="249"/>
                </a:lnTo>
                <a:lnTo>
                  <a:pt x="559" y="249"/>
                </a:lnTo>
                <a:lnTo>
                  <a:pt x="560" y="248"/>
                </a:lnTo>
                <a:lnTo>
                  <a:pt x="562" y="248"/>
                </a:lnTo>
                <a:lnTo>
                  <a:pt x="562" y="246"/>
                </a:lnTo>
                <a:lnTo>
                  <a:pt x="563" y="246"/>
                </a:lnTo>
                <a:lnTo>
                  <a:pt x="564" y="245"/>
                </a:lnTo>
                <a:lnTo>
                  <a:pt x="566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4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40"/>
                </a:lnTo>
                <a:lnTo>
                  <a:pt x="575" y="240"/>
                </a:lnTo>
                <a:lnTo>
                  <a:pt x="575" y="238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79" y="236"/>
                </a:lnTo>
                <a:lnTo>
                  <a:pt x="580" y="236"/>
                </a:lnTo>
                <a:lnTo>
                  <a:pt x="582" y="234"/>
                </a:lnTo>
                <a:lnTo>
                  <a:pt x="583" y="233"/>
                </a:lnTo>
                <a:lnTo>
                  <a:pt x="584" y="233"/>
                </a:lnTo>
                <a:lnTo>
                  <a:pt x="586" y="232"/>
                </a:lnTo>
                <a:lnTo>
                  <a:pt x="588" y="230"/>
                </a:lnTo>
                <a:lnTo>
                  <a:pt x="590" y="230"/>
                </a:lnTo>
                <a:lnTo>
                  <a:pt x="591" y="229"/>
                </a:lnTo>
                <a:lnTo>
                  <a:pt x="592" y="228"/>
                </a:lnTo>
                <a:lnTo>
                  <a:pt x="594" y="226"/>
                </a:lnTo>
                <a:lnTo>
                  <a:pt x="595" y="226"/>
                </a:lnTo>
                <a:lnTo>
                  <a:pt x="596" y="225"/>
                </a:lnTo>
                <a:lnTo>
                  <a:pt x="598" y="224"/>
                </a:lnTo>
                <a:lnTo>
                  <a:pt x="599" y="224"/>
                </a:lnTo>
                <a:lnTo>
                  <a:pt x="599" y="222"/>
                </a:lnTo>
                <a:lnTo>
                  <a:pt x="600" y="222"/>
                </a:lnTo>
                <a:lnTo>
                  <a:pt x="602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6" y="218"/>
                </a:lnTo>
                <a:lnTo>
                  <a:pt x="607" y="217"/>
                </a:lnTo>
                <a:lnTo>
                  <a:pt x="608" y="217"/>
                </a:lnTo>
                <a:lnTo>
                  <a:pt x="610" y="216"/>
                </a:lnTo>
                <a:lnTo>
                  <a:pt x="611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2"/>
                </a:lnTo>
                <a:lnTo>
                  <a:pt x="615" y="210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6"/>
                </a:lnTo>
                <a:lnTo>
                  <a:pt x="621" y="206"/>
                </a:lnTo>
                <a:lnTo>
                  <a:pt x="623" y="205"/>
                </a:lnTo>
                <a:lnTo>
                  <a:pt x="624" y="205"/>
                </a:lnTo>
                <a:lnTo>
                  <a:pt x="624" y="204"/>
                </a:lnTo>
                <a:lnTo>
                  <a:pt x="625" y="204"/>
                </a:lnTo>
                <a:lnTo>
                  <a:pt x="627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200"/>
                </a:lnTo>
                <a:lnTo>
                  <a:pt x="631" y="200"/>
                </a:lnTo>
                <a:lnTo>
                  <a:pt x="632" y="198"/>
                </a:lnTo>
                <a:lnTo>
                  <a:pt x="633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6"/>
                </a:lnTo>
                <a:lnTo>
                  <a:pt x="637" y="194"/>
                </a:lnTo>
                <a:lnTo>
                  <a:pt x="639" y="194"/>
                </a:lnTo>
                <a:lnTo>
                  <a:pt x="639" y="193"/>
                </a:lnTo>
                <a:lnTo>
                  <a:pt x="640" y="193"/>
                </a:lnTo>
                <a:lnTo>
                  <a:pt x="641" y="192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7" y="188"/>
                </a:lnTo>
                <a:lnTo>
                  <a:pt x="648" y="188"/>
                </a:lnTo>
                <a:lnTo>
                  <a:pt x="649" y="186"/>
                </a:lnTo>
                <a:lnTo>
                  <a:pt x="651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3" y="183"/>
                </a:lnTo>
                <a:lnTo>
                  <a:pt x="655" y="183"/>
                </a:lnTo>
                <a:lnTo>
                  <a:pt x="656" y="181"/>
                </a:lnTo>
                <a:lnTo>
                  <a:pt x="657" y="180"/>
                </a:lnTo>
                <a:lnTo>
                  <a:pt x="657" y="179"/>
                </a:lnTo>
                <a:lnTo>
                  <a:pt x="659" y="179"/>
                </a:lnTo>
                <a:lnTo>
                  <a:pt x="659" y="177"/>
                </a:lnTo>
                <a:lnTo>
                  <a:pt x="660" y="176"/>
                </a:lnTo>
                <a:lnTo>
                  <a:pt x="661" y="176"/>
                </a:lnTo>
                <a:lnTo>
                  <a:pt x="663" y="175"/>
                </a:lnTo>
                <a:lnTo>
                  <a:pt x="663" y="173"/>
                </a:lnTo>
                <a:lnTo>
                  <a:pt x="664" y="172"/>
                </a:lnTo>
                <a:lnTo>
                  <a:pt x="665" y="171"/>
                </a:lnTo>
                <a:lnTo>
                  <a:pt x="667" y="169"/>
                </a:lnTo>
                <a:lnTo>
                  <a:pt x="668" y="168"/>
                </a:lnTo>
                <a:lnTo>
                  <a:pt x="669" y="167"/>
                </a:lnTo>
                <a:lnTo>
                  <a:pt x="671" y="165"/>
                </a:lnTo>
                <a:lnTo>
                  <a:pt x="672" y="164"/>
                </a:lnTo>
                <a:lnTo>
                  <a:pt x="673" y="163"/>
                </a:lnTo>
                <a:lnTo>
                  <a:pt x="675" y="161"/>
                </a:lnTo>
                <a:lnTo>
                  <a:pt x="675" y="160"/>
                </a:lnTo>
                <a:lnTo>
                  <a:pt x="676" y="160"/>
                </a:lnTo>
                <a:lnTo>
                  <a:pt x="677" y="159"/>
                </a:lnTo>
                <a:lnTo>
                  <a:pt x="677" y="157"/>
                </a:lnTo>
                <a:lnTo>
                  <a:pt x="679" y="157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3"/>
                </a:lnTo>
                <a:lnTo>
                  <a:pt x="683" y="152"/>
                </a:lnTo>
                <a:lnTo>
                  <a:pt x="684" y="151"/>
                </a:lnTo>
                <a:lnTo>
                  <a:pt x="685" y="149"/>
                </a:lnTo>
                <a:lnTo>
                  <a:pt x="685" y="148"/>
                </a:lnTo>
                <a:lnTo>
                  <a:pt x="687" y="148"/>
                </a:lnTo>
                <a:lnTo>
                  <a:pt x="688" y="147"/>
                </a:lnTo>
                <a:lnTo>
                  <a:pt x="689" y="145"/>
                </a:lnTo>
                <a:lnTo>
                  <a:pt x="689" y="144"/>
                </a:lnTo>
                <a:lnTo>
                  <a:pt x="691" y="143"/>
                </a:lnTo>
                <a:lnTo>
                  <a:pt x="692" y="141"/>
                </a:lnTo>
                <a:lnTo>
                  <a:pt x="693" y="140"/>
                </a:lnTo>
                <a:lnTo>
                  <a:pt x="695" y="137"/>
                </a:lnTo>
                <a:lnTo>
                  <a:pt x="696" y="136"/>
                </a:lnTo>
                <a:lnTo>
                  <a:pt x="697" y="135"/>
                </a:lnTo>
                <a:lnTo>
                  <a:pt x="699" y="132"/>
                </a:lnTo>
                <a:lnTo>
                  <a:pt x="700" y="131"/>
                </a:lnTo>
                <a:lnTo>
                  <a:pt x="701" y="129"/>
                </a:lnTo>
                <a:lnTo>
                  <a:pt x="703" y="128"/>
                </a:lnTo>
                <a:lnTo>
                  <a:pt x="704" y="127"/>
                </a:lnTo>
                <a:lnTo>
                  <a:pt x="705" y="125"/>
                </a:lnTo>
                <a:lnTo>
                  <a:pt x="706" y="124"/>
                </a:lnTo>
                <a:lnTo>
                  <a:pt x="708" y="123"/>
                </a:lnTo>
                <a:lnTo>
                  <a:pt x="708" y="121"/>
                </a:lnTo>
                <a:lnTo>
                  <a:pt x="709" y="120"/>
                </a:lnTo>
                <a:lnTo>
                  <a:pt x="710" y="119"/>
                </a:lnTo>
                <a:lnTo>
                  <a:pt x="712" y="117"/>
                </a:lnTo>
                <a:lnTo>
                  <a:pt x="713" y="116"/>
                </a:lnTo>
                <a:lnTo>
                  <a:pt x="713" y="115"/>
                </a:lnTo>
                <a:lnTo>
                  <a:pt x="714" y="115"/>
                </a:lnTo>
                <a:lnTo>
                  <a:pt x="714" y="113"/>
                </a:lnTo>
                <a:lnTo>
                  <a:pt x="716" y="112"/>
                </a:lnTo>
                <a:lnTo>
                  <a:pt x="716" y="111"/>
                </a:lnTo>
                <a:lnTo>
                  <a:pt x="717" y="109"/>
                </a:lnTo>
                <a:lnTo>
                  <a:pt x="718" y="109"/>
                </a:lnTo>
                <a:lnTo>
                  <a:pt x="718" y="108"/>
                </a:lnTo>
                <a:lnTo>
                  <a:pt x="720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4" y="100"/>
                </a:lnTo>
                <a:lnTo>
                  <a:pt x="725" y="99"/>
                </a:lnTo>
                <a:lnTo>
                  <a:pt x="726" y="97"/>
                </a:lnTo>
                <a:lnTo>
                  <a:pt x="728" y="96"/>
                </a:lnTo>
                <a:lnTo>
                  <a:pt x="729" y="93"/>
                </a:lnTo>
                <a:lnTo>
                  <a:pt x="730" y="91"/>
                </a:lnTo>
                <a:lnTo>
                  <a:pt x="732" y="90"/>
                </a:lnTo>
                <a:lnTo>
                  <a:pt x="733" y="87"/>
                </a:lnTo>
                <a:lnTo>
                  <a:pt x="734" y="86"/>
                </a:lnTo>
                <a:lnTo>
                  <a:pt x="736" y="84"/>
                </a:lnTo>
                <a:lnTo>
                  <a:pt x="737" y="82"/>
                </a:lnTo>
                <a:lnTo>
                  <a:pt x="738" y="80"/>
                </a:lnTo>
                <a:lnTo>
                  <a:pt x="740" y="79"/>
                </a:lnTo>
                <a:lnTo>
                  <a:pt x="741" y="78"/>
                </a:lnTo>
                <a:lnTo>
                  <a:pt x="741" y="76"/>
                </a:lnTo>
                <a:lnTo>
                  <a:pt x="742" y="75"/>
                </a:lnTo>
                <a:lnTo>
                  <a:pt x="744" y="74"/>
                </a:lnTo>
                <a:lnTo>
                  <a:pt x="744" y="72"/>
                </a:lnTo>
                <a:lnTo>
                  <a:pt x="745" y="71"/>
                </a:lnTo>
                <a:lnTo>
                  <a:pt x="746" y="70"/>
                </a:lnTo>
                <a:lnTo>
                  <a:pt x="748" y="68"/>
                </a:lnTo>
                <a:lnTo>
                  <a:pt x="748" y="67"/>
                </a:lnTo>
                <a:lnTo>
                  <a:pt x="749" y="66"/>
                </a:lnTo>
                <a:lnTo>
                  <a:pt x="750" y="64"/>
                </a:lnTo>
                <a:lnTo>
                  <a:pt x="750" y="63"/>
                </a:lnTo>
                <a:lnTo>
                  <a:pt x="752" y="62"/>
                </a:lnTo>
                <a:lnTo>
                  <a:pt x="753" y="62"/>
                </a:lnTo>
                <a:lnTo>
                  <a:pt x="753" y="60"/>
                </a:lnTo>
                <a:lnTo>
                  <a:pt x="754" y="59"/>
                </a:lnTo>
                <a:lnTo>
                  <a:pt x="756" y="56"/>
                </a:lnTo>
                <a:lnTo>
                  <a:pt x="757" y="55"/>
                </a:lnTo>
                <a:lnTo>
                  <a:pt x="758" y="54"/>
                </a:lnTo>
                <a:lnTo>
                  <a:pt x="760" y="52"/>
                </a:lnTo>
                <a:lnTo>
                  <a:pt x="760" y="50"/>
                </a:lnTo>
                <a:lnTo>
                  <a:pt x="762" y="48"/>
                </a:lnTo>
                <a:lnTo>
                  <a:pt x="764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69" y="38"/>
                </a:lnTo>
                <a:lnTo>
                  <a:pt x="770" y="36"/>
                </a:lnTo>
                <a:lnTo>
                  <a:pt x="772" y="35"/>
                </a:lnTo>
                <a:lnTo>
                  <a:pt x="773" y="32"/>
                </a:lnTo>
                <a:lnTo>
                  <a:pt x="774" y="31"/>
                </a:lnTo>
                <a:lnTo>
                  <a:pt x="776" y="30"/>
                </a:lnTo>
                <a:lnTo>
                  <a:pt x="776" y="28"/>
                </a:lnTo>
                <a:lnTo>
                  <a:pt x="777" y="27"/>
                </a:lnTo>
                <a:lnTo>
                  <a:pt x="778" y="26"/>
                </a:lnTo>
                <a:lnTo>
                  <a:pt x="778" y="24"/>
                </a:lnTo>
                <a:lnTo>
                  <a:pt x="780" y="23"/>
                </a:lnTo>
                <a:lnTo>
                  <a:pt x="781" y="22"/>
                </a:lnTo>
                <a:lnTo>
                  <a:pt x="781" y="20"/>
                </a:lnTo>
                <a:lnTo>
                  <a:pt x="782" y="19"/>
                </a:lnTo>
                <a:lnTo>
                  <a:pt x="782" y="18"/>
                </a:lnTo>
                <a:lnTo>
                  <a:pt x="784" y="18"/>
                </a:lnTo>
                <a:lnTo>
                  <a:pt x="784" y="16"/>
                </a:lnTo>
                <a:lnTo>
                  <a:pt x="785" y="15"/>
                </a:lnTo>
                <a:lnTo>
                  <a:pt x="785" y="14"/>
                </a:lnTo>
                <a:lnTo>
                  <a:pt x="786" y="12"/>
                </a:lnTo>
                <a:lnTo>
                  <a:pt x="788" y="11"/>
                </a:lnTo>
                <a:lnTo>
                  <a:pt x="789" y="10"/>
                </a:lnTo>
                <a:lnTo>
                  <a:pt x="789" y="8"/>
                </a:lnTo>
                <a:lnTo>
                  <a:pt x="790" y="7"/>
                </a:lnTo>
                <a:lnTo>
                  <a:pt x="790" y="4"/>
                </a:lnTo>
                <a:lnTo>
                  <a:pt x="792" y="3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8" name="Freeform 87">
            <a:extLst>
              <a:ext uri="{FF2B5EF4-FFF2-40B4-BE49-F238E27FC236}">
                <a16:creationId xmlns:a16="http://schemas.microsoft.com/office/drawing/2014/main" id="{C3CABF86-8CE5-0949-8276-113605B33507}"/>
              </a:ext>
            </a:extLst>
          </p:cNvPr>
          <p:cNvSpPr>
            <a:spLocks/>
          </p:cNvSpPr>
          <p:nvPr/>
        </p:nvSpPr>
        <p:spPr bwMode="auto">
          <a:xfrm>
            <a:off x="6199188" y="4941888"/>
            <a:ext cx="76200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0"/>
                </a:moveTo>
                <a:lnTo>
                  <a:pt x="1" y="4"/>
                </a:lnTo>
                <a:lnTo>
                  <a:pt x="4" y="7"/>
                </a:lnTo>
                <a:lnTo>
                  <a:pt x="5" y="9"/>
                </a:lnTo>
                <a:lnTo>
                  <a:pt x="6" y="13"/>
                </a:lnTo>
                <a:lnTo>
                  <a:pt x="8" y="16"/>
                </a:lnTo>
                <a:lnTo>
                  <a:pt x="10" y="17"/>
                </a:lnTo>
                <a:lnTo>
                  <a:pt x="12" y="20"/>
                </a:lnTo>
                <a:lnTo>
                  <a:pt x="12" y="23"/>
                </a:lnTo>
                <a:lnTo>
                  <a:pt x="13" y="24"/>
                </a:lnTo>
                <a:lnTo>
                  <a:pt x="14" y="27"/>
                </a:lnTo>
                <a:lnTo>
                  <a:pt x="16" y="28"/>
                </a:lnTo>
                <a:lnTo>
                  <a:pt x="17" y="29"/>
                </a:lnTo>
                <a:lnTo>
                  <a:pt x="17" y="32"/>
                </a:lnTo>
                <a:lnTo>
                  <a:pt x="18" y="33"/>
                </a:lnTo>
                <a:lnTo>
                  <a:pt x="18" y="35"/>
                </a:lnTo>
                <a:lnTo>
                  <a:pt x="20" y="36"/>
                </a:lnTo>
                <a:lnTo>
                  <a:pt x="21" y="37"/>
                </a:lnTo>
                <a:lnTo>
                  <a:pt x="21" y="38"/>
                </a:lnTo>
                <a:lnTo>
                  <a:pt x="21" y="40"/>
                </a:lnTo>
                <a:lnTo>
                  <a:pt x="22" y="41"/>
                </a:lnTo>
                <a:lnTo>
                  <a:pt x="22" y="42"/>
                </a:lnTo>
                <a:lnTo>
                  <a:pt x="24" y="44"/>
                </a:lnTo>
                <a:lnTo>
                  <a:pt x="24" y="45"/>
                </a:lnTo>
                <a:lnTo>
                  <a:pt x="25" y="46"/>
                </a:lnTo>
                <a:lnTo>
                  <a:pt x="26" y="48"/>
                </a:lnTo>
                <a:lnTo>
                  <a:pt x="26" y="50"/>
                </a:lnTo>
                <a:lnTo>
                  <a:pt x="26" y="52"/>
                </a:lnTo>
                <a:lnTo>
                  <a:pt x="28" y="53"/>
                </a:lnTo>
                <a:lnTo>
                  <a:pt x="28" y="54"/>
                </a:lnTo>
                <a:lnTo>
                  <a:pt x="29" y="56"/>
                </a:lnTo>
                <a:lnTo>
                  <a:pt x="29" y="58"/>
                </a:lnTo>
                <a:lnTo>
                  <a:pt x="30" y="60"/>
                </a:lnTo>
                <a:lnTo>
                  <a:pt x="32" y="61"/>
                </a:lnTo>
                <a:lnTo>
                  <a:pt x="32" y="62"/>
                </a:lnTo>
                <a:lnTo>
                  <a:pt x="33" y="65"/>
                </a:lnTo>
                <a:lnTo>
                  <a:pt x="33" y="66"/>
                </a:lnTo>
                <a:lnTo>
                  <a:pt x="33" y="68"/>
                </a:lnTo>
                <a:lnTo>
                  <a:pt x="34" y="69"/>
                </a:lnTo>
                <a:lnTo>
                  <a:pt x="34" y="70"/>
                </a:lnTo>
                <a:lnTo>
                  <a:pt x="36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38" y="81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6" y="102"/>
                </a:lnTo>
                <a:lnTo>
                  <a:pt x="48" y="104"/>
                </a:lnTo>
                <a:lnTo>
                  <a:pt x="49" y="106"/>
                </a:lnTo>
                <a:lnTo>
                  <a:pt x="49" y="108"/>
                </a:lnTo>
                <a:lnTo>
                  <a:pt x="50" y="110"/>
                </a:lnTo>
                <a:lnTo>
                  <a:pt x="50" y="112"/>
                </a:lnTo>
                <a:lnTo>
                  <a:pt x="52" y="113"/>
                </a:lnTo>
                <a:lnTo>
                  <a:pt x="52" y="114"/>
                </a:lnTo>
                <a:lnTo>
                  <a:pt x="53" y="117"/>
                </a:lnTo>
                <a:lnTo>
                  <a:pt x="53" y="118"/>
                </a:lnTo>
                <a:lnTo>
                  <a:pt x="53" y="120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4"/>
                </a:lnTo>
                <a:lnTo>
                  <a:pt x="56" y="125"/>
                </a:lnTo>
                <a:lnTo>
                  <a:pt x="56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58" y="134"/>
                </a:lnTo>
                <a:lnTo>
                  <a:pt x="60" y="135"/>
                </a:lnTo>
                <a:lnTo>
                  <a:pt x="60" y="137"/>
                </a:lnTo>
                <a:lnTo>
                  <a:pt x="60" y="138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3" y="147"/>
                </a:lnTo>
                <a:lnTo>
                  <a:pt x="63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6" y="159"/>
                </a:lnTo>
                <a:lnTo>
                  <a:pt x="67" y="162"/>
                </a:lnTo>
                <a:lnTo>
                  <a:pt x="67" y="163"/>
                </a:lnTo>
                <a:lnTo>
                  <a:pt x="67" y="165"/>
                </a:lnTo>
                <a:lnTo>
                  <a:pt x="69" y="166"/>
                </a:lnTo>
                <a:lnTo>
                  <a:pt x="69" y="167"/>
                </a:lnTo>
                <a:lnTo>
                  <a:pt x="69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1" y="178"/>
                </a:lnTo>
                <a:lnTo>
                  <a:pt x="73" y="179"/>
                </a:lnTo>
                <a:lnTo>
                  <a:pt x="73" y="181"/>
                </a:lnTo>
                <a:lnTo>
                  <a:pt x="73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89"/>
                </a:lnTo>
                <a:lnTo>
                  <a:pt x="75" y="190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198"/>
                </a:lnTo>
                <a:lnTo>
                  <a:pt x="79" y="201"/>
                </a:lnTo>
                <a:lnTo>
                  <a:pt x="79" y="202"/>
                </a:lnTo>
                <a:lnTo>
                  <a:pt x="81" y="205"/>
                </a:lnTo>
                <a:lnTo>
                  <a:pt x="81" y="206"/>
                </a:lnTo>
                <a:lnTo>
                  <a:pt x="82" y="209"/>
                </a:lnTo>
                <a:lnTo>
                  <a:pt x="82" y="210"/>
                </a:lnTo>
                <a:lnTo>
                  <a:pt x="82" y="211"/>
                </a:lnTo>
                <a:lnTo>
                  <a:pt x="83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6" y="231"/>
                </a:lnTo>
                <a:lnTo>
                  <a:pt x="86" y="232"/>
                </a:lnTo>
                <a:lnTo>
                  <a:pt x="87" y="234"/>
                </a:lnTo>
                <a:lnTo>
                  <a:pt x="87" y="235"/>
                </a:lnTo>
                <a:lnTo>
                  <a:pt x="87" y="236"/>
                </a:lnTo>
                <a:lnTo>
                  <a:pt x="87" y="238"/>
                </a:lnTo>
                <a:lnTo>
                  <a:pt x="87" y="239"/>
                </a:lnTo>
                <a:lnTo>
                  <a:pt x="87" y="242"/>
                </a:lnTo>
                <a:lnTo>
                  <a:pt x="87" y="243"/>
                </a:lnTo>
                <a:lnTo>
                  <a:pt x="87" y="244"/>
                </a:lnTo>
                <a:lnTo>
                  <a:pt x="87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89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0" y="271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3" y="284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4"/>
                </a:lnTo>
                <a:lnTo>
                  <a:pt x="93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49" name="Freeform 88">
            <a:extLst>
              <a:ext uri="{FF2B5EF4-FFF2-40B4-BE49-F238E27FC236}">
                <a16:creationId xmlns:a16="http://schemas.microsoft.com/office/drawing/2014/main" id="{D7056855-E533-034B-8A9B-F74F42454A92}"/>
              </a:ext>
            </a:extLst>
          </p:cNvPr>
          <p:cNvSpPr>
            <a:spLocks/>
          </p:cNvSpPr>
          <p:nvPr/>
        </p:nvSpPr>
        <p:spPr bwMode="auto">
          <a:xfrm>
            <a:off x="6199188" y="5191126"/>
            <a:ext cx="76200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7"/>
              <a:gd name="T173" fmla="*/ 94 w 94"/>
              <a:gd name="T174" fmla="*/ 317 h 3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7">
                <a:moveTo>
                  <a:pt x="0" y="317"/>
                </a:moveTo>
                <a:lnTo>
                  <a:pt x="1" y="315"/>
                </a:lnTo>
                <a:lnTo>
                  <a:pt x="4" y="311"/>
                </a:lnTo>
                <a:lnTo>
                  <a:pt x="5" y="308"/>
                </a:lnTo>
                <a:lnTo>
                  <a:pt x="6" y="305"/>
                </a:lnTo>
                <a:lnTo>
                  <a:pt x="8" y="303"/>
                </a:lnTo>
                <a:lnTo>
                  <a:pt x="10" y="300"/>
                </a:lnTo>
                <a:lnTo>
                  <a:pt x="12" y="297"/>
                </a:lnTo>
                <a:lnTo>
                  <a:pt x="12" y="295"/>
                </a:lnTo>
                <a:lnTo>
                  <a:pt x="13" y="293"/>
                </a:lnTo>
                <a:lnTo>
                  <a:pt x="14" y="291"/>
                </a:lnTo>
                <a:lnTo>
                  <a:pt x="16" y="289"/>
                </a:lnTo>
                <a:lnTo>
                  <a:pt x="17" y="288"/>
                </a:lnTo>
                <a:lnTo>
                  <a:pt x="17" y="285"/>
                </a:lnTo>
                <a:lnTo>
                  <a:pt x="18" y="284"/>
                </a:lnTo>
                <a:lnTo>
                  <a:pt x="18" y="283"/>
                </a:lnTo>
                <a:lnTo>
                  <a:pt x="20" y="281"/>
                </a:lnTo>
                <a:lnTo>
                  <a:pt x="21" y="280"/>
                </a:lnTo>
                <a:lnTo>
                  <a:pt x="21" y="279"/>
                </a:lnTo>
                <a:lnTo>
                  <a:pt x="21" y="278"/>
                </a:lnTo>
                <a:lnTo>
                  <a:pt x="22" y="276"/>
                </a:lnTo>
                <a:lnTo>
                  <a:pt x="22" y="275"/>
                </a:lnTo>
                <a:lnTo>
                  <a:pt x="24" y="274"/>
                </a:lnTo>
                <a:lnTo>
                  <a:pt x="25" y="272"/>
                </a:lnTo>
                <a:lnTo>
                  <a:pt x="25" y="271"/>
                </a:lnTo>
                <a:lnTo>
                  <a:pt x="26" y="270"/>
                </a:lnTo>
                <a:lnTo>
                  <a:pt x="26" y="268"/>
                </a:lnTo>
                <a:lnTo>
                  <a:pt x="26" y="266"/>
                </a:lnTo>
                <a:lnTo>
                  <a:pt x="28" y="264"/>
                </a:lnTo>
                <a:lnTo>
                  <a:pt x="28" y="263"/>
                </a:lnTo>
                <a:lnTo>
                  <a:pt x="29" y="262"/>
                </a:lnTo>
                <a:lnTo>
                  <a:pt x="29" y="259"/>
                </a:lnTo>
                <a:lnTo>
                  <a:pt x="30" y="258"/>
                </a:lnTo>
                <a:lnTo>
                  <a:pt x="32" y="256"/>
                </a:lnTo>
                <a:lnTo>
                  <a:pt x="32" y="255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4" y="248"/>
                </a:lnTo>
                <a:lnTo>
                  <a:pt x="34" y="247"/>
                </a:lnTo>
                <a:lnTo>
                  <a:pt x="36" y="247"/>
                </a:lnTo>
                <a:lnTo>
                  <a:pt x="36" y="246"/>
                </a:lnTo>
                <a:lnTo>
                  <a:pt x="36" y="244"/>
                </a:lnTo>
                <a:lnTo>
                  <a:pt x="37" y="243"/>
                </a:lnTo>
                <a:lnTo>
                  <a:pt x="37" y="242"/>
                </a:lnTo>
                <a:lnTo>
                  <a:pt x="37" y="240"/>
                </a:lnTo>
                <a:lnTo>
                  <a:pt x="38" y="239"/>
                </a:lnTo>
                <a:lnTo>
                  <a:pt x="38" y="238"/>
                </a:lnTo>
                <a:lnTo>
                  <a:pt x="38" y="236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1" y="232"/>
                </a:lnTo>
                <a:lnTo>
                  <a:pt x="41" y="231"/>
                </a:lnTo>
                <a:lnTo>
                  <a:pt x="41" y="230"/>
                </a:lnTo>
                <a:lnTo>
                  <a:pt x="42" y="228"/>
                </a:lnTo>
                <a:lnTo>
                  <a:pt x="42" y="227"/>
                </a:lnTo>
                <a:lnTo>
                  <a:pt x="44" y="226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8"/>
                </a:lnTo>
                <a:lnTo>
                  <a:pt x="46" y="215"/>
                </a:lnTo>
                <a:lnTo>
                  <a:pt x="48" y="214"/>
                </a:lnTo>
                <a:lnTo>
                  <a:pt x="49" y="211"/>
                </a:lnTo>
                <a:lnTo>
                  <a:pt x="49" y="210"/>
                </a:lnTo>
                <a:lnTo>
                  <a:pt x="50" y="207"/>
                </a:lnTo>
                <a:lnTo>
                  <a:pt x="50" y="206"/>
                </a:lnTo>
                <a:lnTo>
                  <a:pt x="52" y="204"/>
                </a:lnTo>
                <a:lnTo>
                  <a:pt x="52" y="203"/>
                </a:lnTo>
                <a:lnTo>
                  <a:pt x="53" y="202"/>
                </a:lnTo>
                <a:lnTo>
                  <a:pt x="53" y="200"/>
                </a:lnTo>
                <a:lnTo>
                  <a:pt x="53" y="199"/>
                </a:lnTo>
                <a:lnTo>
                  <a:pt x="54" y="198"/>
                </a:lnTo>
                <a:lnTo>
                  <a:pt x="54" y="196"/>
                </a:lnTo>
                <a:lnTo>
                  <a:pt x="54" y="195"/>
                </a:lnTo>
                <a:lnTo>
                  <a:pt x="56" y="194"/>
                </a:lnTo>
                <a:lnTo>
                  <a:pt x="56" y="192"/>
                </a:lnTo>
                <a:lnTo>
                  <a:pt x="56" y="191"/>
                </a:lnTo>
                <a:lnTo>
                  <a:pt x="57" y="190"/>
                </a:lnTo>
                <a:lnTo>
                  <a:pt x="57" y="188"/>
                </a:lnTo>
                <a:lnTo>
                  <a:pt x="57" y="187"/>
                </a:lnTo>
                <a:lnTo>
                  <a:pt x="58" y="186"/>
                </a:lnTo>
                <a:lnTo>
                  <a:pt x="58" y="185"/>
                </a:lnTo>
                <a:lnTo>
                  <a:pt x="58" y="183"/>
                </a:lnTo>
                <a:lnTo>
                  <a:pt x="60" y="182"/>
                </a:lnTo>
                <a:lnTo>
                  <a:pt x="60" y="181"/>
                </a:lnTo>
                <a:lnTo>
                  <a:pt x="60" y="179"/>
                </a:lnTo>
                <a:lnTo>
                  <a:pt x="61" y="177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3" y="170"/>
                </a:lnTo>
                <a:lnTo>
                  <a:pt x="63" y="167"/>
                </a:lnTo>
                <a:lnTo>
                  <a:pt x="65" y="165"/>
                </a:lnTo>
                <a:lnTo>
                  <a:pt x="65" y="163"/>
                </a:lnTo>
                <a:lnTo>
                  <a:pt x="66" y="161"/>
                </a:lnTo>
                <a:lnTo>
                  <a:pt x="66" y="159"/>
                </a:lnTo>
                <a:lnTo>
                  <a:pt x="66" y="158"/>
                </a:lnTo>
                <a:lnTo>
                  <a:pt x="67" y="155"/>
                </a:lnTo>
                <a:lnTo>
                  <a:pt x="67" y="154"/>
                </a:lnTo>
                <a:lnTo>
                  <a:pt x="67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0" y="147"/>
                </a:lnTo>
                <a:lnTo>
                  <a:pt x="70" y="146"/>
                </a:lnTo>
                <a:lnTo>
                  <a:pt x="70" y="145"/>
                </a:lnTo>
                <a:lnTo>
                  <a:pt x="71" y="143"/>
                </a:lnTo>
                <a:lnTo>
                  <a:pt x="71" y="142"/>
                </a:lnTo>
                <a:lnTo>
                  <a:pt x="71" y="141"/>
                </a:lnTo>
                <a:lnTo>
                  <a:pt x="71" y="139"/>
                </a:lnTo>
                <a:lnTo>
                  <a:pt x="73" y="138"/>
                </a:lnTo>
                <a:lnTo>
                  <a:pt x="73" y="137"/>
                </a:lnTo>
                <a:lnTo>
                  <a:pt x="74" y="135"/>
                </a:lnTo>
                <a:lnTo>
                  <a:pt x="74" y="134"/>
                </a:lnTo>
                <a:lnTo>
                  <a:pt x="74" y="131"/>
                </a:lnTo>
                <a:lnTo>
                  <a:pt x="75" y="130"/>
                </a:lnTo>
                <a:lnTo>
                  <a:pt x="75" y="129"/>
                </a:lnTo>
                <a:lnTo>
                  <a:pt x="75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3" y="105"/>
                </a:lnTo>
                <a:lnTo>
                  <a:pt x="83" y="103"/>
                </a:lnTo>
                <a:lnTo>
                  <a:pt x="83" y="102"/>
                </a:lnTo>
                <a:lnTo>
                  <a:pt x="83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6" y="94"/>
                </a:lnTo>
                <a:lnTo>
                  <a:pt x="86" y="93"/>
                </a:lnTo>
                <a:lnTo>
                  <a:pt x="86" y="92"/>
                </a:lnTo>
                <a:lnTo>
                  <a:pt x="86" y="90"/>
                </a:lnTo>
                <a:lnTo>
                  <a:pt x="86" y="89"/>
                </a:lnTo>
                <a:lnTo>
                  <a:pt x="86" y="88"/>
                </a:lnTo>
                <a:lnTo>
                  <a:pt x="86" y="86"/>
                </a:lnTo>
                <a:lnTo>
                  <a:pt x="86" y="85"/>
                </a:lnTo>
                <a:lnTo>
                  <a:pt x="87" y="84"/>
                </a:lnTo>
                <a:lnTo>
                  <a:pt x="87" y="82"/>
                </a:lnTo>
                <a:lnTo>
                  <a:pt x="87" y="81"/>
                </a:lnTo>
                <a:lnTo>
                  <a:pt x="87" y="80"/>
                </a:lnTo>
                <a:lnTo>
                  <a:pt x="87" y="78"/>
                </a:lnTo>
                <a:lnTo>
                  <a:pt x="87" y="76"/>
                </a:lnTo>
                <a:lnTo>
                  <a:pt x="87" y="74"/>
                </a:lnTo>
                <a:lnTo>
                  <a:pt x="87" y="73"/>
                </a:lnTo>
                <a:lnTo>
                  <a:pt x="87" y="70"/>
                </a:lnTo>
                <a:lnTo>
                  <a:pt x="89" y="69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0" y="54"/>
                </a:lnTo>
                <a:lnTo>
                  <a:pt x="90" y="53"/>
                </a:lnTo>
                <a:lnTo>
                  <a:pt x="90" y="52"/>
                </a:lnTo>
                <a:lnTo>
                  <a:pt x="90" y="50"/>
                </a:lnTo>
                <a:lnTo>
                  <a:pt x="90" y="49"/>
                </a:lnTo>
                <a:lnTo>
                  <a:pt x="90" y="48"/>
                </a:lnTo>
                <a:lnTo>
                  <a:pt x="90" y="46"/>
                </a:lnTo>
                <a:lnTo>
                  <a:pt x="91" y="46"/>
                </a:lnTo>
                <a:lnTo>
                  <a:pt x="91" y="45"/>
                </a:lnTo>
                <a:lnTo>
                  <a:pt x="91" y="44"/>
                </a:lnTo>
                <a:lnTo>
                  <a:pt x="91" y="42"/>
                </a:lnTo>
                <a:lnTo>
                  <a:pt x="91" y="41"/>
                </a:lnTo>
                <a:lnTo>
                  <a:pt x="91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3" y="12"/>
                </a:lnTo>
                <a:lnTo>
                  <a:pt x="93" y="9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0" name="Freeform 89">
            <a:extLst>
              <a:ext uri="{FF2B5EF4-FFF2-40B4-BE49-F238E27FC236}">
                <a16:creationId xmlns:a16="http://schemas.microsoft.com/office/drawing/2014/main" id="{456E740D-013B-214F-8E99-5E680EF13A9E}"/>
              </a:ext>
            </a:extLst>
          </p:cNvPr>
          <p:cNvSpPr>
            <a:spLocks/>
          </p:cNvSpPr>
          <p:nvPr/>
        </p:nvSpPr>
        <p:spPr bwMode="auto">
          <a:xfrm>
            <a:off x="4113213" y="5349876"/>
            <a:ext cx="1822450" cy="295275"/>
          </a:xfrm>
          <a:custGeom>
            <a:avLst/>
            <a:gdLst>
              <a:gd name="T0" fmla="*/ 2147483646 w 2073"/>
              <a:gd name="T1" fmla="*/ 0 h 372"/>
              <a:gd name="T2" fmla="*/ 2147483646 w 2073"/>
              <a:gd name="T3" fmla="*/ 2147483646 h 372"/>
              <a:gd name="T4" fmla="*/ 0 w 2073"/>
              <a:gd name="T5" fmla="*/ 2147483646 h 372"/>
              <a:gd name="T6" fmla="*/ 0 60000 65536"/>
              <a:gd name="T7" fmla="*/ 0 60000 65536"/>
              <a:gd name="T8" fmla="*/ 0 60000 65536"/>
              <a:gd name="T9" fmla="*/ 0 w 2073"/>
              <a:gd name="T10" fmla="*/ 0 h 372"/>
              <a:gd name="T11" fmla="*/ 2073 w 2073"/>
              <a:gd name="T12" fmla="*/ 372 h 3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73" h="372">
                <a:moveTo>
                  <a:pt x="2073" y="0"/>
                </a:moveTo>
                <a:lnTo>
                  <a:pt x="2073" y="372"/>
                </a:lnTo>
                <a:lnTo>
                  <a:pt x="0" y="372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1" name="Line 90">
            <a:extLst>
              <a:ext uri="{FF2B5EF4-FFF2-40B4-BE49-F238E27FC236}">
                <a16:creationId xmlns:a16="http://schemas.microsoft.com/office/drawing/2014/main" id="{59CD5B9F-76FC-5647-8019-4649F68C5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4148139"/>
            <a:ext cx="223678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2" name="Line 91">
            <a:extLst>
              <a:ext uri="{FF2B5EF4-FFF2-40B4-BE49-F238E27FC236}">
                <a16:creationId xmlns:a16="http://schemas.microsoft.com/office/drawing/2014/main" id="{7DF7A441-7FFD-614E-8DB7-37A8AA57D0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21489" y="5202239"/>
            <a:ext cx="12033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3" name="Line 92">
            <a:extLst>
              <a:ext uri="{FF2B5EF4-FFF2-40B4-BE49-F238E27FC236}">
                <a16:creationId xmlns:a16="http://schemas.microsoft.com/office/drawing/2014/main" id="{E2640D7A-7BFE-5743-80A9-4122CC6525D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36914" y="4443413"/>
            <a:ext cx="1587" cy="1054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4" name="Line 93">
            <a:extLst>
              <a:ext uri="{FF2B5EF4-FFF2-40B4-BE49-F238E27FC236}">
                <a16:creationId xmlns:a16="http://schemas.microsoft.com/office/drawing/2014/main" id="{185290AB-4938-7E4A-A216-3A9E0B7676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738689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5" name="Line 94">
            <a:extLst>
              <a:ext uri="{FF2B5EF4-FFF2-40B4-BE49-F238E27FC236}">
                <a16:creationId xmlns:a16="http://schemas.microsoft.com/office/drawing/2014/main" id="{25692AF1-709C-B341-B3E1-CF5BF50436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6363" y="4443414"/>
            <a:ext cx="5905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6" name="Freeform 95">
            <a:extLst>
              <a:ext uri="{FF2B5EF4-FFF2-40B4-BE49-F238E27FC236}">
                <a16:creationId xmlns:a16="http://schemas.microsoft.com/office/drawing/2014/main" id="{9462753F-DE09-E649-8313-18D082F3129A}"/>
              </a:ext>
            </a:extLst>
          </p:cNvPr>
          <p:cNvSpPr>
            <a:spLocks/>
          </p:cNvSpPr>
          <p:nvPr/>
        </p:nvSpPr>
        <p:spPr bwMode="auto">
          <a:xfrm>
            <a:off x="2941639" y="4738688"/>
            <a:ext cx="295275" cy="1054100"/>
          </a:xfrm>
          <a:custGeom>
            <a:avLst/>
            <a:gdLst>
              <a:gd name="T0" fmla="*/ 2147483646 w 372"/>
              <a:gd name="T1" fmla="*/ 2147483646 h 1328"/>
              <a:gd name="T2" fmla="*/ 0 w 372"/>
              <a:gd name="T3" fmla="*/ 2147483646 h 1328"/>
              <a:gd name="T4" fmla="*/ 0 w 372"/>
              <a:gd name="T5" fmla="*/ 0 h 1328"/>
              <a:gd name="T6" fmla="*/ 0 60000 65536"/>
              <a:gd name="T7" fmla="*/ 0 60000 65536"/>
              <a:gd name="T8" fmla="*/ 0 60000 65536"/>
              <a:gd name="T9" fmla="*/ 0 w 372"/>
              <a:gd name="T10" fmla="*/ 0 h 1328"/>
              <a:gd name="T11" fmla="*/ 372 w 372"/>
              <a:gd name="T12" fmla="*/ 1328 h 132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72" h="1328">
                <a:moveTo>
                  <a:pt x="372" y="1328"/>
                </a:moveTo>
                <a:lnTo>
                  <a:pt x="0" y="1328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57" name="Rectangle 96">
            <a:extLst>
              <a:ext uri="{FF2B5EF4-FFF2-40B4-BE49-F238E27FC236}">
                <a16:creationId xmlns:a16="http://schemas.microsoft.com/office/drawing/2014/main" id="{3C4FA14C-EF03-C945-942D-123664A36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0400" y="21685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58" name="Rectangle 97">
            <a:extLst>
              <a:ext uri="{FF2B5EF4-FFF2-40B4-BE49-F238E27FC236}">
                <a16:creationId xmlns:a16="http://schemas.microsoft.com/office/drawing/2014/main" id="{01D43DC9-C8D3-2B47-A28D-E67F64CF6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8713" y="38576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59" name="Rectangle 98">
            <a:extLst>
              <a:ext uri="{FF2B5EF4-FFF2-40B4-BE49-F238E27FC236}">
                <a16:creationId xmlns:a16="http://schemas.microsoft.com/office/drawing/2014/main" id="{43E3CD16-D99F-2E40-98B9-83D73EC78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0788" y="39544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0" name="Rectangle 99">
            <a:extLst>
              <a:ext uri="{FF2B5EF4-FFF2-40B4-BE49-F238E27FC236}">
                <a16:creationId xmlns:a16="http://schemas.microsoft.com/office/drawing/2014/main" id="{4F8FBCAE-2A86-AB40-8543-553161DBC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30212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1" name="Rectangle 100">
            <a:extLst>
              <a:ext uri="{FF2B5EF4-FFF2-40B4-BE49-F238E27FC236}">
                <a16:creationId xmlns:a16="http://schemas.microsoft.com/office/drawing/2014/main" id="{BD1B9D72-8D97-724A-BE3F-B91D8AC5B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4398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2" name="Rectangle 101">
            <a:extLst>
              <a:ext uri="{FF2B5EF4-FFF2-40B4-BE49-F238E27FC236}">
                <a16:creationId xmlns:a16="http://schemas.microsoft.com/office/drawing/2014/main" id="{40CD887E-F112-6342-82E6-8E02A30A9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1888" y="46148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3" name="Line 102">
            <a:extLst>
              <a:ext uri="{FF2B5EF4-FFF2-40B4-BE49-F238E27FC236}">
                <a16:creationId xmlns:a16="http://schemas.microsoft.com/office/drawing/2014/main" id="{F70FD302-81CD-784D-BE68-F09F1EDBB1B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88025" y="5033964"/>
            <a:ext cx="147638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164" name="Rectangle 103">
            <a:extLst>
              <a:ext uri="{FF2B5EF4-FFF2-40B4-BE49-F238E27FC236}">
                <a16:creationId xmlns:a16="http://schemas.microsoft.com/office/drawing/2014/main" id="{A16427F4-032E-3846-A987-9B98FB787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75" y="471011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5" name="Rectangle 104">
            <a:extLst>
              <a:ext uri="{FF2B5EF4-FFF2-40B4-BE49-F238E27FC236}">
                <a16:creationId xmlns:a16="http://schemas.microsoft.com/office/drawing/2014/main" id="{AC83BA44-F8E8-6941-A1E4-F8F1FF8CF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506412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6" name="Rectangle 105">
            <a:extLst>
              <a:ext uri="{FF2B5EF4-FFF2-40B4-BE49-F238E27FC236}">
                <a16:creationId xmlns:a16="http://schemas.microsoft.com/office/drawing/2014/main" id="{3B2EC43D-9F8F-D94E-A618-8E81F908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8813" y="5160963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7" name="Rectangle 106">
            <a:extLst>
              <a:ext uri="{FF2B5EF4-FFF2-40B4-BE49-F238E27FC236}">
                <a16:creationId xmlns:a16="http://schemas.microsoft.com/office/drawing/2014/main" id="{50C01F34-8B00-8741-9A20-57F744C99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663" y="51609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8" name="Rectangle 107">
            <a:extLst>
              <a:ext uri="{FF2B5EF4-FFF2-40B4-BE49-F238E27FC236}">
                <a16:creationId xmlns:a16="http://schemas.microsoft.com/office/drawing/2014/main" id="{0455E44E-73A8-FF48-B29D-7A8CD4687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5013" y="5160963"/>
            <a:ext cx="12503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+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69" name="Rectangle 108">
            <a:extLst>
              <a:ext uri="{FF2B5EF4-FFF2-40B4-BE49-F238E27FC236}">
                <a16:creationId xmlns:a16="http://schemas.microsoft.com/office/drawing/2014/main" id="{CFE9BFF8-46FA-1445-90C3-AF761A75C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6738" y="4027488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70" name="Rectangle 109">
            <a:extLst>
              <a:ext uri="{FF2B5EF4-FFF2-40B4-BE49-F238E27FC236}">
                <a16:creationId xmlns:a16="http://schemas.microsoft.com/office/drawing/2014/main" id="{5E93FB05-38FD-4B42-8677-5551A5401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700" y="41227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71" name="Rectangle 110">
            <a:extLst>
              <a:ext uri="{FF2B5EF4-FFF2-40B4-BE49-F238E27FC236}">
                <a16:creationId xmlns:a16="http://schemas.microsoft.com/office/drawing/2014/main" id="{80C236AE-819E-B048-9257-7BEB8496E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7726" y="3211513"/>
            <a:ext cx="177131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(a) Block diagram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72" name="Freeform 111">
            <a:extLst>
              <a:ext uri="{FF2B5EF4-FFF2-40B4-BE49-F238E27FC236}">
                <a16:creationId xmlns:a16="http://schemas.microsoft.com/office/drawing/2014/main" id="{C779CF67-802E-7940-A0A0-1523D416BCF6}"/>
              </a:ext>
            </a:extLst>
          </p:cNvPr>
          <p:cNvSpPr>
            <a:spLocks/>
          </p:cNvSpPr>
          <p:nvPr/>
        </p:nvSpPr>
        <p:spPr bwMode="auto">
          <a:xfrm>
            <a:off x="4713289" y="397827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73" name="Freeform 112">
            <a:extLst>
              <a:ext uri="{FF2B5EF4-FFF2-40B4-BE49-F238E27FC236}">
                <a16:creationId xmlns:a16="http://schemas.microsoft.com/office/drawing/2014/main" id="{688F48DE-1B52-104F-A75B-7E0DDF15B3D1}"/>
              </a:ext>
            </a:extLst>
          </p:cNvPr>
          <p:cNvSpPr>
            <a:spLocks/>
          </p:cNvSpPr>
          <p:nvPr/>
        </p:nvSpPr>
        <p:spPr bwMode="auto">
          <a:xfrm>
            <a:off x="3214688" y="4421188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8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8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74" name="Freeform 113">
            <a:extLst>
              <a:ext uri="{FF2B5EF4-FFF2-40B4-BE49-F238E27FC236}">
                <a16:creationId xmlns:a16="http://schemas.microsoft.com/office/drawing/2014/main" id="{D9A352FA-C7DB-E246-9CFC-98D5C7822972}"/>
              </a:ext>
            </a:extLst>
          </p:cNvPr>
          <p:cNvSpPr>
            <a:spLocks/>
          </p:cNvSpPr>
          <p:nvPr/>
        </p:nvSpPr>
        <p:spPr bwMode="auto">
          <a:xfrm>
            <a:off x="2919413" y="4716463"/>
            <a:ext cx="42862" cy="42862"/>
          </a:xfrm>
          <a:custGeom>
            <a:avLst/>
            <a:gdLst>
              <a:gd name="T0" fmla="*/ 0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2147483646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4" y="17"/>
                </a:lnTo>
                <a:lnTo>
                  <a:pt x="5" y="16"/>
                </a:lnTo>
                <a:lnTo>
                  <a:pt x="5" y="15"/>
                </a:lnTo>
                <a:lnTo>
                  <a:pt x="6" y="13"/>
                </a:lnTo>
                <a:lnTo>
                  <a:pt x="8" y="12"/>
                </a:lnTo>
                <a:lnTo>
                  <a:pt x="8" y="11"/>
                </a:lnTo>
                <a:lnTo>
                  <a:pt x="9" y="9"/>
                </a:lnTo>
                <a:lnTo>
                  <a:pt x="10" y="8"/>
                </a:lnTo>
                <a:lnTo>
                  <a:pt x="12" y="8"/>
                </a:lnTo>
                <a:lnTo>
                  <a:pt x="13" y="7"/>
                </a:lnTo>
                <a:lnTo>
                  <a:pt x="14" y="5"/>
                </a:lnTo>
                <a:lnTo>
                  <a:pt x="16" y="5"/>
                </a:lnTo>
                <a:lnTo>
                  <a:pt x="17" y="4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3"/>
                </a:lnTo>
                <a:lnTo>
                  <a:pt x="34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8"/>
                </a:lnTo>
                <a:lnTo>
                  <a:pt x="44" y="9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8" y="15"/>
                </a:lnTo>
                <a:lnTo>
                  <a:pt x="49" y="16"/>
                </a:lnTo>
                <a:lnTo>
                  <a:pt x="49" y="17"/>
                </a:lnTo>
                <a:lnTo>
                  <a:pt x="50" y="19"/>
                </a:lnTo>
                <a:lnTo>
                  <a:pt x="50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3" y="25"/>
                </a:lnTo>
                <a:lnTo>
                  <a:pt x="53" y="28"/>
                </a:lnTo>
                <a:lnTo>
                  <a:pt x="53" y="29"/>
                </a:lnTo>
                <a:lnTo>
                  <a:pt x="53" y="31"/>
                </a:lnTo>
                <a:lnTo>
                  <a:pt x="53" y="32"/>
                </a:lnTo>
                <a:lnTo>
                  <a:pt x="53" y="21"/>
                </a:lnTo>
                <a:lnTo>
                  <a:pt x="53" y="23"/>
                </a:lnTo>
                <a:lnTo>
                  <a:pt x="53" y="24"/>
                </a:lnTo>
                <a:lnTo>
                  <a:pt x="53" y="27"/>
                </a:lnTo>
                <a:lnTo>
                  <a:pt x="53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0" y="33"/>
                </a:lnTo>
                <a:lnTo>
                  <a:pt x="50" y="35"/>
                </a:lnTo>
                <a:lnTo>
                  <a:pt x="49" y="36"/>
                </a:lnTo>
                <a:lnTo>
                  <a:pt x="49" y="37"/>
                </a:lnTo>
                <a:lnTo>
                  <a:pt x="48" y="39"/>
                </a:lnTo>
                <a:lnTo>
                  <a:pt x="46" y="40"/>
                </a:lnTo>
                <a:lnTo>
                  <a:pt x="46" y="41"/>
                </a:lnTo>
                <a:lnTo>
                  <a:pt x="45" y="42"/>
                </a:lnTo>
                <a:lnTo>
                  <a:pt x="44" y="44"/>
                </a:lnTo>
                <a:lnTo>
                  <a:pt x="42" y="45"/>
                </a:lnTo>
                <a:lnTo>
                  <a:pt x="41" y="46"/>
                </a:lnTo>
                <a:lnTo>
                  <a:pt x="40" y="46"/>
                </a:lnTo>
                <a:lnTo>
                  <a:pt x="38" y="48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2"/>
                </a:lnTo>
                <a:lnTo>
                  <a:pt x="30" y="52"/>
                </a:lnTo>
                <a:lnTo>
                  <a:pt x="29" y="52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1" y="53"/>
                </a:lnTo>
                <a:lnTo>
                  <a:pt x="32" y="53"/>
                </a:lnTo>
                <a:lnTo>
                  <a:pt x="30" y="53"/>
                </a:lnTo>
                <a:lnTo>
                  <a:pt x="29" y="53"/>
                </a:lnTo>
                <a:lnTo>
                  <a:pt x="28" y="53"/>
                </a:lnTo>
                <a:lnTo>
                  <a:pt x="25" y="53"/>
                </a:lnTo>
                <a:lnTo>
                  <a:pt x="24" y="52"/>
                </a:lnTo>
                <a:lnTo>
                  <a:pt x="22" y="52"/>
                </a:lnTo>
                <a:lnTo>
                  <a:pt x="21" y="52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41"/>
                </a:lnTo>
                <a:lnTo>
                  <a:pt x="6" y="40"/>
                </a:lnTo>
                <a:lnTo>
                  <a:pt x="5" y="39"/>
                </a:lnTo>
                <a:lnTo>
                  <a:pt x="5" y="37"/>
                </a:lnTo>
                <a:lnTo>
                  <a:pt x="4" y="36"/>
                </a:lnTo>
                <a:lnTo>
                  <a:pt x="2" y="35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1" y="29"/>
                </a:lnTo>
                <a:lnTo>
                  <a:pt x="1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75" name="Freeform 114">
            <a:extLst>
              <a:ext uri="{FF2B5EF4-FFF2-40B4-BE49-F238E27FC236}">
                <a16:creationId xmlns:a16="http://schemas.microsoft.com/office/drawing/2014/main" id="{61931721-AE81-874B-99D0-7580BE478ACD}"/>
              </a:ext>
            </a:extLst>
          </p:cNvPr>
          <p:cNvSpPr>
            <a:spLocks/>
          </p:cNvSpPr>
          <p:nvPr/>
        </p:nvSpPr>
        <p:spPr bwMode="auto">
          <a:xfrm>
            <a:off x="4418014" y="4568826"/>
            <a:ext cx="41275" cy="42863"/>
          </a:xfrm>
          <a:custGeom>
            <a:avLst/>
            <a:gdLst>
              <a:gd name="T0" fmla="*/ 0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2147483646 w 54"/>
              <a:gd name="T19" fmla="*/ 2147483646 h 53"/>
              <a:gd name="T20" fmla="*/ 2147483646 w 54"/>
              <a:gd name="T21" fmla="*/ 0 h 53"/>
              <a:gd name="T22" fmla="*/ 2147483646 w 54"/>
              <a:gd name="T23" fmla="*/ 0 h 53"/>
              <a:gd name="T24" fmla="*/ 2147483646 w 54"/>
              <a:gd name="T25" fmla="*/ 0 h 53"/>
              <a:gd name="T26" fmla="*/ 2147483646 w 54"/>
              <a:gd name="T27" fmla="*/ 2147483646 h 53"/>
              <a:gd name="T28" fmla="*/ 2147483646 w 54"/>
              <a:gd name="T29" fmla="*/ 2147483646 h 53"/>
              <a:gd name="T30" fmla="*/ 2147483646 w 54"/>
              <a:gd name="T31" fmla="*/ 2147483646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2147483646 w 54"/>
              <a:gd name="T43" fmla="*/ 2147483646 h 53"/>
              <a:gd name="T44" fmla="*/ 2147483646 w 54"/>
              <a:gd name="T45" fmla="*/ 2147483646 h 53"/>
              <a:gd name="T46" fmla="*/ 2147483646 w 54"/>
              <a:gd name="T47" fmla="*/ 2147483646 h 53"/>
              <a:gd name="T48" fmla="*/ 2147483646 w 54"/>
              <a:gd name="T49" fmla="*/ 2147483646 h 53"/>
              <a:gd name="T50" fmla="*/ 2147483646 w 54"/>
              <a:gd name="T51" fmla="*/ 2147483646 h 53"/>
              <a:gd name="T52" fmla="*/ 2147483646 w 54"/>
              <a:gd name="T53" fmla="*/ 2147483646 h 53"/>
              <a:gd name="T54" fmla="*/ 2147483646 w 54"/>
              <a:gd name="T55" fmla="*/ 2147483646 h 53"/>
              <a:gd name="T56" fmla="*/ 2147483646 w 54"/>
              <a:gd name="T57" fmla="*/ 2147483646 h 53"/>
              <a:gd name="T58" fmla="*/ 2147483646 w 54"/>
              <a:gd name="T59" fmla="*/ 2147483646 h 53"/>
              <a:gd name="T60" fmla="*/ 2147483646 w 54"/>
              <a:gd name="T61" fmla="*/ 2147483646 h 53"/>
              <a:gd name="T62" fmla="*/ 2147483646 w 54"/>
              <a:gd name="T63" fmla="*/ 2147483646 h 53"/>
              <a:gd name="T64" fmla="*/ 2147483646 w 54"/>
              <a:gd name="T65" fmla="*/ 2147483646 h 53"/>
              <a:gd name="T66" fmla="*/ 2147483646 w 54"/>
              <a:gd name="T67" fmla="*/ 2147483646 h 53"/>
              <a:gd name="T68" fmla="*/ 2147483646 w 54"/>
              <a:gd name="T69" fmla="*/ 2147483646 h 53"/>
              <a:gd name="T70" fmla="*/ 2147483646 w 54"/>
              <a:gd name="T71" fmla="*/ 2147483646 h 53"/>
              <a:gd name="T72" fmla="*/ 2147483646 w 54"/>
              <a:gd name="T73" fmla="*/ 2147483646 h 53"/>
              <a:gd name="T74" fmla="*/ 2147483646 w 54"/>
              <a:gd name="T75" fmla="*/ 2147483646 h 53"/>
              <a:gd name="T76" fmla="*/ 2147483646 w 54"/>
              <a:gd name="T77" fmla="*/ 2147483646 h 53"/>
              <a:gd name="T78" fmla="*/ 2147483646 w 54"/>
              <a:gd name="T79" fmla="*/ 2147483646 h 53"/>
              <a:gd name="T80" fmla="*/ 2147483646 w 54"/>
              <a:gd name="T81" fmla="*/ 2147483646 h 53"/>
              <a:gd name="T82" fmla="*/ 2147483646 w 54"/>
              <a:gd name="T83" fmla="*/ 2147483646 h 53"/>
              <a:gd name="T84" fmla="*/ 2147483646 w 54"/>
              <a:gd name="T85" fmla="*/ 2147483646 h 53"/>
              <a:gd name="T86" fmla="*/ 2147483646 w 54"/>
              <a:gd name="T87" fmla="*/ 2147483646 h 53"/>
              <a:gd name="T88" fmla="*/ 2147483646 w 54"/>
              <a:gd name="T89" fmla="*/ 2147483646 h 53"/>
              <a:gd name="T90" fmla="*/ 2147483646 w 54"/>
              <a:gd name="T91" fmla="*/ 2147483646 h 53"/>
              <a:gd name="T92" fmla="*/ 2147483646 w 54"/>
              <a:gd name="T93" fmla="*/ 2147483646 h 53"/>
              <a:gd name="T94" fmla="*/ 2147483646 w 54"/>
              <a:gd name="T95" fmla="*/ 2147483646 h 53"/>
              <a:gd name="T96" fmla="*/ 2147483646 w 54"/>
              <a:gd name="T97" fmla="*/ 2147483646 h 53"/>
              <a:gd name="T98" fmla="*/ 2147483646 w 54"/>
              <a:gd name="T99" fmla="*/ 2147483646 h 53"/>
              <a:gd name="T100" fmla="*/ 2147483646 w 54"/>
              <a:gd name="T101" fmla="*/ 2147483646 h 53"/>
              <a:gd name="T102" fmla="*/ 2147483646 w 54"/>
              <a:gd name="T103" fmla="*/ 2147483646 h 53"/>
              <a:gd name="T104" fmla="*/ 2147483646 w 54"/>
              <a:gd name="T105" fmla="*/ 2147483646 h 53"/>
              <a:gd name="T106" fmla="*/ 2147483646 w 54"/>
              <a:gd name="T107" fmla="*/ 2147483646 h 53"/>
              <a:gd name="T108" fmla="*/ 2147483646 w 54"/>
              <a:gd name="T109" fmla="*/ 2147483646 h 53"/>
              <a:gd name="T110" fmla="*/ 0 w 54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4" y="7"/>
                </a:lnTo>
                <a:lnTo>
                  <a:pt x="15" y="5"/>
                </a:lnTo>
                <a:lnTo>
                  <a:pt x="16" y="5"/>
                </a:lnTo>
                <a:lnTo>
                  <a:pt x="18" y="4"/>
                </a:lnTo>
                <a:lnTo>
                  <a:pt x="19" y="3"/>
                </a:lnTo>
                <a:lnTo>
                  <a:pt x="20" y="3"/>
                </a:lnTo>
                <a:lnTo>
                  <a:pt x="22" y="3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7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39" y="5"/>
                </a:lnTo>
                <a:lnTo>
                  <a:pt x="40" y="7"/>
                </a:lnTo>
                <a:lnTo>
                  <a:pt x="42" y="8"/>
                </a:lnTo>
                <a:lnTo>
                  <a:pt x="43" y="8"/>
                </a:lnTo>
                <a:lnTo>
                  <a:pt x="44" y="9"/>
                </a:lnTo>
                <a:lnTo>
                  <a:pt x="46" y="11"/>
                </a:lnTo>
                <a:lnTo>
                  <a:pt x="47" y="12"/>
                </a:lnTo>
                <a:lnTo>
                  <a:pt x="47" y="13"/>
                </a:lnTo>
                <a:lnTo>
                  <a:pt x="48" y="15"/>
                </a:lnTo>
                <a:lnTo>
                  <a:pt x="50" y="16"/>
                </a:lnTo>
                <a:lnTo>
                  <a:pt x="50" y="17"/>
                </a:lnTo>
                <a:lnTo>
                  <a:pt x="51" y="19"/>
                </a:lnTo>
                <a:lnTo>
                  <a:pt x="51" y="20"/>
                </a:lnTo>
                <a:lnTo>
                  <a:pt x="52" y="21"/>
                </a:lnTo>
                <a:lnTo>
                  <a:pt x="52" y="23"/>
                </a:lnTo>
                <a:lnTo>
                  <a:pt x="52" y="24"/>
                </a:lnTo>
                <a:lnTo>
                  <a:pt x="54" y="25"/>
                </a:lnTo>
                <a:lnTo>
                  <a:pt x="54" y="28"/>
                </a:lnTo>
                <a:lnTo>
                  <a:pt x="54" y="29"/>
                </a:lnTo>
                <a:lnTo>
                  <a:pt x="54" y="31"/>
                </a:lnTo>
                <a:lnTo>
                  <a:pt x="54" y="32"/>
                </a:lnTo>
                <a:lnTo>
                  <a:pt x="54" y="21"/>
                </a:lnTo>
                <a:lnTo>
                  <a:pt x="54" y="23"/>
                </a:lnTo>
                <a:lnTo>
                  <a:pt x="54" y="24"/>
                </a:lnTo>
                <a:lnTo>
                  <a:pt x="54" y="27"/>
                </a:lnTo>
                <a:lnTo>
                  <a:pt x="54" y="28"/>
                </a:lnTo>
                <a:lnTo>
                  <a:pt x="52" y="29"/>
                </a:lnTo>
                <a:lnTo>
                  <a:pt x="52" y="31"/>
                </a:lnTo>
                <a:lnTo>
                  <a:pt x="52" y="32"/>
                </a:lnTo>
                <a:lnTo>
                  <a:pt x="51" y="33"/>
                </a:lnTo>
                <a:lnTo>
                  <a:pt x="51" y="35"/>
                </a:lnTo>
                <a:lnTo>
                  <a:pt x="50" y="36"/>
                </a:lnTo>
                <a:lnTo>
                  <a:pt x="50" y="37"/>
                </a:lnTo>
                <a:lnTo>
                  <a:pt x="48" y="38"/>
                </a:lnTo>
                <a:lnTo>
                  <a:pt x="47" y="40"/>
                </a:lnTo>
                <a:lnTo>
                  <a:pt x="47" y="41"/>
                </a:lnTo>
                <a:lnTo>
                  <a:pt x="46" y="42"/>
                </a:lnTo>
                <a:lnTo>
                  <a:pt x="44" y="44"/>
                </a:lnTo>
                <a:lnTo>
                  <a:pt x="43" y="45"/>
                </a:lnTo>
                <a:lnTo>
                  <a:pt x="42" y="46"/>
                </a:lnTo>
                <a:lnTo>
                  <a:pt x="40" y="46"/>
                </a:lnTo>
                <a:lnTo>
                  <a:pt x="39" y="48"/>
                </a:lnTo>
                <a:lnTo>
                  <a:pt x="38" y="49"/>
                </a:lnTo>
                <a:lnTo>
                  <a:pt x="36" y="49"/>
                </a:lnTo>
                <a:lnTo>
                  <a:pt x="35" y="50"/>
                </a:lnTo>
                <a:lnTo>
                  <a:pt x="34" y="50"/>
                </a:lnTo>
                <a:lnTo>
                  <a:pt x="32" y="52"/>
                </a:lnTo>
                <a:lnTo>
                  <a:pt x="31" y="52"/>
                </a:lnTo>
                <a:lnTo>
                  <a:pt x="30" y="52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2"/>
                </a:lnTo>
                <a:lnTo>
                  <a:pt x="23" y="52"/>
                </a:lnTo>
                <a:lnTo>
                  <a:pt x="22" y="52"/>
                </a:lnTo>
                <a:lnTo>
                  <a:pt x="20" y="50"/>
                </a:lnTo>
                <a:lnTo>
                  <a:pt x="19" y="50"/>
                </a:lnTo>
                <a:lnTo>
                  <a:pt x="18" y="49"/>
                </a:lnTo>
                <a:lnTo>
                  <a:pt x="16" y="49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1" y="45"/>
                </a:lnTo>
                <a:lnTo>
                  <a:pt x="10" y="44"/>
                </a:lnTo>
                <a:lnTo>
                  <a:pt x="8" y="42"/>
                </a:lnTo>
                <a:lnTo>
                  <a:pt x="8" y="41"/>
                </a:lnTo>
                <a:lnTo>
                  <a:pt x="7" y="40"/>
                </a:lnTo>
                <a:lnTo>
                  <a:pt x="6" y="38"/>
                </a:lnTo>
                <a:lnTo>
                  <a:pt x="6" y="37"/>
                </a:lnTo>
                <a:lnTo>
                  <a:pt x="4" y="36"/>
                </a:lnTo>
                <a:lnTo>
                  <a:pt x="3" y="35"/>
                </a:lnTo>
                <a:lnTo>
                  <a:pt x="3" y="33"/>
                </a:lnTo>
                <a:lnTo>
                  <a:pt x="3" y="32"/>
                </a:lnTo>
                <a:lnTo>
                  <a:pt x="2" y="31"/>
                </a:lnTo>
                <a:lnTo>
                  <a:pt x="2" y="29"/>
                </a:lnTo>
                <a:lnTo>
                  <a:pt x="2" y="28"/>
                </a:lnTo>
                <a:lnTo>
                  <a:pt x="0" y="27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176" name="Rectangle 115">
            <a:extLst>
              <a:ext uri="{FF2B5EF4-FFF2-40B4-BE49-F238E27FC236}">
                <a16:creationId xmlns:a16="http://schemas.microsoft.com/office/drawing/2014/main" id="{D766708C-0DE3-BA4C-943E-1761A05AC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6189663"/>
            <a:ext cx="19781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Helvetica" pitchFamily="2" charset="0"/>
              </a:rPr>
              <a:t>(b) Detailed diagram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6177" name="AutoShape 119">
            <a:extLst>
              <a:ext uri="{FF2B5EF4-FFF2-40B4-BE49-F238E27FC236}">
                <a16:creationId xmlns:a16="http://schemas.microsoft.com/office/drawing/2014/main" id="{A57CA15B-FF2B-4C43-B77F-D2A170F3C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6313" y="539273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78" name="AutoShape 121">
            <a:extLst>
              <a:ext uri="{FF2B5EF4-FFF2-40B4-BE49-F238E27FC236}">
                <a16:creationId xmlns:a16="http://schemas.microsoft.com/office/drawing/2014/main" id="{71F650C4-6AA9-3644-A462-18084E744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850" y="4802189"/>
            <a:ext cx="596900" cy="4968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79" name="Title 1">
            <a:extLst>
              <a:ext uri="{FF2B5EF4-FFF2-40B4-BE49-F238E27FC236}">
                <a16:creationId xmlns:a16="http://schemas.microsoft.com/office/drawing/2014/main" id="{4B3594DB-A56B-3E4C-B317-03CF39B5F42A}"/>
              </a:ext>
            </a:extLst>
          </p:cNvPr>
          <p:cNvSpPr txBox="1">
            <a:spLocks/>
          </p:cNvSpPr>
          <p:nvPr/>
        </p:nvSpPr>
        <p:spPr bwMode="auto">
          <a:xfrm>
            <a:off x="914400" y="20638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 decomposed implementation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of the full-adder circuit</a:t>
            </a:r>
          </a:p>
        </p:txBody>
      </p:sp>
      <p:sp>
        <p:nvSpPr>
          <p:cNvPr id="46180" name="TextBox 125">
            <a:extLst>
              <a:ext uri="{FF2B5EF4-FFF2-40B4-BE49-F238E27FC236}">
                <a16:creationId xmlns:a16="http://schemas.microsoft.com/office/drawing/2014/main" id="{66021065-7C58-4242-9B86-59DB92B81C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3.4 from the textbook ]</a:t>
            </a:r>
          </a:p>
        </p:txBody>
      </p:sp>
      <p:sp>
        <p:nvSpPr>
          <p:cNvPr id="46181" name="Rectangle 1">
            <a:extLst>
              <a:ext uri="{FF2B5EF4-FFF2-40B4-BE49-F238E27FC236}">
                <a16:creationId xmlns:a16="http://schemas.microsoft.com/office/drawing/2014/main" id="{9D37491A-4448-5E49-B918-E7B90C281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8450" y="4213226"/>
            <a:ext cx="1428750" cy="2035175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82" name="Rectangle 1">
            <a:extLst>
              <a:ext uri="{FF2B5EF4-FFF2-40B4-BE49-F238E27FC236}">
                <a16:creationId xmlns:a16="http://schemas.microsoft.com/office/drawing/2014/main" id="{29F92C1F-2062-AA40-993F-46D8B6056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6275" y="3671888"/>
            <a:ext cx="1371600" cy="1890712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6183" name="TextBox 1">
            <a:extLst>
              <a:ext uri="{FF2B5EF4-FFF2-40B4-BE49-F238E27FC236}">
                <a16:creationId xmlns:a16="http://schemas.microsoft.com/office/drawing/2014/main" id="{BA3C7B0C-F753-3147-8B2C-467DF1097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9400" y="578485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HA</a:t>
            </a:r>
          </a:p>
        </p:txBody>
      </p:sp>
      <p:sp>
        <p:nvSpPr>
          <p:cNvPr id="46184" name="TextBox 110">
            <a:extLst>
              <a:ext uri="{FF2B5EF4-FFF2-40B4-BE49-F238E27FC236}">
                <a16:creationId xmlns:a16="http://schemas.microsoft.com/office/drawing/2014/main" id="{85A99C3A-E539-D14C-A9E5-14E40E331D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8813" y="5124451"/>
            <a:ext cx="628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HA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36">
            <a:extLst>
              <a:ext uri="{FF2B5EF4-FFF2-40B4-BE49-F238E27FC236}">
                <a16:creationId xmlns:a16="http://schemas.microsoft.com/office/drawing/2014/main" id="{25236CD0-F72D-6F42-93B3-B1D7D0FEB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7106" name="Rectangle 50">
            <a:extLst>
              <a:ext uri="{FF2B5EF4-FFF2-40B4-BE49-F238E27FC236}">
                <a16:creationId xmlns:a16="http://schemas.microsoft.com/office/drawing/2014/main" id="{89956CDF-096D-B04E-B06B-E49A15BB5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07" name="Rectangle 51">
            <a:extLst>
              <a:ext uri="{FF2B5EF4-FFF2-40B4-BE49-F238E27FC236}">
                <a16:creationId xmlns:a16="http://schemas.microsoft.com/office/drawing/2014/main" id="{55E0E7EF-3B2C-2144-A7DB-A4BE841CD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08" name="Rectangle 52">
            <a:extLst>
              <a:ext uri="{FF2B5EF4-FFF2-40B4-BE49-F238E27FC236}">
                <a16:creationId xmlns:a16="http://schemas.microsoft.com/office/drawing/2014/main" id="{55ACC208-211F-9441-A655-A16F6C2E2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09" name="Rectangle 53">
            <a:extLst>
              <a:ext uri="{FF2B5EF4-FFF2-40B4-BE49-F238E27FC236}">
                <a16:creationId xmlns:a16="http://schemas.microsoft.com/office/drawing/2014/main" id="{74831F55-3C74-9C4F-86A3-27C2B129E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0" name="Rectangle 54">
            <a:extLst>
              <a:ext uri="{FF2B5EF4-FFF2-40B4-BE49-F238E27FC236}">
                <a16:creationId xmlns:a16="http://schemas.microsoft.com/office/drawing/2014/main" id="{FD4E9BA3-FEFC-2744-8FF7-50EB27B63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1" name="Rectangle 55">
            <a:extLst>
              <a:ext uri="{FF2B5EF4-FFF2-40B4-BE49-F238E27FC236}">
                <a16:creationId xmlns:a16="http://schemas.microsoft.com/office/drawing/2014/main" id="{270CAB08-67EF-3C49-8693-3E36C7B9A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7112" name="Group 2">
            <a:extLst>
              <a:ext uri="{FF2B5EF4-FFF2-40B4-BE49-F238E27FC236}">
                <a16:creationId xmlns:a16="http://schemas.microsoft.com/office/drawing/2014/main" id="{A737E518-0566-374D-9D96-6E59C59FB8FC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47127" name="Rectangle 56">
              <a:extLst>
                <a:ext uri="{FF2B5EF4-FFF2-40B4-BE49-F238E27FC236}">
                  <a16:creationId xmlns:a16="http://schemas.microsoft.com/office/drawing/2014/main" id="{0F4D5693-2BCE-2D43-AF8E-1BC133DCD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8" name="Rectangle 57">
              <a:extLst>
                <a:ext uri="{FF2B5EF4-FFF2-40B4-BE49-F238E27FC236}">
                  <a16:creationId xmlns:a16="http://schemas.microsoft.com/office/drawing/2014/main" id="{E13B9837-7234-1247-998E-B7FF5D70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9" name="Rectangle 58">
              <a:extLst>
                <a:ext uri="{FF2B5EF4-FFF2-40B4-BE49-F238E27FC236}">
                  <a16:creationId xmlns:a16="http://schemas.microsoft.com/office/drawing/2014/main" id="{2329A0CF-A165-AF45-94CC-206D100FF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0" name="Rectangle 59">
              <a:extLst>
                <a:ext uri="{FF2B5EF4-FFF2-40B4-BE49-F238E27FC236}">
                  <a16:creationId xmlns:a16="http://schemas.microsoft.com/office/drawing/2014/main" id="{807AA513-2AC7-924F-A7E4-1A5C21960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7113" name="Group 3">
            <a:extLst>
              <a:ext uri="{FF2B5EF4-FFF2-40B4-BE49-F238E27FC236}">
                <a16:creationId xmlns:a16="http://schemas.microsoft.com/office/drawing/2014/main" id="{40B392CC-BD56-8D43-8A5A-E0D90B999BA6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47125" name="Rectangle 60">
              <a:extLst>
                <a:ext uri="{FF2B5EF4-FFF2-40B4-BE49-F238E27FC236}">
                  <a16:creationId xmlns:a16="http://schemas.microsoft.com/office/drawing/2014/main" id="{08325723-7D9F-DA4C-92E2-4C59532A5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96">
              <a:extLst>
                <a:ext uri="{FF2B5EF4-FFF2-40B4-BE49-F238E27FC236}">
                  <a16:creationId xmlns:a16="http://schemas.microsoft.com/office/drawing/2014/main" id="{884D3A00-A789-5F4C-A679-143BE6707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14" name="Title 1">
            <a:extLst>
              <a:ext uri="{FF2B5EF4-FFF2-40B4-BE49-F238E27FC236}">
                <a16:creationId xmlns:a16="http://schemas.microsoft.com/office/drawing/2014/main" id="{75FFEA36-8E17-E64B-969A-1DD4E496083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47115" name="Rectangle 1">
            <a:extLst>
              <a:ext uri="{FF2B5EF4-FFF2-40B4-BE49-F238E27FC236}">
                <a16:creationId xmlns:a16="http://schemas.microsoft.com/office/drawing/2014/main" id="{8515FF85-7D59-1642-BEF0-13CD218BA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7116" name="Straight Arrow Connector 6">
            <a:extLst>
              <a:ext uri="{FF2B5EF4-FFF2-40B4-BE49-F238E27FC236}">
                <a16:creationId xmlns:a16="http://schemas.microsoft.com/office/drawing/2014/main" id="{7ED376BF-771A-214D-BA22-2A887814B00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7" name="Straight Arrow Connector 53">
            <a:extLst>
              <a:ext uri="{FF2B5EF4-FFF2-40B4-BE49-F238E27FC236}">
                <a16:creationId xmlns:a16="http://schemas.microsoft.com/office/drawing/2014/main" id="{CF76ACCC-71BE-F146-9C48-612F8E66EA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8" name="Straight Arrow Connector 54">
            <a:extLst>
              <a:ext uri="{FF2B5EF4-FFF2-40B4-BE49-F238E27FC236}">
                <a16:creationId xmlns:a16="http://schemas.microsoft.com/office/drawing/2014/main" id="{03DC2306-E403-CF4D-9B6E-4374E0F7517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19" name="Straight Arrow Connector 55">
            <a:extLst>
              <a:ext uri="{FF2B5EF4-FFF2-40B4-BE49-F238E27FC236}">
                <a16:creationId xmlns:a16="http://schemas.microsoft.com/office/drawing/2014/main" id="{92D79D97-0CFB-CB42-B670-4D9C889EA89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120" name="Straight Arrow Connector 56">
            <a:extLst>
              <a:ext uri="{FF2B5EF4-FFF2-40B4-BE49-F238E27FC236}">
                <a16:creationId xmlns:a16="http://schemas.microsoft.com/office/drawing/2014/main" id="{A1E9DD43-B14C-AD46-AB1C-7EC11DD6718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47121" name="Group 8">
            <a:extLst>
              <a:ext uri="{FF2B5EF4-FFF2-40B4-BE49-F238E27FC236}">
                <a16:creationId xmlns:a16="http://schemas.microsoft.com/office/drawing/2014/main" id="{F070C3BA-5BB5-5040-BE62-9194AE5828B5}"/>
              </a:ext>
            </a:extLst>
          </p:cNvPr>
          <p:cNvGrpSpPr>
            <a:grpSpLocks/>
          </p:cNvGrpSpPr>
          <p:nvPr/>
        </p:nvGrpSpPr>
        <p:grpSpPr bwMode="auto">
          <a:xfrm>
            <a:off x="3576639" y="2692400"/>
            <a:ext cx="4002087" cy="1487488"/>
            <a:chOff x="533400" y="1600200"/>
            <a:chExt cx="8482860" cy="4577762"/>
          </a:xfrm>
        </p:grpSpPr>
        <p:pic>
          <p:nvPicPr>
            <p:cNvPr id="47122" name="Picture 2" descr="Screen shot 2013-10-02 at 3.27.17 PM.png">
              <a:extLst>
                <a:ext uri="{FF2B5EF4-FFF2-40B4-BE49-F238E27FC236}">
                  <a16:creationId xmlns:a16="http://schemas.microsoft.com/office/drawing/2014/main" id="{8F6F1F3F-300F-6F4E-80B5-1FF6386360E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1600200"/>
              <a:ext cx="6172200" cy="4577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3" name="Picture 5" descr="Screen shot 2013-10-02 at 3.41.08 PM.png">
              <a:extLst>
                <a:ext uri="{FF2B5EF4-FFF2-40B4-BE49-F238E27FC236}">
                  <a16:creationId xmlns:a16="http://schemas.microsoft.com/office/drawing/2014/main" id="{DC187B44-4908-AB43-AAA0-764CAF51695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2133601"/>
              <a:ext cx="2438400" cy="4981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7124" name="Picture 7" descr="Screen shot 2013-10-02 at 3.41.14 PM.png">
              <a:extLst>
                <a:ext uri="{FF2B5EF4-FFF2-40B4-BE49-F238E27FC236}">
                  <a16:creationId xmlns:a16="http://schemas.microsoft.com/office/drawing/2014/main" id="{9E602ACB-C741-124B-8A30-A6B72AD47C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20660" y="4468916"/>
              <a:ext cx="2895600" cy="506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36">
            <a:extLst>
              <a:ext uri="{FF2B5EF4-FFF2-40B4-BE49-F238E27FC236}">
                <a16:creationId xmlns:a16="http://schemas.microsoft.com/office/drawing/2014/main" id="{1FBF9F67-AC2E-8446-B403-2632C7C4D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8130" name="Rectangle 50">
            <a:extLst>
              <a:ext uri="{FF2B5EF4-FFF2-40B4-BE49-F238E27FC236}">
                <a16:creationId xmlns:a16="http://schemas.microsoft.com/office/drawing/2014/main" id="{AF8D97C2-F26C-714D-8DB4-B82BA2697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1" name="Rectangle 51">
            <a:extLst>
              <a:ext uri="{FF2B5EF4-FFF2-40B4-BE49-F238E27FC236}">
                <a16:creationId xmlns:a16="http://schemas.microsoft.com/office/drawing/2014/main" id="{379A2B52-8264-7E48-B3A8-05AF9092B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2" name="Rectangle 52">
            <a:extLst>
              <a:ext uri="{FF2B5EF4-FFF2-40B4-BE49-F238E27FC236}">
                <a16:creationId xmlns:a16="http://schemas.microsoft.com/office/drawing/2014/main" id="{E945EC2B-3DD5-F743-91B9-81BB51ADE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3" name="Rectangle 53">
            <a:extLst>
              <a:ext uri="{FF2B5EF4-FFF2-40B4-BE49-F238E27FC236}">
                <a16:creationId xmlns:a16="http://schemas.microsoft.com/office/drawing/2014/main" id="{01EFDD2B-B286-5C40-BC78-AFECB4CD6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4" name="Rectangle 54">
            <a:extLst>
              <a:ext uri="{FF2B5EF4-FFF2-40B4-BE49-F238E27FC236}">
                <a16:creationId xmlns:a16="http://schemas.microsoft.com/office/drawing/2014/main" id="{0AD51416-D2A9-EC4B-864F-835BB7BA3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8135" name="Rectangle 55">
            <a:extLst>
              <a:ext uri="{FF2B5EF4-FFF2-40B4-BE49-F238E27FC236}">
                <a16:creationId xmlns:a16="http://schemas.microsoft.com/office/drawing/2014/main" id="{A0CF1892-BFB4-0340-A2E8-4CD811CF8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8136" name="Group 2">
            <a:extLst>
              <a:ext uri="{FF2B5EF4-FFF2-40B4-BE49-F238E27FC236}">
                <a16:creationId xmlns:a16="http://schemas.microsoft.com/office/drawing/2014/main" id="{889CD786-9D4A-174C-830C-FEB96953EBE1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48147" name="Rectangle 56">
              <a:extLst>
                <a:ext uri="{FF2B5EF4-FFF2-40B4-BE49-F238E27FC236}">
                  <a16:creationId xmlns:a16="http://schemas.microsoft.com/office/drawing/2014/main" id="{13734156-F91A-4545-A8A0-04CEDF182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8" name="Rectangle 57">
              <a:extLst>
                <a:ext uri="{FF2B5EF4-FFF2-40B4-BE49-F238E27FC236}">
                  <a16:creationId xmlns:a16="http://schemas.microsoft.com/office/drawing/2014/main" id="{28B1206D-77B9-7542-B145-95615D531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9" name="Rectangle 58">
              <a:extLst>
                <a:ext uri="{FF2B5EF4-FFF2-40B4-BE49-F238E27FC236}">
                  <a16:creationId xmlns:a16="http://schemas.microsoft.com/office/drawing/2014/main" id="{4EB96CF9-C30A-E24D-9FF9-060239147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50" name="Rectangle 59">
              <a:extLst>
                <a:ext uri="{FF2B5EF4-FFF2-40B4-BE49-F238E27FC236}">
                  <a16:creationId xmlns:a16="http://schemas.microsoft.com/office/drawing/2014/main" id="{9FDEDE2E-62E5-4942-ADCF-E74E0B722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8137" name="Group 3">
            <a:extLst>
              <a:ext uri="{FF2B5EF4-FFF2-40B4-BE49-F238E27FC236}">
                <a16:creationId xmlns:a16="http://schemas.microsoft.com/office/drawing/2014/main" id="{4DCE73BB-AB8D-7C49-BEB6-FFB7DB55F2B3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48145" name="Rectangle 60">
              <a:extLst>
                <a:ext uri="{FF2B5EF4-FFF2-40B4-BE49-F238E27FC236}">
                  <a16:creationId xmlns:a16="http://schemas.microsoft.com/office/drawing/2014/main" id="{4F8291BB-1627-A94B-B1A8-AF26A61AB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8146" name="Rectangle 96">
              <a:extLst>
                <a:ext uri="{FF2B5EF4-FFF2-40B4-BE49-F238E27FC236}">
                  <a16:creationId xmlns:a16="http://schemas.microsoft.com/office/drawing/2014/main" id="{D636B204-3994-714A-8453-F0ACD1EC4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8138" name="Title 1">
            <a:extLst>
              <a:ext uri="{FF2B5EF4-FFF2-40B4-BE49-F238E27FC236}">
                <a16:creationId xmlns:a16="http://schemas.microsoft.com/office/drawing/2014/main" id="{7CA05C80-16BE-AA41-A3E6-2C4CE8E9EBE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48139" name="Rectangle 1">
            <a:extLst>
              <a:ext uri="{FF2B5EF4-FFF2-40B4-BE49-F238E27FC236}">
                <a16:creationId xmlns:a16="http://schemas.microsoft.com/office/drawing/2014/main" id="{6481D6F1-A8DC-9D4D-BD56-F8149E7E6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8140" name="Straight Arrow Connector 6">
            <a:extLst>
              <a:ext uri="{FF2B5EF4-FFF2-40B4-BE49-F238E27FC236}">
                <a16:creationId xmlns:a16="http://schemas.microsoft.com/office/drawing/2014/main" id="{C9D553DA-6A91-8645-BF10-6E7C2FAABBD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41" name="Straight Arrow Connector 53">
            <a:extLst>
              <a:ext uri="{FF2B5EF4-FFF2-40B4-BE49-F238E27FC236}">
                <a16:creationId xmlns:a16="http://schemas.microsoft.com/office/drawing/2014/main" id="{D204F7DC-9C8F-834B-A4E2-9CB3F3FC609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42" name="Straight Arrow Connector 54">
            <a:extLst>
              <a:ext uri="{FF2B5EF4-FFF2-40B4-BE49-F238E27FC236}">
                <a16:creationId xmlns:a16="http://schemas.microsoft.com/office/drawing/2014/main" id="{C2CFAE71-6A26-1B4A-8B97-DA97AC0A896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43" name="Straight Arrow Connector 55">
            <a:extLst>
              <a:ext uri="{FF2B5EF4-FFF2-40B4-BE49-F238E27FC236}">
                <a16:creationId xmlns:a16="http://schemas.microsoft.com/office/drawing/2014/main" id="{5594D4AB-5763-F340-B662-CA36BD0BC2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144" name="Straight Arrow Connector 56">
            <a:extLst>
              <a:ext uri="{FF2B5EF4-FFF2-40B4-BE49-F238E27FC236}">
                <a16:creationId xmlns:a16="http://schemas.microsoft.com/office/drawing/2014/main" id="{64241997-5146-1440-AF2B-6BB2C575F43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4F08B839-4F94-4F46-B56E-3417AA3D7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Today’s Lecture is About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Addition and Subtraction of 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FF0000"/>
                </a:solidFill>
              </a:rPr>
              <a:t>Signed</a:t>
            </a:r>
            <a:r>
              <a:rPr lang="en-US" altLang="en-US" sz="4000"/>
              <a:t> Numbers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Rectangle 36">
            <a:extLst>
              <a:ext uri="{FF2B5EF4-FFF2-40B4-BE49-F238E27FC236}">
                <a16:creationId xmlns:a16="http://schemas.microsoft.com/office/drawing/2014/main" id="{D93CD3C2-FF29-FA4E-9D3B-1D1F1F31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49154" name="Rectangle 50">
            <a:extLst>
              <a:ext uri="{FF2B5EF4-FFF2-40B4-BE49-F238E27FC236}">
                <a16:creationId xmlns:a16="http://schemas.microsoft.com/office/drawing/2014/main" id="{AF1D3382-BBB2-AC43-8492-FB63E3921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55" name="Rectangle 51">
            <a:extLst>
              <a:ext uri="{FF2B5EF4-FFF2-40B4-BE49-F238E27FC236}">
                <a16:creationId xmlns:a16="http://schemas.microsoft.com/office/drawing/2014/main" id="{82CB420D-17DD-344F-9633-BD1396B5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56" name="Rectangle 52">
            <a:extLst>
              <a:ext uri="{FF2B5EF4-FFF2-40B4-BE49-F238E27FC236}">
                <a16:creationId xmlns:a16="http://schemas.microsoft.com/office/drawing/2014/main" id="{4297E564-4008-C247-A62E-5F67618C0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57" name="Rectangle 53">
            <a:extLst>
              <a:ext uri="{FF2B5EF4-FFF2-40B4-BE49-F238E27FC236}">
                <a16:creationId xmlns:a16="http://schemas.microsoft.com/office/drawing/2014/main" id="{1FB01C42-7A7C-1249-B835-A22304B35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58" name="Rectangle 54">
            <a:extLst>
              <a:ext uri="{FF2B5EF4-FFF2-40B4-BE49-F238E27FC236}">
                <a16:creationId xmlns:a16="http://schemas.microsoft.com/office/drawing/2014/main" id="{543C846D-4F06-9D4D-8C41-81A9EBDBD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9159" name="Rectangle 55">
            <a:extLst>
              <a:ext uri="{FF2B5EF4-FFF2-40B4-BE49-F238E27FC236}">
                <a16:creationId xmlns:a16="http://schemas.microsoft.com/office/drawing/2014/main" id="{B7DAF47B-D3BB-C244-9BE9-596FD6B25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9160" name="Group 2">
            <a:extLst>
              <a:ext uri="{FF2B5EF4-FFF2-40B4-BE49-F238E27FC236}">
                <a16:creationId xmlns:a16="http://schemas.microsoft.com/office/drawing/2014/main" id="{742E52B7-F469-A045-BA56-DFB30F67AD80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49172" name="Rectangle 56">
              <a:extLst>
                <a:ext uri="{FF2B5EF4-FFF2-40B4-BE49-F238E27FC236}">
                  <a16:creationId xmlns:a16="http://schemas.microsoft.com/office/drawing/2014/main" id="{5389BDB8-72E8-3E41-BCC9-CB789AD18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3" name="Rectangle 57">
              <a:extLst>
                <a:ext uri="{FF2B5EF4-FFF2-40B4-BE49-F238E27FC236}">
                  <a16:creationId xmlns:a16="http://schemas.microsoft.com/office/drawing/2014/main" id="{5031BBF5-049D-7749-A666-A5B3622CF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4" name="Rectangle 58">
              <a:extLst>
                <a:ext uri="{FF2B5EF4-FFF2-40B4-BE49-F238E27FC236}">
                  <a16:creationId xmlns:a16="http://schemas.microsoft.com/office/drawing/2014/main" id="{9770AC06-0D8D-4943-AE4F-D5388FBB3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5" name="Rectangle 59">
              <a:extLst>
                <a:ext uri="{FF2B5EF4-FFF2-40B4-BE49-F238E27FC236}">
                  <a16:creationId xmlns:a16="http://schemas.microsoft.com/office/drawing/2014/main" id="{FE278C1B-E785-5B49-B872-9F3A1A508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49161" name="Group 3">
            <a:extLst>
              <a:ext uri="{FF2B5EF4-FFF2-40B4-BE49-F238E27FC236}">
                <a16:creationId xmlns:a16="http://schemas.microsoft.com/office/drawing/2014/main" id="{47B726F3-56FF-BE43-B095-A3CCF5085EC2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49170" name="Rectangle 60">
              <a:extLst>
                <a:ext uri="{FF2B5EF4-FFF2-40B4-BE49-F238E27FC236}">
                  <a16:creationId xmlns:a16="http://schemas.microsoft.com/office/drawing/2014/main" id="{C58A9E84-AB4B-8B43-BAB7-7F5DCCCF6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9171" name="Rectangle 96">
              <a:extLst>
                <a:ext uri="{FF2B5EF4-FFF2-40B4-BE49-F238E27FC236}">
                  <a16:creationId xmlns:a16="http://schemas.microsoft.com/office/drawing/2014/main" id="{18D842ED-7F9E-0848-BFEC-97A6F18D5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9162" name="Title 1">
            <a:extLst>
              <a:ext uri="{FF2B5EF4-FFF2-40B4-BE49-F238E27FC236}">
                <a16:creationId xmlns:a16="http://schemas.microsoft.com/office/drawing/2014/main" id="{89383E66-752C-F64C-80E0-DF679997819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49163" name="Rectangle 1">
            <a:extLst>
              <a:ext uri="{FF2B5EF4-FFF2-40B4-BE49-F238E27FC236}">
                <a16:creationId xmlns:a16="http://schemas.microsoft.com/office/drawing/2014/main" id="{039FB69C-661A-4645-80DF-50277E623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49164" name="Straight Arrow Connector 6">
            <a:extLst>
              <a:ext uri="{FF2B5EF4-FFF2-40B4-BE49-F238E27FC236}">
                <a16:creationId xmlns:a16="http://schemas.microsoft.com/office/drawing/2014/main" id="{04BA3104-EF54-2A47-88FD-8E26616D289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5" name="Straight Arrow Connector 53">
            <a:extLst>
              <a:ext uri="{FF2B5EF4-FFF2-40B4-BE49-F238E27FC236}">
                <a16:creationId xmlns:a16="http://schemas.microsoft.com/office/drawing/2014/main" id="{5EFE6234-1A26-AF47-908E-B99395787EB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6" name="Straight Arrow Connector 54">
            <a:extLst>
              <a:ext uri="{FF2B5EF4-FFF2-40B4-BE49-F238E27FC236}">
                <a16:creationId xmlns:a16="http://schemas.microsoft.com/office/drawing/2014/main" id="{DC7F0545-44FE-5F43-B380-61A25CD70B6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7" name="Straight Arrow Connector 55">
            <a:extLst>
              <a:ext uri="{FF2B5EF4-FFF2-40B4-BE49-F238E27FC236}">
                <a16:creationId xmlns:a16="http://schemas.microsoft.com/office/drawing/2014/main" id="{62990B3E-B666-DF4C-8671-8EE941FF3D4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9168" name="Straight Arrow Connector 56">
            <a:extLst>
              <a:ext uri="{FF2B5EF4-FFF2-40B4-BE49-F238E27FC236}">
                <a16:creationId xmlns:a16="http://schemas.microsoft.com/office/drawing/2014/main" id="{282D573D-D515-0841-A85C-83E245684B1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9169" name="Picture 2">
            <a:extLst>
              <a:ext uri="{FF2B5EF4-FFF2-40B4-BE49-F238E27FC236}">
                <a16:creationId xmlns:a16="http://schemas.microsoft.com/office/drawing/2014/main" id="{019A0044-BB37-184B-B815-22026FF41D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0114" y="2646364"/>
            <a:ext cx="4179887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36">
            <a:extLst>
              <a:ext uri="{FF2B5EF4-FFF2-40B4-BE49-F238E27FC236}">
                <a16:creationId xmlns:a16="http://schemas.microsoft.com/office/drawing/2014/main" id="{E821B85F-9855-DA4C-9E6C-24C219C65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0178" name="Rectangle 50">
            <a:extLst>
              <a:ext uri="{FF2B5EF4-FFF2-40B4-BE49-F238E27FC236}">
                <a16:creationId xmlns:a16="http://schemas.microsoft.com/office/drawing/2014/main" id="{923B7D41-514F-5D45-B719-7808E20D2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79" name="Rectangle 51">
            <a:extLst>
              <a:ext uri="{FF2B5EF4-FFF2-40B4-BE49-F238E27FC236}">
                <a16:creationId xmlns:a16="http://schemas.microsoft.com/office/drawing/2014/main" id="{6E28EDD8-2BCB-044A-9BDA-F4D0D0B93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0" name="Rectangle 52">
            <a:extLst>
              <a:ext uri="{FF2B5EF4-FFF2-40B4-BE49-F238E27FC236}">
                <a16:creationId xmlns:a16="http://schemas.microsoft.com/office/drawing/2014/main" id="{CEBF6F63-BA37-B04E-8177-83CCADA62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1" name="Rectangle 53">
            <a:extLst>
              <a:ext uri="{FF2B5EF4-FFF2-40B4-BE49-F238E27FC236}">
                <a16:creationId xmlns:a16="http://schemas.microsoft.com/office/drawing/2014/main" id="{107CA8F9-6BA9-9245-A2E7-225747895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2" name="Rectangle 54">
            <a:extLst>
              <a:ext uri="{FF2B5EF4-FFF2-40B4-BE49-F238E27FC236}">
                <a16:creationId xmlns:a16="http://schemas.microsoft.com/office/drawing/2014/main" id="{3B0EB0A0-5354-5841-8642-6008194F4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0183" name="Rectangle 55">
            <a:extLst>
              <a:ext uri="{FF2B5EF4-FFF2-40B4-BE49-F238E27FC236}">
                <a16:creationId xmlns:a16="http://schemas.microsoft.com/office/drawing/2014/main" id="{5E9B53BC-8C28-544A-95C0-39A3668D6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0184" name="Group 2">
            <a:extLst>
              <a:ext uri="{FF2B5EF4-FFF2-40B4-BE49-F238E27FC236}">
                <a16:creationId xmlns:a16="http://schemas.microsoft.com/office/drawing/2014/main" id="{3F414CA4-CB08-1540-B493-A9B8FF6D6999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50195" name="Rectangle 56">
              <a:extLst>
                <a:ext uri="{FF2B5EF4-FFF2-40B4-BE49-F238E27FC236}">
                  <a16:creationId xmlns:a16="http://schemas.microsoft.com/office/drawing/2014/main" id="{87487CE1-4466-604D-8059-03FBD76FC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6" name="Rectangle 57">
              <a:extLst>
                <a:ext uri="{FF2B5EF4-FFF2-40B4-BE49-F238E27FC236}">
                  <a16:creationId xmlns:a16="http://schemas.microsoft.com/office/drawing/2014/main" id="{BEF3E093-051C-3740-BBD1-C183A4BEE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7" name="Rectangle 58">
              <a:extLst>
                <a:ext uri="{FF2B5EF4-FFF2-40B4-BE49-F238E27FC236}">
                  <a16:creationId xmlns:a16="http://schemas.microsoft.com/office/drawing/2014/main" id="{4ADC0590-6A9C-7D4F-9C83-FA4891DFF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8" name="Rectangle 59">
              <a:extLst>
                <a:ext uri="{FF2B5EF4-FFF2-40B4-BE49-F238E27FC236}">
                  <a16:creationId xmlns:a16="http://schemas.microsoft.com/office/drawing/2014/main" id="{A683AE47-FEF6-3A43-BCD4-5AF3A7631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0185" name="Group 3">
            <a:extLst>
              <a:ext uri="{FF2B5EF4-FFF2-40B4-BE49-F238E27FC236}">
                <a16:creationId xmlns:a16="http://schemas.microsoft.com/office/drawing/2014/main" id="{4A6BED39-9AB7-9246-9031-086EA25DF84F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50193" name="Rectangle 60">
              <a:extLst>
                <a:ext uri="{FF2B5EF4-FFF2-40B4-BE49-F238E27FC236}">
                  <a16:creationId xmlns:a16="http://schemas.microsoft.com/office/drawing/2014/main" id="{56B79CB7-B032-7949-978C-4432B5753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194" name="Rectangle 96">
              <a:extLst>
                <a:ext uri="{FF2B5EF4-FFF2-40B4-BE49-F238E27FC236}">
                  <a16:creationId xmlns:a16="http://schemas.microsoft.com/office/drawing/2014/main" id="{171EC6D8-C738-D443-8D8D-2F508F91B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0186" name="Title 1">
            <a:extLst>
              <a:ext uri="{FF2B5EF4-FFF2-40B4-BE49-F238E27FC236}">
                <a16:creationId xmlns:a16="http://schemas.microsoft.com/office/drawing/2014/main" id="{734AE68C-E070-B243-92BC-9E313FA150E2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50187" name="Rectangle 1">
            <a:extLst>
              <a:ext uri="{FF2B5EF4-FFF2-40B4-BE49-F238E27FC236}">
                <a16:creationId xmlns:a16="http://schemas.microsoft.com/office/drawing/2014/main" id="{46E97946-9B72-844D-BC6F-53707849C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0188" name="Straight Arrow Connector 6">
            <a:extLst>
              <a:ext uri="{FF2B5EF4-FFF2-40B4-BE49-F238E27FC236}">
                <a16:creationId xmlns:a16="http://schemas.microsoft.com/office/drawing/2014/main" id="{2F32BC9F-F544-A548-9682-88AE79B2DA6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89" name="Straight Arrow Connector 53">
            <a:extLst>
              <a:ext uri="{FF2B5EF4-FFF2-40B4-BE49-F238E27FC236}">
                <a16:creationId xmlns:a16="http://schemas.microsoft.com/office/drawing/2014/main" id="{2D7C7979-A776-5D4E-B68D-4546EA02916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0" name="Straight Arrow Connector 54">
            <a:extLst>
              <a:ext uri="{FF2B5EF4-FFF2-40B4-BE49-F238E27FC236}">
                <a16:creationId xmlns:a16="http://schemas.microsoft.com/office/drawing/2014/main" id="{B5DECF06-F703-224F-A170-39409B4CC0D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1" name="Straight Arrow Connector 55">
            <a:extLst>
              <a:ext uri="{FF2B5EF4-FFF2-40B4-BE49-F238E27FC236}">
                <a16:creationId xmlns:a16="http://schemas.microsoft.com/office/drawing/2014/main" id="{62BF187D-3C40-9F42-BAAF-06BF02AB88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0192" name="Straight Arrow Connector 56">
            <a:extLst>
              <a:ext uri="{FF2B5EF4-FFF2-40B4-BE49-F238E27FC236}">
                <a16:creationId xmlns:a16="http://schemas.microsoft.com/office/drawing/2014/main" id="{E315B016-FE85-A84E-A1CD-D22F7F38E7E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Rectangle 23">
            <a:extLst>
              <a:ext uri="{FF2B5EF4-FFF2-40B4-BE49-F238E27FC236}">
                <a16:creationId xmlns:a16="http://schemas.microsoft.com/office/drawing/2014/main" id="{D7E95ECE-BE25-4241-8805-7A5695002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238" y="3198813"/>
            <a:ext cx="906462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02" name="Freeform 24">
            <a:extLst>
              <a:ext uri="{FF2B5EF4-FFF2-40B4-BE49-F238E27FC236}">
                <a16:creationId xmlns:a16="http://schemas.microsoft.com/office/drawing/2014/main" id="{3C1CA9AC-A9CB-E245-953D-0E69FD8767BB}"/>
              </a:ext>
            </a:extLst>
          </p:cNvPr>
          <p:cNvSpPr>
            <a:spLocks/>
          </p:cNvSpPr>
          <p:nvPr/>
        </p:nvSpPr>
        <p:spPr bwMode="auto">
          <a:xfrm>
            <a:off x="3276601" y="3325813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3" name="Line 25">
            <a:extLst>
              <a:ext uri="{FF2B5EF4-FFF2-40B4-BE49-F238E27FC236}">
                <a16:creationId xmlns:a16="http://schemas.microsoft.com/office/drawing/2014/main" id="{17A1779F-86B4-2744-8B3E-C5CF6C2602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346451"/>
            <a:ext cx="785812" cy="17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Freeform 26">
            <a:extLst>
              <a:ext uri="{FF2B5EF4-FFF2-40B4-BE49-F238E27FC236}">
                <a16:creationId xmlns:a16="http://schemas.microsoft.com/office/drawing/2014/main" id="{C488AC17-E0B4-E948-AA16-08FA312D68C2}"/>
              </a:ext>
            </a:extLst>
          </p:cNvPr>
          <p:cNvSpPr>
            <a:spLocks/>
          </p:cNvSpPr>
          <p:nvPr/>
        </p:nvSpPr>
        <p:spPr bwMode="auto">
          <a:xfrm>
            <a:off x="3276601" y="3621088"/>
            <a:ext cx="125413" cy="42862"/>
          </a:xfrm>
          <a:custGeom>
            <a:avLst/>
            <a:gdLst>
              <a:gd name="T0" fmla="*/ 0 w 160"/>
              <a:gd name="T1" fmla="*/ 2147483646 h 54"/>
              <a:gd name="T2" fmla="*/ 2147483646 w 160"/>
              <a:gd name="T3" fmla="*/ 2147483646 h 54"/>
              <a:gd name="T4" fmla="*/ 0 w 160"/>
              <a:gd name="T5" fmla="*/ 0 h 54"/>
              <a:gd name="T6" fmla="*/ 0 w 160"/>
              <a:gd name="T7" fmla="*/ 2147483646 h 54"/>
              <a:gd name="T8" fmla="*/ 0 w 160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0"/>
              <a:gd name="T16" fmla="*/ 0 h 54"/>
              <a:gd name="T17" fmla="*/ 160 w 160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0" h="54">
                <a:moveTo>
                  <a:pt x="0" y="54"/>
                </a:moveTo>
                <a:lnTo>
                  <a:pt x="160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5" name="Line 27">
            <a:extLst>
              <a:ext uri="{FF2B5EF4-FFF2-40B4-BE49-F238E27FC236}">
                <a16:creationId xmlns:a16="http://schemas.microsoft.com/office/drawing/2014/main" id="{B9234BCB-57B1-EC48-8BF7-D189CD8FC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3" y="3641725"/>
            <a:ext cx="785812" cy="6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Freeform 28">
            <a:extLst>
              <a:ext uri="{FF2B5EF4-FFF2-40B4-BE49-F238E27FC236}">
                <a16:creationId xmlns:a16="http://schemas.microsoft.com/office/drawing/2014/main" id="{FD056758-B37A-5745-9AD3-64B352929BE4}"/>
              </a:ext>
            </a:extLst>
          </p:cNvPr>
          <p:cNvSpPr>
            <a:spLocks/>
          </p:cNvSpPr>
          <p:nvPr/>
        </p:nvSpPr>
        <p:spPr bwMode="auto">
          <a:xfrm>
            <a:off x="5068888" y="3325813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07" name="Line 29">
            <a:extLst>
              <a:ext uri="{FF2B5EF4-FFF2-40B4-BE49-F238E27FC236}">
                <a16:creationId xmlns:a16="http://schemas.microsoft.com/office/drawing/2014/main" id="{3F1CCCCC-1A47-864C-AACC-CEEAE10722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346450"/>
            <a:ext cx="717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8" name="Line 30">
            <a:extLst>
              <a:ext uri="{FF2B5EF4-FFF2-40B4-BE49-F238E27FC236}">
                <a16:creationId xmlns:a16="http://schemas.microsoft.com/office/drawing/2014/main" id="{B89E91A7-49E9-E646-9EF2-FEFB9019BBF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30700" y="3641725"/>
            <a:ext cx="23828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9" name="Rectangle 31">
            <a:extLst>
              <a:ext uri="{FF2B5EF4-FFF2-40B4-BE49-F238E27FC236}">
                <a16:creationId xmlns:a16="http://schemas.microsoft.com/office/drawing/2014/main" id="{5BE55D8C-70B5-2C4F-8A9A-5F6710C3B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6526" y="2903538"/>
            <a:ext cx="906463" cy="590550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1210" name="Freeform 32">
            <a:extLst>
              <a:ext uri="{FF2B5EF4-FFF2-40B4-BE49-F238E27FC236}">
                <a16:creationId xmlns:a16="http://schemas.microsoft.com/office/drawing/2014/main" id="{78C2088E-901F-2C4A-95FB-4CA3556453DF}"/>
              </a:ext>
            </a:extLst>
          </p:cNvPr>
          <p:cNvSpPr>
            <a:spLocks/>
          </p:cNvSpPr>
          <p:nvPr/>
        </p:nvSpPr>
        <p:spPr bwMode="auto">
          <a:xfrm>
            <a:off x="5068888" y="3030538"/>
            <a:ext cx="127000" cy="42862"/>
          </a:xfrm>
          <a:custGeom>
            <a:avLst/>
            <a:gdLst>
              <a:gd name="T0" fmla="*/ 0 w 159"/>
              <a:gd name="T1" fmla="*/ 2147483646 h 54"/>
              <a:gd name="T2" fmla="*/ 2147483646 w 159"/>
              <a:gd name="T3" fmla="*/ 2147483646 h 54"/>
              <a:gd name="T4" fmla="*/ 0 w 159"/>
              <a:gd name="T5" fmla="*/ 0 h 54"/>
              <a:gd name="T6" fmla="*/ 0 w 159"/>
              <a:gd name="T7" fmla="*/ 2147483646 h 54"/>
              <a:gd name="T8" fmla="*/ 0 w 159"/>
              <a:gd name="T9" fmla="*/ 2147483646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54"/>
              <a:gd name="T17" fmla="*/ 159 w 159"/>
              <a:gd name="T18" fmla="*/ 54 h 5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54">
                <a:moveTo>
                  <a:pt x="0" y="54"/>
                </a:moveTo>
                <a:lnTo>
                  <a:pt x="159" y="27"/>
                </a:lnTo>
                <a:lnTo>
                  <a:pt x="0" y="0"/>
                </a:lnTo>
                <a:lnTo>
                  <a:pt x="0" y="27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1" name="Line 33">
            <a:extLst>
              <a:ext uri="{FF2B5EF4-FFF2-40B4-BE49-F238E27FC236}">
                <a16:creationId xmlns:a16="http://schemas.microsoft.com/office/drawing/2014/main" id="{057EEDF3-CD6B-C74A-AAC6-447573A983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68564" y="3051176"/>
            <a:ext cx="2579687" cy="28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2" name="Line 34">
            <a:extLst>
              <a:ext uri="{FF2B5EF4-FFF2-40B4-BE49-F238E27FC236}">
                <a16:creationId xmlns:a16="http://schemas.microsoft.com/office/drawing/2014/main" id="{CF1AC5F1-D84F-7F43-B087-006E79DDA71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22988" y="3052763"/>
            <a:ext cx="16954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3" name="Line 35">
            <a:extLst>
              <a:ext uri="{FF2B5EF4-FFF2-40B4-BE49-F238E27FC236}">
                <a16:creationId xmlns:a16="http://schemas.microsoft.com/office/drawing/2014/main" id="{9DC9157D-62C0-2A41-8F06-89F7ACFC116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22988" y="3346450"/>
            <a:ext cx="590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4" name="Rectangle 36">
            <a:extLst>
              <a:ext uri="{FF2B5EF4-FFF2-40B4-BE49-F238E27FC236}">
                <a16:creationId xmlns:a16="http://schemas.microsoft.com/office/drawing/2014/main" id="{099E2AEB-1234-9544-AA79-142B0207D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0151" y="340201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15" name="Line 37">
            <a:extLst>
              <a:ext uri="{FF2B5EF4-FFF2-40B4-BE49-F238E27FC236}">
                <a16:creationId xmlns:a16="http://schemas.microsoft.com/office/drawing/2014/main" id="{9F081B06-0F06-CA45-9C0D-71CBA5EE75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346450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6" name="Line 38">
            <a:extLst>
              <a:ext uri="{FF2B5EF4-FFF2-40B4-BE49-F238E27FC236}">
                <a16:creationId xmlns:a16="http://schemas.microsoft.com/office/drawing/2014/main" id="{83E2E1FF-F5FD-6E4A-8F7F-3ADF26CBEA8A}"/>
              </a:ext>
            </a:extLst>
          </p:cNvPr>
          <p:cNvSpPr>
            <a:spLocks noChangeShapeType="1"/>
          </p:cNvSpPr>
          <p:nvPr/>
        </p:nvSpPr>
        <p:spPr bwMode="auto">
          <a:xfrm>
            <a:off x="6713538" y="3641725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7" name="Freeform 40">
            <a:extLst>
              <a:ext uri="{FF2B5EF4-FFF2-40B4-BE49-F238E27FC236}">
                <a16:creationId xmlns:a16="http://schemas.microsoft.com/office/drawing/2014/main" id="{E048E5F5-3DE5-8243-8DD0-1745D397C308}"/>
              </a:ext>
            </a:extLst>
          </p:cNvPr>
          <p:cNvSpPr>
            <a:spLocks/>
          </p:cNvSpPr>
          <p:nvPr/>
        </p:nvSpPr>
        <p:spPr bwMode="auto">
          <a:xfrm>
            <a:off x="6992939" y="3244851"/>
            <a:ext cx="631825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0"/>
                </a:moveTo>
                <a:lnTo>
                  <a:pt x="30" y="0"/>
                </a:lnTo>
                <a:lnTo>
                  <a:pt x="59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3" y="1"/>
                </a:lnTo>
                <a:lnTo>
                  <a:pt x="265" y="1"/>
                </a:lnTo>
                <a:lnTo>
                  <a:pt x="276" y="1"/>
                </a:lnTo>
                <a:lnTo>
                  <a:pt x="287" y="1"/>
                </a:lnTo>
                <a:lnTo>
                  <a:pt x="296" y="1"/>
                </a:lnTo>
                <a:lnTo>
                  <a:pt x="304" y="1"/>
                </a:lnTo>
                <a:lnTo>
                  <a:pt x="311" y="1"/>
                </a:lnTo>
                <a:lnTo>
                  <a:pt x="317" y="1"/>
                </a:lnTo>
                <a:lnTo>
                  <a:pt x="322" y="1"/>
                </a:lnTo>
                <a:lnTo>
                  <a:pt x="328" y="1"/>
                </a:lnTo>
                <a:lnTo>
                  <a:pt x="332" y="1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3"/>
                </a:lnTo>
                <a:lnTo>
                  <a:pt x="358" y="3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4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5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8" y="8"/>
                </a:lnTo>
                <a:lnTo>
                  <a:pt x="410" y="8"/>
                </a:lnTo>
                <a:lnTo>
                  <a:pt x="412" y="8"/>
                </a:lnTo>
                <a:lnTo>
                  <a:pt x="413" y="8"/>
                </a:lnTo>
                <a:lnTo>
                  <a:pt x="415" y="9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1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39" y="15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7"/>
                </a:lnTo>
                <a:lnTo>
                  <a:pt x="450" y="17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1"/>
                </a:lnTo>
                <a:lnTo>
                  <a:pt x="465" y="21"/>
                </a:lnTo>
                <a:lnTo>
                  <a:pt x="466" y="23"/>
                </a:lnTo>
                <a:lnTo>
                  <a:pt x="467" y="23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5"/>
                </a:lnTo>
                <a:lnTo>
                  <a:pt x="478" y="27"/>
                </a:lnTo>
                <a:lnTo>
                  <a:pt x="479" y="27"/>
                </a:lnTo>
                <a:lnTo>
                  <a:pt x="481" y="27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1"/>
                </a:lnTo>
                <a:lnTo>
                  <a:pt x="489" y="31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4" y="33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1" y="37"/>
                </a:lnTo>
                <a:lnTo>
                  <a:pt x="503" y="37"/>
                </a:lnTo>
                <a:lnTo>
                  <a:pt x="505" y="39"/>
                </a:lnTo>
                <a:lnTo>
                  <a:pt x="507" y="40"/>
                </a:lnTo>
                <a:lnTo>
                  <a:pt x="510" y="41"/>
                </a:lnTo>
                <a:lnTo>
                  <a:pt x="511" y="41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5"/>
                </a:lnTo>
                <a:lnTo>
                  <a:pt x="519" y="45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9"/>
                </a:lnTo>
                <a:lnTo>
                  <a:pt x="526" y="49"/>
                </a:lnTo>
                <a:lnTo>
                  <a:pt x="527" y="51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3"/>
                </a:lnTo>
                <a:lnTo>
                  <a:pt x="534" y="53"/>
                </a:lnTo>
                <a:lnTo>
                  <a:pt x="534" y="55"/>
                </a:lnTo>
                <a:lnTo>
                  <a:pt x="535" y="55"/>
                </a:lnTo>
                <a:lnTo>
                  <a:pt x="536" y="56"/>
                </a:lnTo>
                <a:lnTo>
                  <a:pt x="538" y="56"/>
                </a:lnTo>
                <a:lnTo>
                  <a:pt x="539" y="57"/>
                </a:lnTo>
                <a:lnTo>
                  <a:pt x="540" y="57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1"/>
                </a:lnTo>
                <a:lnTo>
                  <a:pt x="548" y="63"/>
                </a:lnTo>
                <a:lnTo>
                  <a:pt x="551" y="63"/>
                </a:lnTo>
                <a:lnTo>
                  <a:pt x="552" y="64"/>
                </a:lnTo>
                <a:lnTo>
                  <a:pt x="554" y="65"/>
                </a:lnTo>
                <a:lnTo>
                  <a:pt x="556" y="66"/>
                </a:lnTo>
                <a:lnTo>
                  <a:pt x="558" y="66"/>
                </a:lnTo>
                <a:lnTo>
                  <a:pt x="559" y="68"/>
                </a:lnTo>
                <a:lnTo>
                  <a:pt x="560" y="68"/>
                </a:lnTo>
                <a:lnTo>
                  <a:pt x="562" y="69"/>
                </a:lnTo>
                <a:lnTo>
                  <a:pt x="563" y="69"/>
                </a:lnTo>
                <a:lnTo>
                  <a:pt x="563" y="70"/>
                </a:lnTo>
                <a:lnTo>
                  <a:pt x="564" y="70"/>
                </a:lnTo>
                <a:lnTo>
                  <a:pt x="566" y="72"/>
                </a:lnTo>
                <a:lnTo>
                  <a:pt x="567" y="72"/>
                </a:lnTo>
                <a:lnTo>
                  <a:pt x="567" y="73"/>
                </a:lnTo>
                <a:lnTo>
                  <a:pt x="568" y="73"/>
                </a:lnTo>
                <a:lnTo>
                  <a:pt x="570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6"/>
                </a:lnTo>
                <a:lnTo>
                  <a:pt x="574" y="76"/>
                </a:lnTo>
                <a:lnTo>
                  <a:pt x="575" y="77"/>
                </a:lnTo>
                <a:lnTo>
                  <a:pt x="576" y="78"/>
                </a:lnTo>
                <a:lnTo>
                  <a:pt x="578" y="78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2" y="82"/>
                </a:lnTo>
                <a:lnTo>
                  <a:pt x="583" y="82"/>
                </a:lnTo>
                <a:lnTo>
                  <a:pt x="586" y="84"/>
                </a:lnTo>
                <a:lnTo>
                  <a:pt x="587" y="85"/>
                </a:lnTo>
                <a:lnTo>
                  <a:pt x="588" y="85"/>
                </a:lnTo>
                <a:lnTo>
                  <a:pt x="590" y="86"/>
                </a:lnTo>
                <a:lnTo>
                  <a:pt x="591" y="88"/>
                </a:lnTo>
                <a:lnTo>
                  <a:pt x="592" y="88"/>
                </a:lnTo>
                <a:lnTo>
                  <a:pt x="594" y="89"/>
                </a:lnTo>
                <a:lnTo>
                  <a:pt x="595" y="90"/>
                </a:lnTo>
                <a:lnTo>
                  <a:pt x="596" y="90"/>
                </a:lnTo>
                <a:lnTo>
                  <a:pt x="598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4"/>
                </a:lnTo>
                <a:lnTo>
                  <a:pt x="603" y="96"/>
                </a:lnTo>
                <a:lnTo>
                  <a:pt x="604" y="96"/>
                </a:lnTo>
                <a:lnTo>
                  <a:pt x="604" y="97"/>
                </a:lnTo>
                <a:lnTo>
                  <a:pt x="605" y="97"/>
                </a:lnTo>
                <a:lnTo>
                  <a:pt x="607" y="98"/>
                </a:lnTo>
                <a:lnTo>
                  <a:pt x="608" y="98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2"/>
                </a:lnTo>
                <a:lnTo>
                  <a:pt x="613" y="104"/>
                </a:lnTo>
                <a:lnTo>
                  <a:pt x="615" y="105"/>
                </a:lnTo>
                <a:lnTo>
                  <a:pt x="616" y="105"/>
                </a:lnTo>
                <a:lnTo>
                  <a:pt x="616" y="106"/>
                </a:lnTo>
                <a:lnTo>
                  <a:pt x="617" y="106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7" y="113"/>
                </a:lnTo>
                <a:lnTo>
                  <a:pt x="627" y="114"/>
                </a:lnTo>
                <a:lnTo>
                  <a:pt x="628" y="114"/>
                </a:lnTo>
                <a:lnTo>
                  <a:pt x="629" y="116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20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2"/>
                </a:lnTo>
                <a:lnTo>
                  <a:pt x="641" y="124"/>
                </a:lnTo>
                <a:lnTo>
                  <a:pt x="641" y="125"/>
                </a:lnTo>
                <a:lnTo>
                  <a:pt x="643" y="125"/>
                </a:lnTo>
                <a:lnTo>
                  <a:pt x="644" y="126"/>
                </a:lnTo>
                <a:lnTo>
                  <a:pt x="645" y="126"/>
                </a:lnTo>
                <a:lnTo>
                  <a:pt x="645" y="128"/>
                </a:lnTo>
                <a:lnTo>
                  <a:pt x="647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0"/>
                </a:lnTo>
                <a:lnTo>
                  <a:pt x="651" y="130"/>
                </a:lnTo>
                <a:lnTo>
                  <a:pt x="651" y="132"/>
                </a:lnTo>
                <a:lnTo>
                  <a:pt x="652" y="132"/>
                </a:lnTo>
                <a:lnTo>
                  <a:pt x="653" y="133"/>
                </a:lnTo>
                <a:lnTo>
                  <a:pt x="655" y="134"/>
                </a:lnTo>
                <a:lnTo>
                  <a:pt x="656" y="136"/>
                </a:lnTo>
                <a:lnTo>
                  <a:pt x="657" y="137"/>
                </a:lnTo>
                <a:lnTo>
                  <a:pt x="659" y="138"/>
                </a:lnTo>
                <a:lnTo>
                  <a:pt x="660" y="140"/>
                </a:lnTo>
                <a:lnTo>
                  <a:pt x="661" y="141"/>
                </a:lnTo>
                <a:lnTo>
                  <a:pt x="663" y="142"/>
                </a:lnTo>
                <a:lnTo>
                  <a:pt x="664" y="144"/>
                </a:lnTo>
                <a:lnTo>
                  <a:pt x="665" y="145"/>
                </a:lnTo>
                <a:lnTo>
                  <a:pt x="667" y="146"/>
                </a:lnTo>
                <a:lnTo>
                  <a:pt x="668" y="148"/>
                </a:lnTo>
                <a:lnTo>
                  <a:pt x="669" y="149"/>
                </a:lnTo>
                <a:lnTo>
                  <a:pt x="671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5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9" y="159"/>
                </a:lnTo>
                <a:lnTo>
                  <a:pt x="680" y="159"/>
                </a:lnTo>
                <a:lnTo>
                  <a:pt x="680" y="161"/>
                </a:lnTo>
                <a:lnTo>
                  <a:pt x="681" y="162"/>
                </a:lnTo>
                <a:lnTo>
                  <a:pt x="683" y="163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7" y="167"/>
                </a:lnTo>
                <a:lnTo>
                  <a:pt x="687" y="169"/>
                </a:lnTo>
                <a:lnTo>
                  <a:pt x="688" y="170"/>
                </a:lnTo>
                <a:lnTo>
                  <a:pt x="689" y="171"/>
                </a:lnTo>
                <a:lnTo>
                  <a:pt x="691" y="173"/>
                </a:lnTo>
                <a:lnTo>
                  <a:pt x="691" y="174"/>
                </a:lnTo>
                <a:lnTo>
                  <a:pt x="692" y="175"/>
                </a:lnTo>
                <a:lnTo>
                  <a:pt x="693" y="177"/>
                </a:lnTo>
                <a:lnTo>
                  <a:pt x="695" y="178"/>
                </a:lnTo>
                <a:lnTo>
                  <a:pt x="696" y="179"/>
                </a:lnTo>
                <a:lnTo>
                  <a:pt x="697" y="182"/>
                </a:lnTo>
                <a:lnTo>
                  <a:pt x="700" y="183"/>
                </a:lnTo>
                <a:lnTo>
                  <a:pt x="701" y="185"/>
                </a:lnTo>
                <a:lnTo>
                  <a:pt x="702" y="186"/>
                </a:lnTo>
                <a:lnTo>
                  <a:pt x="704" y="189"/>
                </a:lnTo>
                <a:lnTo>
                  <a:pt x="704" y="190"/>
                </a:lnTo>
                <a:lnTo>
                  <a:pt x="705" y="191"/>
                </a:lnTo>
                <a:lnTo>
                  <a:pt x="706" y="193"/>
                </a:lnTo>
                <a:lnTo>
                  <a:pt x="708" y="194"/>
                </a:lnTo>
                <a:lnTo>
                  <a:pt x="709" y="194"/>
                </a:lnTo>
                <a:lnTo>
                  <a:pt x="709" y="195"/>
                </a:lnTo>
                <a:lnTo>
                  <a:pt x="710" y="197"/>
                </a:lnTo>
                <a:lnTo>
                  <a:pt x="712" y="198"/>
                </a:lnTo>
                <a:lnTo>
                  <a:pt x="712" y="199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4" y="203"/>
                </a:lnTo>
                <a:lnTo>
                  <a:pt x="716" y="205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20" y="209"/>
                </a:lnTo>
                <a:lnTo>
                  <a:pt x="720" y="210"/>
                </a:lnTo>
                <a:lnTo>
                  <a:pt x="721" y="211"/>
                </a:lnTo>
                <a:lnTo>
                  <a:pt x="722" y="213"/>
                </a:lnTo>
                <a:lnTo>
                  <a:pt x="724" y="214"/>
                </a:lnTo>
                <a:lnTo>
                  <a:pt x="724" y="215"/>
                </a:lnTo>
                <a:lnTo>
                  <a:pt x="725" y="217"/>
                </a:lnTo>
                <a:lnTo>
                  <a:pt x="726" y="219"/>
                </a:lnTo>
                <a:lnTo>
                  <a:pt x="728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6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40" y="238"/>
                </a:lnTo>
                <a:lnTo>
                  <a:pt x="741" y="239"/>
                </a:lnTo>
                <a:lnTo>
                  <a:pt x="742" y="241"/>
                </a:lnTo>
                <a:lnTo>
                  <a:pt x="742" y="242"/>
                </a:lnTo>
                <a:lnTo>
                  <a:pt x="744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8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2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6" y="259"/>
                </a:lnTo>
                <a:lnTo>
                  <a:pt x="757" y="260"/>
                </a:lnTo>
                <a:lnTo>
                  <a:pt x="758" y="263"/>
                </a:lnTo>
                <a:lnTo>
                  <a:pt x="760" y="264"/>
                </a:lnTo>
                <a:lnTo>
                  <a:pt x="761" y="266"/>
                </a:lnTo>
                <a:lnTo>
                  <a:pt x="762" y="268"/>
                </a:lnTo>
                <a:lnTo>
                  <a:pt x="764" y="270"/>
                </a:lnTo>
                <a:lnTo>
                  <a:pt x="765" y="272"/>
                </a:lnTo>
                <a:lnTo>
                  <a:pt x="766" y="274"/>
                </a:lnTo>
                <a:lnTo>
                  <a:pt x="768" y="276"/>
                </a:lnTo>
                <a:lnTo>
                  <a:pt x="769" y="279"/>
                </a:lnTo>
                <a:lnTo>
                  <a:pt x="770" y="280"/>
                </a:lnTo>
                <a:lnTo>
                  <a:pt x="772" y="282"/>
                </a:lnTo>
                <a:lnTo>
                  <a:pt x="773" y="283"/>
                </a:lnTo>
                <a:lnTo>
                  <a:pt x="774" y="286"/>
                </a:lnTo>
                <a:lnTo>
                  <a:pt x="776" y="287"/>
                </a:lnTo>
                <a:lnTo>
                  <a:pt x="776" y="288"/>
                </a:lnTo>
                <a:lnTo>
                  <a:pt x="777" y="290"/>
                </a:lnTo>
                <a:lnTo>
                  <a:pt x="778" y="291"/>
                </a:lnTo>
                <a:lnTo>
                  <a:pt x="780" y="292"/>
                </a:lnTo>
                <a:lnTo>
                  <a:pt x="781" y="294"/>
                </a:lnTo>
                <a:lnTo>
                  <a:pt x="781" y="295"/>
                </a:lnTo>
                <a:lnTo>
                  <a:pt x="782" y="296"/>
                </a:lnTo>
                <a:lnTo>
                  <a:pt x="784" y="298"/>
                </a:lnTo>
                <a:lnTo>
                  <a:pt x="784" y="299"/>
                </a:lnTo>
                <a:lnTo>
                  <a:pt x="785" y="300"/>
                </a:lnTo>
                <a:lnTo>
                  <a:pt x="785" y="302"/>
                </a:lnTo>
                <a:lnTo>
                  <a:pt x="786" y="302"/>
                </a:lnTo>
                <a:lnTo>
                  <a:pt x="786" y="303"/>
                </a:lnTo>
                <a:lnTo>
                  <a:pt x="788" y="304"/>
                </a:lnTo>
                <a:lnTo>
                  <a:pt x="788" y="306"/>
                </a:lnTo>
                <a:lnTo>
                  <a:pt x="789" y="307"/>
                </a:lnTo>
                <a:lnTo>
                  <a:pt x="789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3" y="315"/>
                </a:lnTo>
                <a:lnTo>
                  <a:pt x="794" y="316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8" name="Freeform 41">
            <a:extLst>
              <a:ext uri="{FF2B5EF4-FFF2-40B4-BE49-F238E27FC236}">
                <a16:creationId xmlns:a16="http://schemas.microsoft.com/office/drawing/2014/main" id="{C5885009-2860-6848-ACFA-25DB72AC679B}"/>
              </a:ext>
            </a:extLst>
          </p:cNvPr>
          <p:cNvSpPr>
            <a:spLocks/>
          </p:cNvSpPr>
          <p:nvPr/>
        </p:nvSpPr>
        <p:spPr bwMode="auto">
          <a:xfrm>
            <a:off x="6992939" y="3497264"/>
            <a:ext cx="631825" cy="250825"/>
          </a:xfrm>
          <a:custGeom>
            <a:avLst/>
            <a:gdLst>
              <a:gd name="T0" fmla="*/ 2147483646 w 794"/>
              <a:gd name="T1" fmla="*/ 2147483646 h 316"/>
              <a:gd name="T2" fmla="*/ 2147483646 w 794"/>
              <a:gd name="T3" fmla="*/ 2147483646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794"/>
              <a:gd name="T184" fmla="*/ 0 h 316"/>
              <a:gd name="T185" fmla="*/ 794 w 794"/>
              <a:gd name="T186" fmla="*/ 316 h 3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794" h="316">
                <a:moveTo>
                  <a:pt x="0" y="316"/>
                </a:moveTo>
                <a:lnTo>
                  <a:pt x="30" y="316"/>
                </a:lnTo>
                <a:lnTo>
                  <a:pt x="59" y="316"/>
                </a:lnTo>
                <a:lnTo>
                  <a:pt x="86" y="316"/>
                </a:lnTo>
                <a:lnTo>
                  <a:pt x="110" y="316"/>
                </a:lnTo>
                <a:lnTo>
                  <a:pt x="134" y="316"/>
                </a:lnTo>
                <a:lnTo>
                  <a:pt x="155" y="316"/>
                </a:lnTo>
                <a:lnTo>
                  <a:pt x="175" y="316"/>
                </a:lnTo>
                <a:lnTo>
                  <a:pt x="194" y="316"/>
                </a:lnTo>
                <a:lnTo>
                  <a:pt x="211" y="316"/>
                </a:lnTo>
                <a:lnTo>
                  <a:pt x="227" y="316"/>
                </a:lnTo>
                <a:lnTo>
                  <a:pt x="240" y="316"/>
                </a:lnTo>
                <a:lnTo>
                  <a:pt x="253" y="316"/>
                </a:lnTo>
                <a:lnTo>
                  <a:pt x="265" y="316"/>
                </a:lnTo>
                <a:lnTo>
                  <a:pt x="276" y="316"/>
                </a:lnTo>
                <a:lnTo>
                  <a:pt x="287" y="316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2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3"/>
                </a:lnTo>
                <a:lnTo>
                  <a:pt x="376" y="313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2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9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7"/>
                </a:lnTo>
                <a:lnTo>
                  <a:pt x="423" y="307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5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4"/>
                </a:lnTo>
                <a:lnTo>
                  <a:pt x="437" y="303"/>
                </a:lnTo>
                <a:lnTo>
                  <a:pt x="438" y="303"/>
                </a:lnTo>
                <a:lnTo>
                  <a:pt x="439" y="303"/>
                </a:lnTo>
                <a:lnTo>
                  <a:pt x="441" y="301"/>
                </a:lnTo>
                <a:lnTo>
                  <a:pt x="442" y="301"/>
                </a:lnTo>
                <a:lnTo>
                  <a:pt x="445" y="301"/>
                </a:lnTo>
                <a:lnTo>
                  <a:pt x="446" y="300"/>
                </a:lnTo>
                <a:lnTo>
                  <a:pt x="449" y="300"/>
                </a:lnTo>
                <a:lnTo>
                  <a:pt x="450" y="299"/>
                </a:lnTo>
                <a:lnTo>
                  <a:pt x="453" y="299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5"/>
                </a:lnTo>
                <a:lnTo>
                  <a:pt x="465" y="295"/>
                </a:lnTo>
                <a:lnTo>
                  <a:pt x="466" y="293"/>
                </a:lnTo>
                <a:lnTo>
                  <a:pt x="467" y="293"/>
                </a:lnTo>
                <a:lnTo>
                  <a:pt x="470" y="293"/>
                </a:lnTo>
                <a:lnTo>
                  <a:pt x="471" y="292"/>
                </a:lnTo>
                <a:lnTo>
                  <a:pt x="473" y="292"/>
                </a:lnTo>
                <a:lnTo>
                  <a:pt x="474" y="291"/>
                </a:lnTo>
                <a:lnTo>
                  <a:pt x="475" y="291"/>
                </a:lnTo>
                <a:lnTo>
                  <a:pt x="477" y="291"/>
                </a:lnTo>
                <a:lnTo>
                  <a:pt x="478" y="289"/>
                </a:lnTo>
                <a:lnTo>
                  <a:pt x="479" y="289"/>
                </a:lnTo>
                <a:lnTo>
                  <a:pt x="481" y="289"/>
                </a:lnTo>
                <a:lnTo>
                  <a:pt x="482" y="288"/>
                </a:lnTo>
                <a:lnTo>
                  <a:pt x="483" y="288"/>
                </a:lnTo>
                <a:lnTo>
                  <a:pt x="485" y="287"/>
                </a:lnTo>
                <a:lnTo>
                  <a:pt x="486" y="287"/>
                </a:lnTo>
                <a:lnTo>
                  <a:pt x="487" y="285"/>
                </a:lnTo>
                <a:lnTo>
                  <a:pt x="489" y="285"/>
                </a:lnTo>
                <a:lnTo>
                  <a:pt x="490" y="285"/>
                </a:lnTo>
                <a:lnTo>
                  <a:pt x="491" y="284"/>
                </a:lnTo>
                <a:lnTo>
                  <a:pt x="493" y="284"/>
                </a:lnTo>
                <a:lnTo>
                  <a:pt x="494" y="283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1" y="280"/>
                </a:lnTo>
                <a:lnTo>
                  <a:pt x="503" y="279"/>
                </a:lnTo>
                <a:lnTo>
                  <a:pt x="505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4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60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3"/>
                </a:lnTo>
                <a:lnTo>
                  <a:pt x="552" y="252"/>
                </a:lnTo>
                <a:lnTo>
                  <a:pt x="554" y="251"/>
                </a:lnTo>
                <a:lnTo>
                  <a:pt x="556" y="251"/>
                </a:lnTo>
                <a:lnTo>
                  <a:pt x="558" y="249"/>
                </a:lnTo>
                <a:lnTo>
                  <a:pt x="559" y="248"/>
                </a:lnTo>
                <a:lnTo>
                  <a:pt x="560" y="248"/>
                </a:lnTo>
                <a:lnTo>
                  <a:pt x="562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6" y="244"/>
                </a:lnTo>
                <a:lnTo>
                  <a:pt x="567" y="244"/>
                </a:lnTo>
                <a:lnTo>
                  <a:pt x="568" y="243"/>
                </a:lnTo>
                <a:lnTo>
                  <a:pt x="570" y="243"/>
                </a:lnTo>
                <a:lnTo>
                  <a:pt x="570" y="241"/>
                </a:lnTo>
                <a:lnTo>
                  <a:pt x="571" y="241"/>
                </a:lnTo>
                <a:lnTo>
                  <a:pt x="572" y="241"/>
                </a:lnTo>
                <a:lnTo>
                  <a:pt x="572" y="240"/>
                </a:lnTo>
                <a:lnTo>
                  <a:pt x="574" y="240"/>
                </a:lnTo>
                <a:lnTo>
                  <a:pt x="575" y="239"/>
                </a:lnTo>
                <a:lnTo>
                  <a:pt x="576" y="237"/>
                </a:lnTo>
                <a:lnTo>
                  <a:pt x="578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2" y="235"/>
                </a:lnTo>
                <a:lnTo>
                  <a:pt x="583" y="233"/>
                </a:lnTo>
                <a:lnTo>
                  <a:pt x="586" y="232"/>
                </a:lnTo>
                <a:lnTo>
                  <a:pt x="587" y="232"/>
                </a:lnTo>
                <a:lnTo>
                  <a:pt x="588" y="231"/>
                </a:lnTo>
                <a:lnTo>
                  <a:pt x="590" y="229"/>
                </a:lnTo>
                <a:lnTo>
                  <a:pt x="591" y="229"/>
                </a:lnTo>
                <a:lnTo>
                  <a:pt x="592" y="228"/>
                </a:lnTo>
                <a:lnTo>
                  <a:pt x="594" y="227"/>
                </a:lnTo>
                <a:lnTo>
                  <a:pt x="595" y="225"/>
                </a:lnTo>
                <a:lnTo>
                  <a:pt x="596" y="225"/>
                </a:lnTo>
                <a:lnTo>
                  <a:pt x="598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1"/>
                </a:lnTo>
                <a:lnTo>
                  <a:pt x="603" y="220"/>
                </a:lnTo>
                <a:lnTo>
                  <a:pt x="604" y="220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2"/>
                </a:lnTo>
                <a:lnTo>
                  <a:pt x="616" y="211"/>
                </a:lnTo>
                <a:lnTo>
                  <a:pt x="616" y="210"/>
                </a:lnTo>
                <a:lnTo>
                  <a:pt x="617" y="210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6"/>
                </a:lnTo>
                <a:lnTo>
                  <a:pt x="623" y="206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7" y="203"/>
                </a:lnTo>
                <a:lnTo>
                  <a:pt x="627" y="202"/>
                </a:lnTo>
                <a:lnTo>
                  <a:pt x="628" y="202"/>
                </a:lnTo>
                <a:lnTo>
                  <a:pt x="629" y="200"/>
                </a:lnTo>
                <a:lnTo>
                  <a:pt x="631" y="200"/>
                </a:lnTo>
                <a:lnTo>
                  <a:pt x="631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5" y="198"/>
                </a:lnTo>
                <a:lnTo>
                  <a:pt x="635" y="196"/>
                </a:lnTo>
                <a:lnTo>
                  <a:pt x="636" y="196"/>
                </a:lnTo>
                <a:lnTo>
                  <a:pt x="637" y="195"/>
                </a:lnTo>
                <a:lnTo>
                  <a:pt x="639" y="194"/>
                </a:lnTo>
                <a:lnTo>
                  <a:pt x="640" y="194"/>
                </a:lnTo>
                <a:lnTo>
                  <a:pt x="641" y="192"/>
                </a:lnTo>
                <a:lnTo>
                  <a:pt x="643" y="191"/>
                </a:lnTo>
                <a:lnTo>
                  <a:pt x="644" y="191"/>
                </a:lnTo>
                <a:lnTo>
                  <a:pt x="645" y="190"/>
                </a:lnTo>
                <a:lnTo>
                  <a:pt x="647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1" y="186"/>
                </a:lnTo>
                <a:lnTo>
                  <a:pt x="652" y="184"/>
                </a:lnTo>
                <a:lnTo>
                  <a:pt x="653" y="183"/>
                </a:lnTo>
                <a:lnTo>
                  <a:pt x="655" y="183"/>
                </a:lnTo>
                <a:lnTo>
                  <a:pt x="655" y="182"/>
                </a:lnTo>
                <a:lnTo>
                  <a:pt x="656" y="182"/>
                </a:lnTo>
                <a:lnTo>
                  <a:pt x="656" y="180"/>
                </a:lnTo>
                <a:lnTo>
                  <a:pt x="657" y="180"/>
                </a:lnTo>
                <a:lnTo>
                  <a:pt x="657" y="179"/>
                </a:lnTo>
                <a:lnTo>
                  <a:pt x="659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3" y="174"/>
                </a:lnTo>
                <a:lnTo>
                  <a:pt x="664" y="174"/>
                </a:lnTo>
                <a:lnTo>
                  <a:pt x="664" y="172"/>
                </a:lnTo>
                <a:lnTo>
                  <a:pt x="665" y="171"/>
                </a:lnTo>
                <a:lnTo>
                  <a:pt x="667" y="170"/>
                </a:lnTo>
                <a:lnTo>
                  <a:pt x="668" y="168"/>
                </a:lnTo>
                <a:lnTo>
                  <a:pt x="669" y="167"/>
                </a:lnTo>
                <a:lnTo>
                  <a:pt x="671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5" y="162"/>
                </a:lnTo>
                <a:lnTo>
                  <a:pt x="676" y="160"/>
                </a:lnTo>
                <a:lnTo>
                  <a:pt x="676" y="159"/>
                </a:lnTo>
                <a:lnTo>
                  <a:pt x="677" y="159"/>
                </a:lnTo>
                <a:lnTo>
                  <a:pt x="677" y="158"/>
                </a:lnTo>
                <a:lnTo>
                  <a:pt x="679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5"/>
                </a:lnTo>
                <a:lnTo>
                  <a:pt x="681" y="154"/>
                </a:lnTo>
                <a:lnTo>
                  <a:pt x="683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7" y="148"/>
                </a:lnTo>
                <a:lnTo>
                  <a:pt x="687" y="147"/>
                </a:lnTo>
                <a:lnTo>
                  <a:pt x="688" y="146"/>
                </a:lnTo>
                <a:lnTo>
                  <a:pt x="689" y="144"/>
                </a:lnTo>
                <a:lnTo>
                  <a:pt x="691" y="143"/>
                </a:lnTo>
                <a:lnTo>
                  <a:pt x="691" y="142"/>
                </a:lnTo>
                <a:lnTo>
                  <a:pt x="692" y="140"/>
                </a:lnTo>
                <a:lnTo>
                  <a:pt x="693" y="139"/>
                </a:lnTo>
                <a:lnTo>
                  <a:pt x="695" y="138"/>
                </a:lnTo>
                <a:lnTo>
                  <a:pt x="696" y="136"/>
                </a:lnTo>
                <a:lnTo>
                  <a:pt x="697" y="134"/>
                </a:lnTo>
                <a:lnTo>
                  <a:pt x="700" y="132"/>
                </a:lnTo>
                <a:lnTo>
                  <a:pt x="701" y="131"/>
                </a:lnTo>
                <a:lnTo>
                  <a:pt x="702" y="130"/>
                </a:lnTo>
                <a:lnTo>
                  <a:pt x="704" y="127"/>
                </a:lnTo>
                <a:lnTo>
                  <a:pt x="704" y="126"/>
                </a:lnTo>
                <a:lnTo>
                  <a:pt x="705" y="124"/>
                </a:lnTo>
                <a:lnTo>
                  <a:pt x="706" y="123"/>
                </a:lnTo>
                <a:lnTo>
                  <a:pt x="708" y="122"/>
                </a:lnTo>
                <a:lnTo>
                  <a:pt x="709" y="122"/>
                </a:lnTo>
                <a:lnTo>
                  <a:pt x="709" y="120"/>
                </a:lnTo>
                <a:lnTo>
                  <a:pt x="710" y="119"/>
                </a:lnTo>
                <a:lnTo>
                  <a:pt x="712" y="118"/>
                </a:lnTo>
                <a:lnTo>
                  <a:pt x="712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6" y="113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20" y="107"/>
                </a:lnTo>
                <a:lnTo>
                  <a:pt x="720" y="106"/>
                </a:lnTo>
                <a:lnTo>
                  <a:pt x="721" y="105"/>
                </a:lnTo>
                <a:lnTo>
                  <a:pt x="722" y="103"/>
                </a:lnTo>
                <a:lnTo>
                  <a:pt x="724" y="102"/>
                </a:lnTo>
                <a:lnTo>
                  <a:pt x="724" y="101"/>
                </a:lnTo>
                <a:lnTo>
                  <a:pt x="725" y="99"/>
                </a:lnTo>
                <a:lnTo>
                  <a:pt x="726" y="97"/>
                </a:lnTo>
                <a:lnTo>
                  <a:pt x="728" y="95"/>
                </a:lnTo>
                <a:lnTo>
                  <a:pt x="729" y="94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6" y="86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40" y="79"/>
                </a:lnTo>
                <a:lnTo>
                  <a:pt x="741" y="78"/>
                </a:lnTo>
                <a:lnTo>
                  <a:pt x="742" y="77"/>
                </a:lnTo>
                <a:lnTo>
                  <a:pt x="742" y="75"/>
                </a:lnTo>
                <a:lnTo>
                  <a:pt x="744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8" y="67"/>
                </a:lnTo>
                <a:lnTo>
                  <a:pt x="749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2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6" y="57"/>
                </a:lnTo>
                <a:lnTo>
                  <a:pt x="757" y="55"/>
                </a:lnTo>
                <a:lnTo>
                  <a:pt x="758" y="54"/>
                </a:lnTo>
                <a:lnTo>
                  <a:pt x="760" y="51"/>
                </a:lnTo>
                <a:lnTo>
                  <a:pt x="761" y="50"/>
                </a:lnTo>
                <a:lnTo>
                  <a:pt x="762" y="49"/>
                </a:lnTo>
                <a:lnTo>
                  <a:pt x="764" y="46"/>
                </a:lnTo>
                <a:lnTo>
                  <a:pt x="765" y="43"/>
                </a:lnTo>
                <a:lnTo>
                  <a:pt x="766" y="42"/>
                </a:lnTo>
                <a:lnTo>
                  <a:pt x="768" y="39"/>
                </a:lnTo>
                <a:lnTo>
                  <a:pt x="769" y="38"/>
                </a:lnTo>
                <a:lnTo>
                  <a:pt x="770" y="35"/>
                </a:lnTo>
                <a:lnTo>
                  <a:pt x="772" y="34"/>
                </a:lnTo>
                <a:lnTo>
                  <a:pt x="773" y="33"/>
                </a:lnTo>
                <a:lnTo>
                  <a:pt x="774" y="31"/>
                </a:lnTo>
                <a:lnTo>
                  <a:pt x="776" y="30"/>
                </a:lnTo>
                <a:lnTo>
                  <a:pt x="776" y="29"/>
                </a:lnTo>
                <a:lnTo>
                  <a:pt x="777" y="27"/>
                </a:lnTo>
                <a:lnTo>
                  <a:pt x="778" y="26"/>
                </a:lnTo>
                <a:lnTo>
                  <a:pt x="778" y="25"/>
                </a:lnTo>
                <a:lnTo>
                  <a:pt x="780" y="24"/>
                </a:lnTo>
                <a:lnTo>
                  <a:pt x="781" y="22"/>
                </a:lnTo>
                <a:lnTo>
                  <a:pt x="781" y="21"/>
                </a:lnTo>
                <a:lnTo>
                  <a:pt x="782" y="21"/>
                </a:lnTo>
                <a:lnTo>
                  <a:pt x="782" y="20"/>
                </a:lnTo>
                <a:lnTo>
                  <a:pt x="784" y="18"/>
                </a:lnTo>
                <a:lnTo>
                  <a:pt x="784" y="17"/>
                </a:lnTo>
                <a:lnTo>
                  <a:pt x="785" y="17"/>
                </a:lnTo>
                <a:lnTo>
                  <a:pt x="785" y="16"/>
                </a:lnTo>
                <a:lnTo>
                  <a:pt x="786" y="14"/>
                </a:lnTo>
                <a:lnTo>
                  <a:pt x="786" y="13"/>
                </a:lnTo>
                <a:lnTo>
                  <a:pt x="788" y="12"/>
                </a:lnTo>
                <a:lnTo>
                  <a:pt x="788" y="10"/>
                </a:lnTo>
                <a:lnTo>
                  <a:pt x="789" y="9"/>
                </a:lnTo>
                <a:lnTo>
                  <a:pt x="789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3" y="2"/>
                </a:lnTo>
                <a:lnTo>
                  <a:pt x="794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19" name="Freeform 42">
            <a:extLst>
              <a:ext uri="{FF2B5EF4-FFF2-40B4-BE49-F238E27FC236}">
                <a16:creationId xmlns:a16="http://schemas.microsoft.com/office/drawing/2014/main" id="{D87A7E17-644D-7B4A-80DC-0DFFE68E1066}"/>
              </a:ext>
            </a:extLst>
          </p:cNvPr>
          <p:cNvSpPr>
            <a:spLocks/>
          </p:cNvSpPr>
          <p:nvPr/>
        </p:nvSpPr>
        <p:spPr bwMode="auto">
          <a:xfrm>
            <a:off x="6986588" y="3244851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0"/>
                </a:moveTo>
                <a:lnTo>
                  <a:pt x="2" y="4"/>
                </a:lnTo>
                <a:lnTo>
                  <a:pt x="4" y="8"/>
                </a:lnTo>
                <a:lnTo>
                  <a:pt x="5" y="11"/>
                </a:lnTo>
                <a:lnTo>
                  <a:pt x="8" y="13"/>
                </a:lnTo>
                <a:lnTo>
                  <a:pt x="9" y="16"/>
                </a:lnTo>
                <a:lnTo>
                  <a:pt x="10" y="19"/>
                </a:lnTo>
                <a:lnTo>
                  <a:pt x="12" y="21"/>
                </a:lnTo>
                <a:lnTo>
                  <a:pt x="13" y="23"/>
                </a:lnTo>
                <a:lnTo>
                  <a:pt x="14" y="25"/>
                </a:lnTo>
                <a:lnTo>
                  <a:pt x="14" y="27"/>
                </a:lnTo>
                <a:lnTo>
                  <a:pt x="16" y="29"/>
                </a:lnTo>
                <a:lnTo>
                  <a:pt x="17" y="31"/>
                </a:lnTo>
                <a:lnTo>
                  <a:pt x="17" y="32"/>
                </a:lnTo>
                <a:lnTo>
                  <a:pt x="18" y="33"/>
                </a:lnTo>
                <a:lnTo>
                  <a:pt x="20" y="35"/>
                </a:lnTo>
                <a:lnTo>
                  <a:pt x="20" y="37"/>
                </a:lnTo>
                <a:lnTo>
                  <a:pt x="21" y="39"/>
                </a:lnTo>
                <a:lnTo>
                  <a:pt x="22" y="40"/>
                </a:lnTo>
                <a:lnTo>
                  <a:pt x="22" y="41"/>
                </a:lnTo>
                <a:lnTo>
                  <a:pt x="24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6" y="49"/>
                </a:lnTo>
                <a:lnTo>
                  <a:pt x="26" y="51"/>
                </a:lnTo>
                <a:lnTo>
                  <a:pt x="28" y="52"/>
                </a:lnTo>
                <a:lnTo>
                  <a:pt x="28" y="53"/>
                </a:lnTo>
                <a:lnTo>
                  <a:pt x="29" y="56"/>
                </a:lnTo>
                <a:lnTo>
                  <a:pt x="29" y="57"/>
                </a:lnTo>
                <a:lnTo>
                  <a:pt x="30" y="59"/>
                </a:lnTo>
                <a:lnTo>
                  <a:pt x="30" y="61"/>
                </a:lnTo>
                <a:lnTo>
                  <a:pt x="32" y="63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4" y="68"/>
                </a:lnTo>
                <a:lnTo>
                  <a:pt x="34" y="69"/>
                </a:lnTo>
                <a:lnTo>
                  <a:pt x="34" y="70"/>
                </a:lnTo>
                <a:lnTo>
                  <a:pt x="36" y="72"/>
                </a:lnTo>
                <a:lnTo>
                  <a:pt x="36" y="73"/>
                </a:lnTo>
                <a:lnTo>
                  <a:pt x="36" y="74"/>
                </a:lnTo>
                <a:lnTo>
                  <a:pt x="37" y="76"/>
                </a:lnTo>
                <a:lnTo>
                  <a:pt x="37" y="77"/>
                </a:lnTo>
                <a:lnTo>
                  <a:pt x="38" y="78"/>
                </a:lnTo>
                <a:lnTo>
                  <a:pt x="38" y="80"/>
                </a:lnTo>
                <a:lnTo>
                  <a:pt x="40" y="81"/>
                </a:lnTo>
                <a:lnTo>
                  <a:pt x="40" y="82"/>
                </a:lnTo>
                <a:lnTo>
                  <a:pt x="40" y="84"/>
                </a:lnTo>
                <a:lnTo>
                  <a:pt x="41" y="85"/>
                </a:lnTo>
                <a:lnTo>
                  <a:pt x="41" y="86"/>
                </a:lnTo>
                <a:lnTo>
                  <a:pt x="41" y="88"/>
                </a:lnTo>
                <a:lnTo>
                  <a:pt x="42" y="89"/>
                </a:lnTo>
                <a:lnTo>
                  <a:pt x="42" y="90"/>
                </a:lnTo>
                <a:lnTo>
                  <a:pt x="42" y="92"/>
                </a:lnTo>
                <a:lnTo>
                  <a:pt x="44" y="93"/>
                </a:lnTo>
                <a:lnTo>
                  <a:pt x="44" y="94"/>
                </a:lnTo>
                <a:lnTo>
                  <a:pt x="45" y="97"/>
                </a:lnTo>
                <a:lnTo>
                  <a:pt x="45" y="98"/>
                </a:lnTo>
                <a:lnTo>
                  <a:pt x="46" y="101"/>
                </a:lnTo>
                <a:lnTo>
                  <a:pt x="48" y="102"/>
                </a:lnTo>
                <a:lnTo>
                  <a:pt x="48" y="105"/>
                </a:lnTo>
                <a:lnTo>
                  <a:pt x="49" y="108"/>
                </a:lnTo>
                <a:lnTo>
                  <a:pt x="49" y="109"/>
                </a:lnTo>
                <a:lnTo>
                  <a:pt x="50" y="110"/>
                </a:lnTo>
                <a:lnTo>
                  <a:pt x="51" y="113"/>
                </a:lnTo>
                <a:lnTo>
                  <a:pt x="51" y="114"/>
                </a:lnTo>
                <a:lnTo>
                  <a:pt x="51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5" y="124"/>
                </a:lnTo>
                <a:lnTo>
                  <a:pt x="55" y="125"/>
                </a:lnTo>
                <a:lnTo>
                  <a:pt x="55" y="126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2"/>
                </a:lnTo>
                <a:lnTo>
                  <a:pt x="58" y="133"/>
                </a:lnTo>
                <a:lnTo>
                  <a:pt x="58" y="134"/>
                </a:lnTo>
                <a:lnTo>
                  <a:pt x="59" y="136"/>
                </a:lnTo>
                <a:lnTo>
                  <a:pt x="59" y="137"/>
                </a:lnTo>
                <a:lnTo>
                  <a:pt x="59" y="138"/>
                </a:lnTo>
                <a:lnTo>
                  <a:pt x="61" y="140"/>
                </a:lnTo>
                <a:lnTo>
                  <a:pt x="61" y="141"/>
                </a:lnTo>
                <a:lnTo>
                  <a:pt x="61" y="144"/>
                </a:lnTo>
                <a:lnTo>
                  <a:pt x="62" y="145"/>
                </a:lnTo>
                <a:lnTo>
                  <a:pt x="62" y="146"/>
                </a:lnTo>
                <a:lnTo>
                  <a:pt x="63" y="149"/>
                </a:lnTo>
                <a:lnTo>
                  <a:pt x="63" y="152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9"/>
                </a:lnTo>
                <a:lnTo>
                  <a:pt x="67" y="161"/>
                </a:lnTo>
                <a:lnTo>
                  <a:pt x="67" y="162"/>
                </a:lnTo>
                <a:lnTo>
                  <a:pt x="67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1" y="174"/>
                </a:lnTo>
                <a:lnTo>
                  <a:pt x="71" y="175"/>
                </a:lnTo>
                <a:lnTo>
                  <a:pt x="71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4" y="186"/>
                </a:lnTo>
                <a:lnTo>
                  <a:pt x="75" y="187"/>
                </a:lnTo>
                <a:lnTo>
                  <a:pt x="75" y="190"/>
                </a:lnTo>
                <a:lnTo>
                  <a:pt x="77" y="191"/>
                </a:lnTo>
                <a:lnTo>
                  <a:pt x="77" y="193"/>
                </a:lnTo>
                <a:lnTo>
                  <a:pt x="77" y="195"/>
                </a:lnTo>
                <a:lnTo>
                  <a:pt x="78" y="197"/>
                </a:lnTo>
                <a:lnTo>
                  <a:pt x="78" y="199"/>
                </a:lnTo>
                <a:lnTo>
                  <a:pt x="79" y="201"/>
                </a:lnTo>
                <a:lnTo>
                  <a:pt x="79" y="203"/>
                </a:lnTo>
                <a:lnTo>
                  <a:pt x="81" y="206"/>
                </a:lnTo>
                <a:lnTo>
                  <a:pt x="81" y="207"/>
                </a:lnTo>
                <a:lnTo>
                  <a:pt x="82" y="209"/>
                </a:lnTo>
                <a:lnTo>
                  <a:pt x="82" y="210"/>
                </a:lnTo>
                <a:lnTo>
                  <a:pt x="82" y="213"/>
                </a:lnTo>
                <a:lnTo>
                  <a:pt x="83" y="214"/>
                </a:lnTo>
                <a:lnTo>
                  <a:pt x="83" y="215"/>
                </a:lnTo>
                <a:lnTo>
                  <a:pt x="83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7" y="231"/>
                </a:lnTo>
                <a:lnTo>
                  <a:pt x="87" y="233"/>
                </a:lnTo>
                <a:lnTo>
                  <a:pt x="87" y="234"/>
                </a:lnTo>
                <a:lnTo>
                  <a:pt x="87" y="235"/>
                </a:lnTo>
                <a:lnTo>
                  <a:pt x="87" y="237"/>
                </a:lnTo>
                <a:lnTo>
                  <a:pt x="87" y="239"/>
                </a:lnTo>
                <a:lnTo>
                  <a:pt x="87" y="241"/>
                </a:lnTo>
                <a:lnTo>
                  <a:pt x="87" y="242"/>
                </a:lnTo>
                <a:lnTo>
                  <a:pt x="87" y="245"/>
                </a:lnTo>
                <a:lnTo>
                  <a:pt x="89" y="246"/>
                </a:lnTo>
                <a:lnTo>
                  <a:pt x="89" y="247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1" y="271"/>
                </a:lnTo>
                <a:lnTo>
                  <a:pt x="91" y="272"/>
                </a:lnTo>
                <a:lnTo>
                  <a:pt x="91" y="274"/>
                </a:lnTo>
                <a:lnTo>
                  <a:pt x="91" y="275"/>
                </a:lnTo>
                <a:lnTo>
                  <a:pt x="91" y="276"/>
                </a:lnTo>
                <a:lnTo>
                  <a:pt x="91" y="278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2"/>
                </a:lnTo>
                <a:lnTo>
                  <a:pt x="93" y="283"/>
                </a:lnTo>
                <a:lnTo>
                  <a:pt x="94" y="284"/>
                </a:lnTo>
                <a:lnTo>
                  <a:pt x="94" y="286"/>
                </a:lnTo>
                <a:lnTo>
                  <a:pt x="94" y="287"/>
                </a:lnTo>
                <a:lnTo>
                  <a:pt x="94" y="288"/>
                </a:lnTo>
                <a:lnTo>
                  <a:pt x="94" y="290"/>
                </a:lnTo>
                <a:lnTo>
                  <a:pt x="94" y="291"/>
                </a:lnTo>
                <a:lnTo>
                  <a:pt x="94" y="292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4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0" name="Freeform 43">
            <a:extLst>
              <a:ext uri="{FF2B5EF4-FFF2-40B4-BE49-F238E27FC236}">
                <a16:creationId xmlns:a16="http://schemas.microsoft.com/office/drawing/2014/main" id="{9201E877-21E8-5B4C-BA96-9551D8D301AE}"/>
              </a:ext>
            </a:extLst>
          </p:cNvPr>
          <p:cNvSpPr>
            <a:spLocks/>
          </p:cNvSpPr>
          <p:nvPr/>
        </p:nvSpPr>
        <p:spPr bwMode="auto">
          <a:xfrm>
            <a:off x="6986588" y="3495676"/>
            <a:ext cx="76200" cy="252413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94"/>
              <a:gd name="T172" fmla="*/ 0 h 318"/>
              <a:gd name="T173" fmla="*/ 94 w 94"/>
              <a:gd name="T174" fmla="*/ 318 h 318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94" h="318">
                <a:moveTo>
                  <a:pt x="0" y="318"/>
                </a:moveTo>
                <a:lnTo>
                  <a:pt x="2" y="314"/>
                </a:lnTo>
                <a:lnTo>
                  <a:pt x="4" y="311"/>
                </a:lnTo>
                <a:lnTo>
                  <a:pt x="5" y="307"/>
                </a:lnTo>
                <a:lnTo>
                  <a:pt x="8" y="305"/>
                </a:lnTo>
                <a:lnTo>
                  <a:pt x="9" y="302"/>
                </a:lnTo>
                <a:lnTo>
                  <a:pt x="10" y="299"/>
                </a:lnTo>
                <a:lnTo>
                  <a:pt x="12" y="298"/>
                </a:lnTo>
                <a:lnTo>
                  <a:pt x="13" y="295"/>
                </a:lnTo>
                <a:lnTo>
                  <a:pt x="14" y="293"/>
                </a:lnTo>
                <a:lnTo>
                  <a:pt x="14" y="291"/>
                </a:lnTo>
                <a:lnTo>
                  <a:pt x="16" y="290"/>
                </a:lnTo>
                <a:lnTo>
                  <a:pt x="17" y="287"/>
                </a:lnTo>
                <a:lnTo>
                  <a:pt x="17" y="286"/>
                </a:lnTo>
                <a:lnTo>
                  <a:pt x="18" y="285"/>
                </a:lnTo>
                <a:lnTo>
                  <a:pt x="20" y="283"/>
                </a:lnTo>
                <a:lnTo>
                  <a:pt x="20" y="282"/>
                </a:lnTo>
                <a:lnTo>
                  <a:pt x="21" y="281"/>
                </a:lnTo>
                <a:lnTo>
                  <a:pt x="21" y="279"/>
                </a:lnTo>
                <a:lnTo>
                  <a:pt x="22" y="278"/>
                </a:lnTo>
                <a:lnTo>
                  <a:pt x="22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6" y="269"/>
                </a:lnTo>
                <a:lnTo>
                  <a:pt x="26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0" y="259"/>
                </a:lnTo>
                <a:lnTo>
                  <a:pt x="30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4" y="250"/>
                </a:lnTo>
                <a:lnTo>
                  <a:pt x="34" y="249"/>
                </a:lnTo>
                <a:lnTo>
                  <a:pt x="34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8" y="239"/>
                </a:lnTo>
                <a:lnTo>
                  <a:pt x="38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4"/>
                </a:lnTo>
                <a:lnTo>
                  <a:pt x="41" y="233"/>
                </a:lnTo>
                <a:lnTo>
                  <a:pt x="41" y="231"/>
                </a:lnTo>
                <a:lnTo>
                  <a:pt x="42" y="230"/>
                </a:lnTo>
                <a:lnTo>
                  <a:pt x="42" y="229"/>
                </a:lnTo>
                <a:lnTo>
                  <a:pt x="42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2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2"/>
                </a:lnTo>
                <a:lnTo>
                  <a:pt x="49" y="209"/>
                </a:lnTo>
                <a:lnTo>
                  <a:pt x="50" y="208"/>
                </a:lnTo>
                <a:lnTo>
                  <a:pt x="51" y="206"/>
                </a:lnTo>
                <a:lnTo>
                  <a:pt x="51" y="204"/>
                </a:lnTo>
                <a:lnTo>
                  <a:pt x="51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5" y="194"/>
                </a:lnTo>
                <a:lnTo>
                  <a:pt x="55" y="193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59" y="182"/>
                </a:lnTo>
                <a:lnTo>
                  <a:pt x="59" y="181"/>
                </a:lnTo>
                <a:lnTo>
                  <a:pt x="59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6"/>
                </a:lnTo>
                <a:lnTo>
                  <a:pt x="62" y="173"/>
                </a:lnTo>
                <a:lnTo>
                  <a:pt x="62" y="172"/>
                </a:lnTo>
                <a:lnTo>
                  <a:pt x="63" y="169"/>
                </a:lnTo>
                <a:lnTo>
                  <a:pt x="63" y="168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60"/>
                </a:lnTo>
                <a:lnTo>
                  <a:pt x="67" y="157"/>
                </a:lnTo>
                <a:lnTo>
                  <a:pt x="67" y="156"/>
                </a:lnTo>
                <a:lnTo>
                  <a:pt x="67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1" y="144"/>
                </a:lnTo>
                <a:lnTo>
                  <a:pt x="71" y="142"/>
                </a:lnTo>
                <a:lnTo>
                  <a:pt x="71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5" y="130"/>
                </a:lnTo>
                <a:lnTo>
                  <a:pt x="75" y="129"/>
                </a:lnTo>
                <a:lnTo>
                  <a:pt x="77" y="126"/>
                </a:lnTo>
                <a:lnTo>
                  <a:pt x="77" y="125"/>
                </a:lnTo>
                <a:lnTo>
                  <a:pt x="77" y="124"/>
                </a:lnTo>
                <a:lnTo>
                  <a:pt x="78" y="121"/>
                </a:lnTo>
                <a:lnTo>
                  <a:pt x="78" y="119"/>
                </a:lnTo>
                <a:lnTo>
                  <a:pt x="79" y="117"/>
                </a:lnTo>
                <a:lnTo>
                  <a:pt x="79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3" y="105"/>
                </a:lnTo>
                <a:lnTo>
                  <a:pt x="83" y="104"/>
                </a:lnTo>
                <a:lnTo>
                  <a:pt x="83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7" y="87"/>
                </a:lnTo>
                <a:lnTo>
                  <a:pt x="87" y="85"/>
                </a:lnTo>
                <a:lnTo>
                  <a:pt x="87" y="84"/>
                </a:lnTo>
                <a:lnTo>
                  <a:pt x="87" y="83"/>
                </a:lnTo>
                <a:lnTo>
                  <a:pt x="87" y="81"/>
                </a:lnTo>
                <a:lnTo>
                  <a:pt x="87" y="80"/>
                </a:lnTo>
                <a:lnTo>
                  <a:pt x="87" y="77"/>
                </a:lnTo>
                <a:lnTo>
                  <a:pt x="87" y="76"/>
                </a:lnTo>
                <a:lnTo>
                  <a:pt x="87" y="75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49"/>
                </a:lnTo>
                <a:lnTo>
                  <a:pt x="90" y="48"/>
                </a:lnTo>
                <a:lnTo>
                  <a:pt x="91" y="48"/>
                </a:lnTo>
                <a:lnTo>
                  <a:pt x="91" y="47"/>
                </a:lnTo>
                <a:lnTo>
                  <a:pt x="91" y="45"/>
                </a:lnTo>
                <a:lnTo>
                  <a:pt x="91" y="44"/>
                </a:lnTo>
                <a:lnTo>
                  <a:pt x="91" y="43"/>
                </a:lnTo>
                <a:lnTo>
                  <a:pt x="91" y="41"/>
                </a:lnTo>
                <a:lnTo>
                  <a:pt x="93" y="40"/>
                </a:lnTo>
                <a:lnTo>
                  <a:pt x="93" y="39"/>
                </a:lnTo>
                <a:lnTo>
                  <a:pt x="93" y="37"/>
                </a:lnTo>
                <a:lnTo>
                  <a:pt x="93" y="36"/>
                </a:lnTo>
                <a:lnTo>
                  <a:pt x="93" y="35"/>
                </a:lnTo>
                <a:lnTo>
                  <a:pt x="94" y="33"/>
                </a:lnTo>
                <a:lnTo>
                  <a:pt x="94" y="32"/>
                </a:lnTo>
                <a:lnTo>
                  <a:pt x="94" y="31"/>
                </a:lnTo>
                <a:lnTo>
                  <a:pt x="94" y="29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2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Line 44">
            <a:extLst>
              <a:ext uri="{FF2B5EF4-FFF2-40B4-BE49-F238E27FC236}">
                <a16:creationId xmlns:a16="http://schemas.microsoft.com/office/drawing/2014/main" id="{D31D5B9E-8488-D040-9B14-3D34771D8E1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624764" y="3495676"/>
            <a:ext cx="166687" cy="31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Rectangle 45">
            <a:extLst>
              <a:ext uri="{FF2B5EF4-FFF2-40B4-BE49-F238E27FC236}">
                <a16:creationId xmlns:a16="http://schemas.microsoft.com/office/drawing/2014/main" id="{692CDE9C-3DC4-2A40-9056-ED12827E1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4026" y="3103563"/>
            <a:ext cx="27892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HA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3" name="Rectangle 46">
            <a:extLst>
              <a:ext uri="{FF2B5EF4-FFF2-40B4-BE49-F238E27FC236}">
                <a16:creationId xmlns:a16="http://schemas.microsoft.com/office/drawing/2014/main" id="{534F2443-4FD1-B845-ADFE-13BEB900B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312896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4" name="Rectangle 47">
            <a:extLst>
              <a:ext uri="{FF2B5EF4-FFF2-40B4-BE49-F238E27FC236}">
                <a16:creationId xmlns:a16="http://schemas.microsoft.com/office/drawing/2014/main" id="{144B15B6-7E2B-124B-8012-57C723BBD2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34242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5" name="Rectangle 48">
            <a:extLst>
              <a:ext uri="{FF2B5EF4-FFF2-40B4-BE49-F238E27FC236}">
                <a16:creationId xmlns:a16="http://schemas.microsoft.com/office/drawing/2014/main" id="{818BE04F-18B2-7C40-A102-7F54603DA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6025" y="28305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6" name="Rectangle 49">
            <a:extLst>
              <a:ext uri="{FF2B5EF4-FFF2-40B4-BE49-F238E27FC236}">
                <a16:creationId xmlns:a16="http://schemas.microsoft.com/office/drawing/2014/main" id="{01C8D3C2-E2D7-3643-8C52-101932235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91263" y="31257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7" name="Rectangle 50">
            <a:extLst>
              <a:ext uri="{FF2B5EF4-FFF2-40B4-BE49-F238E27FC236}">
                <a16:creationId xmlns:a16="http://schemas.microsoft.com/office/drawing/2014/main" id="{546BFE66-A863-8E4A-8C02-87D44D7B5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8" name="Rectangle 51">
            <a:extLst>
              <a:ext uri="{FF2B5EF4-FFF2-40B4-BE49-F238E27FC236}">
                <a16:creationId xmlns:a16="http://schemas.microsoft.com/office/drawing/2014/main" id="{DAE73D2C-6EDD-444E-B07C-2DEA67BFC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29" name="Rectangle 52">
            <a:extLst>
              <a:ext uri="{FF2B5EF4-FFF2-40B4-BE49-F238E27FC236}">
                <a16:creationId xmlns:a16="http://schemas.microsoft.com/office/drawing/2014/main" id="{3235253A-C78F-FE4A-A531-9E6047313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0" name="Rectangle 53">
            <a:extLst>
              <a:ext uri="{FF2B5EF4-FFF2-40B4-BE49-F238E27FC236}">
                <a16:creationId xmlns:a16="http://schemas.microsoft.com/office/drawing/2014/main" id="{BC0D9A27-7C79-5744-BF48-6F9678E66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1" name="Rectangle 54">
            <a:extLst>
              <a:ext uri="{FF2B5EF4-FFF2-40B4-BE49-F238E27FC236}">
                <a16:creationId xmlns:a16="http://schemas.microsoft.com/office/drawing/2014/main" id="{785C7C44-77B0-8144-AD9C-BD0C13AFE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1232" name="Rectangle 55">
            <a:extLst>
              <a:ext uri="{FF2B5EF4-FFF2-40B4-BE49-F238E27FC236}">
                <a16:creationId xmlns:a16="http://schemas.microsoft.com/office/drawing/2014/main" id="{A6566C27-BCBA-3744-9852-E496FB854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1233" name="Group 2">
            <a:extLst>
              <a:ext uri="{FF2B5EF4-FFF2-40B4-BE49-F238E27FC236}">
                <a16:creationId xmlns:a16="http://schemas.microsoft.com/office/drawing/2014/main" id="{2EDFE2FA-EB84-2A41-A6F9-FF59B1BBC48B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51245" name="Rectangle 56">
              <a:extLst>
                <a:ext uri="{FF2B5EF4-FFF2-40B4-BE49-F238E27FC236}">
                  <a16:creationId xmlns:a16="http://schemas.microsoft.com/office/drawing/2014/main" id="{AFAF2469-8FAC-5F47-A232-1AB728477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6" name="Rectangle 57">
              <a:extLst>
                <a:ext uri="{FF2B5EF4-FFF2-40B4-BE49-F238E27FC236}">
                  <a16:creationId xmlns:a16="http://schemas.microsoft.com/office/drawing/2014/main" id="{ACABE09D-4162-D446-B0FC-518CB2D8B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7" name="Rectangle 58">
              <a:extLst>
                <a:ext uri="{FF2B5EF4-FFF2-40B4-BE49-F238E27FC236}">
                  <a16:creationId xmlns:a16="http://schemas.microsoft.com/office/drawing/2014/main" id="{81D266F5-12FB-FA42-8862-DD3FCB74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8" name="Rectangle 59">
              <a:extLst>
                <a:ext uri="{FF2B5EF4-FFF2-40B4-BE49-F238E27FC236}">
                  <a16:creationId xmlns:a16="http://schemas.microsoft.com/office/drawing/2014/main" id="{F3CB6E77-4AEE-8A4D-911D-9A755F727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1234" name="Group 3">
            <a:extLst>
              <a:ext uri="{FF2B5EF4-FFF2-40B4-BE49-F238E27FC236}">
                <a16:creationId xmlns:a16="http://schemas.microsoft.com/office/drawing/2014/main" id="{EFC78602-D061-1A43-B856-C290C445AEC6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51243" name="Rectangle 60">
              <a:extLst>
                <a:ext uri="{FF2B5EF4-FFF2-40B4-BE49-F238E27FC236}">
                  <a16:creationId xmlns:a16="http://schemas.microsoft.com/office/drawing/2014/main" id="{24B33EB2-DB15-B543-BF5B-8FB5D807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44" name="Rectangle 96">
              <a:extLst>
                <a:ext uri="{FF2B5EF4-FFF2-40B4-BE49-F238E27FC236}">
                  <a16:creationId xmlns:a16="http://schemas.microsoft.com/office/drawing/2014/main" id="{446A7A07-D579-7548-97D2-4FC89B51B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1235" name="Title 1">
            <a:extLst>
              <a:ext uri="{FF2B5EF4-FFF2-40B4-BE49-F238E27FC236}">
                <a16:creationId xmlns:a16="http://schemas.microsoft.com/office/drawing/2014/main" id="{6D0AE615-1C7F-3942-8CF1-13315A63F05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51236" name="Rectangle 1">
            <a:extLst>
              <a:ext uri="{FF2B5EF4-FFF2-40B4-BE49-F238E27FC236}">
                <a16:creationId xmlns:a16="http://schemas.microsoft.com/office/drawing/2014/main" id="{B63E1C63-4A4E-B944-931E-661FB5AA9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51237" name="Group 4">
            <a:extLst>
              <a:ext uri="{FF2B5EF4-FFF2-40B4-BE49-F238E27FC236}">
                <a16:creationId xmlns:a16="http://schemas.microsoft.com/office/drawing/2014/main" id="{35A6C7C1-8842-7441-8519-1D762C81F5D7}"/>
              </a:ext>
            </a:extLst>
          </p:cNvPr>
          <p:cNvGrpSpPr>
            <a:grpSpLocks/>
          </p:cNvGrpSpPr>
          <p:nvPr/>
        </p:nvGrpSpPr>
        <p:grpSpPr bwMode="auto">
          <a:xfrm>
            <a:off x="7788275" y="3033713"/>
            <a:ext cx="865188" cy="42862"/>
            <a:chOff x="6995820" y="2209800"/>
            <a:chExt cx="865188" cy="42862"/>
          </a:xfrm>
        </p:grpSpPr>
        <p:sp>
          <p:nvSpPr>
            <p:cNvPr id="51241" name="Freeform 28">
              <a:extLst>
                <a:ext uri="{FF2B5EF4-FFF2-40B4-BE49-F238E27FC236}">
                  <a16:creationId xmlns:a16="http://schemas.microsoft.com/office/drawing/2014/main" id="{9ACC9626-6AA9-694D-9414-E1A778E9D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2" name="Line 29">
              <a:extLst>
                <a:ext uri="{FF2B5EF4-FFF2-40B4-BE49-F238E27FC236}">
                  <a16:creationId xmlns:a16="http://schemas.microsoft.com/office/drawing/2014/main" id="{8D77EB1B-8334-964D-9AEF-8E76F51AFD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38" name="Group 113">
            <a:extLst>
              <a:ext uri="{FF2B5EF4-FFF2-40B4-BE49-F238E27FC236}">
                <a16:creationId xmlns:a16="http://schemas.microsoft.com/office/drawing/2014/main" id="{2D7D5BEF-2113-9947-9C38-A8CE547D37F4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3481388"/>
            <a:ext cx="865188" cy="42862"/>
            <a:chOff x="6995820" y="2209800"/>
            <a:chExt cx="865188" cy="42862"/>
          </a:xfrm>
        </p:grpSpPr>
        <p:sp>
          <p:nvSpPr>
            <p:cNvPr id="51239" name="Freeform 28">
              <a:extLst>
                <a:ext uri="{FF2B5EF4-FFF2-40B4-BE49-F238E27FC236}">
                  <a16:creationId xmlns:a16="http://schemas.microsoft.com/office/drawing/2014/main" id="{E6D21611-1FF8-C549-A9C9-58A12FF4F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4008" y="2209800"/>
              <a:ext cx="127000" cy="42862"/>
            </a:xfrm>
            <a:custGeom>
              <a:avLst/>
              <a:gdLst>
                <a:gd name="T0" fmla="*/ 0 w 159"/>
                <a:gd name="T1" fmla="*/ 2147483646 h 54"/>
                <a:gd name="T2" fmla="*/ 2147483646 w 159"/>
                <a:gd name="T3" fmla="*/ 2147483646 h 54"/>
                <a:gd name="T4" fmla="*/ 0 w 159"/>
                <a:gd name="T5" fmla="*/ 0 h 54"/>
                <a:gd name="T6" fmla="*/ 0 w 159"/>
                <a:gd name="T7" fmla="*/ 2147483646 h 54"/>
                <a:gd name="T8" fmla="*/ 0 w 159"/>
                <a:gd name="T9" fmla="*/ 2147483646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54"/>
                <a:gd name="T17" fmla="*/ 159 w 159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54">
                  <a:moveTo>
                    <a:pt x="0" y="54"/>
                  </a:moveTo>
                  <a:lnTo>
                    <a:pt x="159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Line 29">
              <a:extLst>
                <a:ext uri="{FF2B5EF4-FFF2-40B4-BE49-F238E27FC236}">
                  <a16:creationId xmlns:a16="http://schemas.microsoft.com/office/drawing/2014/main" id="{C804F151-3939-ED42-A96A-3075E918B9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95820" y="2230437"/>
              <a:ext cx="717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36">
            <a:extLst>
              <a:ext uri="{FF2B5EF4-FFF2-40B4-BE49-F238E27FC236}">
                <a16:creationId xmlns:a16="http://schemas.microsoft.com/office/drawing/2014/main" id="{BFF6A2E1-03EB-4C4F-90BF-BD3E6DCC6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2226" name="Rectangle 50">
            <a:extLst>
              <a:ext uri="{FF2B5EF4-FFF2-40B4-BE49-F238E27FC236}">
                <a16:creationId xmlns:a16="http://schemas.microsoft.com/office/drawing/2014/main" id="{88E84DB0-C718-2540-A4BD-C81A70451A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90830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27" name="Rectangle 51">
            <a:extLst>
              <a:ext uri="{FF2B5EF4-FFF2-40B4-BE49-F238E27FC236}">
                <a16:creationId xmlns:a16="http://schemas.microsoft.com/office/drawing/2014/main" id="{420C2343-98FE-6242-A0AE-FB490F73D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30051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28" name="Rectangle 52">
            <a:extLst>
              <a:ext uri="{FF2B5EF4-FFF2-40B4-BE49-F238E27FC236}">
                <a16:creationId xmlns:a16="http://schemas.microsoft.com/office/drawing/2014/main" id="{56D1F642-ED8C-2843-8D62-485387C3B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225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29" name="Rectangle 53">
            <a:extLst>
              <a:ext uri="{FF2B5EF4-FFF2-40B4-BE49-F238E27FC236}">
                <a16:creationId xmlns:a16="http://schemas.microsoft.com/office/drawing/2014/main" id="{51832B70-5607-7142-B23F-1003F7C0A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5050" y="3322638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0" name="Rectangle 54">
            <a:extLst>
              <a:ext uri="{FF2B5EF4-FFF2-40B4-BE49-F238E27FC236}">
                <a16:creationId xmlns:a16="http://schemas.microsoft.com/office/drawing/2014/main" id="{DDF3F6BB-FF38-C94B-B572-014D6B9CC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75" y="350678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31" name="Rectangle 55">
            <a:extLst>
              <a:ext uri="{FF2B5EF4-FFF2-40B4-BE49-F238E27FC236}">
                <a16:creationId xmlns:a16="http://schemas.microsoft.com/office/drawing/2014/main" id="{9BA82F1D-2AC9-524A-90DB-FFA1D2E74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3463" y="3603625"/>
            <a:ext cx="81754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i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52232" name="Group 2">
            <a:extLst>
              <a:ext uri="{FF2B5EF4-FFF2-40B4-BE49-F238E27FC236}">
                <a16:creationId xmlns:a16="http://schemas.microsoft.com/office/drawing/2014/main" id="{5D2AF12E-AD51-8F4C-8DFB-BF026AD3C86E}"/>
              </a:ext>
            </a:extLst>
          </p:cNvPr>
          <p:cNvGrpSpPr>
            <a:grpSpLocks/>
          </p:cNvGrpSpPr>
          <p:nvPr/>
        </p:nvGrpSpPr>
        <p:grpSpPr bwMode="auto">
          <a:xfrm>
            <a:off x="8820152" y="3316289"/>
            <a:ext cx="404342" cy="281503"/>
            <a:chOff x="7459663" y="3367088"/>
            <a:chExt cx="404341" cy="281503"/>
          </a:xfrm>
        </p:grpSpPr>
        <p:sp>
          <p:nvSpPr>
            <p:cNvPr id="52243" name="Rectangle 56">
              <a:extLst>
                <a:ext uri="{FF2B5EF4-FFF2-40B4-BE49-F238E27FC236}">
                  <a16:creationId xmlns:a16="http://schemas.microsoft.com/office/drawing/2014/main" id="{ADF88D2E-5430-074F-B2C7-1392F69AB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9663" y="3367088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4" name="Rectangle 57">
              <a:extLst>
                <a:ext uri="{FF2B5EF4-FFF2-40B4-BE49-F238E27FC236}">
                  <a16:creationId xmlns:a16="http://schemas.microsoft.com/office/drawing/2014/main" id="{B7BCDAEC-6CDD-0D46-954B-3EBF0A0B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346392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5" name="Rectangle 58">
              <a:extLst>
                <a:ext uri="{FF2B5EF4-FFF2-40B4-BE49-F238E27FC236}">
                  <a16:creationId xmlns:a16="http://schemas.microsoft.com/office/drawing/2014/main" id="{A2AC21B1-C788-E748-88E3-5978871F8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8588" y="3463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6" name="Rectangle 59">
              <a:extLst>
                <a:ext uri="{FF2B5EF4-FFF2-40B4-BE49-F238E27FC236}">
                  <a16:creationId xmlns:a16="http://schemas.microsoft.com/office/drawing/2014/main" id="{A2D3D456-6C93-404C-9DAE-E1D86F735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7938" y="3463925"/>
              <a:ext cx="12503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52233" name="Group 3">
            <a:extLst>
              <a:ext uri="{FF2B5EF4-FFF2-40B4-BE49-F238E27FC236}">
                <a16:creationId xmlns:a16="http://schemas.microsoft.com/office/drawing/2014/main" id="{99A06B92-9337-F34D-8664-48460F1F6337}"/>
              </a:ext>
            </a:extLst>
          </p:cNvPr>
          <p:cNvGrpSpPr>
            <a:grpSpLocks/>
          </p:cNvGrpSpPr>
          <p:nvPr/>
        </p:nvGrpSpPr>
        <p:grpSpPr bwMode="auto">
          <a:xfrm>
            <a:off x="8861426" y="2873375"/>
            <a:ext cx="161129" cy="279916"/>
            <a:chOff x="7473950" y="2917825"/>
            <a:chExt cx="161129" cy="279916"/>
          </a:xfrm>
        </p:grpSpPr>
        <p:sp>
          <p:nvSpPr>
            <p:cNvPr id="52241" name="Rectangle 60">
              <a:extLst>
                <a:ext uri="{FF2B5EF4-FFF2-40B4-BE49-F238E27FC236}">
                  <a16:creationId xmlns:a16="http://schemas.microsoft.com/office/drawing/2014/main" id="{CA234FD8-7C4E-EF41-987B-0C775C497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73950" y="2917825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42" name="Rectangle 96">
              <a:extLst>
                <a:ext uri="{FF2B5EF4-FFF2-40B4-BE49-F238E27FC236}">
                  <a16:creationId xmlns:a16="http://schemas.microsoft.com/office/drawing/2014/main" id="{2621CBA7-0022-5F4A-BE48-DC7870F6E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3325" y="3013075"/>
              <a:ext cx="8175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i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52234" name="Title 1">
            <a:extLst>
              <a:ext uri="{FF2B5EF4-FFF2-40B4-BE49-F238E27FC236}">
                <a16:creationId xmlns:a16="http://schemas.microsoft.com/office/drawing/2014/main" id="{74C3B114-46BA-DF44-A857-FC4996E387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The Full-Adder Abstraction</a:t>
            </a:r>
          </a:p>
        </p:txBody>
      </p:sp>
      <p:sp>
        <p:nvSpPr>
          <p:cNvPr id="52235" name="Rectangle 1">
            <a:extLst>
              <a:ext uri="{FF2B5EF4-FFF2-40B4-BE49-F238E27FC236}">
                <a16:creationId xmlns:a16="http://schemas.microsoft.com/office/drawing/2014/main" id="{88E1EADB-1291-A94F-869B-6113ACB84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2236" name="Straight Arrow Connector 6">
            <a:extLst>
              <a:ext uri="{FF2B5EF4-FFF2-40B4-BE49-F238E27FC236}">
                <a16:creationId xmlns:a16="http://schemas.microsoft.com/office/drawing/2014/main" id="{76800679-0C43-DE4B-B29B-967BF749B41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5226" y="3094038"/>
            <a:ext cx="735013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7" name="Straight Arrow Connector 53">
            <a:extLst>
              <a:ext uri="{FF2B5EF4-FFF2-40B4-BE49-F238E27FC236}">
                <a16:creationId xmlns:a16="http://schemas.microsoft.com/office/drawing/2014/main" id="{8F3325A1-EC32-9949-8886-02CDB0E376D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38400" y="3414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8" name="Straight Arrow Connector 54">
            <a:extLst>
              <a:ext uri="{FF2B5EF4-FFF2-40B4-BE49-F238E27FC236}">
                <a16:creationId xmlns:a16="http://schemas.microsoft.com/office/drawing/2014/main" id="{B741DBD4-0FF9-A549-8C72-8A3483E2BF7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41575" y="36576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9" name="Straight Arrow Connector 55">
            <a:extLst>
              <a:ext uri="{FF2B5EF4-FFF2-40B4-BE49-F238E27FC236}">
                <a16:creationId xmlns:a16="http://schemas.microsoft.com/office/drawing/2014/main" id="{1E3EDCBB-2923-BE43-BC57-B561FB5B07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5738" y="3489325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Arrow Connector 56">
            <a:extLst>
              <a:ext uri="{FF2B5EF4-FFF2-40B4-BE49-F238E27FC236}">
                <a16:creationId xmlns:a16="http://schemas.microsoft.com/office/drawing/2014/main" id="{45E959B0-44B1-014E-83FF-89D7FEAB790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808913" y="3033714"/>
            <a:ext cx="736600" cy="14287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6">
            <a:extLst>
              <a:ext uri="{FF2B5EF4-FFF2-40B4-BE49-F238E27FC236}">
                <a16:creationId xmlns:a16="http://schemas.microsoft.com/office/drawing/2014/main" id="{55598F79-488D-B344-B483-BEB3F7CF3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1776" y="3128964"/>
            <a:ext cx="4937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-Roman" pitchFamily="2" charset="0"/>
              </a:rPr>
              <a:t>FA</a:t>
            </a:r>
            <a:endParaRPr lang="en-US" altLang="en-US" sz="4800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53250" name="Title 1">
            <a:extLst>
              <a:ext uri="{FF2B5EF4-FFF2-40B4-BE49-F238E27FC236}">
                <a16:creationId xmlns:a16="http://schemas.microsoft.com/office/drawing/2014/main" id="{B9ECD4B3-F32A-1F46-86C5-240F1B4A01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We can place the arrows anywhere</a:t>
            </a:r>
          </a:p>
        </p:txBody>
      </p:sp>
      <p:sp>
        <p:nvSpPr>
          <p:cNvPr id="53251" name="Rectangle 1">
            <a:extLst>
              <a:ext uri="{FF2B5EF4-FFF2-40B4-BE49-F238E27FC236}">
                <a16:creationId xmlns:a16="http://schemas.microsoft.com/office/drawing/2014/main" id="{9621509A-95A2-2C42-BAAF-C3286A3B8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0238" y="2590801"/>
            <a:ext cx="4621212" cy="16240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53252" name="Straight Arrow Connector 53">
            <a:extLst>
              <a:ext uri="{FF2B5EF4-FFF2-40B4-BE49-F238E27FC236}">
                <a16:creationId xmlns:a16="http://schemas.microsoft.com/office/drawing/2014/main" id="{573AFB23-CA13-E843-A322-1E1EBE1DB988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4038600" y="2209800"/>
            <a:ext cx="736600" cy="12700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3" name="Straight Arrow Connector 56">
            <a:extLst>
              <a:ext uri="{FF2B5EF4-FFF2-40B4-BE49-F238E27FC236}">
                <a16:creationId xmlns:a16="http://schemas.microsoft.com/office/drawing/2014/main" id="{A924C10F-4FA4-3943-B1B9-1DBF7E95325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7772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4" name="Straight Arrow Connector 23">
            <a:extLst>
              <a:ext uri="{FF2B5EF4-FFF2-40B4-BE49-F238E27FC236}">
                <a16:creationId xmlns:a16="http://schemas.microsoft.com/office/drawing/2014/main" id="{94337BD3-4CAE-9D43-B03A-2DE1AE743437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6039644" y="21899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5" name="Straight Arrow Connector 24">
            <a:extLst>
              <a:ext uri="{FF2B5EF4-FFF2-40B4-BE49-F238E27FC236}">
                <a16:creationId xmlns:a16="http://schemas.microsoft.com/office/drawing/2014/main" id="{DA7EAAE4-DBBA-564F-B3B1-04EB93BCA18D}"/>
              </a:ext>
            </a:extLst>
          </p:cNvPr>
          <p:cNvCxnSpPr>
            <a:cxnSpLocks noChangeShapeType="1"/>
          </p:cNvCxnSpPr>
          <p:nvPr/>
        </p:nvCxnSpPr>
        <p:spPr bwMode="auto">
          <a:xfrm rot="5400000" flipV="1">
            <a:off x="5125244" y="4552156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56" name="TextBox 4">
            <a:extLst>
              <a:ext uri="{FF2B5EF4-FFF2-40B4-BE49-F238E27FC236}">
                <a16:creationId xmlns:a16="http://schemas.microsoft.com/office/drawing/2014/main" id="{44C4F876-8A11-984B-BDA8-A0B703127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1290639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x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53257" name="TextBox 26">
            <a:extLst>
              <a:ext uri="{FF2B5EF4-FFF2-40B4-BE49-F238E27FC236}">
                <a16:creationId xmlns:a16="http://schemas.microsoft.com/office/drawing/2014/main" id="{E7269C98-11BB-174D-8AFD-7F573AEA3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1295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y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sp>
        <p:nvSpPr>
          <p:cNvPr id="53258" name="TextBox 27">
            <a:extLst>
              <a:ext uri="{FF2B5EF4-FFF2-40B4-BE49-F238E27FC236}">
                <a16:creationId xmlns:a16="http://schemas.microsoft.com/office/drawing/2014/main" id="{F59F8F7B-E52B-AF40-8B18-6B6D850122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6063" y="5029201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s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  <p:cxnSp>
        <p:nvCxnSpPr>
          <p:cNvPr id="53259" name="Straight Arrow Connector 28">
            <a:extLst>
              <a:ext uri="{FF2B5EF4-FFF2-40B4-BE49-F238E27FC236}">
                <a16:creationId xmlns:a16="http://schemas.microsoft.com/office/drawing/2014/main" id="{DD7A2B25-2E74-1F45-B566-164EA813A6D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2438400" y="3429000"/>
            <a:ext cx="736600" cy="14288"/>
          </a:xfrm>
          <a:prstGeom prst="straightConnector1">
            <a:avLst/>
          </a:prstGeom>
          <a:noFill/>
          <a:ln w="285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60" name="TextBox 29">
            <a:extLst>
              <a:ext uri="{FF2B5EF4-FFF2-40B4-BE49-F238E27FC236}">
                <a16:creationId xmlns:a16="http://schemas.microsoft.com/office/drawing/2014/main" id="{B95215C9-D1F5-7442-82BF-2B22CEFD12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988" y="3124201"/>
            <a:ext cx="619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i+1</a:t>
            </a:r>
          </a:p>
        </p:txBody>
      </p:sp>
      <p:sp>
        <p:nvSpPr>
          <p:cNvPr id="53261" name="TextBox 30">
            <a:extLst>
              <a:ext uri="{FF2B5EF4-FFF2-40B4-BE49-F238E27FC236}">
                <a16:creationId xmlns:a16="http://schemas.microsoft.com/office/drawing/2014/main" id="{EF146B3D-7091-9F4C-8480-929C0EFB70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39200" y="3200401"/>
            <a:ext cx="3786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latin typeface="Times" pitchFamily="2" charset="0"/>
              </a:rPr>
              <a:t>c</a:t>
            </a:r>
            <a:r>
              <a:rPr lang="en-US" altLang="en-US" b="0" i="1" baseline="-25000">
                <a:latin typeface="Times" pitchFamily="2" charset="0"/>
              </a:rPr>
              <a:t>i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4">
            <a:extLst>
              <a:ext uri="{FF2B5EF4-FFF2-40B4-BE49-F238E27FC236}">
                <a16:creationId xmlns:a16="http://schemas.microsoft.com/office/drawing/2014/main" id="{300DBC5F-A90D-A74A-9982-CDF0793CF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274" name="Freeform 5">
            <a:extLst>
              <a:ext uri="{FF2B5EF4-FFF2-40B4-BE49-F238E27FC236}">
                <a16:creationId xmlns:a16="http://schemas.microsoft.com/office/drawing/2014/main" id="{D82FFA96-0716-484D-B398-B6C29438E130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5" name="Line 6">
            <a:extLst>
              <a:ext uri="{FF2B5EF4-FFF2-40B4-BE49-F238E27FC236}">
                <a16:creationId xmlns:a16="http://schemas.microsoft.com/office/drawing/2014/main" id="{77AC0D7D-2E5F-2743-9FF0-5B72CA3FA98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6" name="Freeform 7">
            <a:extLst>
              <a:ext uri="{FF2B5EF4-FFF2-40B4-BE49-F238E27FC236}">
                <a16:creationId xmlns:a16="http://schemas.microsoft.com/office/drawing/2014/main" id="{E1AFE8E9-DBAD-484C-B977-CBA157933E04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7" name="Line 8">
            <a:extLst>
              <a:ext uri="{FF2B5EF4-FFF2-40B4-BE49-F238E27FC236}">
                <a16:creationId xmlns:a16="http://schemas.microsoft.com/office/drawing/2014/main" id="{6F8B66BE-49F1-574C-8CA7-16F3EBE665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9">
            <a:extLst>
              <a:ext uri="{FF2B5EF4-FFF2-40B4-BE49-F238E27FC236}">
                <a16:creationId xmlns:a16="http://schemas.microsoft.com/office/drawing/2014/main" id="{37F07EC8-00A6-9B45-8001-E312E99D4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79" name="Rectangle 10">
            <a:extLst>
              <a:ext uri="{FF2B5EF4-FFF2-40B4-BE49-F238E27FC236}">
                <a16:creationId xmlns:a16="http://schemas.microsoft.com/office/drawing/2014/main" id="{569B94AD-A93E-3249-BC52-F596B30F0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0" name="Rectangle 11">
            <a:extLst>
              <a:ext uri="{FF2B5EF4-FFF2-40B4-BE49-F238E27FC236}">
                <a16:creationId xmlns:a16="http://schemas.microsoft.com/office/drawing/2014/main" id="{7E3BBE2C-1329-AA4E-8530-E5811EFDB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1" name="Rectangle 12">
            <a:extLst>
              <a:ext uri="{FF2B5EF4-FFF2-40B4-BE49-F238E27FC236}">
                <a16:creationId xmlns:a16="http://schemas.microsoft.com/office/drawing/2014/main" id="{22758644-93E3-3E47-ACCA-314CB4870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2" name="Rectangle 14">
            <a:extLst>
              <a:ext uri="{FF2B5EF4-FFF2-40B4-BE49-F238E27FC236}">
                <a16:creationId xmlns:a16="http://schemas.microsoft.com/office/drawing/2014/main" id="{5844D227-87C5-6845-B230-1B2FD4062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3" name="Rectangle 15">
            <a:extLst>
              <a:ext uri="{FF2B5EF4-FFF2-40B4-BE49-F238E27FC236}">
                <a16:creationId xmlns:a16="http://schemas.microsoft.com/office/drawing/2014/main" id="{62BC9FD3-C873-E941-8AF1-16A8C6D8F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4" name="Rectangle 16">
            <a:extLst>
              <a:ext uri="{FF2B5EF4-FFF2-40B4-BE49-F238E27FC236}">
                <a16:creationId xmlns:a16="http://schemas.microsoft.com/office/drawing/2014/main" id="{D067B3EF-507F-C145-BB16-D3D3399AA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5" name="Rectangle 17">
            <a:extLst>
              <a:ext uri="{FF2B5EF4-FFF2-40B4-BE49-F238E27FC236}">
                <a16:creationId xmlns:a16="http://schemas.microsoft.com/office/drawing/2014/main" id="{79291DA9-3C83-A544-8EE0-1B5A3C0719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6" name="Rectangle 18">
            <a:extLst>
              <a:ext uri="{FF2B5EF4-FFF2-40B4-BE49-F238E27FC236}">
                <a16:creationId xmlns:a16="http://schemas.microsoft.com/office/drawing/2014/main" id="{138ADF27-419B-5547-B3A3-A17927D11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87" name="Freeform 19">
            <a:extLst>
              <a:ext uri="{FF2B5EF4-FFF2-40B4-BE49-F238E27FC236}">
                <a16:creationId xmlns:a16="http://schemas.microsoft.com/office/drawing/2014/main" id="{12C81146-F572-0644-91E7-F275D568CC7F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88" name="Line 20">
            <a:extLst>
              <a:ext uri="{FF2B5EF4-FFF2-40B4-BE49-F238E27FC236}">
                <a16:creationId xmlns:a16="http://schemas.microsoft.com/office/drawing/2014/main" id="{76E163BA-BC89-F543-B4BC-4C930AB08C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21">
            <a:extLst>
              <a:ext uri="{FF2B5EF4-FFF2-40B4-BE49-F238E27FC236}">
                <a16:creationId xmlns:a16="http://schemas.microsoft.com/office/drawing/2014/main" id="{1276B229-8AF5-1C43-932D-04542E0056FE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0" name="Line 22">
            <a:extLst>
              <a:ext uri="{FF2B5EF4-FFF2-40B4-BE49-F238E27FC236}">
                <a16:creationId xmlns:a16="http://schemas.microsoft.com/office/drawing/2014/main" id="{009066A7-0D7C-BB43-8AF7-8EE3D484044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Freeform 23">
            <a:extLst>
              <a:ext uri="{FF2B5EF4-FFF2-40B4-BE49-F238E27FC236}">
                <a16:creationId xmlns:a16="http://schemas.microsoft.com/office/drawing/2014/main" id="{EC1AC538-A7B9-614B-A9C4-1C6538A9E190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92" name="Line 24">
            <a:extLst>
              <a:ext uri="{FF2B5EF4-FFF2-40B4-BE49-F238E27FC236}">
                <a16:creationId xmlns:a16="http://schemas.microsoft.com/office/drawing/2014/main" id="{87163821-DD23-FD47-BB36-4AE86C572C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Rectangle 26">
            <a:extLst>
              <a:ext uri="{FF2B5EF4-FFF2-40B4-BE49-F238E27FC236}">
                <a16:creationId xmlns:a16="http://schemas.microsoft.com/office/drawing/2014/main" id="{6FFFFEE8-EEE9-DA42-8EEF-E8B134E34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4" name="Rectangle 27">
            <a:extLst>
              <a:ext uri="{FF2B5EF4-FFF2-40B4-BE49-F238E27FC236}">
                <a16:creationId xmlns:a16="http://schemas.microsoft.com/office/drawing/2014/main" id="{10A6070A-5EC7-BE4F-96BE-5DC19256EC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5" name="Rectangle 28">
            <a:extLst>
              <a:ext uri="{FF2B5EF4-FFF2-40B4-BE49-F238E27FC236}">
                <a16:creationId xmlns:a16="http://schemas.microsoft.com/office/drawing/2014/main" id="{E8A27295-68CD-6649-A84F-B4AD80551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6" name="Rectangle 29">
            <a:extLst>
              <a:ext uri="{FF2B5EF4-FFF2-40B4-BE49-F238E27FC236}">
                <a16:creationId xmlns:a16="http://schemas.microsoft.com/office/drawing/2014/main" id="{DE3C78D0-3C67-7B46-9698-959A83877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7" name="Rectangle 30">
            <a:extLst>
              <a:ext uri="{FF2B5EF4-FFF2-40B4-BE49-F238E27FC236}">
                <a16:creationId xmlns:a16="http://schemas.microsoft.com/office/drawing/2014/main" id="{77C94134-28F3-644D-AC6B-076746046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8" name="Rectangle 31">
            <a:extLst>
              <a:ext uri="{FF2B5EF4-FFF2-40B4-BE49-F238E27FC236}">
                <a16:creationId xmlns:a16="http://schemas.microsoft.com/office/drawing/2014/main" id="{4D4D2622-E84E-2347-9C60-E28884583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299" name="Rectangle 32">
            <a:extLst>
              <a:ext uri="{FF2B5EF4-FFF2-40B4-BE49-F238E27FC236}">
                <a16:creationId xmlns:a16="http://schemas.microsoft.com/office/drawing/2014/main" id="{3B6AD71F-C97E-0A44-A33B-25D62478D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0" name="Rectangle 33">
            <a:extLst>
              <a:ext uri="{FF2B5EF4-FFF2-40B4-BE49-F238E27FC236}">
                <a16:creationId xmlns:a16="http://schemas.microsoft.com/office/drawing/2014/main" id="{3453A8AE-20B3-584A-8359-FCC6C547E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01" name="Freeform 34">
            <a:extLst>
              <a:ext uri="{FF2B5EF4-FFF2-40B4-BE49-F238E27FC236}">
                <a16:creationId xmlns:a16="http://schemas.microsoft.com/office/drawing/2014/main" id="{29099F67-F08A-8B41-91AC-E00A1AFB3F8C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2" name="Line 35">
            <a:extLst>
              <a:ext uri="{FF2B5EF4-FFF2-40B4-BE49-F238E27FC236}">
                <a16:creationId xmlns:a16="http://schemas.microsoft.com/office/drawing/2014/main" id="{9955B5C5-B456-9B4E-9217-156282E7E4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3" name="Freeform 36">
            <a:extLst>
              <a:ext uri="{FF2B5EF4-FFF2-40B4-BE49-F238E27FC236}">
                <a16:creationId xmlns:a16="http://schemas.microsoft.com/office/drawing/2014/main" id="{5ACD179F-4399-0B4B-9515-06B5714FD6F9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04" name="Line 37">
            <a:extLst>
              <a:ext uri="{FF2B5EF4-FFF2-40B4-BE49-F238E27FC236}">
                <a16:creationId xmlns:a16="http://schemas.microsoft.com/office/drawing/2014/main" id="{374BC096-4B5F-2B44-8FC0-BFCB12633A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5" name="Rectangle 38">
            <a:extLst>
              <a:ext uri="{FF2B5EF4-FFF2-40B4-BE49-F238E27FC236}">
                <a16:creationId xmlns:a16="http://schemas.microsoft.com/office/drawing/2014/main" id="{FB3899AB-D2C1-BA4D-8251-5777BDFD5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6" name="Rectangle 39">
            <a:extLst>
              <a:ext uri="{FF2B5EF4-FFF2-40B4-BE49-F238E27FC236}">
                <a16:creationId xmlns:a16="http://schemas.microsoft.com/office/drawing/2014/main" id="{A215C5B5-1D8E-4D48-81F6-2966E634C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7" name="Rectangle 40">
            <a:extLst>
              <a:ext uri="{FF2B5EF4-FFF2-40B4-BE49-F238E27FC236}">
                <a16:creationId xmlns:a16="http://schemas.microsoft.com/office/drawing/2014/main" id="{E7CF05FE-2AD5-844C-A294-7BE580DE60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8" name="Rectangle 41">
            <a:extLst>
              <a:ext uri="{FF2B5EF4-FFF2-40B4-BE49-F238E27FC236}">
                <a16:creationId xmlns:a16="http://schemas.microsoft.com/office/drawing/2014/main" id="{75887A3A-5906-474B-B222-682D170AE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09" name="Rectangle 42">
            <a:extLst>
              <a:ext uri="{FF2B5EF4-FFF2-40B4-BE49-F238E27FC236}">
                <a16:creationId xmlns:a16="http://schemas.microsoft.com/office/drawing/2014/main" id="{84CF8DB5-719B-4646-8651-8A4439DBD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10" name="Freeform 43">
            <a:extLst>
              <a:ext uri="{FF2B5EF4-FFF2-40B4-BE49-F238E27FC236}">
                <a16:creationId xmlns:a16="http://schemas.microsoft.com/office/drawing/2014/main" id="{EFD7D994-8308-2049-9EAA-EF847000022D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1" name="Line 44">
            <a:extLst>
              <a:ext uri="{FF2B5EF4-FFF2-40B4-BE49-F238E27FC236}">
                <a16:creationId xmlns:a16="http://schemas.microsoft.com/office/drawing/2014/main" id="{1399934F-1D19-F749-865C-04ABB6D12D4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2" name="Freeform 45">
            <a:extLst>
              <a:ext uri="{FF2B5EF4-FFF2-40B4-BE49-F238E27FC236}">
                <a16:creationId xmlns:a16="http://schemas.microsoft.com/office/drawing/2014/main" id="{23C1455D-B2F8-CB47-9014-A3AC255E8B3A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3" name="Line 46">
            <a:extLst>
              <a:ext uri="{FF2B5EF4-FFF2-40B4-BE49-F238E27FC236}">
                <a16:creationId xmlns:a16="http://schemas.microsoft.com/office/drawing/2014/main" id="{3F724711-1B9C-C54E-AFD7-29BB0AC8D5E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Freeform 47">
            <a:extLst>
              <a:ext uri="{FF2B5EF4-FFF2-40B4-BE49-F238E27FC236}">
                <a16:creationId xmlns:a16="http://schemas.microsoft.com/office/drawing/2014/main" id="{165C7D2B-000C-2C46-916F-02E8E9CFAD69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5" name="Line 48">
            <a:extLst>
              <a:ext uri="{FF2B5EF4-FFF2-40B4-BE49-F238E27FC236}">
                <a16:creationId xmlns:a16="http://schemas.microsoft.com/office/drawing/2014/main" id="{459B56B4-7E8E-004F-A004-E9914E6BF7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49">
            <a:extLst>
              <a:ext uri="{FF2B5EF4-FFF2-40B4-BE49-F238E27FC236}">
                <a16:creationId xmlns:a16="http://schemas.microsoft.com/office/drawing/2014/main" id="{02366134-002B-1840-A417-255CAC5F1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17" name="Rectangle 50">
            <a:extLst>
              <a:ext uri="{FF2B5EF4-FFF2-40B4-BE49-F238E27FC236}">
                <a16:creationId xmlns:a16="http://schemas.microsoft.com/office/drawing/2014/main" id="{AB1A0DB2-707D-9147-9218-26725FBFCB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18" name="Rectangle 51">
            <a:extLst>
              <a:ext uri="{FF2B5EF4-FFF2-40B4-BE49-F238E27FC236}">
                <a16:creationId xmlns:a16="http://schemas.microsoft.com/office/drawing/2014/main" id="{C7A69D99-42B5-244F-B0FC-7B5BD34A2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19" name="Rectangle 52">
            <a:extLst>
              <a:ext uri="{FF2B5EF4-FFF2-40B4-BE49-F238E27FC236}">
                <a16:creationId xmlns:a16="http://schemas.microsoft.com/office/drawing/2014/main" id="{3F3E034F-27E3-B348-958D-983475D5DC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20" name="Rectangle 53">
            <a:extLst>
              <a:ext uri="{FF2B5EF4-FFF2-40B4-BE49-F238E27FC236}">
                <a16:creationId xmlns:a16="http://schemas.microsoft.com/office/drawing/2014/main" id="{BBB7E54D-A8B1-CB4C-A99E-A2F8D842F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4321" name="Freeform 54">
            <a:extLst>
              <a:ext uri="{FF2B5EF4-FFF2-40B4-BE49-F238E27FC236}">
                <a16:creationId xmlns:a16="http://schemas.microsoft.com/office/drawing/2014/main" id="{EF1A4C81-13A9-8343-8857-30963B1663FF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22" name="Line 55">
            <a:extLst>
              <a:ext uri="{FF2B5EF4-FFF2-40B4-BE49-F238E27FC236}">
                <a16:creationId xmlns:a16="http://schemas.microsoft.com/office/drawing/2014/main" id="{FF00ADF7-A362-8F44-9C81-F41598F7695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Rectangle 56">
            <a:extLst>
              <a:ext uri="{FF2B5EF4-FFF2-40B4-BE49-F238E27FC236}">
                <a16:creationId xmlns:a16="http://schemas.microsoft.com/office/drawing/2014/main" id="{E9733215-406C-3F4F-B179-315FC847A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24" name="Freeform 57">
            <a:extLst>
              <a:ext uri="{FF2B5EF4-FFF2-40B4-BE49-F238E27FC236}">
                <a16:creationId xmlns:a16="http://schemas.microsoft.com/office/drawing/2014/main" id="{9F5F67F0-220C-114F-A18A-84770BB5801A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25" name="Line 58">
            <a:extLst>
              <a:ext uri="{FF2B5EF4-FFF2-40B4-BE49-F238E27FC236}">
                <a16:creationId xmlns:a16="http://schemas.microsoft.com/office/drawing/2014/main" id="{277A8B0B-E5E6-A740-940F-83E0F6CE86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Freeform 59">
            <a:extLst>
              <a:ext uri="{FF2B5EF4-FFF2-40B4-BE49-F238E27FC236}">
                <a16:creationId xmlns:a16="http://schemas.microsoft.com/office/drawing/2014/main" id="{AC5677BC-8575-864A-A661-C844E9BE4EFF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27" name="Line 60">
            <a:extLst>
              <a:ext uri="{FF2B5EF4-FFF2-40B4-BE49-F238E27FC236}">
                <a16:creationId xmlns:a16="http://schemas.microsoft.com/office/drawing/2014/main" id="{B025F666-A594-574C-85B1-051C42F8B32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61">
            <a:extLst>
              <a:ext uri="{FF2B5EF4-FFF2-40B4-BE49-F238E27FC236}">
                <a16:creationId xmlns:a16="http://schemas.microsoft.com/office/drawing/2014/main" id="{6503E5F2-9900-8143-875B-AF4BCB3A72BD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29" name="Line 62">
            <a:extLst>
              <a:ext uri="{FF2B5EF4-FFF2-40B4-BE49-F238E27FC236}">
                <a16:creationId xmlns:a16="http://schemas.microsoft.com/office/drawing/2014/main" id="{BE5DEA11-064E-174E-8EEA-955C57A939F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63">
            <a:extLst>
              <a:ext uri="{FF2B5EF4-FFF2-40B4-BE49-F238E27FC236}">
                <a16:creationId xmlns:a16="http://schemas.microsoft.com/office/drawing/2014/main" id="{185357BA-22D3-6744-AB95-8ED7C788D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1" name="Rectangle 64">
            <a:extLst>
              <a:ext uri="{FF2B5EF4-FFF2-40B4-BE49-F238E27FC236}">
                <a16:creationId xmlns:a16="http://schemas.microsoft.com/office/drawing/2014/main" id="{69B60F05-31CB-B841-9724-305E0E8E8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2" name="Rectangle 65">
            <a:extLst>
              <a:ext uri="{FF2B5EF4-FFF2-40B4-BE49-F238E27FC236}">
                <a16:creationId xmlns:a16="http://schemas.microsoft.com/office/drawing/2014/main" id="{FE7CAC23-71F7-0E47-AC8C-CA3C3CB99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3" name="Rectangle 66">
            <a:extLst>
              <a:ext uri="{FF2B5EF4-FFF2-40B4-BE49-F238E27FC236}">
                <a16:creationId xmlns:a16="http://schemas.microsoft.com/office/drawing/2014/main" id="{CE92598D-CF47-7D4B-BBEB-1B149EC24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4" name="Rectangle 67">
            <a:extLst>
              <a:ext uri="{FF2B5EF4-FFF2-40B4-BE49-F238E27FC236}">
                <a16:creationId xmlns:a16="http://schemas.microsoft.com/office/drawing/2014/main" id="{36C138DF-7CA8-F945-98FF-01D4AAA22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5" name="Rectangle 68">
            <a:extLst>
              <a:ext uri="{FF2B5EF4-FFF2-40B4-BE49-F238E27FC236}">
                <a16:creationId xmlns:a16="http://schemas.microsoft.com/office/drawing/2014/main" id="{70F3AE20-D9EB-0840-AAB4-C2F50E6DA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6" name="Rectangle 69">
            <a:extLst>
              <a:ext uri="{FF2B5EF4-FFF2-40B4-BE49-F238E27FC236}">
                <a16:creationId xmlns:a16="http://schemas.microsoft.com/office/drawing/2014/main" id="{A13FA6E1-E731-144C-9904-5A20154E1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7" name="Rectangle 70">
            <a:extLst>
              <a:ext uri="{FF2B5EF4-FFF2-40B4-BE49-F238E27FC236}">
                <a16:creationId xmlns:a16="http://schemas.microsoft.com/office/drawing/2014/main" id="{D1E124DA-37B3-0B44-B6C4-BF62C3226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8" name="Rectangle 71">
            <a:extLst>
              <a:ext uri="{FF2B5EF4-FFF2-40B4-BE49-F238E27FC236}">
                <a16:creationId xmlns:a16="http://schemas.microsoft.com/office/drawing/2014/main" id="{55AB8F8A-9509-2A4E-A035-F04F79516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39" name="Rectangle 72">
            <a:extLst>
              <a:ext uri="{FF2B5EF4-FFF2-40B4-BE49-F238E27FC236}">
                <a16:creationId xmlns:a16="http://schemas.microsoft.com/office/drawing/2014/main" id="{D8F6E21E-0299-F34A-815B-D76A471CA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40" name="Freeform 73">
            <a:extLst>
              <a:ext uri="{FF2B5EF4-FFF2-40B4-BE49-F238E27FC236}">
                <a16:creationId xmlns:a16="http://schemas.microsoft.com/office/drawing/2014/main" id="{42BFFA72-AFC9-2A43-ACA4-EC4AE5017422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74">
            <a:extLst>
              <a:ext uri="{FF2B5EF4-FFF2-40B4-BE49-F238E27FC236}">
                <a16:creationId xmlns:a16="http://schemas.microsoft.com/office/drawing/2014/main" id="{C85F9722-3DD1-1E49-B925-533EF544C885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2" name="Freeform 75">
            <a:extLst>
              <a:ext uri="{FF2B5EF4-FFF2-40B4-BE49-F238E27FC236}">
                <a16:creationId xmlns:a16="http://schemas.microsoft.com/office/drawing/2014/main" id="{9BAEDEE8-0CA8-4846-A733-8B89494B5B01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3" name="Rectangle 76">
            <a:extLst>
              <a:ext uri="{FF2B5EF4-FFF2-40B4-BE49-F238E27FC236}">
                <a16:creationId xmlns:a16="http://schemas.microsoft.com/office/drawing/2014/main" id="{BA85599C-19F8-4F4E-A5DD-23CF1CEB1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44" name="Rectangle 77">
            <a:extLst>
              <a:ext uri="{FF2B5EF4-FFF2-40B4-BE49-F238E27FC236}">
                <a16:creationId xmlns:a16="http://schemas.microsoft.com/office/drawing/2014/main" id="{F5FA0B0A-82AE-6A4E-8D15-C18E7ABF6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45" name="Rectangle 78">
            <a:extLst>
              <a:ext uri="{FF2B5EF4-FFF2-40B4-BE49-F238E27FC236}">
                <a16:creationId xmlns:a16="http://schemas.microsoft.com/office/drawing/2014/main" id="{51DCBCD2-53EF-3441-8ED6-A7118D526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4346" name="Title 1">
            <a:extLst>
              <a:ext uri="{FF2B5EF4-FFF2-40B4-BE49-F238E27FC236}">
                <a16:creationId xmlns:a16="http://schemas.microsoft.com/office/drawing/2014/main" id="{C88240C1-5070-5147-86C2-80C4D844183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</a:t>
            </a:r>
          </a:p>
        </p:txBody>
      </p:sp>
      <p:sp>
        <p:nvSpPr>
          <p:cNvPr id="54347" name="TextBox 125">
            <a:extLst>
              <a:ext uri="{FF2B5EF4-FFF2-40B4-BE49-F238E27FC236}">
                <a16:creationId xmlns:a16="http://schemas.microsoft.com/office/drawing/2014/main" id="{3B1102AC-64E8-CE46-AFF4-A7B7E34F15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46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3.5 from the textbook ]</a:t>
            </a:r>
          </a:p>
        </p:txBody>
      </p:sp>
      <p:sp>
        <p:nvSpPr>
          <p:cNvPr id="54348" name="Rectangle 25">
            <a:extLst>
              <a:ext uri="{FF2B5EF4-FFF2-40B4-BE49-F238E27FC236}">
                <a16:creationId xmlns:a16="http://schemas.microsoft.com/office/drawing/2014/main" id="{BF15E202-2934-164D-B488-80162EE1D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4675" y="3511550"/>
            <a:ext cx="508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-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Rectangle 4">
            <a:extLst>
              <a:ext uri="{FF2B5EF4-FFF2-40B4-BE49-F238E27FC236}">
                <a16:creationId xmlns:a16="http://schemas.microsoft.com/office/drawing/2014/main" id="{011FD663-3F01-4A4E-910D-7B5BF8ED9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9225" y="3271838"/>
            <a:ext cx="884238" cy="588962"/>
          </a:xfrm>
          <a:prstGeom prst="rect">
            <a:avLst/>
          </a:prstGeom>
          <a:solidFill>
            <a:srgbClr val="FFFFFF"/>
          </a:solidFill>
          <a:ln w="20638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298" name="Freeform 5">
            <a:extLst>
              <a:ext uri="{FF2B5EF4-FFF2-40B4-BE49-F238E27FC236}">
                <a16:creationId xmlns:a16="http://schemas.microsoft.com/office/drawing/2014/main" id="{747E51CB-8F3E-4C44-AF3A-78FE6C51E013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299" name="Line 6">
            <a:extLst>
              <a:ext uri="{FF2B5EF4-FFF2-40B4-BE49-F238E27FC236}">
                <a16:creationId xmlns:a16="http://schemas.microsoft.com/office/drawing/2014/main" id="{6E0B9EA7-8222-5D48-A88C-718D6BD6B2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0" name="Freeform 7">
            <a:extLst>
              <a:ext uri="{FF2B5EF4-FFF2-40B4-BE49-F238E27FC236}">
                <a16:creationId xmlns:a16="http://schemas.microsoft.com/office/drawing/2014/main" id="{5D4C813A-9191-2A44-A12C-CCE3C75ABFA9}"/>
              </a:ext>
            </a:extLst>
          </p:cNvPr>
          <p:cNvSpPr>
            <a:spLocks/>
          </p:cNvSpPr>
          <p:nvPr/>
        </p:nvSpPr>
        <p:spPr bwMode="auto">
          <a:xfrm>
            <a:off x="361473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01" name="Line 8">
            <a:extLst>
              <a:ext uri="{FF2B5EF4-FFF2-40B4-BE49-F238E27FC236}">
                <a16:creationId xmlns:a16="http://schemas.microsoft.com/office/drawing/2014/main" id="{4291473B-45B6-6A46-8E44-6BCA732FDA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1739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02" name="Rectangle 9">
            <a:extLst>
              <a:ext uri="{FF2B5EF4-FFF2-40B4-BE49-F238E27FC236}">
                <a16:creationId xmlns:a16="http://schemas.microsoft.com/office/drawing/2014/main" id="{AC9E4E2D-58C2-624C-BBC8-F4DD491F3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9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3" name="Rectangle 10">
            <a:extLst>
              <a:ext uri="{FF2B5EF4-FFF2-40B4-BE49-F238E27FC236}">
                <a16:creationId xmlns:a16="http://schemas.microsoft.com/office/drawing/2014/main" id="{9C29D136-E433-F94C-95D5-092A70652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4" name="Rectangle 11">
            <a:extLst>
              <a:ext uri="{FF2B5EF4-FFF2-40B4-BE49-F238E27FC236}">
                <a16:creationId xmlns:a16="http://schemas.microsoft.com/office/drawing/2014/main" id="{4B24C4BF-8BC3-6143-9405-DB96A6D07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5" name="Rectangle 12">
            <a:extLst>
              <a:ext uri="{FF2B5EF4-FFF2-40B4-BE49-F238E27FC236}">
                <a16:creationId xmlns:a16="http://schemas.microsoft.com/office/drawing/2014/main" id="{ACA9490A-B22A-784B-B0F0-5DFC158B8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6" name="Rectangle 14">
            <a:extLst>
              <a:ext uri="{FF2B5EF4-FFF2-40B4-BE49-F238E27FC236}">
                <a16:creationId xmlns:a16="http://schemas.microsoft.com/office/drawing/2014/main" id="{21FD5CB2-EC4A-914A-901C-1EE941817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7" name="Rectangle 15">
            <a:extLst>
              <a:ext uri="{FF2B5EF4-FFF2-40B4-BE49-F238E27FC236}">
                <a16:creationId xmlns:a16="http://schemas.microsoft.com/office/drawing/2014/main" id="{F6235A77-D16A-8944-BA31-0B5FA9DA7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8" name="Rectangle 16">
            <a:extLst>
              <a:ext uri="{FF2B5EF4-FFF2-40B4-BE49-F238E27FC236}">
                <a16:creationId xmlns:a16="http://schemas.microsoft.com/office/drawing/2014/main" id="{6C5EDBD3-8D07-9D4E-862F-E44199D60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341788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09" name="Rectangle 17">
            <a:extLst>
              <a:ext uri="{FF2B5EF4-FFF2-40B4-BE49-F238E27FC236}">
                <a16:creationId xmlns:a16="http://schemas.microsoft.com/office/drawing/2014/main" id="{E33B7570-EBDF-CC40-86BC-DE4BD2CB6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2438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0" name="Rectangle 18">
            <a:extLst>
              <a:ext uri="{FF2B5EF4-FFF2-40B4-BE49-F238E27FC236}">
                <a16:creationId xmlns:a16="http://schemas.microsoft.com/office/drawing/2014/main" id="{C33ED29C-E324-A045-AA6F-CEB4DE207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35115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1" name="Freeform 19">
            <a:extLst>
              <a:ext uri="{FF2B5EF4-FFF2-40B4-BE49-F238E27FC236}">
                <a16:creationId xmlns:a16="http://schemas.microsoft.com/office/drawing/2014/main" id="{F9A1E7D8-EF31-5C45-943C-57CBBA7537A0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2" name="Line 20">
            <a:extLst>
              <a:ext uri="{FF2B5EF4-FFF2-40B4-BE49-F238E27FC236}">
                <a16:creationId xmlns:a16="http://schemas.microsoft.com/office/drawing/2014/main" id="{8758704E-EF79-2344-BCAB-2F7BDCC58C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3" name="Freeform 21">
            <a:extLst>
              <a:ext uri="{FF2B5EF4-FFF2-40B4-BE49-F238E27FC236}">
                <a16:creationId xmlns:a16="http://schemas.microsoft.com/office/drawing/2014/main" id="{11F5F548-488F-1547-9DD5-AE4F7BE1ADF2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4" name="Line 22">
            <a:extLst>
              <a:ext uri="{FF2B5EF4-FFF2-40B4-BE49-F238E27FC236}">
                <a16:creationId xmlns:a16="http://schemas.microsoft.com/office/drawing/2014/main" id="{17F5F9E3-FE42-D646-B11A-6D5A65B2AD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5" name="Freeform 23">
            <a:extLst>
              <a:ext uri="{FF2B5EF4-FFF2-40B4-BE49-F238E27FC236}">
                <a16:creationId xmlns:a16="http://schemas.microsoft.com/office/drawing/2014/main" id="{BC4A9675-29DD-D349-9132-9D9501E718F4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6" name="Line 24">
            <a:extLst>
              <a:ext uri="{FF2B5EF4-FFF2-40B4-BE49-F238E27FC236}">
                <a16:creationId xmlns:a16="http://schemas.microsoft.com/office/drawing/2014/main" id="{3D0673B5-FBD5-DC4C-89CD-509D7D491AE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17" name="Rectangle 26">
            <a:extLst>
              <a:ext uri="{FF2B5EF4-FFF2-40B4-BE49-F238E27FC236}">
                <a16:creationId xmlns:a16="http://schemas.microsoft.com/office/drawing/2014/main" id="{F91AA182-A0DD-F542-8CCB-05FF8DBEA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8" name="Rectangle 27">
            <a:extLst>
              <a:ext uri="{FF2B5EF4-FFF2-40B4-BE49-F238E27FC236}">
                <a16:creationId xmlns:a16="http://schemas.microsoft.com/office/drawing/2014/main" id="{0EE6BBE3-0345-2C48-A98C-0591791DF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19" name="Rectangle 28">
            <a:extLst>
              <a:ext uri="{FF2B5EF4-FFF2-40B4-BE49-F238E27FC236}">
                <a16:creationId xmlns:a16="http://schemas.microsoft.com/office/drawing/2014/main" id="{390B7EB2-6481-DF45-BCB1-953BCB206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0" name="Rectangle 29">
            <a:extLst>
              <a:ext uri="{FF2B5EF4-FFF2-40B4-BE49-F238E27FC236}">
                <a16:creationId xmlns:a16="http://schemas.microsoft.com/office/drawing/2014/main" id="{62426107-0C0D-E544-A0E0-40F443293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1" name="Rectangle 30">
            <a:extLst>
              <a:ext uri="{FF2B5EF4-FFF2-40B4-BE49-F238E27FC236}">
                <a16:creationId xmlns:a16="http://schemas.microsoft.com/office/drawing/2014/main" id="{5F5B64DD-B0EA-AA4C-A581-6034CF02D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2" name="Rectangle 31">
            <a:extLst>
              <a:ext uri="{FF2B5EF4-FFF2-40B4-BE49-F238E27FC236}">
                <a16:creationId xmlns:a16="http://schemas.microsoft.com/office/drawing/2014/main" id="{B18E07F9-148A-3C4F-918C-793D682FB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3" name="Rectangle 32">
            <a:extLst>
              <a:ext uri="{FF2B5EF4-FFF2-40B4-BE49-F238E27FC236}">
                <a16:creationId xmlns:a16="http://schemas.microsoft.com/office/drawing/2014/main" id="{4B49FD22-07C8-6348-9AB2-01387371F2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24" name="Rectangle 33">
            <a:extLst>
              <a:ext uri="{FF2B5EF4-FFF2-40B4-BE49-F238E27FC236}">
                <a16:creationId xmlns:a16="http://schemas.microsoft.com/office/drawing/2014/main" id="{E208BD29-DB20-C54A-8879-5F9FE3F41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3271838"/>
            <a:ext cx="882650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25" name="Freeform 34">
            <a:extLst>
              <a:ext uri="{FF2B5EF4-FFF2-40B4-BE49-F238E27FC236}">
                <a16:creationId xmlns:a16="http://schemas.microsoft.com/office/drawing/2014/main" id="{BDF1E99A-A472-C64A-9C48-2128165891CB}"/>
              </a:ext>
            </a:extLst>
          </p:cNvPr>
          <p:cNvSpPr>
            <a:spLocks/>
          </p:cNvSpPr>
          <p:nvPr/>
        </p:nvSpPr>
        <p:spPr bwMode="auto">
          <a:xfrm>
            <a:off x="5594351" y="3544888"/>
            <a:ext cx="125413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26" name="Line 35">
            <a:extLst>
              <a:ext uri="{FF2B5EF4-FFF2-40B4-BE49-F238E27FC236}">
                <a16:creationId xmlns:a16="http://schemas.microsoft.com/office/drawing/2014/main" id="{EFFD600D-C24E-7143-B313-D8B2302D3439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9764" y="3565525"/>
            <a:ext cx="29527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7" name="Freeform 36">
            <a:extLst>
              <a:ext uri="{FF2B5EF4-FFF2-40B4-BE49-F238E27FC236}">
                <a16:creationId xmlns:a16="http://schemas.microsoft.com/office/drawing/2014/main" id="{0E648398-C4D4-7947-AEAC-AD9FFE89FCD8}"/>
              </a:ext>
            </a:extLst>
          </p:cNvPr>
          <p:cNvSpPr>
            <a:spLocks/>
          </p:cNvSpPr>
          <p:nvPr/>
        </p:nvSpPr>
        <p:spPr bwMode="auto">
          <a:xfrm>
            <a:off x="694055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28" name="Line 37">
            <a:extLst>
              <a:ext uri="{FF2B5EF4-FFF2-40B4-BE49-F238E27FC236}">
                <a16:creationId xmlns:a16="http://schemas.microsoft.com/office/drawing/2014/main" id="{324BC82A-FE6E-5946-8FCF-F217241E7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6755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29" name="Rectangle 38">
            <a:extLst>
              <a:ext uri="{FF2B5EF4-FFF2-40B4-BE49-F238E27FC236}">
                <a16:creationId xmlns:a16="http://schemas.microsoft.com/office/drawing/2014/main" id="{3A8FC1F1-5B42-BC4D-BF20-134B4E25E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30" name="Rectangle 39">
            <a:extLst>
              <a:ext uri="{FF2B5EF4-FFF2-40B4-BE49-F238E27FC236}">
                <a16:creationId xmlns:a16="http://schemas.microsoft.com/office/drawing/2014/main" id="{CA4BE0DC-E4A2-CD40-9941-C856E5D9F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31" name="Rectangle 40">
            <a:extLst>
              <a:ext uri="{FF2B5EF4-FFF2-40B4-BE49-F238E27FC236}">
                <a16:creationId xmlns:a16="http://schemas.microsoft.com/office/drawing/2014/main" id="{BAABB409-F4C2-1A41-A67F-7812BD452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32" name="Rectangle 41">
            <a:extLst>
              <a:ext uri="{FF2B5EF4-FFF2-40B4-BE49-F238E27FC236}">
                <a16:creationId xmlns:a16="http://schemas.microsoft.com/office/drawing/2014/main" id="{C478CD05-1064-1B43-B5A1-7D9E5F86A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33" name="Rectangle 42">
            <a:extLst>
              <a:ext uri="{FF2B5EF4-FFF2-40B4-BE49-F238E27FC236}">
                <a16:creationId xmlns:a16="http://schemas.microsoft.com/office/drawing/2014/main" id="{57207100-2DCD-8248-AE79-556A502E2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435350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34" name="Freeform 43">
            <a:extLst>
              <a:ext uri="{FF2B5EF4-FFF2-40B4-BE49-F238E27FC236}">
                <a16:creationId xmlns:a16="http://schemas.microsoft.com/office/drawing/2014/main" id="{DF223FF1-8219-7444-8C62-813BEB80E2D2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35" name="Line 44">
            <a:extLst>
              <a:ext uri="{FF2B5EF4-FFF2-40B4-BE49-F238E27FC236}">
                <a16:creationId xmlns:a16="http://schemas.microsoft.com/office/drawing/2014/main" id="{40F1CB16-68CD-E048-BBC0-3EC0E710B1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6" name="Freeform 45">
            <a:extLst>
              <a:ext uri="{FF2B5EF4-FFF2-40B4-BE49-F238E27FC236}">
                <a16:creationId xmlns:a16="http://schemas.microsoft.com/office/drawing/2014/main" id="{59271F31-0EFC-0A48-B276-98821776FE24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37" name="Line 46">
            <a:extLst>
              <a:ext uri="{FF2B5EF4-FFF2-40B4-BE49-F238E27FC236}">
                <a16:creationId xmlns:a16="http://schemas.microsoft.com/office/drawing/2014/main" id="{A21969B9-C0B5-F24A-9E58-33B51F0E80E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38" name="Freeform 47">
            <a:extLst>
              <a:ext uri="{FF2B5EF4-FFF2-40B4-BE49-F238E27FC236}">
                <a16:creationId xmlns:a16="http://schemas.microsoft.com/office/drawing/2014/main" id="{22A0CE89-5241-F54E-A081-93B278EE42FA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39" name="Line 48">
            <a:extLst>
              <a:ext uri="{FF2B5EF4-FFF2-40B4-BE49-F238E27FC236}">
                <a16:creationId xmlns:a16="http://schemas.microsoft.com/office/drawing/2014/main" id="{6629D395-2038-AF4E-B38A-3BF6314F871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40" name="Rectangle 49">
            <a:extLst>
              <a:ext uri="{FF2B5EF4-FFF2-40B4-BE49-F238E27FC236}">
                <a16:creationId xmlns:a16="http://schemas.microsoft.com/office/drawing/2014/main" id="{D0C48ABB-92B4-BA44-8E0A-7005E973B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75" y="35290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41" name="Rectangle 50">
            <a:extLst>
              <a:ext uri="{FF2B5EF4-FFF2-40B4-BE49-F238E27FC236}">
                <a16:creationId xmlns:a16="http://schemas.microsoft.com/office/drawing/2014/main" id="{CADE634F-F639-B946-A652-A2A957792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42" name="Rectangle 51">
            <a:extLst>
              <a:ext uri="{FF2B5EF4-FFF2-40B4-BE49-F238E27FC236}">
                <a16:creationId xmlns:a16="http://schemas.microsoft.com/office/drawing/2014/main" id="{A3C9E920-AA22-344F-8AA6-821588F35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43" name="Rectangle 52">
            <a:extLst>
              <a:ext uri="{FF2B5EF4-FFF2-40B4-BE49-F238E27FC236}">
                <a16:creationId xmlns:a16="http://schemas.microsoft.com/office/drawing/2014/main" id="{0325DB0A-7BE4-A041-8C3C-ED0867EE7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44" name="Rectangle 53">
            <a:extLst>
              <a:ext uri="{FF2B5EF4-FFF2-40B4-BE49-F238E27FC236}">
                <a16:creationId xmlns:a16="http://schemas.microsoft.com/office/drawing/2014/main" id="{029CE58A-3093-F948-9380-F6A4C18C3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75" y="3271838"/>
            <a:ext cx="884238" cy="588962"/>
          </a:xfrm>
          <a:prstGeom prst="rect">
            <a:avLst/>
          </a:prstGeom>
          <a:noFill/>
          <a:ln w="20638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5345" name="Freeform 54">
            <a:extLst>
              <a:ext uri="{FF2B5EF4-FFF2-40B4-BE49-F238E27FC236}">
                <a16:creationId xmlns:a16="http://schemas.microsoft.com/office/drawing/2014/main" id="{EF80AAFB-1C66-A54D-9C1E-60C83AB8C777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46" name="Line 55">
            <a:extLst>
              <a:ext uri="{FF2B5EF4-FFF2-40B4-BE49-F238E27FC236}">
                <a16:creationId xmlns:a16="http://schemas.microsoft.com/office/drawing/2014/main" id="{4C3A17E1-DDE2-C04E-83ED-17B50050237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47" name="Rectangle 56">
            <a:extLst>
              <a:ext uri="{FF2B5EF4-FFF2-40B4-BE49-F238E27FC236}">
                <a16:creationId xmlns:a16="http://schemas.microsoft.com/office/drawing/2014/main" id="{9CACFF57-7A7E-0A40-956F-B8DE491B0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48" name="Freeform 57">
            <a:extLst>
              <a:ext uri="{FF2B5EF4-FFF2-40B4-BE49-F238E27FC236}">
                <a16:creationId xmlns:a16="http://schemas.microsoft.com/office/drawing/2014/main" id="{61B5BED4-7C62-7945-9FD0-BA53153B5E8C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49" name="Line 58">
            <a:extLst>
              <a:ext uri="{FF2B5EF4-FFF2-40B4-BE49-F238E27FC236}">
                <a16:creationId xmlns:a16="http://schemas.microsoft.com/office/drawing/2014/main" id="{A78FF750-1D0A-3240-B45F-B5C75029A8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50" name="Freeform 59">
            <a:extLst>
              <a:ext uri="{FF2B5EF4-FFF2-40B4-BE49-F238E27FC236}">
                <a16:creationId xmlns:a16="http://schemas.microsoft.com/office/drawing/2014/main" id="{42EDF35F-39CA-4841-8013-8CE01E4232A6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51" name="Line 60">
            <a:extLst>
              <a:ext uri="{FF2B5EF4-FFF2-40B4-BE49-F238E27FC236}">
                <a16:creationId xmlns:a16="http://schemas.microsoft.com/office/drawing/2014/main" id="{74AC144C-F86F-8F44-AA64-062D491795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52" name="Freeform 61">
            <a:extLst>
              <a:ext uri="{FF2B5EF4-FFF2-40B4-BE49-F238E27FC236}">
                <a16:creationId xmlns:a16="http://schemas.microsoft.com/office/drawing/2014/main" id="{7DF1593C-6AC4-DB45-A1BF-2F76AD3A0A7F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53" name="Line 62">
            <a:extLst>
              <a:ext uri="{FF2B5EF4-FFF2-40B4-BE49-F238E27FC236}">
                <a16:creationId xmlns:a16="http://schemas.microsoft.com/office/drawing/2014/main" id="{DF66BEB8-F042-1141-BD5A-DDF9ABEDF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54" name="Rectangle 63">
            <a:extLst>
              <a:ext uri="{FF2B5EF4-FFF2-40B4-BE49-F238E27FC236}">
                <a16:creationId xmlns:a16="http://schemas.microsoft.com/office/drawing/2014/main" id="{E1A69775-560A-CB4F-B0F4-DA2E2EA89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7963" y="3478213"/>
            <a:ext cx="23269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FA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55" name="Rectangle 64">
            <a:extLst>
              <a:ext uri="{FF2B5EF4-FFF2-40B4-BE49-F238E27FC236}">
                <a16:creationId xmlns:a16="http://schemas.microsoft.com/office/drawing/2014/main" id="{40A382D5-4378-5B4F-A0E4-E757DF1FE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56" name="Rectangle 65">
            <a:extLst>
              <a:ext uri="{FF2B5EF4-FFF2-40B4-BE49-F238E27FC236}">
                <a16:creationId xmlns:a16="http://schemas.microsoft.com/office/drawing/2014/main" id="{F3DB7B4F-2C42-C84F-9970-A1EE25EBF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3162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57" name="Rectangle 66">
            <a:extLst>
              <a:ext uri="{FF2B5EF4-FFF2-40B4-BE49-F238E27FC236}">
                <a16:creationId xmlns:a16="http://schemas.microsoft.com/office/drawing/2014/main" id="{F2A8127B-36CD-534D-B40A-69ABE4D375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58" name="Rectangle 67">
            <a:extLst>
              <a:ext uri="{FF2B5EF4-FFF2-40B4-BE49-F238E27FC236}">
                <a16:creationId xmlns:a16="http://schemas.microsoft.com/office/drawing/2014/main" id="{0A1C501C-1BC5-1949-80E8-F6E036AA2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59" name="Rectangle 68">
            <a:extLst>
              <a:ext uri="{FF2B5EF4-FFF2-40B4-BE49-F238E27FC236}">
                <a16:creationId xmlns:a16="http://schemas.microsoft.com/office/drawing/2014/main" id="{2059BA90-DE62-EC45-BA26-52C5D35B6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0" name="Rectangle 69">
            <a:extLst>
              <a:ext uri="{FF2B5EF4-FFF2-40B4-BE49-F238E27FC236}">
                <a16:creationId xmlns:a16="http://schemas.microsoft.com/office/drawing/2014/main" id="{DFD0443E-D9B7-EF4B-A387-64B562F60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1" name="Rectangle 70">
            <a:extLst>
              <a:ext uri="{FF2B5EF4-FFF2-40B4-BE49-F238E27FC236}">
                <a16:creationId xmlns:a16="http://schemas.microsoft.com/office/drawing/2014/main" id="{CD5F8CE1-15BE-A143-B8EF-CBFAE5C5C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2" name="Rectangle 71">
            <a:extLst>
              <a:ext uri="{FF2B5EF4-FFF2-40B4-BE49-F238E27FC236}">
                <a16:creationId xmlns:a16="http://schemas.microsoft.com/office/drawing/2014/main" id="{A3A36669-A5B6-A94F-8F86-BA8C2556F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3" name="Rectangle 72">
            <a:extLst>
              <a:ext uri="{FF2B5EF4-FFF2-40B4-BE49-F238E27FC236}">
                <a16:creationId xmlns:a16="http://schemas.microsoft.com/office/drawing/2014/main" id="{FB339C3A-27F2-B74F-A5BD-335527727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4" name="Freeform 73">
            <a:extLst>
              <a:ext uri="{FF2B5EF4-FFF2-40B4-BE49-F238E27FC236}">
                <a16:creationId xmlns:a16="http://schemas.microsoft.com/office/drawing/2014/main" id="{83E142F8-017A-3A4E-B986-957EE152CE79}"/>
              </a:ext>
            </a:extLst>
          </p:cNvPr>
          <p:cNvSpPr>
            <a:spLocks/>
          </p:cNvSpPr>
          <p:nvPr/>
        </p:nvSpPr>
        <p:spPr bwMode="auto">
          <a:xfrm>
            <a:off x="475138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5" y="49"/>
                </a:lnTo>
                <a:lnTo>
                  <a:pt x="34" y="50"/>
                </a:lnTo>
                <a:lnTo>
                  <a:pt x="33" y="50"/>
                </a:lnTo>
                <a:lnTo>
                  <a:pt x="31" y="51"/>
                </a:lnTo>
                <a:lnTo>
                  <a:pt x="30" y="51"/>
                </a:lnTo>
                <a:lnTo>
                  <a:pt x="29" y="51"/>
                </a:lnTo>
                <a:lnTo>
                  <a:pt x="27" y="51"/>
                </a:lnTo>
                <a:lnTo>
                  <a:pt x="26" y="53"/>
                </a:lnTo>
                <a:lnTo>
                  <a:pt x="23" y="53"/>
                </a:lnTo>
                <a:lnTo>
                  <a:pt x="22" y="53"/>
                </a:lnTo>
                <a:lnTo>
                  <a:pt x="29" y="53"/>
                </a:lnTo>
                <a:lnTo>
                  <a:pt x="27" y="53"/>
                </a:lnTo>
                <a:lnTo>
                  <a:pt x="26" y="53"/>
                </a:lnTo>
                <a:lnTo>
                  <a:pt x="25" y="51"/>
                </a:lnTo>
                <a:lnTo>
                  <a:pt x="23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65" name="Freeform 74">
            <a:extLst>
              <a:ext uri="{FF2B5EF4-FFF2-40B4-BE49-F238E27FC236}">
                <a16:creationId xmlns:a16="http://schemas.microsoft.com/office/drawing/2014/main" id="{0B508D5B-F890-AF49-955C-775573332944}"/>
              </a:ext>
            </a:extLst>
          </p:cNvPr>
          <p:cNvSpPr>
            <a:spLocks/>
          </p:cNvSpPr>
          <p:nvPr/>
        </p:nvSpPr>
        <p:spPr bwMode="auto">
          <a:xfrm>
            <a:off x="4919663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3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7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1" y="22"/>
                </a:lnTo>
                <a:lnTo>
                  <a:pt x="51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1" y="29"/>
                </a:lnTo>
                <a:lnTo>
                  <a:pt x="51" y="30"/>
                </a:lnTo>
                <a:lnTo>
                  <a:pt x="51" y="31"/>
                </a:lnTo>
                <a:lnTo>
                  <a:pt x="51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7" y="39"/>
                </a:lnTo>
                <a:lnTo>
                  <a:pt x="46" y="41"/>
                </a:lnTo>
                <a:lnTo>
                  <a:pt x="45" y="42"/>
                </a:lnTo>
                <a:lnTo>
                  <a:pt x="43" y="43"/>
                </a:lnTo>
                <a:lnTo>
                  <a:pt x="42" y="45"/>
                </a:lnTo>
                <a:lnTo>
                  <a:pt x="41" y="46"/>
                </a:lnTo>
                <a:lnTo>
                  <a:pt x="39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66" name="Freeform 75">
            <a:extLst>
              <a:ext uri="{FF2B5EF4-FFF2-40B4-BE49-F238E27FC236}">
                <a16:creationId xmlns:a16="http://schemas.microsoft.com/office/drawing/2014/main" id="{C697CB98-AD46-3143-9B9B-D70FF32DF944}"/>
              </a:ext>
            </a:extLst>
          </p:cNvPr>
          <p:cNvSpPr>
            <a:spLocks/>
          </p:cNvSpPr>
          <p:nvPr/>
        </p:nvSpPr>
        <p:spPr bwMode="auto">
          <a:xfrm>
            <a:off x="5087938" y="3544889"/>
            <a:ext cx="42862" cy="41275"/>
          </a:xfrm>
          <a:custGeom>
            <a:avLst/>
            <a:gdLst>
              <a:gd name="T0" fmla="*/ 0 w 53"/>
              <a:gd name="T1" fmla="*/ 2147483646 h 53"/>
              <a:gd name="T2" fmla="*/ 0 w 53"/>
              <a:gd name="T3" fmla="*/ 2147483646 h 53"/>
              <a:gd name="T4" fmla="*/ 2147483646 w 53"/>
              <a:gd name="T5" fmla="*/ 2147483646 h 53"/>
              <a:gd name="T6" fmla="*/ 2147483646 w 53"/>
              <a:gd name="T7" fmla="*/ 2147483646 h 53"/>
              <a:gd name="T8" fmla="*/ 2147483646 w 53"/>
              <a:gd name="T9" fmla="*/ 2147483646 h 53"/>
              <a:gd name="T10" fmla="*/ 2147483646 w 53"/>
              <a:gd name="T11" fmla="*/ 2147483646 h 53"/>
              <a:gd name="T12" fmla="*/ 2147483646 w 53"/>
              <a:gd name="T13" fmla="*/ 2147483646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0 h 53"/>
              <a:gd name="T20" fmla="*/ 2147483646 w 53"/>
              <a:gd name="T21" fmla="*/ 0 h 53"/>
              <a:gd name="T22" fmla="*/ 2147483646 w 53"/>
              <a:gd name="T23" fmla="*/ 0 h 53"/>
              <a:gd name="T24" fmla="*/ 2147483646 w 53"/>
              <a:gd name="T25" fmla="*/ 0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2147483646 w 53"/>
              <a:gd name="T79" fmla="*/ 2147483646 h 53"/>
              <a:gd name="T80" fmla="*/ 2147483646 w 53"/>
              <a:gd name="T81" fmla="*/ 2147483646 h 53"/>
              <a:gd name="T82" fmla="*/ 2147483646 w 53"/>
              <a:gd name="T83" fmla="*/ 2147483646 h 53"/>
              <a:gd name="T84" fmla="*/ 2147483646 w 53"/>
              <a:gd name="T85" fmla="*/ 2147483646 h 53"/>
              <a:gd name="T86" fmla="*/ 2147483646 w 53"/>
              <a:gd name="T87" fmla="*/ 2147483646 h 53"/>
              <a:gd name="T88" fmla="*/ 2147483646 w 53"/>
              <a:gd name="T89" fmla="*/ 2147483646 h 53"/>
              <a:gd name="T90" fmla="*/ 2147483646 w 53"/>
              <a:gd name="T91" fmla="*/ 2147483646 h 53"/>
              <a:gd name="T92" fmla="*/ 2147483646 w 53"/>
              <a:gd name="T93" fmla="*/ 2147483646 h 53"/>
              <a:gd name="T94" fmla="*/ 2147483646 w 53"/>
              <a:gd name="T95" fmla="*/ 2147483646 h 53"/>
              <a:gd name="T96" fmla="*/ 2147483646 w 53"/>
              <a:gd name="T97" fmla="*/ 2147483646 h 53"/>
              <a:gd name="T98" fmla="*/ 2147483646 w 53"/>
              <a:gd name="T99" fmla="*/ 2147483646 h 53"/>
              <a:gd name="T100" fmla="*/ 2147483646 w 53"/>
              <a:gd name="T101" fmla="*/ 2147483646 h 53"/>
              <a:gd name="T102" fmla="*/ 2147483646 w 53"/>
              <a:gd name="T103" fmla="*/ 2147483646 h 53"/>
              <a:gd name="T104" fmla="*/ 2147483646 w 53"/>
              <a:gd name="T105" fmla="*/ 2147483646 h 53"/>
              <a:gd name="T106" fmla="*/ 2147483646 w 53"/>
              <a:gd name="T107" fmla="*/ 2147483646 h 53"/>
              <a:gd name="T108" fmla="*/ 0 w 53"/>
              <a:gd name="T109" fmla="*/ 2147483646 h 53"/>
              <a:gd name="T110" fmla="*/ 0 w 53"/>
              <a:gd name="T111" fmla="*/ 2147483646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"/>
              <a:gd name="T169" fmla="*/ 0 h 53"/>
              <a:gd name="T170" fmla="*/ 53 w 53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" h="53">
                <a:moveTo>
                  <a:pt x="0" y="22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1" y="22"/>
                </a:lnTo>
                <a:lnTo>
                  <a:pt x="1" y="21"/>
                </a:lnTo>
                <a:lnTo>
                  <a:pt x="1" y="18"/>
                </a:lnTo>
                <a:lnTo>
                  <a:pt x="2" y="17"/>
                </a:lnTo>
                <a:lnTo>
                  <a:pt x="2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9" y="8"/>
                </a:lnTo>
                <a:lnTo>
                  <a:pt x="10" y="6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2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1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8" y="4"/>
                </a:lnTo>
                <a:lnTo>
                  <a:pt x="40" y="4"/>
                </a:lnTo>
                <a:lnTo>
                  <a:pt x="41" y="5"/>
                </a:lnTo>
                <a:lnTo>
                  <a:pt x="42" y="6"/>
                </a:lnTo>
                <a:lnTo>
                  <a:pt x="42" y="8"/>
                </a:lnTo>
                <a:lnTo>
                  <a:pt x="44" y="8"/>
                </a:lnTo>
                <a:lnTo>
                  <a:pt x="45" y="9"/>
                </a:lnTo>
                <a:lnTo>
                  <a:pt x="46" y="10"/>
                </a:lnTo>
                <a:lnTo>
                  <a:pt x="46" y="12"/>
                </a:lnTo>
                <a:lnTo>
                  <a:pt x="48" y="13"/>
                </a:lnTo>
                <a:lnTo>
                  <a:pt x="49" y="14"/>
                </a:lnTo>
                <a:lnTo>
                  <a:pt x="50" y="16"/>
                </a:lnTo>
                <a:lnTo>
                  <a:pt x="50" y="17"/>
                </a:lnTo>
                <a:lnTo>
                  <a:pt x="52" y="18"/>
                </a:lnTo>
                <a:lnTo>
                  <a:pt x="52" y="21"/>
                </a:lnTo>
                <a:lnTo>
                  <a:pt x="52" y="22"/>
                </a:lnTo>
                <a:lnTo>
                  <a:pt x="52" y="24"/>
                </a:lnTo>
                <a:lnTo>
                  <a:pt x="53" y="25"/>
                </a:lnTo>
                <a:lnTo>
                  <a:pt x="53" y="26"/>
                </a:lnTo>
                <a:lnTo>
                  <a:pt x="53" y="28"/>
                </a:lnTo>
                <a:lnTo>
                  <a:pt x="53" y="29"/>
                </a:lnTo>
                <a:lnTo>
                  <a:pt x="53" y="22"/>
                </a:lnTo>
                <a:lnTo>
                  <a:pt x="53" y="24"/>
                </a:lnTo>
                <a:lnTo>
                  <a:pt x="53" y="25"/>
                </a:lnTo>
                <a:lnTo>
                  <a:pt x="53" y="26"/>
                </a:lnTo>
                <a:lnTo>
                  <a:pt x="52" y="29"/>
                </a:lnTo>
                <a:lnTo>
                  <a:pt x="52" y="30"/>
                </a:lnTo>
                <a:lnTo>
                  <a:pt x="52" y="31"/>
                </a:lnTo>
                <a:lnTo>
                  <a:pt x="52" y="33"/>
                </a:lnTo>
                <a:lnTo>
                  <a:pt x="50" y="34"/>
                </a:lnTo>
                <a:lnTo>
                  <a:pt x="50" y="35"/>
                </a:lnTo>
                <a:lnTo>
                  <a:pt x="49" y="37"/>
                </a:lnTo>
                <a:lnTo>
                  <a:pt x="49" y="38"/>
                </a:lnTo>
                <a:lnTo>
                  <a:pt x="48" y="39"/>
                </a:lnTo>
                <a:lnTo>
                  <a:pt x="46" y="41"/>
                </a:lnTo>
                <a:lnTo>
                  <a:pt x="45" y="42"/>
                </a:lnTo>
                <a:lnTo>
                  <a:pt x="44" y="43"/>
                </a:lnTo>
                <a:lnTo>
                  <a:pt x="42" y="45"/>
                </a:lnTo>
                <a:lnTo>
                  <a:pt x="41" y="46"/>
                </a:lnTo>
                <a:lnTo>
                  <a:pt x="40" y="47"/>
                </a:lnTo>
                <a:lnTo>
                  <a:pt x="38" y="47"/>
                </a:lnTo>
                <a:lnTo>
                  <a:pt x="37" y="49"/>
                </a:lnTo>
                <a:lnTo>
                  <a:pt x="36" y="49"/>
                </a:lnTo>
                <a:lnTo>
                  <a:pt x="34" y="50"/>
                </a:lnTo>
                <a:lnTo>
                  <a:pt x="33" y="50"/>
                </a:lnTo>
                <a:lnTo>
                  <a:pt x="32" y="51"/>
                </a:lnTo>
                <a:lnTo>
                  <a:pt x="30" y="51"/>
                </a:lnTo>
                <a:lnTo>
                  <a:pt x="29" y="51"/>
                </a:lnTo>
                <a:lnTo>
                  <a:pt x="28" y="51"/>
                </a:lnTo>
                <a:lnTo>
                  <a:pt x="26" y="53"/>
                </a:lnTo>
                <a:lnTo>
                  <a:pt x="24" y="53"/>
                </a:lnTo>
                <a:lnTo>
                  <a:pt x="22" y="53"/>
                </a:lnTo>
                <a:lnTo>
                  <a:pt x="29" y="53"/>
                </a:lnTo>
                <a:lnTo>
                  <a:pt x="28" y="53"/>
                </a:lnTo>
                <a:lnTo>
                  <a:pt x="26" y="53"/>
                </a:lnTo>
                <a:lnTo>
                  <a:pt x="25" y="51"/>
                </a:lnTo>
                <a:lnTo>
                  <a:pt x="24" y="51"/>
                </a:lnTo>
                <a:lnTo>
                  <a:pt x="22" y="51"/>
                </a:lnTo>
                <a:lnTo>
                  <a:pt x="21" y="51"/>
                </a:lnTo>
                <a:lnTo>
                  <a:pt x="20" y="50"/>
                </a:lnTo>
                <a:lnTo>
                  <a:pt x="18" y="50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9" y="43"/>
                </a:lnTo>
                <a:lnTo>
                  <a:pt x="8" y="42"/>
                </a:lnTo>
                <a:lnTo>
                  <a:pt x="6" y="41"/>
                </a:lnTo>
                <a:lnTo>
                  <a:pt x="5" y="41"/>
                </a:lnTo>
                <a:lnTo>
                  <a:pt x="5" y="39"/>
                </a:lnTo>
                <a:lnTo>
                  <a:pt x="4" y="38"/>
                </a:lnTo>
                <a:lnTo>
                  <a:pt x="4" y="37"/>
                </a:lnTo>
                <a:lnTo>
                  <a:pt x="2" y="35"/>
                </a:lnTo>
                <a:lnTo>
                  <a:pt x="2" y="34"/>
                </a:lnTo>
                <a:lnTo>
                  <a:pt x="1" y="33"/>
                </a:lnTo>
                <a:lnTo>
                  <a:pt x="1" y="31"/>
                </a:lnTo>
                <a:lnTo>
                  <a:pt x="1" y="30"/>
                </a:lnTo>
                <a:lnTo>
                  <a:pt x="0" y="29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67" name="Rectangle 76">
            <a:extLst>
              <a:ext uri="{FF2B5EF4-FFF2-40B4-BE49-F238E27FC236}">
                <a16:creationId xmlns:a16="http://schemas.microsoft.com/office/drawing/2014/main" id="{A77A5E1A-A87F-8040-BF23-8AFBC9464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8" name="Rectangle 77">
            <a:extLst>
              <a:ext uri="{FF2B5EF4-FFF2-40B4-BE49-F238E27FC236}">
                <a16:creationId xmlns:a16="http://schemas.microsoft.com/office/drawing/2014/main" id="{2A1F07A0-8DDA-8543-9849-4F10FF0D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01913" y="4830763"/>
            <a:ext cx="107401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MSB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69" name="Rectangle 78">
            <a:extLst>
              <a:ext uri="{FF2B5EF4-FFF2-40B4-BE49-F238E27FC236}">
                <a16:creationId xmlns:a16="http://schemas.microsoft.com/office/drawing/2014/main" id="{47C48E4B-3A60-E14D-AACC-C5AFBDD3C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6963" y="4830763"/>
            <a:ext cx="10195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LSB position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5370" name="Title 1">
            <a:extLst>
              <a:ext uri="{FF2B5EF4-FFF2-40B4-BE49-F238E27FC236}">
                <a16:creationId xmlns:a16="http://schemas.microsoft.com/office/drawing/2014/main" id="{AC77AF17-02F3-A449-B78F-2444FD5D34C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55371" name="Freeform 15">
            <a:extLst>
              <a:ext uri="{FF2B5EF4-FFF2-40B4-BE49-F238E27FC236}">
                <a16:creationId xmlns:a16="http://schemas.microsoft.com/office/drawing/2014/main" id="{1E00A496-2425-4F4A-8F58-370D8DD765E5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372" name="Rectangle 25">
            <a:extLst>
              <a:ext uri="{FF2B5EF4-FFF2-40B4-BE49-F238E27FC236}">
                <a16:creationId xmlns:a16="http://schemas.microsoft.com/office/drawing/2014/main" id="{290AE4EF-3CF6-0D4A-877F-62070F82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4675" y="3511550"/>
            <a:ext cx="508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ja-JP" sz="1200" b="0">
                <a:solidFill>
                  <a:srgbClr val="000000"/>
                </a:solidFill>
                <a:latin typeface="Times-Roman" pitchFamily="2" charset="0"/>
              </a:rPr>
              <a:t>-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5">
            <a:extLst>
              <a:ext uri="{FF2B5EF4-FFF2-40B4-BE49-F238E27FC236}">
                <a16:creationId xmlns:a16="http://schemas.microsoft.com/office/drawing/2014/main" id="{F2A80699-E9D1-D84D-913E-446FA855813F}"/>
              </a:ext>
            </a:extLst>
          </p:cNvPr>
          <p:cNvSpPr>
            <a:spLocks/>
          </p:cNvSpPr>
          <p:nvPr/>
        </p:nvSpPr>
        <p:spPr bwMode="auto">
          <a:xfrm>
            <a:off x="2120900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chemeClr val="tx1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2" name="Line 6">
            <a:extLst>
              <a:ext uri="{FF2B5EF4-FFF2-40B4-BE49-F238E27FC236}">
                <a16:creationId xmlns:a16="http://schemas.microsoft.com/office/drawing/2014/main" id="{7ED50F8A-2E96-DC47-AF9B-EB903B5F0A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7901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23" name="Rectangle 10">
            <a:extLst>
              <a:ext uri="{FF2B5EF4-FFF2-40B4-BE49-F238E27FC236}">
                <a16:creationId xmlns:a16="http://schemas.microsoft.com/office/drawing/2014/main" id="{BDDE6452-039B-754E-97E8-78D4EDA82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112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4" name="Rectangle 11">
            <a:extLst>
              <a:ext uri="{FF2B5EF4-FFF2-40B4-BE49-F238E27FC236}">
                <a16:creationId xmlns:a16="http://schemas.microsoft.com/office/drawing/2014/main" id="{40E2965D-69E3-7D4F-9866-90A7558E5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447925"/>
            <a:ext cx="19236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5" name="Rectangle 12">
            <a:extLst>
              <a:ext uri="{FF2B5EF4-FFF2-40B4-BE49-F238E27FC236}">
                <a16:creationId xmlns:a16="http://schemas.microsoft.com/office/drawing/2014/main" id="{FF0CBBDF-199B-A64C-AA9E-87F948D55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6" name="Rectangle 14">
            <a:extLst>
              <a:ext uri="{FF2B5EF4-FFF2-40B4-BE49-F238E27FC236}">
                <a16:creationId xmlns:a16="http://schemas.microsoft.com/office/drawing/2014/main" id="{1EA79048-1C71-2B47-8C09-8D4E4B1A8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8488" y="3419475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7" name="Rectangle 15">
            <a:extLst>
              <a:ext uri="{FF2B5EF4-FFF2-40B4-BE49-F238E27FC236}">
                <a16:creationId xmlns:a16="http://schemas.microsoft.com/office/drawing/2014/main" id="{230A8268-6627-194E-80EA-E146872FD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0563" y="35131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28" name="Freeform 19">
            <a:extLst>
              <a:ext uri="{FF2B5EF4-FFF2-40B4-BE49-F238E27FC236}">
                <a16:creationId xmlns:a16="http://schemas.microsoft.com/office/drawing/2014/main" id="{D1488115-30E4-7648-9A1A-F6E100971703}"/>
              </a:ext>
            </a:extLst>
          </p:cNvPr>
          <p:cNvSpPr>
            <a:spLocks/>
          </p:cNvSpPr>
          <p:nvPr/>
        </p:nvSpPr>
        <p:spPr bwMode="auto">
          <a:xfrm>
            <a:off x="310991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29" name="Line 20">
            <a:extLst>
              <a:ext uri="{FF2B5EF4-FFF2-40B4-BE49-F238E27FC236}">
                <a16:creationId xmlns:a16="http://schemas.microsoft.com/office/drawing/2014/main" id="{90024611-D752-2440-9C32-503C551E51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32139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0" name="Freeform 21">
            <a:extLst>
              <a:ext uri="{FF2B5EF4-FFF2-40B4-BE49-F238E27FC236}">
                <a16:creationId xmlns:a16="http://schemas.microsoft.com/office/drawing/2014/main" id="{2FD7A575-D6F7-D143-BEE9-77BB8B97A1AC}"/>
              </a:ext>
            </a:extLst>
          </p:cNvPr>
          <p:cNvSpPr>
            <a:spLocks/>
          </p:cNvSpPr>
          <p:nvPr/>
        </p:nvSpPr>
        <p:spPr bwMode="auto">
          <a:xfrm>
            <a:off x="3321050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31" name="Line 22">
            <a:extLst>
              <a:ext uri="{FF2B5EF4-FFF2-40B4-BE49-F238E27FC236}">
                <a16:creationId xmlns:a16="http://schemas.microsoft.com/office/drawing/2014/main" id="{9AEAC665-0214-DB4D-86E0-33C2A8E47B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623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2" name="Freeform 23">
            <a:extLst>
              <a:ext uri="{FF2B5EF4-FFF2-40B4-BE49-F238E27FC236}">
                <a16:creationId xmlns:a16="http://schemas.microsoft.com/office/drawing/2014/main" id="{DF353AAA-3005-BA43-96B1-36FFF872A448}"/>
              </a:ext>
            </a:extLst>
          </p:cNvPr>
          <p:cNvSpPr>
            <a:spLocks/>
          </p:cNvSpPr>
          <p:nvPr/>
        </p:nvSpPr>
        <p:spPr bwMode="auto">
          <a:xfrm>
            <a:off x="2879726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33" name="Line 24">
            <a:extLst>
              <a:ext uri="{FF2B5EF4-FFF2-40B4-BE49-F238E27FC236}">
                <a16:creationId xmlns:a16="http://schemas.microsoft.com/office/drawing/2014/main" id="{99229D76-6E36-564E-9AC9-7749708483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900364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34" name="Rectangle 26">
            <a:extLst>
              <a:ext uri="{FF2B5EF4-FFF2-40B4-BE49-F238E27FC236}">
                <a16:creationId xmlns:a16="http://schemas.microsoft.com/office/drawing/2014/main" id="{9C67FCAE-4512-C54D-AFE1-78C32F388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75" y="23526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5" name="Rectangle 27">
            <a:extLst>
              <a:ext uri="{FF2B5EF4-FFF2-40B4-BE49-F238E27FC236}">
                <a16:creationId xmlns:a16="http://schemas.microsoft.com/office/drawing/2014/main" id="{8B234BFA-0B69-B540-B16F-98285EB33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6" name="Rectangle 28">
            <a:extLst>
              <a:ext uri="{FF2B5EF4-FFF2-40B4-BE49-F238E27FC236}">
                <a16:creationId xmlns:a16="http://schemas.microsoft.com/office/drawing/2014/main" id="{594DCA51-BC95-1B44-A2A7-D078E69CC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7113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7" name="Rectangle 29">
            <a:extLst>
              <a:ext uri="{FF2B5EF4-FFF2-40B4-BE49-F238E27FC236}">
                <a16:creationId xmlns:a16="http://schemas.microsoft.com/office/drawing/2014/main" id="{522A580A-38CB-0544-BB75-95539C1A37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24479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8" name="Rectangle 30">
            <a:extLst>
              <a:ext uri="{FF2B5EF4-FFF2-40B4-BE49-F238E27FC236}">
                <a16:creationId xmlns:a16="http://schemas.microsoft.com/office/drawing/2014/main" id="{3A7F7829-0811-BE41-9002-E590F4725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43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39" name="Rectangle 31">
            <a:extLst>
              <a:ext uri="{FF2B5EF4-FFF2-40B4-BE49-F238E27FC236}">
                <a16:creationId xmlns:a16="http://schemas.microsoft.com/office/drawing/2014/main" id="{42C07E01-CD3E-C549-B3D8-EC2316C9F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53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n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0" name="Rectangle 32">
            <a:extLst>
              <a:ext uri="{FF2B5EF4-FFF2-40B4-BE49-F238E27FC236}">
                <a16:creationId xmlns:a16="http://schemas.microsoft.com/office/drawing/2014/main" id="{82D421BF-263B-FE44-9676-FDAD193AB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5963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1" name="Rectangle 38">
            <a:extLst>
              <a:ext uri="{FF2B5EF4-FFF2-40B4-BE49-F238E27FC236}">
                <a16:creationId xmlns:a16="http://schemas.microsoft.com/office/drawing/2014/main" id="{86BB5040-B9A4-2544-B214-90BA60FE1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6425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–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2" name="Rectangle 40">
            <a:extLst>
              <a:ext uri="{FF2B5EF4-FFF2-40B4-BE49-F238E27FC236}">
                <a16:creationId xmlns:a16="http://schemas.microsoft.com/office/drawing/2014/main" id="{DDBCAB50-C98F-FF4C-9A57-CC7CB623D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3" name="Rectangle 41">
            <a:extLst>
              <a:ext uri="{FF2B5EF4-FFF2-40B4-BE49-F238E27FC236}">
                <a16:creationId xmlns:a16="http://schemas.microsoft.com/office/drawing/2014/main" id="{DF11D5AB-20AF-5245-B44C-51053C277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44" name="Freeform 43">
            <a:extLst>
              <a:ext uri="{FF2B5EF4-FFF2-40B4-BE49-F238E27FC236}">
                <a16:creationId xmlns:a16="http://schemas.microsoft.com/office/drawing/2014/main" id="{193215D3-7176-194E-94D1-F11866F6070F}"/>
              </a:ext>
            </a:extLst>
          </p:cNvPr>
          <p:cNvSpPr>
            <a:spLocks/>
          </p:cNvSpPr>
          <p:nvPr/>
        </p:nvSpPr>
        <p:spPr bwMode="auto">
          <a:xfrm>
            <a:off x="6435726" y="4302125"/>
            <a:ext cx="41275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6" y="159"/>
                </a:lnTo>
                <a:lnTo>
                  <a:pt x="53" y="0"/>
                </a:lnTo>
                <a:lnTo>
                  <a:pt x="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45" name="Line 44">
            <a:extLst>
              <a:ext uri="{FF2B5EF4-FFF2-40B4-BE49-F238E27FC236}">
                <a16:creationId xmlns:a16="http://schemas.microsoft.com/office/drawing/2014/main" id="{B297BF41-9618-CA4F-BFB3-EE4842474B6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56364" y="3860801"/>
            <a:ext cx="1587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46" name="Freeform 45">
            <a:extLst>
              <a:ext uri="{FF2B5EF4-FFF2-40B4-BE49-F238E27FC236}">
                <a16:creationId xmlns:a16="http://schemas.microsoft.com/office/drawing/2014/main" id="{9F7D2A7F-C7F0-6444-99F3-CCBB52D8128A}"/>
              </a:ext>
            </a:extLst>
          </p:cNvPr>
          <p:cNvSpPr>
            <a:spLocks/>
          </p:cNvSpPr>
          <p:nvPr/>
        </p:nvSpPr>
        <p:spPr bwMode="auto">
          <a:xfrm>
            <a:off x="6645275" y="3124201"/>
            <a:ext cx="63500" cy="125413"/>
          </a:xfrm>
          <a:custGeom>
            <a:avLst/>
            <a:gdLst>
              <a:gd name="T0" fmla="*/ 0 w 79"/>
              <a:gd name="T1" fmla="*/ 0 h 160"/>
              <a:gd name="T2" fmla="*/ 2147483646 w 79"/>
              <a:gd name="T3" fmla="*/ 2147483646 h 160"/>
              <a:gd name="T4" fmla="*/ 2147483646 w 79"/>
              <a:gd name="T5" fmla="*/ 0 h 160"/>
              <a:gd name="T6" fmla="*/ 2147483646 w 79"/>
              <a:gd name="T7" fmla="*/ 0 h 160"/>
              <a:gd name="T8" fmla="*/ 0 w 7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9"/>
              <a:gd name="T16" fmla="*/ 0 h 160"/>
              <a:gd name="T17" fmla="*/ 79 w 79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9" h="160">
                <a:moveTo>
                  <a:pt x="0" y="0"/>
                </a:moveTo>
                <a:lnTo>
                  <a:pt x="53" y="160"/>
                </a:lnTo>
                <a:lnTo>
                  <a:pt x="79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47" name="Line 46">
            <a:extLst>
              <a:ext uri="{FF2B5EF4-FFF2-40B4-BE49-F238E27FC236}">
                <a16:creationId xmlns:a16="http://schemas.microsoft.com/office/drawing/2014/main" id="{18C7CE19-7134-5648-9F05-443E79B553D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8813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48" name="Freeform 47">
            <a:extLst>
              <a:ext uri="{FF2B5EF4-FFF2-40B4-BE49-F238E27FC236}">
                <a16:creationId xmlns:a16="http://schemas.microsoft.com/office/drawing/2014/main" id="{4DE70ACF-ABE3-4C4A-B54A-F4B5E3D275ED}"/>
              </a:ext>
            </a:extLst>
          </p:cNvPr>
          <p:cNvSpPr>
            <a:spLocks/>
          </p:cNvSpPr>
          <p:nvPr/>
        </p:nvSpPr>
        <p:spPr bwMode="auto">
          <a:xfrm>
            <a:off x="6203950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49" name="Line 48">
            <a:extLst>
              <a:ext uri="{FF2B5EF4-FFF2-40B4-BE49-F238E27FC236}">
                <a16:creationId xmlns:a16="http://schemas.microsoft.com/office/drawing/2014/main" id="{0681D946-1329-554E-BF1A-198DEB005CB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24589" y="2681289"/>
            <a:ext cx="1587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50" name="Rectangle 50">
            <a:extLst>
              <a:ext uri="{FF2B5EF4-FFF2-40B4-BE49-F238E27FC236}">
                <a16:creationId xmlns:a16="http://schemas.microsoft.com/office/drawing/2014/main" id="{21445F4F-39AF-4342-B4F6-F8616983B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67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1" name="Rectangle 51">
            <a:extLst>
              <a:ext uri="{FF2B5EF4-FFF2-40B4-BE49-F238E27FC236}">
                <a16:creationId xmlns:a16="http://schemas.microsoft.com/office/drawing/2014/main" id="{ED2A871C-EA74-6747-92DB-01F7DC49E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2" name="Rectangle 52">
            <a:extLst>
              <a:ext uri="{FF2B5EF4-FFF2-40B4-BE49-F238E27FC236}">
                <a16:creationId xmlns:a16="http://schemas.microsoft.com/office/drawing/2014/main" id="{3878CE2A-7DE9-DE48-9A53-22C7685C8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3" name="Freeform 54">
            <a:extLst>
              <a:ext uri="{FF2B5EF4-FFF2-40B4-BE49-F238E27FC236}">
                <a16:creationId xmlns:a16="http://schemas.microsoft.com/office/drawing/2014/main" id="{F0578294-0C5E-984C-B32D-C518D75B3B49}"/>
              </a:ext>
            </a:extLst>
          </p:cNvPr>
          <p:cNvSpPr>
            <a:spLocks/>
          </p:cNvSpPr>
          <p:nvPr/>
        </p:nvSpPr>
        <p:spPr bwMode="auto">
          <a:xfrm>
            <a:off x="8434388" y="3544888"/>
            <a:ext cx="127000" cy="63500"/>
          </a:xfrm>
          <a:custGeom>
            <a:avLst/>
            <a:gdLst>
              <a:gd name="T0" fmla="*/ 2147483646 w 159"/>
              <a:gd name="T1" fmla="*/ 0 h 79"/>
              <a:gd name="T2" fmla="*/ 0 w 159"/>
              <a:gd name="T3" fmla="*/ 2147483646 h 79"/>
              <a:gd name="T4" fmla="*/ 2147483646 w 159"/>
              <a:gd name="T5" fmla="*/ 2147483646 h 79"/>
              <a:gd name="T6" fmla="*/ 2147483646 w 159"/>
              <a:gd name="T7" fmla="*/ 2147483646 h 79"/>
              <a:gd name="T8" fmla="*/ 2147483646 w 159"/>
              <a:gd name="T9" fmla="*/ 0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9"/>
              <a:gd name="T16" fmla="*/ 0 h 79"/>
              <a:gd name="T17" fmla="*/ 159 w 159"/>
              <a:gd name="T18" fmla="*/ 79 h 7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9" h="79">
                <a:moveTo>
                  <a:pt x="159" y="0"/>
                </a:moveTo>
                <a:lnTo>
                  <a:pt x="0" y="26"/>
                </a:lnTo>
                <a:lnTo>
                  <a:pt x="159" y="79"/>
                </a:lnTo>
                <a:lnTo>
                  <a:pt x="159" y="26"/>
                </a:lnTo>
                <a:lnTo>
                  <a:pt x="159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54" name="Line 55">
            <a:extLst>
              <a:ext uri="{FF2B5EF4-FFF2-40B4-BE49-F238E27FC236}">
                <a16:creationId xmlns:a16="http://schemas.microsoft.com/office/drawing/2014/main" id="{5B08BEEE-D76B-0C45-96F8-1B98C59508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61389" y="3565525"/>
            <a:ext cx="441325" cy="1588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55" name="Rectangle 56">
            <a:extLst>
              <a:ext uri="{FF2B5EF4-FFF2-40B4-BE49-F238E27FC236}">
                <a16:creationId xmlns:a16="http://schemas.microsoft.com/office/drawing/2014/main" id="{CB845554-3255-A54F-ADCA-9020AB0921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2238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56" name="Freeform 57">
            <a:extLst>
              <a:ext uri="{FF2B5EF4-FFF2-40B4-BE49-F238E27FC236}">
                <a16:creationId xmlns:a16="http://schemas.microsoft.com/office/drawing/2014/main" id="{640D3972-4317-F34D-A6F8-C21222EB18E5}"/>
              </a:ext>
            </a:extLst>
          </p:cNvPr>
          <p:cNvSpPr>
            <a:spLocks/>
          </p:cNvSpPr>
          <p:nvPr/>
        </p:nvSpPr>
        <p:spPr bwMode="auto">
          <a:xfrm>
            <a:off x="7929563" y="4302125"/>
            <a:ext cx="42862" cy="127000"/>
          </a:xfrm>
          <a:custGeom>
            <a:avLst/>
            <a:gdLst>
              <a:gd name="T0" fmla="*/ 0 w 53"/>
              <a:gd name="T1" fmla="*/ 0 h 159"/>
              <a:gd name="T2" fmla="*/ 2147483646 w 53"/>
              <a:gd name="T3" fmla="*/ 2147483646 h 159"/>
              <a:gd name="T4" fmla="*/ 2147483646 w 53"/>
              <a:gd name="T5" fmla="*/ 0 h 159"/>
              <a:gd name="T6" fmla="*/ 2147483646 w 53"/>
              <a:gd name="T7" fmla="*/ 0 h 159"/>
              <a:gd name="T8" fmla="*/ 0 w 53"/>
              <a:gd name="T9" fmla="*/ 0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3"/>
              <a:gd name="T16" fmla="*/ 0 h 159"/>
              <a:gd name="T17" fmla="*/ 53 w 53"/>
              <a:gd name="T18" fmla="*/ 159 h 1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3" h="159">
                <a:moveTo>
                  <a:pt x="0" y="0"/>
                </a:moveTo>
                <a:lnTo>
                  <a:pt x="27" y="159"/>
                </a:lnTo>
                <a:lnTo>
                  <a:pt x="53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57" name="Line 58">
            <a:extLst>
              <a:ext uri="{FF2B5EF4-FFF2-40B4-BE49-F238E27FC236}">
                <a16:creationId xmlns:a16="http://schemas.microsoft.com/office/drawing/2014/main" id="{DC4C2951-D535-2843-9802-D907E962EE4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50200" y="3860801"/>
            <a:ext cx="1588" cy="44132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58" name="Freeform 59">
            <a:extLst>
              <a:ext uri="{FF2B5EF4-FFF2-40B4-BE49-F238E27FC236}">
                <a16:creationId xmlns:a16="http://schemas.microsoft.com/office/drawing/2014/main" id="{A0470084-401E-6347-B1D3-5EF6E80871D4}"/>
              </a:ext>
            </a:extLst>
          </p:cNvPr>
          <p:cNvSpPr>
            <a:spLocks/>
          </p:cNvSpPr>
          <p:nvPr/>
        </p:nvSpPr>
        <p:spPr bwMode="auto">
          <a:xfrm>
            <a:off x="8140701" y="3124201"/>
            <a:ext cx="61913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53" y="160"/>
                </a:lnTo>
                <a:lnTo>
                  <a:pt x="80" y="0"/>
                </a:lnTo>
                <a:lnTo>
                  <a:pt x="5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59" name="Line 60">
            <a:extLst>
              <a:ext uri="{FF2B5EF4-FFF2-40B4-BE49-F238E27FC236}">
                <a16:creationId xmlns:a16="http://schemas.microsoft.com/office/drawing/2014/main" id="{6144D2AA-6BDC-D541-9184-D6C8FD269F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18197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60" name="Freeform 61">
            <a:extLst>
              <a:ext uri="{FF2B5EF4-FFF2-40B4-BE49-F238E27FC236}">
                <a16:creationId xmlns:a16="http://schemas.microsoft.com/office/drawing/2014/main" id="{FD8EB157-FE6B-A344-8FD8-9894841CA602}"/>
              </a:ext>
            </a:extLst>
          </p:cNvPr>
          <p:cNvSpPr>
            <a:spLocks/>
          </p:cNvSpPr>
          <p:nvPr/>
        </p:nvSpPr>
        <p:spPr bwMode="auto">
          <a:xfrm>
            <a:off x="7697788" y="3124201"/>
            <a:ext cx="63500" cy="125413"/>
          </a:xfrm>
          <a:custGeom>
            <a:avLst/>
            <a:gdLst>
              <a:gd name="T0" fmla="*/ 0 w 80"/>
              <a:gd name="T1" fmla="*/ 0 h 160"/>
              <a:gd name="T2" fmla="*/ 2147483646 w 80"/>
              <a:gd name="T3" fmla="*/ 2147483646 h 160"/>
              <a:gd name="T4" fmla="*/ 2147483646 w 80"/>
              <a:gd name="T5" fmla="*/ 0 h 160"/>
              <a:gd name="T6" fmla="*/ 2147483646 w 80"/>
              <a:gd name="T7" fmla="*/ 0 h 160"/>
              <a:gd name="T8" fmla="*/ 0 w 80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0"/>
              <a:gd name="T16" fmla="*/ 0 h 160"/>
              <a:gd name="T17" fmla="*/ 80 w 80"/>
              <a:gd name="T18" fmla="*/ 160 h 1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0" h="160">
                <a:moveTo>
                  <a:pt x="0" y="0"/>
                </a:moveTo>
                <a:lnTo>
                  <a:pt x="27" y="160"/>
                </a:lnTo>
                <a:lnTo>
                  <a:pt x="80" y="0"/>
                </a:lnTo>
                <a:lnTo>
                  <a:pt x="2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206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361" name="Line 62">
            <a:extLst>
              <a:ext uri="{FF2B5EF4-FFF2-40B4-BE49-F238E27FC236}">
                <a16:creationId xmlns:a16="http://schemas.microsoft.com/office/drawing/2014/main" id="{8EF5A0B9-8284-3845-8217-484D183EC0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18425" y="2681289"/>
            <a:ext cx="1588" cy="420687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6362" name="Rectangle 64">
            <a:extLst>
              <a:ext uri="{FF2B5EF4-FFF2-40B4-BE49-F238E27FC236}">
                <a16:creationId xmlns:a16="http://schemas.microsoft.com/office/drawing/2014/main" id="{432B504B-7EA6-DF47-ABD6-BC56B0BCE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24700" y="3221038"/>
            <a:ext cx="4809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3" name="Rectangle 66">
            <a:extLst>
              <a:ext uri="{FF2B5EF4-FFF2-40B4-BE49-F238E27FC236}">
                <a16:creationId xmlns:a16="http://schemas.microsoft.com/office/drawing/2014/main" id="{BD51B64D-5796-C043-8AA8-1F5ADD560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6988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4" name="Rectangle 67">
            <a:extLst>
              <a:ext uri="{FF2B5EF4-FFF2-40B4-BE49-F238E27FC236}">
                <a16:creationId xmlns:a16="http://schemas.microsoft.com/office/drawing/2014/main" id="{B6D21FFB-494F-944C-8667-E337CD0BA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9063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5" name="Rectangle 68">
            <a:extLst>
              <a:ext uri="{FF2B5EF4-FFF2-40B4-BE49-F238E27FC236}">
                <a16:creationId xmlns:a16="http://schemas.microsoft.com/office/drawing/2014/main" id="{A62B8D2D-41D5-7843-A866-EB71B9B19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2600" y="234791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6" name="Rectangle 69">
            <a:extLst>
              <a:ext uri="{FF2B5EF4-FFF2-40B4-BE49-F238E27FC236}">
                <a16:creationId xmlns:a16="http://schemas.microsoft.com/office/drawing/2014/main" id="{8454C336-6BFD-F341-A8FC-5131331A2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4675" y="24415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7" name="Rectangle 70">
            <a:extLst>
              <a:ext uri="{FF2B5EF4-FFF2-40B4-BE49-F238E27FC236}">
                <a16:creationId xmlns:a16="http://schemas.microsoft.com/office/drawing/2014/main" id="{6F946CA9-B1B4-0C4A-AB7C-FAAB70D32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9238" y="4456113"/>
            <a:ext cx="123432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s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8" name="Rectangle 71">
            <a:extLst>
              <a:ext uri="{FF2B5EF4-FFF2-40B4-BE49-F238E27FC236}">
                <a16:creationId xmlns:a16="http://schemas.microsoft.com/office/drawing/2014/main" id="{2C9B0055-6E0A-7F4A-8CC5-60470A308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0200" y="454977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69" name="Rectangle 72">
            <a:extLst>
              <a:ext uri="{FF2B5EF4-FFF2-40B4-BE49-F238E27FC236}">
                <a16:creationId xmlns:a16="http://schemas.microsoft.com/office/drawing/2014/main" id="{5FB07613-2BD3-4E47-8B95-D6C04280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04313" y="3433763"/>
            <a:ext cx="1330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c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70" name="Rectangle 76">
            <a:extLst>
              <a:ext uri="{FF2B5EF4-FFF2-40B4-BE49-F238E27FC236}">
                <a16:creationId xmlns:a16="http://schemas.microsoft.com/office/drawing/2014/main" id="{2AC8A0F4-D914-3B46-9B1B-90911D849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6388" y="35274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6371" name="Title 1">
            <a:extLst>
              <a:ext uri="{FF2B5EF4-FFF2-40B4-BE49-F238E27FC236}">
                <a16:creationId xmlns:a16="http://schemas.microsoft.com/office/drawing/2014/main" id="{D09593B6-DCDA-1844-B950-F140090F83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i="1">
                <a:solidFill>
                  <a:schemeClr val="tx2"/>
                </a:solidFill>
              </a:rPr>
              <a:t>n</a:t>
            </a:r>
            <a:r>
              <a:rPr lang="en-US" altLang="en-US" sz="3600">
                <a:solidFill>
                  <a:schemeClr val="tx2"/>
                </a:solidFill>
              </a:rPr>
              <a:t>-bit ripple-carry adder abstraction</a:t>
            </a:r>
          </a:p>
        </p:txBody>
      </p:sp>
      <p:sp>
        <p:nvSpPr>
          <p:cNvPr id="56372" name="Freeform 15">
            <a:extLst>
              <a:ext uri="{FF2B5EF4-FFF2-40B4-BE49-F238E27FC236}">
                <a16:creationId xmlns:a16="http://schemas.microsoft.com/office/drawing/2014/main" id="{01F19560-3177-DC4F-B64C-CAB0E166536E}"/>
              </a:ext>
            </a:extLst>
          </p:cNvPr>
          <p:cNvSpPr>
            <a:spLocks/>
          </p:cNvSpPr>
          <p:nvPr/>
        </p:nvSpPr>
        <p:spPr bwMode="auto">
          <a:xfrm>
            <a:off x="2057400" y="2971800"/>
            <a:ext cx="7010400" cy="1219200"/>
          </a:xfrm>
          <a:custGeom>
            <a:avLst/>
            <a:gdLst>
              <a:gd name="T0" fmla="*/ 2147483646 w 6772"/>
              <a:gd name="T1" fmla="*/ 2147483646 h 1434"/>
              <a:gd name="T2" fmla="*/ 2147483646 w 6772"/>
              <a:gd name="T3" fmla="*/ 2147483646 h 1434"/>
              <a:gd name="T4" fmla="*/ 2147483646 w 6772"/>
              <a:gd name="T5" fmla="*/ 0 h 1434"/>
              <a:gd name="T6" fmla="*/ 2147483646 w 6772"/>
              <a:gd name="T7" fmla="*/ 0 h 1434"/>
              <a:gd name="T8" fmla="*/ 2147483646 w 6772"/>
              <a:gd name="T9" fmla="*/ 2147483646 h 1434"/>
              <a:gd name="T10" fmla="*/ 2147483646 w 6772"/>
              <a:gd name="T11" fmla="*/ 0 h 1434"/>
              <a:gd name="T12" fmla="*/ 0 w 6772"/>
              <a:gd name="T13" fmla="*/ 0 h 1434"/>
              <a:gd name="T14" fmla="*/ 2147483646 w 6772"/>
              <a:gd name="T15" fmla="*/ 2147483646 h 143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6772"/>
              <a:gd name="T25" fmla="*/ 0 h 1434"/>
              <a:gd name="T26" fmla="*/ 6772 w 6772"/>
              <a:gd name="T27" fmla="*/ 1434 h 1434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6772" h="1434">
                <a:moveTo>
                  <a:pt x="717" y="1434"/>
                </a:moveTo>
                <a:lnTo>
                  <a:pt x="6081" y="1434"/>
                </a:lnTo>
                <a:lnTo>
                  <a:pt x="6772" y="0"/>
                </a:lnTo>
                <a:lnTo>
                  <a:pt x="3745" y="0"/>
                </a:lnTo>
                <a:lnTo>
                  <a:pt x="3399" y="372"/>
                </a:lnTo>
                <a:lnTo>
                  <a:pt x="3028" y="0"/>
                </a:lnTo>
                <a:lnTo>
                  <a:pt x="0" y="0"/>
                </a:lnTo>
                <a:lnTo>
                  <a:pt x="717" y="1434"/>
                </a:lnTo>
                <a:close/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2F65F1BD-22A3-584D-98DB-BF6880B9FD6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 x and y lines are typically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grouped together for better visualization,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but the underlying logic remains the same</a:t>
            </a:r>
          </a:p>
        </p:txBody>
      </p:sp>
      <p:grpSp>
        <p:nvGrpSpPr>
          <p:cNvPr id="57346" name="Group 1">
            <a:extLst>
              <a:ext uri="{FF2B5EF4-FFF2-40B4-BE49-F238E27FC236}">
                <a16:creationId xmlns:a16="http://schemas.microsoft.com/office/drawing/2014/main" id="{88293729-919E-CA4C-88F7-0221AFD96C3C}"/>
              </a:ext>
            </a:extLst>
          </p:cNvPr>
          <p:cNvGrpSpPr>
            <a:grpSpLocks/>
          </p:cNvGrpSpPr>
          <p:nvPr/>
        </p:nvGrpSpPr>
        <p:grpSpPr bwMode="auto">
          <a:xfrm>
            <a:off x="1868488" y="2286001"/>
            <a:ext cx="7443316" cy="2448441"/>
            <a:chOff x="954088" y="2286000"/>
            <a:chExt cx="7443316" cy="2448441"/>
          </a:xfrm>
        </p:grpSpPr>
        <p:sp>
          <p:nvSpPr>
            <p:cNvPr id="57347" name="Freeform 5">
              <a:extLst>
                <a:ext uri="{FF2B5EF4-FFF2-40B4-BE49-F238E27FC236}">
                  <a16:creationId xmlns:a16="http://schemas.microsoft.com/office/drawing/2014/main" id="{0E2B5705-9A06-C442-A76D-FFECFC197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500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chemeClr val="tx1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48" name="Line 6">
              <a:extLst>
                <a:ext uri="{FF2B5EF4-FFF2-40B4-BE49-F238E27FC236}">
                  <a16:creationId xmlns:a16="http://schemas.microsoft.com/office/drawing/2014/main" id="{5CF25626-55C3-4048-BF46-CDE71F616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500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49" name="Rectangle 10">
              <a:extLst>
                <a:ext uri="{FF2B5EF4-FFF2-40B4-BE49-F238E27FC236}">
                  <a16:creationId xmlns:a16="http://schemas.microsoft.com/office/drawing/2014/main" id="{03362296-947A-054F-A8AE-BCBFBD5FE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725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0" name="Rectangle 11">
              <a:extLst>
                <a:ext uri="{FF2B5EF4-FFF2-40B4-BE49-F238E27FC236}">
                  <a16:creationId xmlns:a16="http://schemas.microsoft.com/office/drawing/2014/main" id="{40079336-9D19-4940-ADF5-F4BDE78E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8800" y="2447925"/>
              <a:ext cx="192360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–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1" name="Rectangle 12">
              <a:extLst>
                <a:ext uri="{FF2B5EF4-FFF2-40B4-BE49-F238E27FC236}">
                  <a16:creationId xmlns:a16="http://schemas.microsoft.com/office/drawing/2014/main" id="{4991B9E5-4903-5E4C-9FF7-E0AB690A8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9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2" name="Rectangle 14">
              <a:extLst>
                <a:ext uri="{FF2B5EF4-FFF2-40B4-BE49-F238E27FC236}">
                  <a16:creationId xmlns:a16="http://schemas.microsoft.com/office/drawing/2014/main" id="{580FC1A0-634F-1140-8D8A-6C943C461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4088" y="3419475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3" name="Rectangle 15">
              <a:extLst>
                <a:ext uri="{FF2B5EF4-FFF2-40B4-BE49-F238E27FC236}">
                  <a16:creationId xmlns:a16="http://schemas.microsoft.com/office/drawing/2014/main" id="{31864D4E-A44F-6B41-BEB8-250AF2B78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163" y="35131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54" name="Freeform 19">
              <a:extLst>
                <a:ext uri="{FF2B5EF4-FFF2-40B4-BE49-F238E27FC236}">
                  <a16:creationId xmlns:a16="http://schemas.microsoft.com/office/drawing/2014/main" id="{B31EFA8A-C2E3-D745-A93C-E4A828076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51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Line 20">
              <a:extLst>
                <a:ext uri="{FF2B5EF4-FFF2-40B4-BE49-F238E27FC236}">
                  <a16:creationId xmlns:a16="http://schemas.microsoft.com/office/drawing/2014/main" id="{2F111F2A-1B0D-FB49-9247-3110F9A92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7738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21">
              <a:extLst>
                <a:ext uri="{FF2B5EF4-FFF2-40B4-BE49-F238E27FC236}">
                  <a16:creationId xmlns:a16="http://schemas.microsoft.com/office/drawing/2014/main" id="{71CF4F7B-1BA3-004C-B440-36FC3E339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0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Line 22">
              <a:extLst>
                <a:ext uri="{FF2B5EF4-FFF2-40B4-BE49-F238E27FC236}">
                  <a16:creationId xmlns:a16="http://schemas.microsoft.com/office/drawing/2014/main" id="{352900F7-8B97-8346-96E6-08AB7EAC1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02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23">
              <a:extLst>
                <a:ext uri="{FF2B5EF4-FFF2-40B4-BE49-F238E27FC236}">
                  <a16:creationId xmlns:a16="http://schemas.microsoft.com/office/drawing/2014/main" id="{800F9D81-1122-314E-A929-A02263F62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325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Line 24">
              <a:extLst>
                <a:ext uri="{FF2B5EF4-FFF2-40B4-BE49-F238E27FC236}">
                  <a16:creationId xmlns:a16="http://schemas.microsoft.com/office/drawing/2014/main" id="{91279E03-E48D-F540-B468-5B52614ABA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59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26">
              <a:extLst>
                <a:ext uri="{FF2B5EF4-FFF2-40B4-BE49-F238E27FC236}">
                  <a16:creationId xmlns:a16="http://schemas.microsoft.com/office/drawing/2014/main" id="{4664A0AD-548D-3F4D-8309-8D226EDE1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850" y="23526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1" name="Rectangle 27">
              <a:extLst>
                <a:ext uri="{FF2B5EF4-FFF2-40B4-BE49-F238E27FC236}">
                  <a16:creationId xmlns:a16="http://schemas.microsoft.com/office/drawing/2014/main" id="{3CDFA298-00A3-E746-B346-D4AA5B147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2" name="Rectangle 28">
              <a:extLst>
                <a:ext uri="{FF2B5EF4-FFF2-40B4-BE49-F238E27FC236}">
                  <a16:creationId xmlns:a16="http://schemas.microsoft.com/office/drawing/2014/main" id="{568C76C3-6E40-104B-AE09-080B7679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588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3" name="Rectangle 29">
              <a:extLst>
                <a:ext uri="{FF2B5EF4-FFF2-40B4-BE49-F238E27FC236}">
                  <a16:creationId xmlns:a16="http://schemas.microsoft.com/office/drawing/2014/main" id="{C114D7F2-E961-D242-A3F9-F5DED835C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1463" y="24479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4" name="Rectangle 30">
              <a:extLst>
                <a:ext uri="{FF2B5EF4-FFF2-40B4-BE49-F238E27FC236}">
                  <a16:creationId xmlns:a16="http://schemas.microsoft.com/office/drawing/2014/main" id="{5FE380A1-133D-B94A-8AEE-3EF345758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9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5" name="Rectangle 31">
              <a:extLst>
                <a:ext uri="{FF2B5EF4-FFF2-40B4-BE49-F238E27FC236}">
                  <a16:creationId xmlns:a16="http://schemas.microsoft.com/office/drawing/2014/main" id="{0E77C4E5-E334-9441-BD6B-88B82298A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09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6" name="Rectangle 32">
              <a:extLst>
                <a:ext uri="{FF2B5EF4-FFF2-40B4-BE49-F238E27FC236}">
                  <a16:creationId xmlns:a16="http://schemas.microsoft.com/office/drawing/2014/main" id="{CCDFD322-A5FE-6046-BD64-F83A53D45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1563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7" name="Rectangle 38">
              <a:extLst>
                <a:ext uri="{FF2B5EF4-FFF2-40B4-BE49-F238E27FC236}">
                  <a16:creationId xmlns:a16="http://schemas.microsoft.com/office/drawing/2014/main" id="{CAD5EB4B-28A8-FE4E-9F13-FCCC5486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025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–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8" name="Rectangle 40">
              <a:extLst>
                <a:ext uri="{FF2B5EF4-FFF2-40B4-BE49-F238E27FC236}">
                  <a16:creationId xmlns:a16="http://schemas.microsoft.com/office/drawing/2014/main" id="{BF831AD4-1A2F-AE4D-8B35-C19078CFA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800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69" name="Rectangle 41">
              <a:extLst>
                <a:ext uri="{FF2B5EF4-FFF2-40B4-BE49-F238E27FC236}">
                  <a16:creationId xmlns:a16="http://schemas.microsoft.com/office/drawing/2014/main" id="{3784F4BE-DFAA-9A4D-83CD-405E4DF10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462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0" name="Freeform 43">
              <a:extLst>
                <a:ext uri="{FF2B5EF4-FFF2-40B4-BE49-F238E27FC236}">
                  <a16:creationId xmlns:a16="http://schemas.microsoft.com/office/drawing/2014/main" id="{87AFAA22-4CEB-B549-BF81-B7D65FE73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4302125"/>
              <a:ext cx="41275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6" y="159"/>
                  </a:lnTo>
                  <a:lnTo>
                    <a:pt x="53" y="0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Line 44">
              <a:extLst>
                <a:ext uri="{FF2B5EF4-FFF2-40B4-BE49-F238E27FC236}">
                  <a16:creationId xmlns:a16="http://schemas.microsoft.com/office/drawing/2014/main" id="{8F6CD7F0-39BE-6049-8C0F-C5726129B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41963" y="3860800"/>
              <a:ext cx="1587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45">
              <a:extLst>
                <a:ext uri="{FF2B5EF4-FFF2-40B4-BE49-F238E27FC236}">
                  <a16:creationId xmlns:a16="http://schemas.microsoft.com/office/drawing/2014/main" id="{E96E63E6-32E9-E24D-8801-31DCDB07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900" y="3124200"/>
              <a:ext cx="63500" cy="125413"/>
            </a:xfrm>
            <a:custGeom>
              <a:avLst/>
              <a:gdLst>
                <a:gd name="T0" fmla="*/ 0 w 79"/>
                <a:gd name="T1" fmla="*/ 0 h 160"/>
                <a:gd name="T2" fmla="*/ 2147483646 w 79"/>
                <a:gd name="T3" fmla="*/ 2147483646 h 160"/>
                <a:gd name="T4" fmla="*/ 2147483646 w 79"/>
                <a:gd name="T5" fmla="*/ 0 h 160"/>
                <a:gd name="T6" fmla="*/ 2147483646 w 79"/>
                <a:gd name="T7" fmla="*/ 0 h 160"/>
                <a:gd name="T8" fmla="*/ 0 w 7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160"/>
                <a:gd name="T17" fmla="*/ 79 w 79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160">
                  <a:moveTo>
                    <a:pt x="0" y="0"/>
                  </a:moveTo>
                  <a:lnTo>
                    <a:pt x="53" y="160"/>
                  </a:lnTo>
                  <a:lnTo>
                    <a:pt x="79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Line 46">
              <a:extLst>
                <a:ext uri="{FF2B5EF4-FFF2-40B4-BE49-F238E27FC236}">
                  <a16:creationId xmlns:a16="http://schemas.microsoft.com/office/drawing/2014/main" id="{DB8F0833-4F7D-C74F-AF6D-3D13B9310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41763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47">
              <a:extLst>
                <a:ext uri="{FF2B5EF4-FFF2-40B4-BE49-F238E27FC236}">
                  <a16:creationId xmlns:a16="http://schemas.microsoft.com/office/drawing/2014/main" id="{46C5D007-64DE-2A4C-9634-ECCEF464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550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Line 48">
              <a:extLst>
                <a:ext uri="{FF2B5EF4-FFF2-40B4-BE49-F238E27FC236}">
                  <a16:creationId xmlns:a16="http://schemas.microsoft.com/office/drawing/2014/main" id="{69E2F618-4C2B-0C4A-9AA2-2C2FBB49E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10188" y="2681288"/>
              <a:ext cx="1587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Rectangle 50">
              <a:extLst>
                <a:ext uri="{FF2B5EF4-FFF2-40B4-BE49-F238E27FC236}">
                  <a16:creationId xmlns:a16="http://schemas.microsoft.com/office/drawing/2014/main" id="{5190F838-37CA-944F-BAA1-679B1D47C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56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7" name="Rectangle 51">
              <a:extLst>
                <a:ext uri="{FF2B5EF4-FFF2-40B4-BE49-F238E27FC236}">
                  <a16:creationId xmlns:a16="http://schemas.microsoft.com/office/drawing/2014/main" id="{AE445323-0354-7F4F-AF72-529DC25BA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76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8" name="Rectangle 52">
              <a:extLst>
                <a:ext uri="{FF2B5EF4-FFF2-40B4-BE49-F238E27FC236}">
                  <a16:creationId xmlns:a16="http://schemas.microsoft.com/office/drawing/2014/main" id="{861811D3-2DF2-C34A-B89D-B588C27D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75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79" name="Freeform 54">
              <a:extLst>
                <a:ext uri="{FF2B5EF4-FFF2-40B4-BE49-F238E27FC236}">
                  <a16:creationId xmlns:a16="http://schemas.microsoft.com/office/drawing/2014/main" id="{58C85269-532C-C54A-9F5D-CDD9383EC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9988" y="3544888"/>
              <a:ext cx="127000" cy="63500"/>
            </a:xfrm>
            <a:custGeom>
              <a:avLst/>
              <a:gdLst>
                <a:gd name="T0" fmla="*/ 2147483646 w 159"/>
                <a:gd name="T1" fmla="*/ 0 h 79"/>
                <a:gd name="T2" fmla="*/ 0 w 159"/>
                <a:gd name="T3" fmla="*/ 2147483646 h 79"/>
                <a:gd name="T4" fmla="*/ 2147483646 w 159"/>
                <a:gd name="T5" fmla="*/ 2147483646 h 79"/>
                <a:gd name="T6" fmla="*/ 2147483646 w 159"/>
                <a:gd name="T7" fmla="*/ 2147483646 h 79"/>
                <a:gd name="T8" fmla="*/ 2147483646 w 159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9"/>
                <a:gd name="T16" fmla="*/ 0 h 79"/>
                <a:gd name="T17" fmla="*/ 159 w 159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9" h="79">
                  <a:moveTo>
                    <a:pt x="159" y="0"/>
                  </a:moveTo>
                  <a:lnTo>
                    <a:pt x="0" y="26"/>
                  </a:lnTo>
                  <a:lnTo>
                    <a:pt x="159" y="79"/>
                  </a:lnTo>
                  <a:lnTo>
                    <a:pt x="159" y="26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0" name="Line 55">
              <a:extLst>
                <a:ext uri="{FF2B5EF4-FFF2-40B4-BE49-F238E27FC236}">
                  <a16:creationId xmlns:a16="http://schemas.microsoft.com/office/drawing/2014/main" id="{0317224E-4946-8847-9FE4-757E99F2E7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646988" y="3565525"/>
              <a:ext cx="4413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1" name="Rectangle 56">
              <a:extLst>
                <a:ext uri="{FF2B5EF4-FFF2-40B4-BE49-F238E27FC236}">
                  <a16:creationId xmlns:a16="http://schemas.microsoft.com/office/drawing/2014/main" id="{A6B6CE84-32C7-1D4D-8DF0-1DCB7E9CB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57838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2" name="Freeform 57">
              <a:extLst>
                <a:ext uri="{FF2B5EF4-FFF2-40B4-BE49-F238E27FC236}">
                  <a16:creationId xmlns:a16="http://schemas.microsoft.com/office/drawing/2014/main" id="{AE9C2F17-7F5E-2E46-BA54-6192ECFE7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4302125"/>
              <a:ext cx="42862" cy="127000"/>
            </a:xfrm>
            <a:custGeom>
              <a:avLst/>
              <a:gdLst>
                <a:gd name="T0" fmla="*/ 0 w 53"/>
                <a:gd name="T1" fmla="*/ 0 h 159"/>
                <a:gd name="T2" fmla="*/ 2147483646 w 53"/>
                <a:gd name="T3" fmla="*/ 2147483646 h 159"/>
                <a:gd name="T4" fmla="*/ 2147483646 w 53"/>
                <a:gd name="T5" fmla="*/ 0 h 159"/>
                <a:gd name="T6" fmla="*/ 2147483646 w 53"/>
                <a:gd name="T7" fmla="*/ 0 h 159"/>
                <a:gd name="T8" fmla="*/ 0 w 53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3"/>
                <a:gd name="T16" fmla="*/ 0 h 159"/>
                <a:gd name="T17" fmla="*/ 53 w 53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3" h="159">
                  <a:moveTo>
                    <a:pt x="0" y="0"/>
                  </a:moveTo>
                  <a:lnTo>
                    <a:pt x="27" y="159"/>
                  </a:lnTo>
                  <a:lnTo>
                    <a:pt x="53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3" name="Line 58">
              <a:extLst>
                <a:ext uri="{FF2B5EF4-FFF2-40B4-BE49-F238E27FC236}">
                  <a16:creationId xmlns:a16="http://schemas.microsoft.com/office/drawing/2014/main" id="{43048547-31A8-214B-BF6D-9DBFC0DD2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35800" y="3860800"/>
              <a:ext cx="1588" cy="4413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4" name="Freeform 59">
              <a:extLst>
                <a:ext uri="{FF2B5EF4-FFF2-40B4-BE49-F238E27FC236}">
                  <a16:creationId xmlns:a16="http://schemas.microsoft.com/office/drawing/2014/main" id="{F40DB25E-EBCC-954A-AE9E-08D6F197F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6300" y="3124200"/>
              <a:ext cx="61913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53" y="160"/>
                  </a:lnTo>
                  <a:lnTo>
                    <a:pt x="80" y="0"/>
                  </a:lnTo>
                  <a:lnTo>
                    <a:pt x="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5" name="Line 60">
              <a:extLst>
                <a:ext uri="{FF2B5EF4-FFF2-40B4-BE49-F238E27FC236}">
                  <a16:creationId xmlns:a16="http://schemas.microsoft.com/office/drawing/2014/main" id="{1DB6D046-145B-3B48-87D1-1451738855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6757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6" name="Freeform 61">
              <a:extLst>
                <a:ext uri="{FF2B5EF4-FFF2-40B4-BE49-F238E27FC236}">
                  <a16:creationId xmlns:a16="http://schemas.microsoft.com/office/drawing/2014/main" id="{3C574DC6-4AE9-DD43-9117-3D0CDCD4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3388" y="3124200"/>
              <a:ext cx="63500" cy="125413"/>
            </a:xfrm>
            <a:custGeom>
              <a:avLst/>
              <a:gdLst>
                <a:gd name="T0" fmla="*/ 0 w 80"/>
                <a:gd name="T1" fmla="*/ 0 h 160"/>
                <a:gd name="T2" fmla="*/ 2147483646 w 80"/>
                <a:gd name="T3" fmla="*/ 2147483646 h 160"/>
                <a:gd name="T4" fmla="*/ 2147483646 w 80"/>
                <a:gd name="T5" fmla="*/ 0 h 160"/>
                <a:gd name="T6" fmla="*/ 2147483646 w 80"/>
                <a:gd name="T7" fmla="*/ 0 h 160"/>
                <a:gd name="T8" fmla="*/ 0 w 80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0"/>
                <a:gd name="T16" fmla="*/ 0 h 160"/>
                <a:gd name="T17" fmla="*/ 80 w 80"/>
                <a:gd name="T18" fmla="*/ 160 h 1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0" h="160">
                  <a:moveTo>
                    <a:pt x="0" y="0"/>
                  </a:moveTo>
                  <a:lnTo>
                    <a:pt x="27" y="160"/>
                  </a:lnTo>
                  <a:lnTo>
                    <a:pt x="80" y="0"/>
                  </a:lnTo>
                  <a:lnTo>
                    <a:pt x="2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06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Line 62">
              <a:extLst>
                <a:ext uri="{FF2B5EF4-FFF2-40B4-BE49-F238E27FC236}">
                  <a16:creationId xmlns:a16="http://schemas.microsoft.com/office/drawing/2014/main" id="{45631C38-A74A-BA42-8916-19D1C751A8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4025" y="2681288"/>
              <a:ext cx="1588" cy="4206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Rectangle 64">
              <a:extLst>
                <a:ext uri="{FF2B5EF4-FFF2-40B4-BE49-F238E27FC236}">
                  <a16:creationId xmlns:a16="http://schemas.microsoft.com/office/drawing/2014/main" id="{F8B2311A-85E3-6248-B0AC-899F910F5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0300" y="3221038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89" name="Rectangle 68">
              <a:extLst>
                <a:ext uri="{FF2B5EF4-FFF2-40B4-BE49-F238E27FC236}">
                  <a16:creationId xmlns:a16="http://schemas.microsoft.com/office/drawing/2014/main" id="{D667BDFD-7751-1D4A-B05D-FC1E788E2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200" y="2347913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0" name="Rectangle 69">
              <a:extLst>
                <a:ext uri="{FF2B5EF4-FFF2-40B4-BE49-F238E27FC236}">
                  <a16:creationId xmlns:a16="http://schemas.microsoft.com/office/drawing/2014/main" id="{6C24F7DE-CA29-4440-9C11-524D380B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4415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1" name="Rectangle 70">
              <a:extLst>
                <a:ext uri="{FF2B5EF4-FFF2-40B4-BE49-F238E27FC236}">
                  <a16:creationId xmlns:a16="http://schemas.microsoft.com/office/drawing/2014/main" id="{E4225B61-143B-7C48-A713-603804A61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4838" y="4456113"/>
              <a:ext cx="12343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2" name="Rectangle 71">
              <a:extLst>
                <a:ext uri="{FF2B5EF4-FFF2-40B4-BE49-F238E27FC236}">
                  <a16:creationId xmlns:a16="http://schemas.microsoft.com/office/drawing/2014/main" id="{5F1F9300-7FB8-F342-9E63-B81A6E7E2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5800" y="45497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3" name="Rectangle 72">
              <a:extLst>
                <a:ext uri="{FF2B5EF4-FFF2-40B4-BE49-F238E27FC236}">
                  <a16:creationId xmlns:a16="http://schemas.microsoft.com/office/drawing/2014/main" id="{40F14D6B-87FA-0742-A05E-6326A967C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9913" y="3433763"/>
              <a:ext cx="13305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4" name="Rectangle 76">
              <a:extLst>
                <a:ext uri="{FF2B5EF4-FFF2-40B4-BE49-F238E27FC236}">
                  <a16:creationId xmlns:a16="http://schemas.microsoft.com/office/drawing/2014/main" id="{AD622357-9633-A940-9154-B803EAEC4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81988" y="35274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5" name="Freeform 15">
              <a:extLst>
                <a:ext uri="{FF2B5EF4-FFF2-40B4-BE49-F238E27FC236}">
                  <a16:creationId xmlns:a16="http://schemas.microsoft.com/office/drawing/2014/main" id="{C2D194D1-FAEE-8A4F-A942-C5A1560F0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000" y="2971800"/>
              <a:ext cx="7010400" cy="1219201"/>
            </a:xfrm>
            <a:custGeom>
              <a:avLst/>
              <a:gdLst>
                <a:gd name="T0" fmla="*/ 2147483646 w 6772"/>
                <a:gd name="T1" fmla="*/ 2147483646 h 1434"/>
                <a:gd name="T2" fmla="*/ 2147483646 w 6772"/>
                <a:gd name="T3" fmla="*/ 2147483646 h 1434"/>
                <a:gd name="T4" fmla="*/ 2147483646 w 6772"/>
                <a:gd name="T5" fmla="*/ 0 h 1434"/>
                <a:gd name="T6" fmla="*/ 2147483646 w 6772"/>
                <a:gd name="T7" fmla="*/ 0 h 1434"/>
                <a:gd name="T8" fmla="*/ 2147483646 w 6772"/>
                <a:gd name="T9" fmla="*/ 2147483646 h 1434"/>
                <a:gd name="T10" fmla="*/ 2147483646 w 6772"/>
                <a:gd name="T11" fmla="*/ 0 h 1434"/>
                <a:gd name="T12" fmla="*/ 0 w 6772"/>
                <a:gd name="T13" fmla="*/ 0 h 1434"/>
                <a:gd name="T14" fmla="*/ 2147483646 w 6772"/>
                <a:gd name="T15" fmla="*/ 2147483646 h 14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72"/>
                <a:gd name="T25" fmla="*/ 0 h 1434"/>
                <a:gd name="T26" fmla="*/ 6772 w 6772"/>
                <a:gd name="T27" fmla="*/ 1434 h 14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72" h="1434">
                  <a:moveTo>
                    <a:pt x="717" y="1434"/>
                  </a:moveTo>
                  <a:lnTo>
                    <a:pt x="6081" y="1434"/>
                  </a:lnTo>
                  <a:lnTo>
                    <a:pt x="6772" y="0"/>
                  </a:lnTo>
                  <a:lnTo>
                    <a:pt x="3745" y="0"/>
                  </a:lnTo>
                  <a:lnTo>
                    <a:pt x="3399" y="372"/>
                  </a:lnTo>
                  <a:lnTo>
                    <a:pt x="3028" y="0"/>
                  </a:lnTo>
                  <a:lnTo>
                    <a:pt x="0" y="0"/>
                  </a:lnTo>
                  <a:lnTo>
                    <a:pt x="717" y="1434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Rectangle 40">
              <a:extLst>
                <a:ext uri="{FF2B5EF4-FFF2-40B4-BE49-F238E27FC236}">
                  <a16:creationId xmlns:a16="http://schemas.microsoft.com/office/drawing/2014/main" id="{E61EC3E2-9B56-C74F-83C0-6D70C3017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4304" y="22860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7397" name="Rectangle 41">
              <a:extLst>
                <a:ext uri="{FF2B5EF4-FFF2-40B4-BE49-F238E27FC236}">
                  <a16:creationId xmlns:a16="http://schemas.microsoft.com/office/drawing/2014/main" id="{A5A5C7C6-BA80-DE48-A2A1-013A5B340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7966" y="237966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>
            <a:extLst>
              <a:ext uri="{FF2B5EF4-FFF2-40B4-BE49-F238E27FC236}">
                <a16:creationId xmlns:a16="http://schemas.microsoft.com/office/drawing/2014/main" id="{37626AF4-82DD-B24A-8215-92A950E5F6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9313" y="2693988"/>
            <a:ext cx="7035800" cy="294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C289DE6-B697-8347-8B22-A3ED53FAF2D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225"/>
            <a:ext cx="9144000" cy="13223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kern="0" dirty="0"/>
              <a:t>Example:</a:t>
            </a:r>
          </a:p>
          <a:p>
            <a:pPr>
              <a:defRPr/>
            </a:pPr>
            <a:r>
              <a:rPr lang="en-US" altLang="en-US" kern="0" dirty="0"/>
              <a:t>Computing 5+6 using a 5-bit adder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Rectangle 3">
            <a:extLst>
              <a:ext uri="{FF2B5EF4-FFF2-40B4-BE49-F238E27FC236}">
                <a16:creationId xmlns:a16="http://schemas.microsoft.com/office/drawing/2014/main" id="{02FB90B0-BDB1-1A47-BEBD-501C0BB4B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2">
            <a:extLst>
              <a:ext uri="{FF2B5EF4-FFF2-40B4-BE49-F238E27FC236}">
                <a16:creationId xmlns:a16="http://schemas.microsoft.com/office/drawing/2014/main" id="{57E9B035-660A-CA49-BFD4-A08F2594CA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9313" y="2693988"/>
            <a:ext cx="7035800" cy="294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C289DE6-B697-8347-8B22-A3ED53FAF2D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225"/>
            <a:ext cx="9144000" cy="13223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kern="0" dirty="0"/>
              <a:t>Example:</a:t>
            </a:r>
          </a:p>
          <a:p>
            <a:pPr>
              <a:defRPr/>
            </a:pPr>
            <a:r>
              <a:rPr lang="en-US" altLang="en-US" kern="0" dirty="0"/>
              <a:t>Computing 5+6 using a 5-bit adder</a:t>
            </a:r>
          </a:p>
        </p:txBody>
      </p:sp>
      <p:sp>
        <p:nvSpPr>
          <p:cNvPr id="59395" name="Right Brace 1">
            <a:extLst>
              <a:ext uri="{FF2B5EF4-FFF2-40B4-BE49-F238E27FC236}">
                <a16:creationId xmlns:a16="http://schemas.microsoft.com/office/drawing/2014/main" id="{9C88725C-6ACF-CD43-BC1F-AC7A1813F8E5}"/>
              </a:ext>
            </a:extLst>
          </p:cNvPr>
          <p:cNvSpPr>
            <a:spLocks/>
          </p:cNvSpPr>
          <p:nvPr/>
        </p:nvSpPr>
        <p:spPr bwMode="auto">
          <a:xfrm rot="5400000">
            <a:off x="5323682" y="3907632"/>
            <a:ext cx="369887" cy="3505200"/>
          </a:xfrm>
          <a:prstGeom prst="rightBrace">
            <a:avLst>
              <a:gd name="adj1" fmla="val 28692"/>
              <a:gd name="adj2" fmla="val 50000"/>
            </a:avLst>
          </a:prstGeom>
          <a:noFill/>
          <a:ln w="254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6" name="Right Brace 1">
            <a:extLst>
              <a:ext uri="{FF2B5EF4-FFF2-40B4-BE49-F238E27FC236}">
                <a16:creationId xmlns:a16="http://schemas.microsoft.com/office/drawing/2014/main" id="{D7108FE3-147C-8447-8896-6F43F87F4F41}"/>
              </a:ext>
            </a:extLst>
          </p:cNvPr>
          <p:cNvSpPr>
            <a:spLocks/>
          </p:cNvSpPr>
          <p:nvPr/>
        </p:nvSpPr>
        <p:spPr bwMode="auto">
          <a:xfrm rot="16200000">
            <a:off x="3945732" y="1440657"/>
            <a:ext cx="371475" cy="2259012"/>
          </a:xfrm>
          <a:prstGeom prst="rightBrace">
            <a:avLst>
              <a:gd name="adj1" fmla="val 2857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7" name="Right Brace 1">
            <a:extLst>
              <a:ext uri="{FF2B5EF4-FFF2-40B4-BE49-F238E27FC236}">
                <a16:creationId xmlns:a16="http://schemas.microsoft.com/office/drawing/2014/main" id="{FC9B55F0-78D3-124D-A6B3-CE0ADD63628D}"/>
              </a:ext>
            </a:extLst>
          </p:cNvPr>
          <p:cNvSpPr>
            <a:spLocks/>
          </p:cNvSpPr>
          <p:nvPr/>
        </p:nvSpPr>
        <p:spPr bwMode="auto">
          <a:xfrm rot="16200000">
            <a:off x="6842125" y="1443038"/>
            <a:ext cx="369888" cy="2259012"/>
          </a:xfrm>
          <a:prstGeom prst="rightBrace">
            <a:avLst>
              <a:gd name="adj1" fmla="val 28699"/>
              <a:gd name="adj2" fmla="val 50000"/>
            </a:avLst>
          </a:prstGeom>
          <a:noFill/>
          <a:ln w="2540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8" name="TextBox 1">
            <a:extLst>
              <a:ext uri="{FF2B5EF4-FFF2-40B4-BE49-F238E27FC236}">
                <a16:creationId xmlns:a16="http://schemas.microsoft.com/office/drawing/2014/main" id="{0E238BFC-B0AF-344E-8BCA-AAF17804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5938838"/>
            <a:ext cx="1844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70C0"/>
                </a:solidFill>
                <a:latin typeface="Times" pitchFamily="2" charset="0"/>
              </a:rPr>
              <a:t>11 in decimal</a:t>
            </a:r>
          </a:p>
        </p:txBody>
      </p:sp>
      <p:sp>
        <p:nvSpPr>
          <p:cNvPr id="59399" name="TextBox 7">
            <a:extLst>
              <a:ext uri="{FF2B5EF4-FFF2-40B4-BE49-F238E27FC236}">
                <a16:creationId xmlns:a16="http://schemas.microsoft.com/office/drawing/2014/main" id="{F4DBD745-1B03-6A4F-B70B-AD478CA1E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862138"/>
            <a:ext cx="170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 in decimal</a:t>
            </a:r>
          </a:p>
        </p:txBody>
      </p:sp>
      <p:sp>
        <p:nvSpPr>
          <p:cNvPr id="59400" name="TextBox 8">
            <a:extLst>
              <a:ext uri="{FF2B5EF4-FFF2-40B4-BE49-F238E27FC236}">
                <a16:creationId xmlns:a16="http://schemas.microsoft.com/office/drawing/2014/main" id="{C31EB4E6-0330-0042-BA24-64E44A4E6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9" y="1863726"/>
            <a:ext cx="1703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50"/>
                </a:solidFill>
                <a:latin typeface="Times" pitchFamily="2" charset="0"/>
              </a:rPr>
              <a:t>6 in decimal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B194B5-B178-1889-E862-004455D7365F}"/>
              </a:ext>
            </a:extLst>
          </p:cNvPr>
          <p:cNvSpPr txBox="1"/>
          <p:nvPr/>
        </p:nvSpPr>
        <p:spPr>
          <a:xfrm>
            <a:off x="8822202" y="4038600"/>
            <a:ext cx="1850186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rgbClr val="7030A0"/>
                </a:solidFill>
                <a:latin typeface="Times" pitchFamily="2" charset="0"/>
              </a:rPr>
              <a:t>0  in decimal</a:t>
            </a:r>
            <a:endParaRPr lang="en-US" b="1" dirty="0"/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3" name="Picture 2">
            <a:extLst>
              <a:ext uri="{FF2B5EF4-FFF2-40B4-BE49-F238E27FC236}">
                <a16:creationId xmlns:a16="http://schemas.microsoft.com/office/drawing/2014/main" id="{57E9B035-660A-CA49-BFD4-A08F2594CA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9313" y="2693988"/>
            <a:ext cx="7035800" cy="294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4C289DE6-B697-8347-8B22-A3ED53FAF2D5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2225"/>
            <a:ext cx="9144000" cy="1322388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kern="0" dirty="0"/>
              <a:t>Example:</a:t>
            </a:r>
          </a:p>
          <a:p>
            <a:pPr>
              <a:defRPr/>
            </a:pPr>
            <a:r>
              <a:rPr lang="en-US" altLang="en-US" kern="0" dirty="0"/>
              <a:t>Computing 5+6 using a 5-bit adder</a:t>
            </a:r>
          </a:p>
        </p:txBody>
      </p:sp>
      <p:sp>
        <p:nvSpPr>
          <p:cNvPr id="59395" name="Right Brace 1">
            <a:extLst>
              <a:ext uri="{FF2B5EF4-FFF2-40B4-BE49-F238E27FC236}">
                <a16:creationId xmlns:a16="http://schemas.microsoft.com/office/drawing/2014/main" id="{9C88725C-6ACF-CD43-BC1F-AC7A1813F8E5}"/>
              </a:ext>
            </a:extLst>
          </p:cNvPr>
          <p:cNvSpPr>
            <a:spLocks/>
          </p:cNvSpPr>
          <p:nvPr/>
        </p:nvSpPr>
        <p:spPr bwMode="auto">
          <a:xfrm rot="5400000">
            <a:off x="5323682" y="3907632"/>
            <a:ext cx="369887" cy="3505200"/>
          </a:xfrm>
          <a:prstGeom prst="rightBrace">
            <a:avLst>
              <a:gd name="adj1" fmla="val 28692"/>
              <a:gd name="adj2" fmla="val 50000"/>
            </a:avLst>
          </a:prstGeom>
          <a:noFill/>
          <a:ln w="254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6" name="Right Brace 1">
            <a:extLst>
              <a:ext uri="{FF2B5EF4-FFF2-40B4-BE49-F238E27FC236}">
                <a16:creationId xmlns:a16="http://schemas.microsoft.com/office/drawing/2014/main" id="{D7108FE3-147C-8447-8896-6F43F87F4F41}"/>
              </a:ext>
            </a:extLst>
          </p:cNvPr>
          <p:cNvSpPr>
            <a:spLocks/>
          </p:cNvSpPr>
          <p:nvPr/>
        </p:nvSpPr>
        <p:spPr bwMode="auto">
          <a:xfrm rot="16200000">
            <a:off x="3945732" y="1440657"/>
            <a:ext cx="371475" cy="2259012"/>
          </a:xfrm>
          <a:prstGeom prst="rightBrace">
            <a:avLst>
              <a:gd name="adj1" fmla="val 2857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7" name="Right Brace 1">
            <a:extLst>
              <a:ext uri="{FF2B5EF4-FFF2-40B4-BE49-F238E27FC236}">
                <a16:creationId xmlns:a16="http://schemas.microsoft.com/office/drawing/2014/main" id="{FC9B55F0-78D3-124D-A6B3-CE0ADD63628D}"/>
              </a:ext>
            </a:extLst>
          </p:cNvPr>
          <p:cNvSpPr>
            <a:spLocks/>
          </p:cNvSpPr>
          <p:nvPr/>
        </p:nvSpPr>
        <p:spPr bwMode="auto">
          <a:xfrm rot="16200000">
            <a:off x="6842125" y="1443038"/>
            <a:ext cx="369888" cy="2259012"/>
          </a:xfrm>
          <a:prstGeom prst="rightBrace">
            <a:avLst>
              <a:gd name="adj1" fmla="val 28699"/>
              <a:gd name="adj2" fmla="val 50000"/>
            </a:avLst>
          </a:prstGeom>
          <a:noFill/>
          <a:ln w="25400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59398" name="TextBox 1">
            <a:extLst>
              <a:ext uri="{FF2B5EF4-FFF2-40B4-BE49-F238E27FC236}">
                <a16:creationId xmlns:a16="http://schemas.microsoft.com/office/drawing/2014/main" id="{0E238BFC-B0AF-344E-8BCA-AAF17804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8839" y="5938838"/>
            <a:ext cx="1844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70C0"/>
                </a:solidFill>
                <a:latin typeface="Times" pitchFamily="2" charset="0"/>
              </a:rPr>
              <a:t>11 in decimal</a:t>
            </a:r>
          </a:p>
        </p:txBody>
      </p:sp>
      <p:sp>
        <p:nvSpPr>
          <p:cNvPr id="59399" name="TextBox 7">
            <a:extLst>
              <a:ext uri="{FF2B5EF4-FFF2-40B4-BE49-F238E27FC236}">
                <a16:creationId xmlns:a16="http://schemas.microsoft.com/office/drawing/2014/main" id="{F4DBD745-1B03-6A4F-B70B-AD478CA1E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1862138"/>
            <a:ext cx="1703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5 in decimal</a:t>
            </a:r>
          </a:p>
        </p:txBody>
      </p:sp>
      <p:sp>
        <p:nvSpPr>
          <p:cNvPr id="59400" name="TextBox 8">
            <a:extLst>
              <a:ext uri="{FF2B5EF4-FFF2-40B4-BE49-F238E27FC236}">
                <a16:creationId xmlns:a16="http://schemas.microsoft.com/office/drawing/2014/main" id="{C31EB4E6-0330-0042-BA24-64E44A4E6F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9" y="1863726"/>
            <a:ext cx="1703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00B050"/>
                </a:solidFill>
                <a:latin typeface="Times" pitchFamily="2" charset="0"/>
              </a:rPr>
              <a:t>6 in decimal</a:t>
            </a:r>
          </a:p>
        </p:txBody>
      </p:sp>
      <p:grpSp>
        <p:nvGrpSpPr>
          <p:cNvPr id="2" name="Group 160">
            <a:extLst>
              <a:ext uri="{FF2B5EF4-FFF2-40B4-BE49-F238E27FC236}">
                <a16:creationId xmlns:a16="http://schemas.microsoft.com/office/drawing/2014/main" id="{AEB53960-7BFC-4F3F-5EA9-5406FAB58744}"/>
              </a:ext>
            </a:extLst>
          </p:cNvPr>
          <p:cNvGrpSpPr>
            <a:grpSpLocks/>
          </p:cNvGrpSpPr>
          <p:nvPr/>
        </p:nvGrpSpPr>
        <p:grpSpPr bwMode="auto">
          <a:xfrm>
            <a:off x="8686800" y="4849019"/>
            <a:ext cx="1644650" cy="1570037"/>
            <a:chOff x="7133834" y="4514296"/>
            <a:chExt cx="1643881" cy="1569660"/>
          </a:xfrm>
        </p:grpSpPr>
        <p:sp>
          <p:nvSpPr>
            <p:cNvPr id="3" name="TextBox 161">
              <a:extLst>
                <a:ext uri="{FF2B5EF4-FFF2-40B4-BE49-F238E27FC236}">
                  <a16:creationId xmlns:a16="http://schemas.microsoft.com/office/drawing/2014/main" id="{F1184213-6995-0B1F-37D3-8E77037AE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4999" y="4514296"/>
              <a:ext cx="1492716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dirty="0">
                  <a:latin typeface="Times" pitchFamily="2" charset="0"/>
                </a:rPr>
                <a:t>               </a:t>
              </a:r>
              <a:r>
                <a:rPr lang="en-US" altLang="en-US" dirty="0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dirty="0">
                  <a:latin typeface="Times" pitchFamily="2" charset="0"/>
                </a:rPr>
                <a:t>   </a:t>
              </a:r>
              <a:r>
                <a:rPr lang="en-US" altLang="en-US" dirty="0">
                  <a:solidFill>
                    <a:srgbClr val="FF0000"/>
                  </a:solidFill>
                  <a:latin typeface="Times" pitchFamily="2" charset="0"/>
                </a:rPr>
                <a:t>0 0 1 0 1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dirty="0">
                  <a:latin typeface="Times" pitchFamily="2" charset="0"/>
                </a:rPr>
                <a:t>  </a:t>
              </a:r>
              <a:r>
                <a:rPr lang="en-US" altLang="en-US" dirty="0">
                  <a:solidFill>
                    <a:srgbClr val="FFC000"/>
                  </a:solidFill>
                  <a:latin typeface="Times" pitchFamily="2" charset="0"/>
                </a:rPr>
                <a:t> </a:t>
              </a:r>
              <a:r>
                <a:rPr lang="en-US" altLang="en-US" dirty="0">
                  <a:solidFill>
                    <a:srgbClr val="00B050"/>
                  </a:solidFill>
                  <a:latin typeface="Times" pitchFamily="2" charset="0"/>
                </a:rPr>
                <a:t>0 0 1 1 0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dirty="0">
                  <a:latin typeface="Times" pitchFamily="2" charset="0"/>
                </a:rPr>
                <a:t>0</a:t>
              </a:r>
              <a:r>
                <a:rPr lang="en-US" altLang="en-US" dirty="0">
                  <a:solidFill>
                    <a:srgbClr val="00B050"/>
                  </a:solidFill>
                  <a:latin typeface="Times" pitchFamily="2" charset="0"/>
                </a:rPr>
                <a:t> </a:t>
              </a:r>
              <a:r>
                <a:rPr lang="en-US" altLang="en-US" dirty="0">
                  <a:solidFill>
                    <a:srgbClr val="0070C0"/>
                  </a:solidFill>
                  <a:latin typeface="Times" pitchFamily="2" charset="0"/>
                </a:rPr>
                <a:t>0 1 0 1 1</a:t>
              </a:r>
            </a:p>
          </p:txBody>
        </p:sp>
        <p:cxnSp>
          <p:nvCxnSpPr>
            <p:cNvPr id="5" name="Straight Connector 165">
              <a:extLst>
                <a:ext uri="{FF2B5EF4-FFF2-40B4-BE49-F238E27FC236}">
                  <a16:creationId xmlns:a16="http://schemas.microsoft.com/office/drawing/2014/main" id="{A9180762-1334-234C-27E0-9621B20489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84999" y="5638800"/>
              <a:ext cx="1370658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" name="TextBox 167">
              <a:extLst>
                <a:ext uri="{FF2B5EF4-FFF2-40B4-BE49-F238E27FC236}">
                  <a16:creationId xmlns:a16="http://schemas.microsoft.com/office/drawing/2014/main" id="{7F228813-8DBA-BEB4-C42A-9E5D7BFEA6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3834" y="4819096"/>
              <a:ext cx="35779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C5A8F04-CB36-5EA9-27F0-C8C3C4547E4D}"/>
              </a:ext>
            </a:extLst>
          </p:cNvPr>
          <p:cNvSpPr txBox="1"/>
          <p:nvPr/>
        </p:nvSpPr>
        <p:spPr>
          <a:xfrm>
            <a:off x="8822202" y="4038600"/>
            <a:ext cx="338554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rgbClr val="7030A0"/>
                </a:solidFill>
                <a:latin typeface="Times" pitchFamily="2" charset="0"/>
              </a:rPr>
              <a:t>0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234518120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31C66A97-40F2-F64F-AA01-4FB78E649C01}"/>
              </a:ext>
            </a:extLst>
          </p:cNvPr>
          <p:cNvSpPr txBox="1">
            <a:spLocks/>
          </p:cNvSpPr>
          <p:nvPr/>
        </p:nvSpPr>
        <p:spPr bwMode="auto">
          <a:xfrm>
            <a:off x="914400" y="2971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chemeClr val="tx2"/>
                </a:solidFill>
              </a:rPr>
              <a:t>Math Review</a:t>
            </a:r>
          </a:p>
        </p:txBody>
      </p:sp>
    </p:spTree>
    <p:extLst>
      <p:ext uri="{BB962C8B-B14F-4D97-AF65-F5344CB8AC3E}">
        <p14:creationId xmlns:p14="http://schemas.microsoft.com/office/powerpoint/2010/main" val="1486932705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A613051C-827C-294F-83B3-D4F4BFD40D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61442" name="Content Placeholder 2">
            <a:extLst>
              <a:ext uri="{FF2B5EF4-FFF2-40B4-BE49-F238E27FC236}">
                <a16:creationId xmlns:a16="http://schemas.microsoft.com/office/drawing/2014/main" id="{20C05C32-1648-E94C-A962-A68DBF4B78B5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grpSp>
        <p:nvGrpSpPr>
          <p:cNvPr id="61443" name="Group 9">
            <a:extLst>
              <a:ext uri="{FF2B5EF4-FFF2-40B4-BE49-F238E27FC236}">
                <a16:creationId xmlns:a16="http://schemas.microsoft.com/office/drawing/2014/main" id="{8FFD53DC-CA4B-BF4E-8E1D-2305A188D874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514600"/>
            <a:ext cx="1443038" cy="2217738"/>
            <a:chOff x="3343481" y="3352800"/>
            <a:chExt cx="1443607" cy="2217241"/>
          </a:xfrm>
        </p:grpSpPr>
        <p:sp>
          <p:nvSpPr>
            <p:cNvPr id="61444" name="TextBox 3">
              <a:extLst>
                <a:ext uri="{FF2B5EF4-FFF2-40B4-BE49-F238E27FC236}">
                  <a16:creationId xmlns:a16="http://schemas.microsoft.com/office/drawing/2014/main" id="{D05B6F9D-0159-EF4B-B71F-EF82D6AF9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15</a:t>
              </a:r>
            </a:p>
          </p:txBody>
        </p:sp>
        <p:cxnSp>
          <p:nvCxnSpPr>
            <p:cNvPr id="61445" name="Straight Connector 5">
              <a:extLst>
                <a:ext uri="{FF2B5EF4-FFF2-40B4-BE49-F238E27FC236}">
                  <a16:creationId xmlns:a16="http://schemas.microsoft.com/office/drawing/2014/main" id="{171FF409-5279-F048-940C-B6F767A99F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1446" name="TextBox 7">
              <a:extLst>
                <a:ext uri="{FF2B5EF4-FFF2-40B4-BE49-F238E27FC236}">
                  <a16:creationId xmlns:a16="http://schemas.microsoft.com/office/drawing/2014/main" id="{80BC1C4D-3562-2F43-AA20-A39808B06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1447" name="TextBox 8">
              <a:extLst>
                <a:ext uri="{FF2B5EF4-FFF2-40B4-BE49-F238E27FC236}">
                  <a16:creationId xmlns:a16="http://schemas.microsoft.com/office/drawing/2014/main" id="{D45FD270-00A7-4347-B7FC-EB5E7D13C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50DF0A2E-76BA-E840-BB21-9E51FAF1F4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62466" name="Content Placeholder 2">
            <a:extLst>
              <a:ext uri="{FF2B5EF4-FFF2-40B4-BE49-F238E27FC236}">
                <a16:creationId xmlns:a16="http://schemas.microsoft.com/office/drawing/2014/main" id="{CAE8AE75-F7E5-294C-9412-A1A8A161755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grpSp>
        <p:nvGrpSpPr>
          <p:cNvPr id="62467" name="Group 9">
            <a:extLst>
              <a:ext uri="{FF2B5EF4-FFF2-40B4-BE49-F238E27FC236}">
                <a16:creationId xmlns:a16="http://schemas.microsoft.com/office/drawing/2014/main" id="{81FB9A54-264D-204C-9525-B6813C6A2E9A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514600"/>
            <a:ext cx="1443038" cy="2217738"/>
            <a:chOff x="3343481" y="3352800"/>
            <a:chExt cx="1443607" cy="2217241"/>
          </a:xfrm>
        </p:grpSpPr>
        <p:sp>
          <p:nvSpPr>
            <p:cNvPr id="62468" name="TextBox 3">
              <a:extLst>
                <a:ext uri="{FF2B5EF4-FFF2-40B4-BE49-F238E27FC236}">
                  <a16:creationId xmlns:a16="http://schemas.microsoft.com/office/drawing/2014/main" id="{6920DEE7-603C-2448-A4CA-B950F1D98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15</a:t>
              </a:r>
            </a:p>
          </p:txBody>
        </p:sp>
        <p:cxnSp>
          <p:nvCxnSpPr>
            <p:cNvPr id="62469" name="Straight Connector 5">
              <a:extLst>
                <a:ext uri="{FF2B5EF4-FFF2-40B4-BE49-F238E27FC236}">
                  <a16:creationId xmlns:a16="http://schemas.microsoft.com/office/drawing/2014/main" id="{0E0AFA5B-0BCD-A04A-B211-FF58011F1B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70" name="TextBox 7">
              <a:extLst>
                <a:ext uri="{FF2B5EF4-FFF2-40B4-BE49-F238E27FC236}">
                  <a16:creationId xmlns:a16="http://schemas.microsoft.com/office/drawing/2014/main" id="{B3151004-F5FF-CE4F-9A8C-9A2E97FA7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2471" name="TextBox 8">
              <a:extLst>
                <a:ext uri="{FF2B5EF4-FFF2-40B4-BE49-F238E27FC236}">
                  <a16:creationId xmlns:a16="http://schemas.microsoft.com/office/drawing/2014/main" id="{4CDBEFA9-3793-A245-96DB-ECCAC0F07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24</a:t>
              </a:r>
            </a:p>
          </p:txBody>
        </p:sp>
      </p:grp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BCF47E29-874D-0048-A0A7-9B51A76194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955E02-A572-5C4A-9AED-33D54C95AD0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anose="020B0600070205080204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anose="020B0600070205080204" pitchFamily="34" charset="-128"/>
            </a:endParaRPr>
          </a:p>
        </p:txBody>
      </p:sp>
      <p:grpSp>
        <p:nvGrpSpPr>
          <p:cNvPr id="63491" name="Group 9">
            <a:extLst>
              <a:ext uri="{FF2B5EF4-FFF2-40B4-BE49-F238E27FC236}">
                <a16:creationId xmlns:a16="http://schemas.microsoft.com/office/drawing/2014/main" id="{57EBD584-7029-8C47-A403-030CE53D6497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14600"/>
            <a:ext cx="1443038" cy="2217738"/>
            <a:chOff x="3343481" y="3352800"/>
            <a:chExt cx="1443607" cy="2217241"/>
          </a:xfrm>
        </p:grpSpPr>
        <p:sp>
          <p:nvSpPr>
            <p:cNvPr id="63502" name="TextBox 3">
              <a:extLst>
                <a:ext uri="{FF2B5EF4-FFF2-40B4-BE49-F238E27FC236}">
                  <a16:creationId xmlns:a16="http://schemas.microsoft.com/office/drawing/2014/main" id="{4311FCA4-4B32-2145-8CDA-77F2BBDD9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61</a:t>
              </a:r>
            </a:p>
          </p:txBody>
        </p:sp>
        <p:cxnSp>
          <p:nvCxnSpPr>
            <p:cNvPr id="63503" name="Straight Connector 5">
              <a:extLst>
                <a:ext uri="{FF2B5EF4-FFF2-40B4-BE49-F238E27FC236}">
                  <a16:creationId xmlns:a16="http://schemas.microsoft.com/office/drawing/2014/main" id="{624D23F8-58AE-BF43-B3E1-14B43F4ECB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504" name="TextBox 7">
              <a:extLst>
                <a:ext uri="{FF2B5EF4-FFF2-40B4-BE49-F238E27FC236}">
                  <a16:creationId xmlns:a16="http://schemas.microsoft.com/office/drawing/2014/main" id="{2CC4D153-56D6-4643-9086-9C67162B5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3505" name="TextBox 8">
              <a:extLst>
                <a:ext uri="{FF2B5EF4-FFF2-40B4-BE49-F238E27FC236}">
                  <a16:creationId xmlns:a16="http://schemas.microsoft.com/office/drawing/2014/main" id="{524A9F9A-A722-C74E-BFD0-546C075F6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3492" name="Group 10">
            <a:extLst>
              <a:ext uri="{FF2B5EF4-FFF2-40B4-BE49-F238E27FC236}">
                <a16:creationId xmlns:a16="http://schemas.microsoft.com/office/drawing/2014/main" id="{6A010659-F464-A343-8013-9356987191CB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514600"/>
            <a:ext cx="1443038" cy="2217738"/>
            <a:chOff x="3343481" y="3352800"/>
            <a:chExt cx="1443607" cy="2217241"/>
          </a:xfrm>
        </p:grpSpPr>
        <p:sp>
          <p:nvSpPr>
            <p:cNvPr id="63498" name="TextBox 11">
              <a:extLst>
                <a:ext uri="{FF2B5EF4-FFF2-40B4-BE49-F238E27FC236}">
                  <a16:creationId xmlns:a16="http://schemas.microsoft.com/office/drawing/2014/main" id="{D88343BF-25BA-0F42-B448-D97ED8EB3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26</a:t>
              </a:r>
            </a:p>
          </p:txBody>
        </p:sp>
        <p:cxnSp>
          <p:nvCxnSpPr>
            <p:cNvPr id="63499" name="Straight Connector 12">
              <a:extLst>
                <a:ext uri="{FF2B5EF4-FFF2-40B4-BE49-F238E27FC236}">
                  <a16:creationId xmlns:a16="http://schemas.microsoft.com/office/drawing/2014/main" id="{6F268973-78A2-2041-A3A0-67ADC6EB0B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500" name="TextBox 13">
              <a:extLst>
                <a:ext uri="{FF2B5EF4-FFF2-40B4-BE49-F238E27FC236}">
                  <a16:creationId xmlns:a16="http://schemas.microsoft.com/office/drawing/2014/main" id="{CD3EE5F1-7C06-B242-8728-0FB510181A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3501" name="TextBox 14">
              <a:extLst>
                <a:ext uri="{FF2B5EF4-FFF2-40B4-BE49-F238E27FC236}">
                  <a16:creationId xmlns:a16="http://schemas.microsoft.com/office/drawing/2014/main" id="{A4588C5A-ED4F-FF42-AC54-A7292D014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3493" name="Group 15">
            <a:extLst>
              <a:ext uri="{FF2B5EF4-FFF2-40B4-BE49-F238E27FC236}">
                <a16:creationId xmlns:a16="http://schemas.microsoft.com/office/drawing/2014/main" id="{C1888705-B828-F344-8176-EC5AAA872F1C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514600"/>
            <a:ext cx="1443038" cy="2217738"/>
            <a:chOff x="3343481" y="3352800"/>
            <a:chExt cx="1443607" cy="2217241"/>
          </a:xfrm>
        </p:grpSpPr>
        <p:sp>
          <p:nvSpPr>
            <p:cNvPr id="63494" name="TextBox 16">
              <a:extLst>
                <a:ext uri="{FF2B5EF4-FFF2-40B4-BE49-F238E27FC236}">
                  <a16:creationId xmlns:a16="http://schemas.microsoft.com/office/drawing/2014/main" id="{495D7C4A-4527-5D4E-8ED9-E93686F08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11</a:t>
              </a:r>
            </a:p>
          </p:txBody>
        </p:sp>
        <p:cxnSp>
          <p:nvCxnSpPr>
            <p:cNvPr id="63495" name="Straight Connector 17">
              <a:extLst>
                <a:ext uri="{FF2B5EF4-FFF2-40B4-BE49-F238E27FC236}">
                  <a16:creationId xmlns:a16="http://schemas.microsoft.com/office/drawing/2014/main" id="{6EB86C8E-08E7-734E-9C88-09135236C0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496" name="TextBox 18">
              <a:extLst>
                <a:ext uri="{FF2B5EF4-FFF2-40B4-BE49-F238E27FC236}">
                  <a16:creationId xmlns:a16="http://schemas.microsoft.com/office/drawing/2014/main" id="{763C36B5-E33B-554C-9B6C-F527B990C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3497" name="TextBox 19">
              <a:extLst>
                <a:ext uri="{FF2B5EF4-FFF2-40B4-BE49-F238E27FC236}">
                  <a16:creationId xmlns:a16="http://schemas.microsoft.com/office/drawing/2014/main" id="{ECDF472D-7ED2-CA41-942C-DF2CB06FA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7A4137CC-E57C-B948-9969-88D9623AE1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B11B543-0ABC-324C-AC30-1893230A86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anose="020B0600070205080204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anose="020B0600070205080204" pitchFamily="34" charset="-128"/>
            </a:endParaRPr>
          </a:p>
        </p:txBody>
      </p:sp>
      <p:grpSp>
        <p:nvGrpSpPr>
          <p:cNvPr id="64515" name="Group 9">
            <a:extLst>
              <a:ext uri="{FF2B5EF4-FFF2-40B4-BE49-F238E27FC236}">
                <a16:creationId xmlns:a16="http://schemas.microsoft.com/office/drawing/2014/main" id="{8CBA04CB-F304-1342-A231-482ED4535ADE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14600"/>
            <a:ext cx="1443038" cy="2217738"/>
            <a:chOff x="3343481" y="3352800"/>
            <a:chExt cx="1443607" cy="2217241"/>
          </a:xfrm>
        </p:grpSpPr>
        <p:sp>
          <p:nvSpPr>
            <p:cNvPr id="64526" name="TextBox 3">
              <a:extLst>
                <a:ext uri="{FF2B5EF4-FFF2-40B4-BE49-F238E27FC236}">
                  <a16:creationId xmlns:a16="http://schemas.microsoft.com/office/drawing/2014/main" id="{B6BDF935-FAE7-2842-A993-D58782B4C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61</a:t>
              </a:r>
            </a:p>
          </p:txBody>
        </p:sp>
        <p:cxnSp>
          <p:nvCxnSpPr>
            <p:cNvPr id="64527" name="Straight Connector 5">
              <a:extLst>
                <a:ext uri="{FF2B5EF4-FFF2-40B4-BE49-F238E27FC236}">
                  <a16:creationId xmlns:a16="http://schemas.microsoft.com/office/drawing/2014/main" id="{B97E16AC-8B1A-6A46-BC40-7EBA4987D2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4528" name="TextBox 7">
              <a:extLst>
                <a:ext uri="{FF2B5EF4-FFF2-40B4-BE49-F238E27FC236}">
                  <a16:creationId xmlns:a16="http://schemas.microsoft.com/office/drawing/2014/main" id="{5FC460BE-E5BC-D149-B346-6B5D1C5650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4529" name="TextBox 8">
              <a:extLst>
                <a:ext uri="{FF2B5EF4-FFF2-40B4-BE49-F238E27FC236}">
                  <a16:creationId xmlns:a16="http://schemas.microsoft.com/office/drawing/2014/main" id="{FF33FE3E-1FB0-CE48-82D5-DDE0EB7908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21</a:t>
              </a:r>
            </a:p>
          </p:txBody>
        </p:sp>
      </p:grpSp>
      <p:grpSp>
        <p:nvGrpSpPr>
          <p:cNvPr id="64516" name="Group 10">
            <a:extLst>
              <a:ext uri="{FF2B5EF4-FFF2-40B4-BE49-F238E27FC236}">
                <a16:creationId xmlns:a16="http://schemas.microsoft.com/office/drawing/2014/main" id="{AE3E5157-62D1-6A4E-B558-A1C1FC8705C9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514600"/>
            <a:ext cx="1443038" cy="2217738"/>
            <a:chOff x="3343481" y="3352800"/>
            <a:chExt cx="1443607" cy="2217241"/>
          </a:xfrm>
        </p:grpSpPr>
        <p:sp>
          <p:nvSpPr>
            <p:cNvPr id="64522" name="TextBox 11">
              <a:extLst>
                <a:ext uri="{FF2B5EF4-FFF2-40B4-BE49-F238E27FC236}">
                  <a16:creationId xmlns:a16="http://schemas.microsoft.com/office/drawing/2014/main" id="{FFC10906-A0F9-214D-B3D1-69DB685073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26</a:t>
              </a:r>
            </a:p>
          </p:txBody>
        </p:sp>
        <p:cxnSp>
          <p:nvCxnSpPr>
            <p:cNvPr id="64523" name="Straight Connector 12">
              <a:extLst>
                <a:ext uri="{FF2B5EF4-FFF2-40B4-BE49-F238E27FC236}">
                  <a16:creationId xmlns:a16="http://schemas.microsoft.com/office/drawing/2014/main" id="{39C7A302-F3D6-DB4A-8866-7FBB3BB345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4524" name="TextBox 13">
              <a:extLst>
                <a:ext uri="{FF2B5EF4-FFF2-40B4-BE49-F238E27FC236}">
                  <a16:creationId xmlns:a16="http://schemas.microsoft.com/office/drawing/2014/main" id="{10402521-25F6-B941-9ED4-43437EF6E2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4525" name="TextBox 14">
              <a:extLst>
                <a:ext uri="{FF2B5EF4-FFF2-40B4-BE49-F238E27FC236}">
                  <a16:creationId xmlns:a16="http://schemas.microsoft.com/office/drawing/2014/main" id="{44523D19-6D07-1444-9CC9-E8B28C0D88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22</a:t>
              </a:r>
            </a:p>
          </p:txBody>
        </p:sp>
      </p:grpSp>
      <p:grpSp>
        <p:nvGrpSpPr>
          <p:cNvPr id="64517" name="Group 15">
            <a:extLst>
              <a:ext uri="{FF2B5EF4-FFF2-40B4-BE49-F238E27FC236}">
                <a16:creationId xmlns:a16="http://schemas.microsoft.com/office/drawing/2014/main" id="{C01B0598-15CB-0448-83D4-AACA24C84D12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514600"/>
            <a:ext cx="1443038" cy="2217738"/>
            <a:chOff x="3343481" y="3352800"/>
            <a:chExt cx="1443607" cy="2217241"/>
          </a:xfrm>
        </p:grpSpPr>
        <p:sp>
          <p:nvSpPr>
            <p:cNvPr id="64518" name="TextBox 16">
              <a:extLst>
                <a:ext uri="{FF2B5EF4-FFF2-40B4-BE49-F238E27FC236}">
                  <a16:creationId xmlns:a16="http://schemas.microsoft.com/office/drawing/2014/main" id="{137AA37F-01F7-5A4B-83AE-FC05EEA07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11</a:t>
              </a:r>
            </a:p>
          </p:txBody>
        </p:sp>
        <p:cxnSp>
          <p:nvCxnSpPr>
            <p:cNvPr id="64519" name="Straight Connector 17">
              <a:extLst>
                <a:ext uri="{FF2B5EF4-FFF2-40B4-BE49-F238E27FC236}">
                  <a16:creationId xmlns:a16="http://schemas.microsoft.com/office/drawing/2014/main" id="{148B52AC-CE5B-CC47-B612-AAA60912A4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4520" name="TextBox 18">
              <a:extLst>
                <a:ext uri="{FF2B5EF4-FFF2-40B4-BE49-F238E27FC236}">
                  <a16:creationId xmlns:a16="http://schemas.microsoft.com/office/drawing/2014/main" id="{D44FE3FE-E690-704E-BDDB-F53D2AAF1D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4521" name="TextBox 19">
              <a:extLst>
                <a:ext uri="{FF2B5EF4-FFF2-40B4-BE49-F238E27FC236}">
                  <a16:creationId xmlns:a16="http://schemas.microsoft.com/office/drawing/2014/main" id="{50C3F51D-EF2E-ED46-B9D1-14851E7A91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21</a:t>
              </a:r>
            </a:p>
          </p:txBody>
        </p:sp>
      </p:grp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554BB93C-9C29-CD48-9371-C3B8E92EFB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34CB9B-F9D8-3048-9F92-8C5F8D16DC8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anose="020B0600070205080204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anose="020B0600070205080204" pitchFamily="34" charset="-128"/>
            </a:endParaRPr>
          </a:p>
        </p:txBody>
      </p:sp>
      <p:grpSp>
        <p:nvGrpSpPr>
          <p:cNvPr id="66563" name="Group 9">
            <a:extLst>
              <a:ext uri="{FF2B5EF4-FFF2-40B4-BE49-F238E27FC236}">
                <a16:creationId xmlns:a16="http://schemas.microsoft.com/office/drawing/2014/main" id="{EF957577-F22F-BF4B-8D2F-B66C4F2D3D01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14600"/>
            <a:ext cx="1443038" cy="2217738"/>
            <a:chOff x="3343481" y="3352800"/>
            <a:chExt cx="1443607" cy="2217241"/>
          </a:xfrm>
        </p:grpSpPr>
        <p:sp>
          <p:nvSpPr>
            <p:cNvPr id="66574" name="TextBox 3">
              <a:extLst>
                <a:ext uri="{FF2B5EF4-FFF2-40B4-BE49-F238E27FC236}">
                  <a16:creationId xmlns:a16="http://schemas.microsoft.com/office/drawing/2014/main" id="{54BAEC06-10BB-9148-91A3-2F3528E30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66575" name="Straight Connector 5">
              <a:extLst>
                <a:ext uri="{FF2B5EF4-FFF2-40B4-BE49-F238E27FC236}">
                  <a16:creationId xmlns:a16="http://schemas.microsoft.com/office/drawing/2014/main" id="{BA123644-512F-5345-9D14-F3975EC9D9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6576" name="TextBox 7">
              <a:extLst>
                <a:ext uri="{FF2B5EF4-FFF2-40B4-BE49-F238E27FC236}">
                  <a16:creationId xmlns:a16="http://schemas.microsoft.com/office/drawing/2014/main" id="{BB219A1D-85BD-4848-881E-36F2750D1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6577" name="TextBox 8">
              <a:extLst>
                <a:ext uri="{FF2B5EF4-FFF2-40B4-BE49-F238E27FC236}">
                  <a16:creationId xmlns:a16="http://schemas.microsoft.com/office/drawing/2014/main" id="{614A503A-14A8-C84D-94AE-A8305650F6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6564" name="Group 10">
            <a:extLst>
              <a:ext uri="{FF2B5EF4-FFF2-40B4-BE49-F238E27FC236}">
                <a16:creationId xmlns:a16="http://schemas.microsoft.com/office/drawing/2014/main" id="{49D4A062-4B97-EF48-A432-B7374D357D0F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514600"/>
            <a:ext cx="1443038" cy="2217738"/>
            <a:chOff x="3343481" y="3352800"/>
            <a:chExt cx="1443607" cy="2217241"/>
          </a:xfrm>
        </p:grpSpPr>
        <p:sp>
          <p:nvSpPr>
            <p:cNvPr id="66570" name="TextBox 11">
              <a:extLst>
                <a:ext uri="{FF2B5EF4-FFF2-40B4-BE49-F238E27FC236}">
                  <a16:creationId xmlns:a16="http://schemas.microsoft.com/office/drawing/2014/main" id="{094FC480-7B03-9949-A79C-3839E947C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29</a:t>
              </a:r>
            </a:p>
          </p:txBody>
        </p:sp>
        <p:cxnSp>
          <p:nvCxnSpPr>
            <p:cNvPr id="66571" name="Straight Connector 12">
              <a:extLst>
                <a:ext uri="{FF2B5EF4-FFF2-40B4-BE49-F238E27FC236}">
                  <a16:creationId xmlns:a16="http://schemas.microsoft.com/office/drawing/2014/main" id="{81B734F0-3D94-4146-8E2D-6E75BC3200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6572" name="TextBox 13">
              <a:extLst>
                <a:ext uri="{FF2B5EF4-FFF2-40B4-BE49-F238E27FC236}">
                  <a16:creationId xmlns:a16="http://schemas.microsoft.com/office/drawing/2014/main" id="{4770BD0F-9BA7-7841-80FC-551CF34D6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6573" name="TextBox 14">
              <a:extLst>
                <a:ext uri="{FF2B5EF4-FFF2-40B4-BE49-F238E27FC236}">
                  <a16:creationId xmlns:a16="http://schemas.microsoft.com/office/drawing/2014/main" id="{60C7CB2A-0D4E-D541-B1AA-FAD265BA8B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6565" name="Group 15">
            <a:extLst>
              <a:ext uri="{FF2B5EF4-FFF2-40B4-BE49-F238E27FC236}">
                <a16:creationId xmlns:a16="http://schemas.microsoft.com/office/drawing/2014/main" id="{801DBCF1-9488-CF4A-9AA1-9CC7B08502BA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514600"/>
            <a:ext cx="1443038" cy="2217738"/>
            <a:chOff x="3343481" y="3352800"/>
            <a:chExt cx="1443607" cy="2217241"/>
          </a:xfrm>
        </p:grpSpPr>
        <p:sp>
          <p:nvSpPr>
            <p:cNvPr id="66566" name="TextBox 16">
              <a:extLst>
                <a:ext uri="{FF2B5EF4-FFF2-40B4-BE49-F238E27FC236}">
                  <a16:creationId xmlns:a16="http://schemas.microsoft.com/office/drawing/2014/main" id="{DD95C711-0E4F-5842-87B9-C296EA8EA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13</a:t>
              </a:r>
            </a:p>
          </p:txBody>
        </p:sp>
        <p:cxnSp>
          <p:nvCxnSpPr>
            <p:cNvPr id="66567" name="Straight Connector 17">
              <a:extLst>
                <a:ext uri="{FF2B5EF4-FFF2-40B4-BE49-F238E27FC236}">
                  <a16:creationId xmlns:a16="http://schemas.microsoft.com/office/drawing/2014/main" id="{0C46774B-B916-364F-BAC0-3F63C63E40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6568" name="TextBox 18">
              <a:extLst>
                <a:ext uri="{FF2B5EF4-FFF2-40B4-BE49-F238E27FC236}">
                  <a16:creationId xmlns:a16="http://schemas.microsoft.com/office/drawing/2014/main" id="{A96C68E8-F49F-0243-B25A-11DDDF362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6569" name="TextBox 19">
              <a:extLst>
                <a:ext uri="{FF2B5EF4-FFF2-40B4-BE49-F238E27FC236}">
                  <a16:creationId xmlns:a16="http://schemas.microsoft.com/office/drawing/2014/main" id="{64F110EB-D9AB-2B4E-8B75-4DDD91C2C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4E59A7F9-61E5-A341-806F-F61A362624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Math Review: Subtraction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B32CEF-E251-CB4A-AFCC-12BBAC1D87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pPr>
              <a:defRPr/>
            </a:pPr>
            <a:endParaRPr lang="en-US" dirty="0">
              <a:ea typeface="MS PGothic" panose="020B0600070205080204" pitchFamily="34" charset="-128"/>
            </a:endParaRPr>
          </a:p>
          <a:p>
            <a:pPr marL="0" indent="0">
              <a:buNone/>
              <a:defRPr/>
            </a:pPr>
            <a:endParaRPr lang="en-US" dirty="0">
              <a:ea typeface="MS PGothic" panose="020B0600070205080204" pitchFamily="34" charset="-128"/>
            </a:endParaRPr>
          </a:p>
        </p:txBody>
      </p:sp>
      <p:grpSp>
        <p:nvGrpSpPr>
          <p:cNvPr id="67587" name="Group 9">
            <a:extLst>
              <a:ext uri="{FF2B5EF4-FFF2-40B4-BE49-F238E27FC236}">
                <a16:creationId xmlns:a16="http://schemas.microsoft.com/office/drawing/2014/main" id="{DFFC621A-8E74-9B45-897F-0448559D9873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514600"/>
            <a:ext cx="1443038" cy="2217738"/>
            <a:chOff x="3343481" y="3352800"/>
            <a:chExt cx="1443607" cy="2217241"/>
          </a:xfrm>
        </p:grpSpPr>
        <p:sp>
          <p:nvSpPr>
            <p:cNvPr id="67598" name="TextBox 3">
              <a:extLst>
                <a:ext uri="{FF2B5EF4-FFF2-40B4-BE49-F238E27FC236}">
                  <a16:creationId xmlns:a16="http://schemas.microsoft.com/office/drawing/2014/main" id="{1E6CA6D5-B172-8246-9E04-116949255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67599" name="Straight Connector 5">
              <a:extLst>
                <a:ext uri="{FF2B5EF4-FFF2-40B4-BE49-F238E27FC236}">
                  <a16:creationId xmlns:a16="http://schemas.microsoft.com/office/drawing/2014/main" id="{4CCD7788-CBAD-FB42-8E6A-45C06F2153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7600" name="TextBox 7">
              <a:extLst>
                <a:ext uri="{FF2B5EF4-FFF2-40B4-BE49-F238E27FC236}">
                  <a16:creationId xmlns:a16="http://schemas.microsoft.com/office/drawing/2014/main" id="{0774972D-C9B8-1846-B9B4-9F20EFCB1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7601" name="TextBox 8">
              <a:extLst>
                <a:ext uri="{FF2B5EF4-FFF2-40B4-BE49-F238E27FC236}">
                  <a16:creationId xmlns:a16="http://schemas.microsoft.com/office/drawing/2014/main" id="{E01A125E-5DD8-D84D-8E59-B19C0114A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18</a:t>
              </a:r>
            </a:p>
          </p:txBody>
        </p:sp>
      </p:grpSp>
      <p:grpSp>
        <p:nvGrpSpPr>
          <p:cNvPr id="67588" name="Group 10">
            <a:extLst>
              <a:ext uri="{FF2B5EF4-FFF2-40B4-BE49-F238E27FC236}">
                <a16:creationId xmlns:a16="http://schemas.microsoft.com/office/drawing/2014/main" id="{E828BFAD-99A3-4842-A1C2-83D593FE834A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514600"/>
            <a:ext cx="1443038" cy="2217738"/>
            <a:chOff x="3343481" y="3352800"/>
            <a:chExt cx="1443607" cy="2217241"/>
          </a:xfrm>
        </p:grpSpPr>
        <p:sp>
          <p:nvSpPr>
            <p:cNvPr id="67594" name="TextBox 11">
              <a:extLst>
                <a:ext uri="{FF2B5EF4-FFF2-40B4-BE49-F238E27FC236}">
                  <a16:creationId xmlns:a16="http://schemas.microsoft.com/office/drawing/2014/main" id="{DC147FF0-AFD4-D943-889D-2C9BFB3260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29</a:t>
              </a:r>
            </a:p>
          </p:txBody>
        </p:sp>
        <p:cxnSp>
          <p:nvCxnSpPr>
            <p:cNvPr id="67595" name="Straight Connector 12">
              <a:extLst>
                <a:ext uri="{FF2B5EF4-FFF2-40B4-BE49-F238E27FC236}">
                  <a16:creationId xmlns:a16="http://schemas.microsoft.com/office/drawing/2014/main" id="{423B5A7C-8A29-FD45-8067-E90D37708E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7596" name="TextBox 13">
              <a:extLst>
                <a:ext uri="{FF2B5EF4-FFF2-40B4-BE49-F238E27FC236}">
                  <a16:creationId xmlns:a16="http://schemas.microsoft.com/office/drawing/2014/main" id="{C5EEAFE0-49FD-E248-9433-64B3EEE58D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7597" name="TextBox 14">
              <a:extLst>
                <a:ext uri="{FF2B5EF4-FFF2-40B4-BE49-F238E27FC236}">
                  <a16:creationId xmlns:a16="http://schemas.microsoft.com/office/drawing/2014/main" id="{9CC54C81-3357-7F45-A934-569D93A15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19</a:t>
              </a:r>
            </a:p>
          </p:txBody>
        </p:sp>
      </p:grpSp>
      <p:grpSp>
        <p:nvGrpSpPr>
          <p:cNvPr id="67589" name="Group 15">
            <a:extLst>
              <a:ext uri="{FF2B5EF4-FFF2-40B4-BE49-F238E27FC236}">
                <a16:creationId xmlns:a16="http://schemas.microsoft.com/office/drawing/2014/main" id="{6A202B82-7045-CC4C-9127-69F9BBE03014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2514600"/>
            <a:ext cx="1443038" cy="2217738"/>
            <a:chOff x="3343481" y="3352800"/>
            <a:chExt cx="1443607" cy="2217241"/>
          </a:xfrm>
        </p:grpSpPr>
        <p:sp>
          <p:nvSpPr>
            <p:cNvPr id="67590" name="TextBox 16">
              <a:extLst>
                <a:ext uri="{FF2B5EF4-FFF2-40B4-BE49-F238E27FC236}">
                  <a16:creationId xmlns:a16="http://schemas.microsoft.com/office/drawing/2014/main" id="{29545F8F-F195-FB41-AC32-0944C9AF0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13</a:t>
              </a:r>
            </a:p>
          </p:txBody>
        </p:sp>
        <p:cxnSp>
          <p:nvCxnSpPr>
            <p:cNvPr id="67591" name="Straight Connector 17">
              <a:extLst>
                <a:ext uri="{FF2B5EF4-FFF2-40B4-BE49-F238E27FC236}">
                  <a16:creationId xmlns:a16="http://schemas.microsoft.com/office/drawing/2014/main" id="{D4E6785E-ACEC-2543-A5C1-4EE1B5AE17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7592" name="TextBox 18">
              <a:extLst>
                <a:ext uri="{FF2B5EF4-FFF2-40B4-BE49-F238E27FC236}">
                  <a16:creationId xmlns:a16="http://schemas.microsoft.com/office/drawing/2014/main" id="{AF88A58C-16AA-9D45-A102-C2C1C77F7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7593" name="TextBox 19">
              <a:extLst>
                <a:ext uri="{FF2B5EF4-FFF2-40B4-BE49-F238E27FC236}">
                  <a16:creationId xmlns:a16="http://schemas.microsoft.com/office/drawing/2014/main" id="{9E511948-38B0-FE48-8FA3-3B981C10A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19</a:t>
              </a:r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48464379-176C-BE43-ACB4-A197A0035690}"/>
              </a:ext>
            </a:extLst>
          </p:cNvPr>
          <p:cNvSpPr txBox="1">
            <a:spLocks/>
          </p:cNvSpPr>
          <p:nvPr/>
        </p:nvSpPr>
        <p:spPr bwMode="auto">
          <a:xfrm>
            <a:off x="914400" y="2971800"/>
            <a:ext cx="91440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chemeClr val="tx2"/>
                </a:solidFill>
              </a:rPr>
              <a:t>Addition of 1-bit Unsigned Numbers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A19DF947-3FAF-2142-9074-2E02C0A19E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 sz="2800"/>
              <a:t>The problems in which row are easier to calculate?</a:t>
            </a:r>
          </a:p>
        </p:txBody>
      </p:sp>
      <p:grpSp>
        <p:nvGrpSpPr>
          <p:cNvPr id="69634" name="Group 3">
            <a:extLst>
              <a:ext uri="{FF2B5EF4-FFF2-40B4-BE49-F238E27FC236}">
                <a16:creationId xmlns:a16="http://schemas.microsoft.com/office/drawing/2014/main" id="{1516CE95-31DF-9943-822C-5D01FD72C925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4495800"/>
            <a:ext cx="1443038" cy="2217738"/>
            <a:chOff x="3343481" y="3352800"/>
            <a:chExt cx="1443607" cy="2217241"/>
          </a:xfrm>
        </p:grpSpPr>
        <p:sp>
          <p:nvSpPr>
            <p:cNvPr id="69660" name="TextBox 4">
              <a:extLst>
                <a:ext uri="{FF2B5EF4-FFF2-40B4-BE49-F238E27FC236}">
                  <a16:creationId xmlns:a16="http://schemas.microsoft.com/office/drawing/2014/main" id="{2393684F-A2BB-E84E-85D9-CDC5737E9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69661" name="Straight Connector 5">
              <a:extLst>
                <a:ext uri="{FF2B5EF4-FFF2-40B4-BE49-F238E27FC236}">
                  <a16:creationId xmlns:a16="http://schemas.microsoft.com/office/drawing/2014/main" id="{D338942C-C921-CE47-BAFC-5419E36843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62" name="TextBox 6">
              <a:extLst>
                <a:ext uri="{FF2B5EF4-FFF2-40B4-BE49-F238E27FC236}">
                  <a16:creationId xmlns:a16="http://schemas.microsoft.com/office/drawing/2014/main" id="{E1F4A2F6-62B4-2643-B4AA-666D23CD8B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63" name="TextBox 7">
              <a:extLst>
                <a:ext uri="{FF2B5EF4-FFF2-40B4-BE49-F238E27FC236}">
                  <a16:creationId xmlns:a16="http://schemas.microsoft.com/office/drawing/2014/main" id="{7529B103-C2D7-5244-B6DC-F82D5D0701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9635" name="Group 8">
            <a:extLst>
              <a:ext uri="{FF2B5EF4-FFF2-40B4-BE49-F238E27FC236}">
                <a16:creationId xmlns:a16="http://schemas.microsoft.com/office/drawing/2014/main" id="{3A4B60BC-B098-D144-8CBD-CE2A4195F497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4495800"/>
            <a:ext cx="1443038" cy="2217738"/>
            <a:chOff x="3343481" y="3352800"/>
            <a:chExt cx="1443607" cy="2217241"/>
          </a:xfrm>
        </p:grpSpPr>
        <p:sp>
          <p:nvSpPr>
            <p:cNvPr id="69656" name="TextBox 9">
              <a:extLst>
                <a:ext uri="{FF2B5EF4-FFF2-40B4-BE49-F238E27FC236}">
                  <a16:creationId xmlns:a16="http://schemas.microsoft.com/office/drawing/2014/main" id="{0E37C9B9-2877-B74F-9138-9EC15DFED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29</a:t>
              </a:r>
            </a:p>
          </p:txBody>
        </p:sp>
        <p:cxnSp>
          <p:nvCxnSpPr>
            <p:cNvPr id="69657" name="Straight Connector 10">
              <a:extLst>
                <a:ext uri="{FF2B5EF4-FFF2-40B4-BE49-F238E27FC236}">
                  <a16:creationId xmlns:a16="http://schemas.microsoft.com/office/drawing/2014/main" id="{EC99D67F-F448-2F4C-9404-E4C206589F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58" name="TextBox 11">
              <a:extLst>
                <a:ext uri="{FF2B5EF4-FFF2-40B4-BE49-F238E27FC236}">
                  <a16:creationId xmlns:a16="http://schemas.microsoft.com/office/drawing/2014/main" id="{67B04D3E-0EA7-764F-B28D-8A5F4A8D83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59" name="TextBox 12">
              <a:extLst>
                <a:ext uri="{FF2B5EF4-FFF2-40B4-BE49-F238E27FC236}">
                  <a16:creationId xmlns:a16="http://schemas.microsoft.com/office/drawing/2014/main" id="{3938E2C1-6B9F-BA43-9F04-B8AF9627B9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9636" name="Group 13">
            <a:extLst>
              <a:ext uri="{FF2B5EF4-FFF2-40B4-BE49-F238E27FC236}">
                <a16:creationId xmlns:a16="http://schemas.microsoft.com/office/drawing/2014/main" id="{5432BC7D-7B9E-3147-B669-8ECC8DB140C2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4495800"/>
            <a:ext cx="1443038" cy="2217738"/>
            <a:chOff x="3343481" y="3352800"/>
            <a:chExt cx="1443607" cy="2217241"/>
          </a:xfrm>
        </p:grpSpPr>
        <p:sp>
          <p:nvSpPr>
            <p:cNvPr id="69652" name="TextBox 14">
              <a:extLst>
                <a:ext uri="{FF2B5EF4-FFF2-40B4-BE49-F238E27FC236}">
                  <a16:creationId xmlns:a16="http://schemas.microsoft.com/office/drawing/2014/main" id="{41C3384C-0AF9-0641-8E86-B21362F8F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13</a:t>
              </a:r>
            </a:p>
          </p:txBody>
        </p:sp>
        <p:cxnSp>
          <p:nvCxnSpPr>
            <p:cNvPr id="69653" name="Straight Connector 15">
              <a:extLst>
                <a:ext uri="{FF2B5EF4-FFF2-40B4-BE49-F238E27FC236}">
                  <a16:creationId xmlns:a16="http://schemas.microsoft.com/office/drawing/2014/main" id="{D2B81024-3E5F-6B4B-89FD-281BAAB0E9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54" name="TextBox 16">
              <a:extLst>
                <a:ext uri="{FF2B5EF4-FFF2-40B4-BE49-F238E27FC236}">
                  <a16:creationId xmlns:a16="http://schemas.microsoft.com/office/drawing/2014/main" id="{36156A57-D795-2349-80A9-D3DFEBCF0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55" name="TextBox 17">
              <a:extLst>
                <a:ext uri="{FF2B5EF4-FFF2-40B4-BE49-F238E27FC236}">
                  <a16:creationId xmlns:a16="http://schemas.microsoft.com/office/drawing/2014/main" id="{B5135BC2-8AAB-C447-8BE0-D40ADBE99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9637" name="Group 18">
            <a:extLst>
              <a:ext uri="{FF2B5EF4-FFF2-40B4-BE49-F238E27FC236}">
                <a16:creationId xmlns:a16="http://schemas.microsoft.com/office/drawing/2014/main" id="{38522401-7F99-6A4C-95E0-985AB3785BF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524000"/>
            <a:ext cx="1443038" cy="2217738"/>
            <a:chOff x="3343481" y="3352800"/>
            <a:chExt cx="1443607" cy="2217241"/>
          </a:xfrm>
        </p:grpSpPr>
        <p:sp>
          <p:nvSpPr>
            <p:cNvPr id="69648" name="TextBox 19">
              <a:extLst>
                <a:ext uri="{FF2B5EF4-FFF2-40B4-BE49-F238E27FC236}">
                  <a16:creationId xmlns:a16="http://schemas.microsoft.com/office/drawing/2014/main" id="{F69A1F05-AFE8-1E46-9810-3EF5178339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61</a:t>
              </a:r>
            </a:p>
          </p:txBody>
        </p:sp>
        <p:cxnSp>
          <p:nvCxnSpPr>
            <p:cNvPr id="69649" name="Straight Connector 20">
              <a:extLst>
                <a:ext uri="{FF2B5EF4-FFF2-40B4-BE49-F238E27FC236}">
                  <a16:creationId xmlns:a16="http://schemas.microsoft.com/office/drawing/2014/main" id="{6566EC09-E7C9-1A4D-90B2-2F9063A9EC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50" name="TextBox 21">
              <a:extLst>
                <a:ext uri="{FF2B5EF4-FFF2-40B4-BE49-F238E27FC236}">
                  <a16:creationId xmlns:a16="http://schemas.microsoft.com/office/drawing/2014/main" id="{A4E48813-7CE3-E94D-A120-16E7BB675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51" name="TextBox 22">
              <a:extLst>
                <a:ext uri="{FF2B5EF4-FFF2-40B4-BE49-F238E27FC236}">
                  <a16:creationId xmlns:a16="http://schemas.microsoft.com/office/drawing/2014/main" id="{CA426E81-2B0B-4A4B-99EC-FD54D90D1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9638" name="Group 23">
            <a:extLst>
              <a:ext uri="{FF2B5EF4-FFF2-40B4-BE49-F238E27FC236}">
                <a16:creationId xmlns:a16="http://schemas.microsoft.com/office/drawing/2014/main" id="{98451C5B-17B0-6644-AA67-318CD2099D7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524000"/>
            <a:ext cx="1443038" cy="2217738"/>
            <a:chOff x="3343481" y="3352800"/>
            <a:chExt cx="1443607" cy="2217241"/>
          </a:xfrm>
        </p:grpSpPr>
        <p:sp>
          <p:nvSpPr>
            <p:cNvPr id="69644" name="TextBox 24">
              <a:extLst>
                <a:ext uri="{FF2B5EF4-FFF2-40B4-BE49-F238E27FC236}">
                  <a16:creationId xmlns:a16="http://schemas.microsoft.com/office/drawing/2014/main" id="{BDEC5F23-BBE9-114E-A80A-1484C498D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26</a:t>
              </a:r>
            </a:p>
          </p:txBody>
        </p:sp>
        <p:cxnSp>
          <p:nvCxnSpPr>
            <p:cNvPr id="69645" name="Straight Connector 25">
              <a:extLst>
                <a:ext uri="{FF2B5EF4-FFF2-40B4-BE49-F238E27FC236}">
                  <a16:creationId xmlns:a16="http://schemas.microsoft.com/office/drawing/2014/main" id="{005F712C-33E9-D140-9598-DEDE2840A0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46" name="TextBox 26">
              <a:extLst>
                <a:ext uri="{FF2B5EF4-FFF2-40B4-BE49-F238E27FC236}">
                  <a16:creationId xmlns:a16="http://schemas.microsoft.com/office/drawing/2014/main" id="{FA043801-5C2D-6449-85DD-3A143678D2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47" name="TextBox 27">
              <a:extLst>
                <a:ext uri="{FF2B5EF4-FFF2-40B4-BE49-F238E27FC236}">
                  <a16:creationId xmlns:a16="http://schemas.microsoft.com/office/drawing/2014/main" id="{E935DF9D-5FE1-8E48-BE74-21C70E73D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  <p:grpSp>
        <p:nvGrpSpPr>
          <p:cNvPr id="69639" name="Group 28">
            <a:extLst>
              <a:ext uri="{FF2B5EF4-FFF2-40B4-BE49-F238E27FC236}">
                <a16:creationId xmlns:a16="http://schemas.microsoft.com/office/drawing/2014/main" id="{B6505C29-B12B-F14F-819E-828B447AE305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1524000"/>
            <a:ext cx="1443038" cy="2217738"/>
            <a:chOff x="3343481" y="3352800"/>
            <a:chExt cx="1443607" cy="2217241"/>
          </a:xfrm>
        </p:grpSpPr>
        <p:sp>
          <p:nvSpPr>
            <p:cNvPr id="69640" name="TextBox 29">
              <a:extLst>
                <a:ext uri="{FF2B5EF4-FFF2-40B4-BE49-F238E27FC236}">
                  <a16:creationId xmlns:a16="http://schemas.microsoft.com/office/drawing/2014/main" id="{F8B86C9B-2837-5D45-9CA9-536F03550D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11</a:t>
              </a:r>
            </a:p>
          </p:txBody>
        </p:sp>
        <p:cxnSp>
          <p:nvCxnSpPr>
            <p:cNvPr id="69641" name="Straight Connector 30">
              <a:extLst>
                <a:ext uri="{FF2B5EF4-FFF2-40B4-BE49-F238E27FC236}">
                  <a16:creationId xmlns:a16="http://schemas.microsoft.com/office/drawing/2014/main" id="{272BA019-20AA-E84A-92F1-883E5859E6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642" name="TextBox 31">
              <a:extLst>
                <a:ext uri="{FF2B5EF4-FFF2-40B4-BE49-F238E27FC236}">
                  <a16:creationId xmlns:a16="http://schemas.microsoft.com/office/drawing/2014/main" id="{1F05645B-4C7F-BF4B-B17B-850F2F0F8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69643" name="TextBox 32">
              <a:extLst>
                <a:ext uri="{FF2B5EF4-FFF2-40B4-BE49-F238E27FC236}">
                  <a16:creationId xmlns:a16="http://schemas.microsoft.com/office/drawing/2014/main" id="{6104A62C-6BF9-884F-AE9A-8904C0154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68555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??</a:t>
              </a:r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2239AD2C-83C0-6346-BE32-DBBE4C7293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 sz="2800"/>
              <a:t>The problems in which row are easier to calculate?</a:t>
            </a:r>
          </a:p>
        </p:txBody>
      </p:sp>
      <p:grpSp>
        <p:nvGrpSpPr>
          <p:cNvPr id="70658" name="Group 3">
            <a:extLst>
              <a:ext uri="{FF2B5EF4-FFF2-40B4-BE49-F238E27FC236}">
                <a16:creationId xmlns:a16="http://schemas.microsoft.com/office/drawing/2014/main" id="{F862F82D-9B12-DD4F-87B8-14F467D6AF3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4495800"/>
            <a:ext cx="1443038" cy="2217738"/>
            <a:chOff x="3343481" y="3352800"/>
            <a:chExt cx="1443607" cy="2217241"/>
          </a:xfrm>
        </p:grpSpPr>
        <p:sp>
          <p:nvSpPr>
            <p:cNvPr id="70685" name="TextBox 4">
              <a:extLst>
                <a:ext uri="{FF2B5EF4-FFF2-40B4-BE49-F238E27FC236}">
                  <a16:creationId xmlns:a16="http://schemas.microsoft.com/office/drawing/2014/main" id="{5ED28B71-004B-8F42-8D67-AE542413A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70686" name="Straight Connector 5">
              <a:extLst>
                <a:ext uri="{FF2B5EF4-FFF2-40B4-BE49-F238E27FC236}">
                  <a16:creationId xmlns:a16="http://schemas.microsoft.com/office/drawing/2014/main" id="{DE98A1DA-FF22-B248-B027-C4913E28C7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87" name="TextBox 6">
              <a:extLst>
                <a:ext uri="{FF2B5EF4-FFF2-40B4-BE49-F238E27FC236}">
                  <a16:creationId xmlns:a16="http://schemas.microsoft.com/office/drawing/2014/main" id="{AEA733CD-3196-CE49-9D85-89AFF711C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88" name="TextBox 7">
              <a:extLst>
                <a:ext uri="{FF2B5EF4-FFF2-40B4-BE49-F238E27FC236}">
                  <a16:creationId xmlns:a16="http://schemas.microsoft.com/office/drawing/2014/main" id="{4358B79E-99A5-7A48-9716-9218FD561E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18</a:t>
              </a:r>
            </a:p>
          </p:txBody>
        </p:sp>
      </p:grpSp>
      <p:grpSp>
        <p:nvGrpSpPr>
          <p:cNvPr id="70659" name="Group 8">
            <a:extLst>
              <a:ext uri="{FF2B5EF4-FFF2-40B4-BE49-F238E27FC236}">
                <a16:creationId xmlns:a16="http://schemas.microsoft.com/office/drawing/2014/main" id="{62AC5C8D-3441-0240-94F5-08549470A856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4495800"/>
            <a:ext cx="1443038" cy="2217738"/>
            <a:chOff x="3343481" y="3352800"/>
            <a:chExt cx="1443607" cy="2217241"/>
          </a:xfrm>
        </p:grpSpPr>
        <p:sp>
          <p:nvSpPr>
            <p:cNvPr id="70681" name="TextBox 9">
              <a:extLst>
                <a:ext uri="{FF2B5EF4-FFF2-40B4-BE49-F238E27FC236}">
                  <a16:creationId xmlns:a16="http://schemas.microsoft.com/office/drawing/2014/main" id="{096A8EB4-1EAB-F346-9B61-1D90FDBB1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29</a:t>
              </a:r>
            </a:p>
          </p:txBody>
        </p:sp>
        <p:cxnSp>
          <p:nvCxnSpPr>
            <p:cNvPr id="70682" name="Straight Connector 10">
              <a:extLst>
                <a:ext uri="{FF2B5EF4-FFF2-40B4-BE49-F238E27FC236}">
                  <a16:creationId xmlns:a16="http://schemas.microsoft.com/office/drawing/2014/main" id="{A233155B-2A41-934C-B11D-BDBDAEA066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83" name="TextBox 11">
              <a:extLst>
                <a:ext uri="{FF2B5EF4-FFF2-40B4-BE49-F238E27FC236}">
                  <a16:creationId xmlns:a16="http://schemas.microsoft.com/office/drawing/2014/main" id="{BEB9A611-774A-DF47-87E0-E74BB6B75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84" name="TextBox 12">
              <a:extLst>
                <a:ext uri="{FF2B5EF4-FFF2-40B4-BE49-F238E27FC236}">
                  <a16:creationId xmlns:a16="http://schemas.microsoft.com/office/drawing/2014/main" id="{51582FD9-AADD-144F-88D8-30EE6F833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19</a:t>
              </a:r>
            </a:p>
          </p:txBody>
        </p:sp>
      </p:grpSp>
      <p:grpSp>
        <p:nvGrpSpPr>
          <p:cNvPr id="70660" name="Group 13">
            <a:extLst>
              <a:ext uri="{FF2B5EF4-FFF2-40B4-BE49-F238E27FC236}">
                <a16:creationId xmlns:a16="http://schemas.microsoft.com/office/drawing/2014/main" id="{5BF3AAA4-E0F0-1C4B-BEDA-A757946E326A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4495800"/>
            <a:ext cx="1443038" cy="2217738"/>
            <a:chOff x="3343481" y="3352800"/>
            <a:chExt cx="1443607" cy="2217241"/>
          </a:xfrm>
        </p:grpSpPr>
        <p:sp>
          <p:nvSpPr>
            <p:cNvPr id="70677" name="TextBox 14">
              <a:extLst>
                <a:ext uri="{FF2B5EF4-FFF2-40B4-BE49-F238E27FC236}">
                  <a16:creationId xmlns:a16="http://schemas.microsoft.com/office/drawing/2014/main" id="{80BB6ED4-8AB1-7A49-A07C-340AB339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13</a:t>
              </a:r>
            </a:p>
          </p:txBody>
        </p:sp>
        <p:cxnSp>
          <p:nvCxnSpPr>
            <p:cNvPr id="70678" name="Straight Connector 15">
              <a:extLst>
                <a:ext uri="{FF2B5EF4-FFF2-40B4-BE49-F238E27FC236}">
                  <a16:creationId xmlns:a16="http://schemas.microsoft.com/office/drawing/2014/main" id="{FFDA1A02-CADA-4A43-AE2A-901F2D6A80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79" name="TextBox 16">
              <a:extLst>
                <a:ext uri="{FF2B5EF4-FFF2-40B4-BE49-F238E27FC236}">
                  <a16:creationId xmlns:a16="http://schemas.microsoft.com/office/drawing/2014/main" id="{A483CE0A-DED1-3746-BA61-BB9F239C01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80" name="TextBox 17">
              <a:extLst>
                <a:ext uri="{FF2B5EF4-FFF2-40B4-BE49-F238E27FC236}">
                  <a16:creationId xmlns:a16="http://schemas.microsoft.com/office/drawing/2014/main" id="{111D3220-DC5F-0842-8C51-5A452B8A3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19</a:t>
              </a:r>
            </a:p>
          </p:txBody>
        </p:sp>
      </p:grpSp>
      <p:grpSp>
        <p:nvGrpSpPr>
          <p:cNvPr id="70661" name="Group 18">
            <a:extLst>
              <a:ext uri="{FF2B5EF4-FFF2-40B4-BE49-F238E27FC236}">
                <a16:creationId xmlns:a16="http://schemas.microsoft.com/office/drawing/2014/main" id="{AD292F68-6FD9-CC48-88A1-550DE640F9CA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524000"/>
            <a:ext cx="1443038" cy="2217738"/>
            <a:chOff x="3343481" y="3352800"/>
            <a:chExt cx="1443607" cy="2217241"/>
          </a:xfrm>
        </p:grpSpPr>
        <p:sp>
          <p:nvSpPr>
            <p:cNvPr id="70673" name="TextBox 19">
              <a:extLst>
                <a:ext uri="{FF2B5EF4-FFF2-40B4-BE49-F238E27FC236}">
                  <a16:creationId xmlns:a16="http://schemas.microsoft.com/office/drawing/2014/main" id="{32C57889-D486-7C40-8060-E990C2757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82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61</a:t>
              </a:r>
            </a:p>
          </p:txBody>
        </p:sp>
        <p:cxnSp>
          <p:nvCxnSpPr>
            <p:cNvPr id="70674" name="Straight Connector 20">
              <a:extLst>
                <a:ext uri="{FF2B5EF4-FFF2-40B4-BE49-F238E27FC236}">
                  <a16:creationId xmlns:a16="http://schemas.microsoft.com/office/drawing/2014/main" id="{F93919C3-F556-B346-9003-B42FD92620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75" name="TextBox 21">
              <a:extLst>
                <a:ext uri="{FF2B5EF4-FFF2-40B4-BE49-F238E27FC236}">
                  <a16:creationId xmlns:a16="http://schemas.microsoft.com/office/drawing/2014/main" id="{EBB0D930-2993-DA44-84E7-CF30BE9D8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76" name="TextBox 22">
              <a:extLst>
                <a:ext uri="{FF2B5EF4-FFF2-40B4-BE49-F238E27FC236}">
                  <a16:creationId xmlns:a16="http://schemas.microsoft.com/office/drawing/2014/main" id="{928BA890-2359-4D4E-9A23-C84E40504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21</a:t>
              </a:r>
            </a:p>
          </p:txBody>
        </p:sp>
      </p:grpSp>
      <p:grpSp>
        <p:nvGrpSpPr>
          <p:cNvPr id="70662" name="Group 23">
            <a:extLst>
              <a:ext uri="{FF2B5EF4-FFF2-40B4-BE49-F238E27FC236}">
                <a16:creationId xmlns:a16="http://schemas.microsoft.com/office/drawing/2014/main" id="{B37B1783-0F58-574E-8D9F-3233E3B1050B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1524000"/>
            <a:ext cx="1443038" cy="2217738"/>
            <a:chOff x="3343481" y="3352800"/>
            <a:chExt cx="1443607" cy="2217241"/>
          </a:xfrm>
        </p:grpSpPr>
        <p:sp>
          <p:nvSpPr>
            <p:cNvPr id="70669" name="TextBox 24">
              <a:extLst>
                <a:ext uri="{FF2B5EF4-FFF2-40B4-BE49-F238E27FC236}">
                  <a16:creationId xmlns:a16="http://schemas.microsoft.com/office/drawing/2014/main" id="{3BF04917-6238-C449-A41D-053C52530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48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26</a:t>
              </a:r>
            </a:p>
          </p:txBody>
        </p:sp>
        <p:cxnSp>
          <p:nvCxnSpPr>
            <p:cNvPr id="70670" name="Straight Connector 25">
              <a:extLst>
                <a:ext uri="{FF2B5EF4-FFF2-40B4-BE49-F238E27FC236}">
                  <a16:creationId xmlns:a16="http://schemas.microsoft.com/office/drawing/2014/main" id="{AA4C8520-B459-0D40-BCEF-0892E58D45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71" name="TextBox 26">
              <a:extLst>
                <a:ext uri="{FF2B5EF4-FFF2-40B4-BE49-F238E27FC236}">
                  <a16:creationId xmlns:a16="http://schemas.microsoft.com/office/drawing/2014/main" id="{99CD5509-D82C-FD4F-8447-2D69C9583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72" name="TextBox 27">
              <a:extLst>
                <a:ext uri="{FF2B5EF4-FFF2-40B4-BE49-F238E27FC236}">
                  <a16:creationId xmlns:a16="http://schemas.microsoft.com/office/drawing/2014/main" id="{9A34B408-A402-E149-9F9A-DE6DACC9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22</a:t>
              </a:r>
            </a:p>
          </p:txBody>
        </p:sp>
      </p:grpSp>
      <p:grpSp>
        <p:nvGrpSpPr>
          <p:cNvPr id="70663" name="Group 28">
            <a:extLst>
              <a:ext uri="{FF2B5EF4-FFF2-40B4-BE49-F238E27FC236}">
                <a16:creationId xmlns:a16="http://schemas.microsoft.com/office/drawing/2014/main" id="{2C11D84D-94C8-5344-B6DD-D3DB2B751DB1}"/>
              </a:ext>
            </a:extLst>
          </p:cNvPr>
          <p:cNvGrpSpPr>
            <a:grpSpLocks/>
          </p:cNvGrpSpPr>
          <p:nvPr/>
        </p:nvGrpSpPr>
        <p:grpSpPr bwMode="auto">
          <a:xfrm>
            <a:off x="7620000" y="1524000"/>
            <a:ext cx="1443038" cy="2217738"/>
            <a:chOff x="3343481" y="3352800"/>
            <a:chExt cx="1443607" cy="2217241"/>
          </a:xfrm>
        </p:grpSpPr>
        <p:sp>
          <p:nvSpPr>
            <p:cNvPr id="70665" name="TextBox 29">
              <a:extLst>
                <a:ext uri="{FF2B5EF4-FFF2-40B4-BE49-F238E27FC236}">
                  <a16:creationId xmlns:a16="http://schemas.microsoft.com/office/drawing/2014/main" id="{0E981ED2-D5E0-A64E-A81E-599C8CA1B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32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11</a:t>
              </a:r>
            </a:p>
          </p:txBody>
        </p:sp>
        <p:cxnSp>
          <p:nvCxnSpPr>
            <p:cNvPr id="70666" name="Straight Connector 30">
              <a:extLst>
                <a:ext uri="{FF2B5EF4-FFF2-40B4-BE49-F238E27FC236}">
                  <a16:creationId xmlns:a16="http://schemas.microsoft.com/office/drawing/2014/main" id="{C553D689-0990-2B4A-A67F-7672406D85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667" name="TextBox 31">
              <a:extLst>
                <a:ext uri="{FF2B5EF4-FFF2-40B4-BE49-F238E27FC236}">
                  <a16:creationId xmlns:a16="http://schemas.microsoft.com/office/drawing/2014/main" id="{31D1CC39-BD22-6043-8017-76FFCC520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0668" name="TextBox 32">
              <a:extLst>
                <a:ext uri="{FF2B5EF4-FFF2-40B4-BE49-F238E27FC236}">
                  <a16:creationId xmlns:a16="http://schemas.microsoft.com/office/drawing/2014/main" id="{B7405AEC-CB69-E94E-ADC5-1E53D9589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21</a:t>
              </a:r>
            </a:p>
          </p:txBody>
        </p:sp>
      </p:grpSp>
      <p:sp>
        <p:nvSpPr>
          <p:cNvPr id="70664" name="TextBox 2">
            <a:extLst>
              <a:ext uri="{FF2B5EF4-FFF2-40B4-BE49-F238E27FC236}">
                <a16:creationId xmlns:a16="http://schemas.microsoft.com/office/drawing/2014/main" id="{79152C95-BDDB-B44F-A974-74F3EED80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7300" y="3657601"/>
            <a:ext cx="14097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000" b="0">
                <a:solidFill>
                  <a:srgbClr val="FF0000"/>
                </a:solidFill>
                <a:latin typeface="Times" pitchFamily="2" charset="0"/>
              </a:rPr>
              <a:t>Why?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D2B9AA71-378F-FB46-83C2-14DEB01277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1682" name="TextBox 3">
            <a:extLst>
              <a:ext uri="{FF2B5EF4-FFF2-40B4-BE49-F238E27FC236}">
                <a16:creationId xmlns:a16="http://schemas.microsoft.com/office/drawing/2014/main" id="{58E1E0F9-09A1-444F-9DDB-38FB072D2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600201"/>
            <a:ext cx="72170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+ 100 – 100 - 64 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1774891-A677-9B4C-BF85-4A62E3BC09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2706" name="TextBox 3">
            <a:extLst>
              <a:ext uri="{FF2B5EF4-FFF2-40B4-BE49-F238E27FC236}">
                <a16:creationId xmlns:a16="http://schemas.microsoft.com/office/drawing/2014/main" id="{DCCD1AD7-CDE8-864A-8172-B780520D5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600201"/>
            <a:ext cx="72170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+ 100 – 100 - 64 </a:t>
            </a:r>
          </a:p>
        </p:txBody>
      </p:sp>
      <p:sp>
        <p:nvSpPr>
          <p:cNvPr id="72707" name="TextBox 4">
            <a:extLst>
              <a:ext uri="{FF2B5EF4-FFF2-40B4-BE49-F238E27FC236}">
                <a16:creationId xmlns:a16="http://schemas.microsoft.com/office/drawing/2014/main" id="{8F52E269-6102-614A-AB71-9AD80B55A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2963864"/>
            <a:ext cx="58993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(100 – 64) - 100  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6A50D60D-530F-AA45-81C5-130792B5C2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3730" name="TextBox 3">
            <a:extLst>
              <a:ext uri="{FF2B5EF4-FFF2-40B4-BE49-F238E27FC236}">
                <a16:creationId xmlns:a16="http://schemas.microsoft.com/office/drawing/2014/main" id="{9FADFE03-D2E3-1646-BE63-284A16C11E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600201"/>
            <a:ext cx="72170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+ 100 – 100 - 64 </a:t>
            </a:r>
          </a:p>
        </p:txBody>
      </p:sp>
      <p:sp>
        <p:nvSpPr>
          <p:cNvPr id="73731" name="TextBox 4">
            <a:extLst>
              <a:ext uri="{FF2B5EF4-FFF2-40B4-BE49-F238E27FC236}">
                <a16:creationId xmlns:a16="http://schemas.microsoft.com/office/drawing/2014/main" id="{D8DF7F76-8FBA-8F42-9C15-4E4A1FFDA9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2963864"/>
            <a:ext cx="58993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(100 – 64) - 100  </a:t>
            </a:r>
          </a:p>
        </p:txBody>
      </p:sp>
      <p:sp>
        <p:nvSpPr>
          <p:cNvPr id="73732" name="TextBox 5">
            <a:extLst>
              <a:ext uri="{FF2B5EF4-FFF2-40B4-BE49-F238E27FC236}">
                <a16:creationId xmlns:a16="http://schemas.microsoft.com/office/drawing/2014/main" id="{F45B821D-41A8-314C-BA64-F03069038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4114801"/>
            <a:ext cx="65004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(99 + 1 – 64) - 100  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DD4C9BEC-6BA8-2342-837F-A87BF6725C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4754" name="TextBox 3">
            <a:extLst>
              <a:ext uri="{FF2B5EF4-FFF2-40B4-BE49-F238E27FC236}">
                <a16:creationId xmlns:a16="http://schemas.microsoft.com/office/drawing/2014/main" id="{DB283E73-10E9-4743-B964-05A62ACFC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600201"/>
            <a:ext cx="72170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+ 100 – 100 - 64 </a:t>
            </a:r>
          </a:p>
        </p:txBody>
      </p:sp>
      <p:sp>
        <p:nvSpPr>
          <p:cNvPr id="74755" name="TextBox 4">
            <a:extLst>
              <a:ext uri="{FF2B5EF4-FFF2-40B4-BE49-F238E27FC236}">
                <a16:creationId xmlns:a16="http://schemas.microsoft.com/office/drawing/2014/main" id="{7CCD20EE-D698-CA48-B300-CB19AB1F2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2963864"/>
            <a:ext cx="58993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(100 – 64) - 100  </a:t>
            </a:r>
          </a:p>
        </p:txBody>
      </p:sp>
      <p:sp>
        <p:nvSpPr>
          <p:cNvPr id="74756" name="TextBox 5">
            <a:extLst>
              <a:ext uri="{FF2B5EF4-FFF2-40B4-BE49-F238E27FC236}">
                <a16:creationId xmlns:a16="http://schemas.microsoft.com/office/drawing/2014/main" id="{EC976439-4A13-EA4F-8B4F-4AB4C0990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4114801"/>
            <a:ext cx="65004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(99 + 1 – 64) - 100  </a:t>
            </a:r>
          </a:p>
        </p:txBody>
      </p:sp>
      <p:sp>
        <p:nvSpPr>
          <p:cNvPr id="74757" name="TextBox 6">
            <a:extLst>
              <a:ext uri="{FF2B5EF4-FFF2-40B4-BE49-F238E27FC236}">
                <a16:creationId xmlns:a16="http://schemas.microsoft.com/office/drawing/2014/main" id="{A1C9F236-F9BA-284B-98EE-38317AE2E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5402264"/>
            <a:ext cx="635943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(99 – 64) +1 - 100  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7564F7DA-5C4F-2745-AC33-E1332EFAE6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5778" name="TextBox 3">
            <a:extLst>
              <a:ext uri="{FF2B5EF4-FFF2-40B4-BE49-F238E27FC236}">
                <a16:creationId xmlns:a16="http://schemas.microsoft.com/office/drawing/2014/main" id="{3B482C63-FBC0-604F-87B7-FA8248CB01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600201"/>
            <a:ext cx="7217040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+ 100 – 100 - 64 </a:t>
            </a:r>
          </a:p>
        </p:txBody>
      </p:sp>
      <p:sp>
        <p:nvSpPr>
          <p:cNvPr id="75779" name="TextBox 4">
            <a:extLst>
              <a:ext uri="{FF2B5EF4-FFF2-40B4-BE49-F238E27FC236}">
                <a16:creationId xmlns:a16="http://schemas.microsoft.com/office/drawing/2014/main" id="{130BA119-D750-7B43-8CDA-0FF3C424D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2963864"/>
            <a:ext cx="5899372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(100 – 64) - 100  </a:t>
            </a:r>
          </a:p>
        </p:txBody>
      </p:sp>
      <p:sp>
        <p:nvSpPr>
          <p:cNvPr id="75780" name="TextBox 5">
            <a:extLst>
              <a:ext uri="{FF2B5EF4-FFF2-40B4-BE49-F238E27FC236}">
                <a16:creationId xmlns:a16="http://schemas.microsoft.com/office/drawing/2014/main" id="{56DC0839-5328-AD4F-A18F-57C02B6B2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4114801"/>
            <a:ext cx="65004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(99 + 1 – 64) - 100  </a:t>
            </a:r>
          </a:p>
        </p:txBody>
      </p:sp>
      <p:sp>
        <p:nvSpPr>
          <p:cNvPr id="75781" name="TextBox 6">
            <a:extLst>
              <a:ext uri="{FF2B5EF4-FFF2-40B4-BE49-F238E27FC236}">
                <a16:creationId xmlns:a16="http://schemas.microsoft.com/office/drawing/2014/main" id="{1E670A8D-7245-2145-933E-B7D20089D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1" y="5402264"/>
            <a:ext cx="635943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(99 – 64) +1 - 100  </a:t>
            </a:r>
          </a:p>
        </p:txBody>
      </p:sp>
      <p:sp>
        <p:nvSpPr>
          <p:cNvPr id="75782" name="Oval 2">
            <a:extLst>
              <a:ext uri="{FF2B5EF4-FFF2-40B4-BE49-F238E27FC236}">
                <a16:creationId xmlns:a16="http://schemas.microsoft.com/office/drawing/2014/main" id="{FEFE4E8B-2670-2748-B3CC-5E928CD47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257800"/>
            <a:ext cx="2209800" cy="12192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5783" name="TextBox 7">
            <a:extLst>
              <a:ext uri="{FF2B5EF4-FFF2-40B4-BE49-F238E27FC236}">
                <a16:creationId xmlns:a16="http://schemas.microsoft.com/office/drawing/2014/main" id="{242C5220-4914-CF40-886F-EE40503C2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4200" y="4800601"/>
            <a:ext cx="33210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Does not require borrows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0DD71F4E-17FE-6B4A-8D9A-733460E5CCF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1066800"/>
          </a:xfrm>
        </p:spPr>
        <p:txBody>
          <a:bodyPr/>
          <a:lstStyle/>
          <a:p>
            <a:r>
              <a:rPr lang="en-US" altLang="en-US"/>
              <a:t>9’s Complement</a:t>
            </a:r>
            <a:br>
              <a:rPr lang="en-US" altLang="en-US"/>
            </a:br>
            <a:r>
              <a:rPr lang="en-US" altLang="en-US"/>
              <a:t>(subtract each digit from 9)</a:t>
            </a:r>
          </a:p>
        </p:txBody>
      </p:sp>
      <p:sp>
        <p:nvSpPr>
          <p:cNvPr id="76802" name="Content Placeholder 2">
            <a:extLst>
              <a:ext uri="{FF2B5EF4-FFF2-40B4-BE49-F238E27FC236}">
                <a16:creationId xmlns:a16="http://schemas.microsoft.com/office/drawing/2014/main" id="{2097F2B5-2D88-C94B-9191-AE888817531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grpSp>
        <p:nvGrpSpPr>
          <p:cNvPr id="76803" name="Group 9">
            <a:extLst>
              <a:ext uri="{FF2B5EF4-FFF2-40B4-BE49-F238E27FC236}">
                <a16:creationId xmlns:a16="http://schemas.microsoft.com/office/drawing/2014/main" id="{62A9A553-C822-384B-A241-0894D3ED2DAE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2514600"/>
            <a:ext cx="1443038" cy="2217738"/>
            <a:chOff x="3343481" y="3352800"/>
            <a:chExt cx="1443607" cy="2217241"/>
          </a:xfrm>
        </p:grpSpPr>
        <p:sp>
          <p:nvSpPr>
            <p:cNvPr id="76804" name="TextBox 3">
              <a:extLst>
                <a:ext uri="{FF2B5EF4-FFF2-40B4-BE49-F238E27FC236}">
                  <a16:creationId xmlns:a16="http://schemas.microsoft.com/office/drawing/2014/main" id="{07C9ED54-7645-5B45-8B91-6347434C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99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76805" name="Straight Connector 5">
              <a:extLst>
                <a:ext uri="{FF2B5EF4-FFF2-40B4-BE49-F238E27FC236}">
                  <a16:creationId xmlns:a16="http://schemas.microsoft.com/office/drawing/2014/main" id="{78573542-AD8D-404B-AF96-18A7B59F54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47" y="4814560"/>
              <a:ext cx="1372141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806" name="TextBox 7">
              <a:extLst>
                <a:ext uri="{FF2B5EF4-FFF2-40B4-BE49-F238E27FC236}">
                  <a16:creationId xmlns:a16="http://schemas.microsoft.com/office/drawing/2014/main" id="{3C35370F-706A-9942-BF6E-FB91CDDD0F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6807" name="TextBox 8">
              <a:extLst>
                <a:ext uri="{FF2B5EF4-FFF2-40B4-BE49-F238E27FC236}">
                  <a16:creationId xmlns:a16="http://schemas.microsoft.com/office/drawing/2014/main" id="{EDF7182C-FFA3-4D40-AB45-F1235614AD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748923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35</a:t>
              </a:r>
            </a:p>
          </p:txBody>
        </p:sp>
      </p:grp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F301049F-946A-FF4A-8BCC-BB951B6D0C2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1066800"/>
          </a:xfrm>
        </p:spPr>
        <p:txBody>
          <a:bodyPr/>
          <a:lstStyle/>
          <a:p>
            <a:r>
              <a:rPr lang="en-US" altLang="en-US"/>
              <a:t>10’s Complement</a:t>
            </a:r>
            <a:br>
              <a:rPr lang="en-US" altLang="en-US"/>
            </a:br>
            <a:r>
              <a:rPr lang="en-US" altLang="en-US" sz="2800"/>
              <a:t>(subtract each digit from 9 and add 1 to the result)</a:t>
            </a:r>
          </a:p>
        </p:txBody>
      </p:sp>
      <p:sp>
        <p:nvSpPr>
          <p:cNvPr id="77826" name="Content Placeholder 2">
            <a:extLst>
              <a:ext uri="{FF2B5EF4-FFF2-40B4-BE49-F238E27FC236}">
                <a16:creationId xmlns:a16="http://schemas.microsoft.com/office/drawing/2014/main" id="{5274F31B-BE13-D049-B56D-B0199B113D9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2057400"/>
          </a:xfrm>
        </p:spPr>
        <p:txBody>
          <a:bodyPr/>
          <a:lstStyle/>
          <a:p>
            <a:endParaRPr lang="en-US" altLang="en-US"/>
          </a:p>
          <a:p>
            <a:endParaRPr lang="en-US" altLang="en-US"/>
          </a:p>
        </p:txBody>
      </p:sp>
      <p:grpSp>
        <p:nvGrpSpPr>
          <p:cNvPr id="77827" name="Group 9">
            <a:extLst>
              <a:ext uri="{FF2B5EF4-FFF2-40B4-BE49-F238E27FC236}">
                <a16:creationId xmlns:a16="http://schemas.microsoft.com/office/drawing/2014/main" id="{8CAD5DA1-3B29-3245-9B52-476F7D4EC551}"/>
              </a:ext>
            </a:extLst>
          </p:cNvPr>
          <p:cNvGrpSpPr>
            <a:grpSpLocks/>
          </p:cNvGrpSpPr>
          <p:nvPr/>
        </p:nvGrpSpPr>
        <p:grpSpPr bwMode="auto">
          <a:xfrm>
            <a:off x="4800601" y="2514600"/>
            <a:ext cx="3338513" cy="2217738"/>
            <a:chOff x="3343481" y="3352800"/>
            <a:chExt cx="3338727" cy="2217241"/>
          </a:xfrm>
        </p:grpSpPr>
        <p:sp>
          <p:nvSpPr>
            <p:cNvPr id="77828" name="TextBox 3">
              <a:extLst>
                <a:ext uri="{FF2B5EF4-FFF2-40B4-BE49-F238E27FC236}">
                  <a16:creationId xmlns:a16="http://schemas.microsoft.com/office/drawing/2014/main" id="{5DECB2AA-CAF6-3147-B205-FE1A59BE1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3352800"/>
              <a:ext cx="748923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99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64</a:t>
              </a:r>
            </a:p>
          </p:txBody>
        </p:sp>
        <p:cxnSp>
          <p:nvCxnSpPr>
            <p:cNvPr id="77829" name="Straight Connector 5">
              <a:extLst>
                <a:ext uri="{FF2B5EF4-FFF2-40B4-BE49-F238E27FC236}">
                  <a16:creationId xmlns:a16="http://schemas.microsoft.com/office/drawing/2014/main" id="{75D080BB-DC6F-B743-A218-3EF5F10590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14924" y="4814560"/>
              <a:ext cx="137168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7830" name="TextBox 7">
              <a:extLst>
                <a:ext uri="{FF2B5EF4-FFF2-40B4-BE49-F238E27FC236}">
                  <a16:creationId xmlns:a16="http://schemas.microsoft.com/office/drawing/2014/main" id="{70B7F131-70DB-CE42-9F37-8135049C14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3481" y="3429000"/>
              <a:ext cx="466519" cy="1107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600" b="0">
                  <a:latin typeface="Times" pitchFamily="2" charset="0"/>
                </a:rPr>
                <a:t>-</a:t>
              </a:r>
            </a:p>
          </p:txBody>
        </p:sp>
        <p:sp>
          <p:nvSpPr>
            <p:cNvPr id="77831" name="TextBox 8">
              <a:extLst>
                <a:ext uri="{FF2B5EF4-FFF2-40B4-BE49-F238E27FC236}">
                  <a16:creationId xmlns:a16="http://schemas.microsoft.com/office/drawing/2014/main" id="{0A480512-FC87-2E43-BCB5-175350670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800600"/>
              <a:ext cx="2796008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4400" b="0">
                  <a:latin typeface="Times" pitchFamily="2" charset="0"/>
                </a:rPr>
                <a:t>35 + 1 = 36</a:t>
              </a:r>
            </a:p>
          </p:txBody>
        </p:sp>
      </p:grp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29" name="Picture 1" descr="Screen shot 2013-10-02 at 3.19.40 PM.png">
            <a:extLst>
              <a:ext uri="{FF2B5EF4-FFF2-40B4-BE49-F238E27FC236}">
                <a16:creationId xmlns:a16="http://schemas.microsoft.com/office/drawing/2014/main" id="{D1763FB7-C131-4840-9663-4872F0954A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09814"/>
            <a:ext cx="8110538" cy="2795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0" name="TextBox 125">
            <a:extLst>
              <a:ext uri="{FF2B5EF4-FFF2-40B4-BE49-F238E27FC236}">
                <a16:creationId xmlns:a16="http://schemas.microsoft.com/office/drawing/2014/main" id="{B8BC9F71-129B-E647-B792-92B8F7333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3.1a from the textbook ]</a:t>
            </a:r>
          </a:p>
        </p:txBody>
      </p:sp>
      <p:sp>
        <p:nvSpPr>
          <p:cNvPr id="22531" name="Title 1">
            <a:extLst>
              <a:ext uri="{FF2B5EF4-FFF2-40B4-BE49-F238E27FC236}">
                <a16:creationId xmlns:a16="http://schemas.microsoft.com/office/drawing/2014/main" id="{291E7119-5E9C-4F41-A9E2-B9301642B31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Addition of two 1-bit numbers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(there are four possible cases)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103007D4-E4C7-494A-964C-012D176C8A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8850" name="TextBox 3">
            <a:extLst>
              <a:ext uri="{FF2B5EF4-FFF2-40B4-BE49-F238E27FC236}">
                <a16:creationId xmlns:a16="http://schemas.microsoft.com/office/drawing/2014/main" id="{F09FB33A-A91C-A441-8206-3378B78F6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87F6A777-7A5A-9B42-8242-505B42FBAD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79874" name="TextBox 3">
            <a:extLst>
              <a:ext uri="{FF2B5EF4-FFF2-40B4-BE49-F238E27FC236}">
                <a16:creationId xmlns:a16="http://schemas.microsoft.com/office/drawing/2014/main" id="{BE9C860E-E4DE-A443-99B3-4D25F9ED05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79875" name="Oval 2">
            <a:extLst>
              <a:ext uri="{FF2B5EF4-FFF2-40B4-BE49-F238E27FC236}">
                <a16:creationId xmlns:a16="http://schemas.microsoft.com/office/drawing/2014/main" id="{567F5A73-9251-EE41-A814-1820B7033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9876" name="TextBox 7">
            <a:extLst>
              <a:ext uri="{FF2B5EF4-FFF2-40B4-BE49-F238E27FC236}">
                <a16:creationId xmlns:a16="http://schemas.microsoft.com/office/drawing/2014/main" id="{7C73978A-5CF9-4E43-968A-E734C0B87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620CA9BD-01A9-ED43-B37D-5E1985DC19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80898" name="TextBox 3">
            <a:extLst>
              <a:ext uri="{FF2B5EF4-FFF2-40B4-BE49-F238E27FC236}">
                <a16:creationId xmlns:a16="http://schemas.microsoft.com/office/drawing/2014/main" id="{BBC07A95-A105-E14D-B8F1-DA3FDBF1DA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80899" name="TextBox 5">
            <a:extLst>
              <a:ext uri="{FF2B5EF4-FFF2-40B4-BE49-F238E27FC236}">
                <a16:creationId xmlns:a16="http://schemas.microsoft.com/office/drawing/2014/main" id="{B04C597C-A6BE-FD47-B3BA-C5214D65D5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2667001"/>
            <a:ext cx="49968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+ 35 + 1 - 100  </a:t>
            </a:r>
          </a:p>
        </p:txBody>
      </p:sp>
      <p:sp>
        <p:nvSpPr>
          <p:cNvPr id="80900" name="Oval 2">
            <a:extLst>
              <a:ext uri="{FF2B5EF4-FFF2-40B4-BE49-F238E27FC236}">
                <a16:creationId xmlns:a16="http://schemas.microsoft.com/office/drawing/2014/main" id="{E6DFA4F9-2C6B-5245-86CB-000E4A92F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0901" name="TextBox 7">
            <a:extLst>
              <a:ext uri="{FF2B5EF4-FFF2-40B4-BE49-F238E27FC236}">
                <a16:creationId xmlns:a16="http://schemas.microsoft.com/office/drawing/2014/main" id="{3DE522AE-DF93-1541-819F-BC8318370E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34A29DFA-7961-5D4B-A74D-B6F7F3AAA74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81922" name="TextBox 3">
            <a:extLst>
              <a:ext uri="{FF2B5EF4-FFF2-40B4-BE49-F238E27FC236}">
                <a16:creationId xmlns:a16="http://schemas.microsoft.com/office/drawing/2014/main" id="{69FBDF88-8000-1644-974C-D239EF08B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81923" name="TextBox 5">
            <a:extLst>
              <a:ext uri="{FF2B5EF4-FFF2-40B4-BE49-F238E27FC236}">
                <a16:creationId xmlns:a16="http://schemas.microsoft.com/office/drawing/2014/main" id="{94103A65-B11A-A64B-8545-35C8B5BD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2667001"/>
            <a:ext cx="49968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+ 35 + 1 - 100  </a:t>
            </a:r>
          </a:p>
        </p:txBody>
      </p:sp>
      <p:sp>
        <p:nvSpPr>
          <p:cNvPr id="81924" name="Oval 2">
            <a:extLst>
              <a:ext uri="{FF2B5EF4-FFF2-40B4-BE49-F238E27FC236}">
                <a16:creationId xmlns:a16="http://schemas.microsoft.com/office/drawing/2014/main" id="{1AD9BF96-CD0D-5848-8DD9-9D267A2C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25" name="TextBox 7">
            <a:extLst>
              <a:ext uri="{FF2B5EF4-FFF2-40B4-BE49-F238E27FC236}">
                <a16:creationId xmlns:a16="http://schemas.microsoft.com/office/drawing/2014/main" id="{25363BA7-3941-6D4C-8839-560DF41471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  <p:sp>
        <p:nvSpPr>
          <p:cNvPr id="81926" name="Oval 10">
            <a:extLst>
              <a:ext uri="{FF2B5EF4-FFF2-40B4-BE49-F238E27FC236}">
                <a16:creationId xmlns:a16="http://schemas.microsoft.com/office/drawing/2014/main" id="{9E7BFB1E-1E62-C842-9AC9-262948CD9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600200" cy="935038"/>
          </a:xfrm>
          <a:prstGeom prst="ellipse">
            <a:avLst/>
          </a:prstGeom>
          <a:solidFill>
            <a:srgbClr val="008000">
              <a:alpha val="27058"/>
            </a:srgbClr>
          </a:solidFill>
          <a:ln w="38100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1927" name="TextBox 11">
            <a:extLst>
              <a:ext uri="{FF2B5EF4-FFF2-40B4-BE49-F238E27FC236}">
                <a16:creationId xmlns:a16="http://schemas.microsoft.com/office/drawing/2014/main" id="{5FAD91F1-A650-584C-B6EB-EC433BE6C7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433638"/>
            <a:ext cx="2300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10’s complement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B7B7BC40-5DD6-C547-B6D7-AB07EFC46A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82946" name="TextBox 3">
            <a:extLst>
              <a:ext uri="{FF2B5EF4-FFF2-40B4-BE49-F238E27FC236}">
                <a16:creationId xmlns:a16="http://schemas.microsoft.com/office/drawing/2014/main" id="{299DC0F4-F30F-B147-B084-07B31F73B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82947" name="TextBox 5">
            <a:extLst>
              <a:ext uri="{FF2B5EF4-FFF2-40B4-BE49-F238E27FC236}">
                <a16:creationId xmlns:a16="http://schemas.microsoft.com/office/drawing/2014/main" id="{276FC98B-FF2C-104C-A3AD-3C995DE59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2667001"/>
            <a:ext cx="49968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+ 35 + 1 - 100  </a:t>
            </a:r>
          </a:p>
        </p:txBody>
      </p:sp>
      <p:sp>
        <p:nvSpPr>
          <p:cNvPr id="82948" name="Oval 2">
            <a:extLst>
              <a:ext uri="{FF2B5EF4-FFF2-40B4-BE49-F238E27FC236}">
                <a16:creationId xmlns:a16="http://schemas.microsoft.com/office/drawing/2014/main" id="{47A8C53C-BE4C-5640-9A23-7B041382F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49" name="TextBox 7">
            <a:extLst>
              <a:ext uri="{FF2B5EF4-FFF2-40B4-BE49-F238E27FC236}">
                <a16:creationId xmlns:a16="http://schemas.microsoft.com/office/drawing/2014/main" id="{84FED92A-A0D4-E249-AAB0-06DB39EF0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  <p:sp>
        <p:nvSpPr>
          <p:cNvPr id="82950" name="TextBox 8">
            <a:extLst>
              <a:ext uri="{FF2B5EF4-FFF2-40B4-BE49-F238E27FC236}">
                <a16:creationId xmlns:a16="http://schemas.microsoft.com/office/drawing/2014/main" id="{C65F6439-B258-7D44-A6A5-D90ABE688B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3810001"/>
            <a:ext cx="41136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+ 36 - 100  </a:t>
            </a:r>
          </a:p>
        </p:txBody>
      </p:sp>
      <p:sp>
        <p:nvSpPr>
          <p:cNvPr id="82951" name="Oval 10">
            <a:extLst>
              <a:ext uri="{FF2B5EF4-FFF2-40B4-BE49-F238E27FC236}">
                <a16:creationId xmlns:a16="http://schemas.microsoft.com/office/drawing/2014/main" id="{5E20DB82-F3E1-9A4C-8279-09D3E4827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600200" cy="935038"/>
          </a:xfrm>
          <a:prstGeom prst="ellipse">
            <a:avLst/>
          </a:prstGeom>
          <a:solidFill>
            <a:srgbClr val="008000">
              <a:alpha val="27058"/>
            </a:srgbClr>
          </a:solidFill>
          <a:ln w="38100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2952" name="TextBox 11">
            <a:extLst>
              <a:ext uri="{FF2B5EF4-FFF2-40B4-BE49-F238E27FC236}">
                <a16:creationId xmlns:a16="http://schemas.microsoft.com/office/drawing/2014/main" id="{32B527CC-1148-944F-8593-8BA95DA2E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433638"/>
            <a:ext cx="2300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10’s complement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595BF9A5-6451-5D4C-A460-D090DD958D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83970" name="TextBox 3">
            <a:extLst>
              <a:ext uri="{FF2B5EF4-FFF2-40B4-BE49-F238E27FC236}">
                <a16:creationId xmlns:a16="http://schemas.microsoft.com/office/drawing/2014/main" id="{1A17FFE0-6734-DF4F-A4CA-0986A1A62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83971" name="TextBox 5">
            <a:extLst>
              <a:ext uri="{FF2B5EF4-FFF2-40B4-BE49-F238E27FC236}">
                <a16:creationId xmlns:a16="http://schemas.microsoft.com/office/drawing/2014/main" id="{9AD927AC-97C5-B942-8598-AF263C1ABA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2667001"/>
            <a:ext cx="49968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+ 35 + 1 - 100  </a:t>
            </a:r>
          </a:p>
        </p:txBody>
      </p:sp>
      <p:sp>
        <p:nvSpPr>
          <p:cNvPr id="83972" name="TextBox 6">
            <a:extLst>
              <a:ext uri="{FF2B5EF4-FFF2-40B4-BE49-F238E27FC236}">
                <a16:creationId xmlns:a16="http://schemas.microsoft.com/office/drawing/2014/main" id="{874497B0-EA5A-E844-A0B7-C699090543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4800601"/>
            <a:ext cx="320972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118 - 100  </a:t>
            </a:r>
          </a:p>
        </p:txBody>
      </p:sp>
      <p:sp>
        <p:nvSpPr>
          <p:cNvPr id="83973" name="Oval 2">
            <a:extLst>
              <a:ext uri="{FF2B5EF4-FFF2-40B4-BE49-F238E27FC236}">
                <a16:creationId xmlns:a16="http://schemas.microsoft.com/office/drawing/2014/main" id="{2B2A9743-BD48-0744-9BDE-3E71160E5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4" name="TextBox 7">
            <a:extLst>
              <a:ext uri="{FF2B5EF4-FFF2-40B4-BE49-F238E27FC236}">
                <a16:creationId xmlns:a16="http://schemas.microsoft.com/office/drawing/2014/main" id="{51BED9EC-3009-B74B-8B8B-A8E2A6DBE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  <p:sp>
        <p:nvSpPr>
          <p:cNvPr id="83975" name="TextBox 8">
            <a:extLst>
              <a:ext uri="{FF2B5EF4-FFF2-40B4-BE49-F238E27FC236}">
                <a16:creationId xmlns:a16="http://schemas.microsoft.com/office/drawing/2014/main" id="{53925D74-3D8B-8444-BC8F-36B9BAC6A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3810001"/>
            <a:ext cx="41136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+ 36 - 100  </a:t>
            </a:r>
          </a:p>
        </p:txBody>
      </p:sp>
      <p:sp>
        <p:nvSpPr>
          <p:cNvPr id="83976" name="Oval 10">
            <a:extLst>
              <a:ext uri="{FF2B5EF4-FFF2-40B4-BE49-F238E27FC236}">
                <a16:creationId xmlns:a16="http://schemas.microsoft.com/office/drawing/2014/main" id="{40C41482-3050-2F48-AA42-59D1F772D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600200" cy="935038"/>
          </a:xfrm>
          <a:prstGeom prst="ellipse">
            <a:avLst/>
          </a:prstGeom>
          <a:solidFill>
            <a:srgbClr val="008000">
              <a:alpha val="27058"/>
            </a:srgbClr>
          </a:solidFill>
          <a:ln w="38100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3977" name="TextBox 11">
            <a:extLst>
              <a:ext uri="{FF2B5EF4-FFF2-40B4-BE49-F238E27FC236}">
                <a16:creationId xmlns:a16="http://schemas.microsoft.com/office/drawing/2014/main" id="{FF6403CD-5DD1-B045-B943-45B600B86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433638"/>
            <a:ext cx="2300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10’s complement</a:t>
            </a:r>
          </a:p>
        </p:txBody>
      </p:sp>
      <p:sp>
        <p:nvSpPr>
          <p:cNvPr id="83978" name="TextBox 12">
            <a:extLst>
              <a:ext uri="{FF2B5EF4-FFF2-40B4-BE49-F238E27FC236}">
                <a16:creationId xmlns:a16="http://schemas.microsoft.com/office/drawing/2014/main" id="{FA2AA6DA-C305-5E4B-87EE-90193F542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038601"/>
            <a:ext cx="25701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// Add the first two.</a:t>
            </a:r>
          </a:p>
        </p:txBody>
      </p:sp>
      <p:sp>
        <p:nvSpPr>
          <p:cNvPr id="83979" name="Oval 10">
            <a:extLst>
              <a:ext uri="{FF2B5EF4-FFF2-40B4-BE49-F238E27FC236}">
                <a16:creationId xmlns:a16="http://schemas.microsoft.com/office/drawing/2014/main" id="{B1616B00-E901-7B4B-8524-56AB7C31D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1" y="3736975"/>
            <a:ext cx="1933575" cy="935038"/>
          </a:xfrm>
          <a:prstGeom prst="ellipse">
            <a:avLst/>
          </a:prstGeom>
          <a:solidFill>
            <a:srgbClr val="3366FF">
              <a:alpha val="27058"/>
            </a:srgbClr>
          </a:solidFill>
          <a:ln w="38100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578BEA63-F936-4549-8B55-ED0D9977FB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Way to Do Subtraction</a:t>
            </a:r>
          </a:p>
        </p:txBody>
      </p:sp>
      <p:sp>
        <p:nvSpPr>
          <p:cNvPr id="84994" name="TextBox 3">
            <a:extLst>
              <a:ext uri="{FF2B5EF4-FFF2-40B4-BE49-F238E27FC236}">
                <a16:creationId xmlns:a16="http://schemas.microsoft.com/office/drawing/2014/main" id="{474BC92D-A0D1-7C41-83CB-9A7B8F345D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5889" y="1600201"/>
            <a:ext cx="84753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82 – 64 =  82 + (99 – 64) +1 - 100    </a:t>
            </a:r>
          </a:p>
        </p:txBody>
      </p:sp>
      <p:sp>
        <p:nvSpPr>
          <p:cNvPr id="84995" name="TextBox 5">
            <a:extLst>
              <a:ext uri="{FF2B5EF4-FFF2-40B4-BE49-F238E27FC236}">
                <a16:creationId xmlns:a16="http://schemas.microsoft.com/office/drawing/2014/main" id="{C95D07B0-56EA-4641-B519-57938F2B0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2667001"/>
            <a:ext cx="4996881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+ 35 + 1 - 100  </a:t>
            </a:r>
          </a:p>
        </p:txBody>
      </p:sp>
      <p:sp>
        <p:nvSpPr>
          <p:cNvPr id="84996" name="TextBox 6">
            <a:extLst>
              <a:ext uri="{FF2B5EF4-FFF2-40B4-BE49-F238E27FC236}">
                <a16:creationId xmlns:a16="http://schemas.microsoft.com/office/drawing/2014/main" id="{63EB4560-27A7-574F-9E07-553911DAF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4800601"/>
            <a:ext cx="3209725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118 - 100  </a:t>
            </a:r>
          </a:p>
        </p:txBody>
      </p:sp>
      <p:sp>
        <p:nvSpPr>
          <p:cNvPr id="84997" name="Oval 2">
            <a:extLst>
              <a:ext uri="{FF2B5EF4-FFF2-40B4-BE49-F238E27FC236}">
                <a16:creationId xmlns:a16="http://schemas.microsoft.com/office/drawing/2014/main" id="{B6451EE5-8B88-834D-999A-A35F2D2AB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1524000"/>
            <a:ext cx="2209800" cy="1066800"/>
          </a:xfrm>
          <a:prstGeom prst="ellipse">
            <a:avLst/>
          </a:prstGeom>
          <a:solidFill>
            <a:srgbClr val="FF0000">
              <a:alpha val="27058"/>
            </a:srgbClr>
          </a:solidFill>
          <a:ln w="38100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4998" name="TextBox 7">
            <a:extLst>
              <a:ext uri="{FF2B5EF4-FFF2-40B4-BE49-F238E27FC236}">
                <a16:creationId xmlns:a16="http://schemas.microsoft.com/office/drawing/2014/main" id="{AC179836-1522-0744-9295-FCE2838C50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1066801"/>
            <a:ext cx="21463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9’s complement</a:t>
            </a:r>
          </a:p>
        </p:txBody>
      </p:sp>
      <p:sp>
        <p:nvSpPr>
          <p:cNvPr id="84999" name="TextBox 8">
            <a:extLst>
              <a:ext uri="{FF2B5EF4-FFF2-40B4-BE49-F238E27FC236}">
                <a16:creationId xmlns:a16="http://schemas.microsoft.com/office/drawing/2014/main" id="{43303741-10B6-5142-B732-F6FB237CC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9" y="3810001"/>
            <a:ext cx="411362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82 + 36 - 100  </a:t>
            </a:r>
          </a:p>
        </p:txBody>
      </p:sp>
      <p:sp>
        <p:nvSpPr>
          <p:cNvPr id="85000" name="TextBox 9">
            <a:extLst>
              <a:ext uri="{FF2B5EF4-FFF2-40B4-BE49-F238E27FC236}">
                <a16:creationId xmlns:a16="http://schemas.microsoft.com/office/drawing/2014/main" id="{87034834-BE71-024B-BC8B-D21984933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4688" y="5630864"/>
            <a:ext cx="1631950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4400" b="0">
                <a:latin typeface="Times" pitchFamily="2" charset="0"/>
              </a:rPr>
              <a:t>=    18</a:t>
            </a:r>
          </a:p>
        </p:txBody>
      </p:sp>
      <p:sp>
        <p:nvSpPr>
          <p:cNvPr id="85001" name="Oval 10">
            <a:extLst>
              <a:ext uri="{FF2B5EF4-FFF2-40B4-BE49-F238E27FC236}">
                <a16:creationId xmlns:a16="http://schemas.microsoft.com/office/drawing/2014/main" id="{7E4C64B1-9693-7743-BD1D-573256D90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3000" y="2667000"/>
            <a:ext cx="1600200" cy="935038"/>
          </a:xfrm>
          <a:prstGeom prst="ellipse">
            <a:avLst/>
          </a:prstGeom>
          <a:solidFill>
            <a:srgbClr val="008000">
              <a:alpha val="27058"/>
            </a:srgbClr>
          </a:solidFill>
          <a:ln w="38100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2" name="TextBox 11">
            <a:extLst>
              <a:ext uri="{FF2B5EF4-FFF2-40B4-BE49-F238E27FC236}">
                <a16:creationId xmlns:a16="http://schemas.microsoft.com/office/drawing/2014/main" id="{60A23047-EABF-D942-B1A1-95431C914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2433638"/>
            <a:ext cx="2300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8000"/>
                </a:solidFill>
                <a:latin typeface="Times" pitchFamily="2" charset="0"/>
              </a:rPr>
              <a:t>10’s complement</a:t>
            </a:r>
          </a:p>
        </p:txBody>
      </p:sp>
      <p:sp>
        <p:nvSpPr>
          <p:cNvPr id="85003" name="TextBox 12">
            <a:extLst>
              <a:ext uri="{FF2B5EF4-FFF2-40B4-BE49-F238E27FC236}">
                <a16:creationId xmlns:a16="http://schemas.microsoft.com/office/drawing/2014/main" id="{7145B679-E25B-DA49-8EE3-FCC67881E9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038601"/>
            <a:ext cx="25701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00FF"/>
                </a:solidFill>
                <a:latin typeface="Times" pitchFamily="2" charset="0"/>
              </a:rPr>
              <a:t>// Add the first two.</a:t>
            </a:r>
          </a:p>
        </p:txBody>
      </p:sp>
      <p:sp>
        <p:nvSpPr>
          <p:cNvPr id="85004" name="TextBox 13">
            <a:extLst>
              <a:ext uri="{FF2B5EF4-FFF2-40B4-BE49-F238E27FC236}">
                <a16:creationId xmlns:a16="http://schemas.microsoft.com/office/drawing/2014/main" id="{B0CCAD61-6005-ED49-A214-E94810DD20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4943476"/>
            <a:ext cx="3449637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660066"/>
                </a:solidFill>
                <a:latin typeface="Times" pitchFamily="2" charset="0"/>
              </a:rPr>
              <a:t>// Just delete the leading 1.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660066"/>
                </a:solidFill>
                <a:latin typeface="Times" pitchFamily="2" charset="0"/>
              </a:rPr>
              <a:t>// No need to subtract 100.</a:t>
            </a:r>
          </a:p>
        </p:txBody>
      </p:sp>
      <p:sp>
        <p:nvSpPr>
          <p:cNvPr id="85005" name="Oval 10">
            <a:extLst>
              <a:ext uri="{FF2B5EF4-FFF2-40B4-BE49-F238E27FC236}">
                <a16:creationId xmlns:a16="http://schemas.microsoft.com/office/drawing/2014/main" id="{18BE9B46-3BA6-B449-B2E0-818821ED8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1" y="3736975"/>
            <a:ext cx="1933575" cy="935038"/>
          </a:xfrm>
          <a:prstGeom prst="ellipse">
            <a:avLst/>
          </a:prstGeom>
          <a:solidFill>
            <a:srgbClr val="3366FF">
              <a:alpha val="27058"/>
            </a:srgbClr>
          </a:solidFill>
          <a:ln w="38100">
            <a:solidFill>
              <a:srgbClr val="3366FF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5006" name="Oval 10">
            <a:extLst>
              <a:ext uri="{FF2B5EF4-FFF2-40B4-BE49-F238E27FC236}">
                <a16:creationId xmlns:a16="http://schemas.microsoft.com/office/drawing/2014/main" id="{6CFAA8EC-66A4-C842-8C63-9C0D53E6E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4953000"/>
            <a:ext cx="457200" cy="533400"/>
          </a:xfrm>
          <a:prstGeom prst="ellipse">
            <a:avLst/>
          </a:prstGeom>
          <a:solidFill>
            <a:srgbClr val="660066">
              <a:alpha val="27058"/>
            </a:srgbClr>
          </a:solidFill>
          <a:ln w="38100">
            <a:solidFill>
              <a:srgbClr val="660066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A746FF6-9CAA-5941-8665-AE852AFD0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Ways to Represent Negative Integers</a:t>
            </a:r>
          </a:p>
        </p:txBody>
      </p:sp>
    </p:spTree>
    <p:extLst>
      <p:ext uri="{BB962C8B-B14F-4D97-AF65-F5344CB8AC3E}">
        <p14:creationId xmlns:p14="http://schemas.microsoft.com/office/powerpoint/2010/main" val="403649327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Rectangle 6">
            <a:extLst>
              <a:ext uri="{FF2B5EF4-FFF2-40B4-BE49-F238E27FC236}">
                <a16:creationId xmlns:a16="http://schemas.microsoft.com/office/drawing/2014/main" id="{F119546C-EA2C-A648-A230-4424C0E7F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1481138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42" name="Rectangle 7">
            <a:extLst>
              <a:ext uri="{FF2B5EF4-FFF2-40B4-BE49-F238E27FC236}">
                <a16:creationId xmlns:a16="http://schemas.microsoft.com/office/drawing/2014/main" id="{6A8AC429-CA10-DB46-ABDD-3081BB4A0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2388" y="1566864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i="1">
                <a:solidFill>
                  <a:srgbClr val="000000"/>
                </a:solidFill>
                <a:latin typeface="Times-Roman" pitchFamily="2" charset="0"/>
              </a:rPr>
              <a:t>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43" name="Rectangle 8">
            <a:extLst>
              <a:ext uri="{FF2B5EF4-FFF2-40B4-BE49-F238E27FC236}">
                <a16:creationId xmlns:a16="http://schemas.microsoft.com/office/drawing/2014/main" id="{8F6CFD53-9678-4C48-BFAC-24983CEFA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1566864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44" name="Freeform 9">
            <a:extLst>
              <a:ext uri="{FF2B5EF4-FFF2-40B4-BE49-F238E27FC236}">
                <a16:creationId xmlns:a16="http://schemas.microsoft.com/office/drawing/2014/main" id="{5A99CD74-7176-7347-8BFC-6E10561F0C62}"/>
              </a:ext>
            </a:extLst>
          </p:cNvPr>
          <p:cNvSpPr>
            <a:spLocks/>
          </p:cNvSpPr>
          <p:nvPr/>
        </p:nvSpPr>
        <p:spPr bwMode="auto">
          <a:xfrm>
            <a:off x="5146675" y="2097089"/>
            <a:ext cx="57150" cy="39687"/>
          </a:xfrm>
          <a:custGeom>
            <a:avLst/>
            <a:gdLst>
              <a:gd name="T0" fmla="*/ 0 w 60"/>
              <a:gd name="T1" fmla="*/ 2147483646 h 40"/>
              <a:gd name="T2" fmla="*/ 0 w 60"/>
              <a:gd name="T3" fmla="*/ 2147483646 h 40"/>
              <a:gd name="T4" fmla="*/ 2147483646 w 60"/>
              <a:gd name="T5" fmla="*/ 0 h 40"/>
              <a:gd name="T6" fmla="*/ 2147483646 w 60"/>
              <a:gd name="T7" fmla="*/ 0 h 40"/>
              <a:gd name="T8" fmla="*/ 2147483646 w 60"/>
              <a:gd name="T9" fmla="*/ 2147483646 h 40"/>
              <a:gd name="T10" fmla="*/ 2147483646 w 60"/>
              <a:gd name="T11" fmla="*/ 2147483646 h 40"/>
              <a:gd name="T12" fmla="*/ 2147483646 w 60"/>
              <a:gd name="T13" fmla="*/ 2147483646 h 40"/>
              <a:gd name="T14" fmla="*/ 2147483646 w 60"/>
              <a:gd name="T15" fmla="*/ 2147483646 h 40"/>
              <a:gd name="T16" fmla="*/ 2147483646 w 60"/>
              <a:gd name="T17" fmla="*/ 2147483646 h 40"/>
              <a:gd name="T18" fmla="*/ 0 w 6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0"/>
              <a:gd name="T31" fmla="*/ 0 h 40"/>
              <a:gd name="T32" fmla="*/ 60 w 6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37" y="0"/>
                  <a:pt x="37" y="0"/>
                </a:cubicBezTo>
                <a:cubicBezTo>
                  <a:pt x="50" y="0"/>
                  <a:pt x="60" y="10"/>
                  <a:pt x="60" y="23"/>
                </a:cubicBezTo>
                <a:cubicBezTo>
                  <a:pt x="60" y="23"/>
                  <a:pt x="60" y="17"/>
                  <a:pt x="60" y="17"/>
                </a:cubicBezTo>
                <a:cubicBezTo>
                  <a:pt x="60" y="30"/>
                  <a:pt x="50" y="40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5" name="Freeform 10">
            <a:extLst>
              <a:ext uri="{FF2B5EF4-FFF2-40B4-BE49-F238E27FC236}">
                <a16:creationId xmlns:a16="http://schemas.microsoft.com/office/drawing/2014/main" id="{467FA39B-B2EF-1B4F-B2F5-F11D7B80C978}"/>
              </a:ext>
            </a:extLst>
          </p:cNvPr>
          <p:cNvSpPr>
            <a:spLocks/>
          </p:cNvSpPr>
          <p:nvPr/>
        </p:nvSpPr>
        <p:spPr bwMode="auto">
          <a:xfrm>
            <a:off x="5300663" y="2097089"/>
            <a:ext cx="57150" cy="39687"/>
          </a:xfrm>
          <a:custGeom>
            <a:avLst/>
            <a:gdLst>
              <a:gd name="T0" fmla="*/ 0 w 60"/>
              <a:gd name="T1" fmla="*/ 2147483646 h 40"/>
              <a:gd name="T2" fmla="*/ 0 w 60"/>
              <a:gd name="T3" fmla="*/ 2147483646 h 40"/>
              <a:gd name="T4" fmla="*/ 2147483646 w 60"/>
              <a:gd name="T5" fmla="*/ 0 h 40"/>
              <a:gd name="T6" fmla="*/ 2147483646 w 60"/>
              <a:gd name="T7" fmla="*/ 0 h 40"/>
              <a:gd name="T8" fmla="*/ 2147483646 w 60"/>
              <a:gd name="T9" fmla="*/ 2147483646 h 40"/>
              <a:gd name="T10" fmla="*/ 2147483646 w 60"/>
              <a:gd name="T11" fmla="*/ 2147483646 h 40"/>
              <a:gd name="T12" fmla="*/ 2147483646 w 60"/>
              <a:gd name="T13" fmla="*/ 2147483646 h 40"/>
              <a:gd name="T14" fmla="*/ 2147483646 w 60"/>
              <a:gd name="T15" fmla="*/ 2147483646 h 40"/>
              <a:gd name="T16" fmla="*/ 2147483646 w 60"/>
              <a:gd name="T17" fmla="*/ 2147483646 h 40"/>
              <a:gd name="T18" fmla="*/ 0 w 6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0"/>
              <a:gd name="T31" fmla="*/ 0 h 40"/>
              <a:gd name="T32" fmla="*/ 60 w 6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37" y="0"/>
                  <a:pt x="37" y="0"/>
                </a:cubicBezTo>
                <a:cubicBezTo>
                  <a:pt x="50" y="0"/>
                  <a:pt x="60" y="10"/>
                  <a:pt x="60" y="23"/>
                </a:cubicBezTo>
                <a:cubicBezTo>
                  <a:pt x="60" y="23"/>
                  <a:pt x="60" y="17"/>
                  <a:pt x="60" y="17"/>
                </a:cubicBezTo>
                <a:cubicBezTo>
                  <a:pt x="60" y="30"/>
                  <a:pt x="50" y="40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6" name="Freeform 11">
            <a:extLst>
              <a:ext uri="{FF2B5EF4-FFF2-40B4-BE49-F238E27FC236}">
                <a16:creationId xmlns:a16="http://schemas.microsoft.com/office/drawing/2014/main" id="{A315B6BE-31CD-154F-9B58-BDEB999D4DD8}"/>
              </a:ext>
            </a:extLst>
          </p:cNvPr>
          <p:cNvSpPr>
            <a:spLocks/>
          </p:cNvSpPr>
          <p:nvPr/>
        </p:nvSpPr>
        <p:spPr bwMode="auto">
          <a:xfrm>
            <a:off x="5454650" y="2097089"/>
            <a:ext cx="57150" cy="39687"/>
          </a:xfrm>
          <a:custGeom>
            <a:avLst/>
            <a:gdLst>
              <a:gd name="T0" fmla="*/ 0 w 60"/>
              <a:gd name="T1" fmla="*/ 2147483646 h 40"/>
              <a:gd name="T2" fmla="*/ 0 w 60"/>
              <a:gd name="T3" fmla="*/ 2147483646 h 40"/>
              <a:gd name="T4" fmla="*/ 2147483646 w 60"/>
              <a:gd name="T5" fmla="*/ 0 h 40"/>
              <a:gd name="T6" fmla="*/ 2147483646 w 60"/>
              <a:gd name="T7" fmla="*/ 0 h 40"/>
              <a:gd name="T8" fmla="*/ 2147483646 w 60"/>
              <a:gd name="T9" fmla="*/ 2147483646 h 40"/>
              <a:gd name="T10" fmla="*/ 2147483646 w 60"/>
              <a:gd name="T11" fmla="*/ 2147483646 h 40"/>
              <a:gd name="T12" fmla="*/ 2147483646 w 60"/>
              <a:gd name="T13" fmla="*/ 2147483646 h 40"/>
              <a:gd name="T14" fmla="*/ 2147483646 w 60"/>
              <a:gd name="T15" fmla="*/ 2147483646 h 40"/>
              <a:gd name="T16" fmla="*/ 2147483646 w 60"/>
              <a:gd name="T17" fmla="*/ 2147483646 h 40"/>
              <a:gd name="T18" fmla="*/ 0 w 6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0"/>
              <a:gd name="T31" fmla="*/ 0 h 40"/>
              <a:gd name="T32" fmla="*/ 60 w 6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37" y="0"/>
                  <a:pt x="37" y="0"/>
                </a:cubicBezTo>
                <a:cubicBezTo>
                  <a:pt x="50" y="0"/>
                  <a:pt x="60" y="10"/>
                  <a:pt x="60" y="23"/>
                </a:cubicBezTo>
                <a:cubicBezTo>
                  <a:pt x="60" y="23"/>
                  <a:pt x="60" y="17"/>
                  <a:pt x="60" y="17"/>
                </a:cubicBezTo>
                <a:cubicBezTo>
                  <a:pt x="60" y="30"/>
                  <a:pt x="50" y="40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47" name="Rectangle 12">
            <a:extLst>
              <a:ext uri="{FF2B5EF4-FFF2-40B4-BE49-F238E27FC236}">
                <a16:creationId xmlns:a16="http://schemas.microsoft.com/office/drawing/2014/main" id="{1317CC78-A008-224F-90B4-2796BE221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9825" y="1846264"/>
            <a:ext cx="55880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8" name="Rectangle 13">
            <a:extLst>
              <a:ext uri="{FF2B5EF4-FFF2-40B4-BE49-F238E27FC236}">
                <a16:creationId xmlns:a16="http://schemas.microsoft.com/office/drawing/2014/main" id="{8C0F268B-8E64-2745-BB48-06B0C3FF4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6" y="1846264"/>
            <a:ext cx="2181225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49" name="Rectangle 14">
            <a:extLst>
              <a:ext uri="{FF2B5EF4-FFF2-40B4-BE49-F238E27FC236}">
                <a16:creationId xmlns:a16="http://schemas.microsoft.com/office/drawing/2014/main" id="{2E013111-1AB3-2044-84C6-5FF56B7B3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1846264"/>
            <a:ext cx="55880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50" name="Rectangle 15">
            <a:extLst>
              <a:ext uri="{FF2B5EF4-FFF2-40B4-BE49-F238E27FC236}">
                <a16:creationId xmlns:a16="http://schemas.microsoft.com/office/drawing/2014/main" id="{E3E73526-6216-6943-ACBD-6E78EE2FE3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0" y="1846264"/>
            <a:ext cx="53975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51" name="Rectangle 16">
            <a:extLst>
              <a:ext uri="{FF2B5EF4-FFF2-40B4-BE49-F238E27FC236}">
                <a16:creationId xmlns:a16="http://schemas.microsoft.com/office/drawing/2014/main" id="{55B1857F-3465-7F42-95C6-EE426EBF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8" y="1566864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52" name="Rectangle 17">
            <a:extLst>
              <a:ext uri="{FF2B5EF4-FFF2-40B4-BE49-F238E27FC236}">
                <a16:creationId xmlns:a16="http://schemas.microsoft.com/office/drawing/2014/main" id="{000E512D-8C75-0D48-B41F-AD91A59DF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1481138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53" name="Rectangle 18">
            <a:extLst>
              <a:ext uri="{FF2B5EF4-FFF2-40B4-BE49-F238E27FC236}">
                <a16:creationId xmlns:a16="http://schemas.microsoft.com/office/drawing/2014/main" id="{E89466AF-3A10-5D49-A50A-3B8BC1D61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8" y="1566864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54" name="Rectangle 19">
            <a:extLst>
              <a:ext uri="{FF2B5EF4-FFF2-40B4-BE49-F238E27FC236}">
                <a16:creationId xmlns:a16="http://schemas.microsoft.com/office/drawing/2014/main" id="{8A1F2595-F376-C347-89EA-49281479D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1481138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55" name="Freeform 20">
            <a:extLst>
              <a:ext uri="{FF2B5EF4-FFF2-40B4-BE49-F238E27FC236}">
                <a16:creationId xmlns:a16="http://schemas.microsoft.com/office/drawing/2014/main" id="{8BB1FBBB-5BDC-EB43-88D4-CC4F91CCEA33}"/>
              </a:ext>
            </a:extLst>
          </p:cNvPr>
          <p:cNvSpPr>
            <a:spLocks/>
          </p:cNvSpPr>
          <p:nvPr/>
        </p:nvSpPr>
        <p:spPr bwMode="auto">
          <a:xfrm>
            <a:off x="5600701" y="2524126"/>
            <a:ext cx="1914525" cy="136525"/>
          </a:xfrm>
          <a:custGeom>
            <a:avLst/>
            <a:gdLst>
              <a:gd name="T0" fmla="*/ 2147483646 w 1985"/>
              <a:gd name="T1" fmla="*/ 0 h 141"/>
              <a:gd name="T2" fmla="*/ 2147483646 w 1985"/>
              <a:gd name="T3" fmla="*/ 2147483646 h 141"/>
              <a:gd name="T4" fmla="*/ 2147483646 w 1985"/>
              <a:gd name="T5" fmla="*/ 2147483646 h 141"/>
              <a:gd name="T6" fmla="*/ 2147483646 w 1985"/>
              <a:gd name="T7" fmla="*/ 2147483646 h 141"/>
              <a:gd name="T8" fmla="*/ 0 w 1985"/>
              <a:gd name="T9" fmla="*/ 2147483646 h 1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5"/>
              <a:gd name="T16" fmla="*/ 0 h 141"/>
              <a:gd name="T17" fmla="*/ 1985 w 1985"/>
              <a:gd name="T18" fmla="*/ 141 h 1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5" h="141">
                <a:moveTo>
                  <a:pt x="1985" y="0"/>
                </a:moveTo>
                <a:cubicBezTo>
                  <a:pt x="1949" y="71"/>
                  <a:pt x="1949" y="71"/>
                  <a:pt x="1931" y="71"/>
                </a:cubicBezTo>
                <a:cubicBezTo>
                  <a:pt x="1914" y="71"/>
                  <a:pt x="1914" y="71"/>
                  <a:pt x="992" y="71"/>
                </a:cubicBezTo>
                <a:cubicBezTo>
                  <a:pt x="71" y="71"/>
                  <a:pt x="71" y="71"/>
                  <a:pt x="54" y="71"/>
                </a:cubicBezTo>
                <a:cubicBezTo>
                  <a:pt x="36" y="71"/>
                  <a:pt x="36" y="71"/>
                  <a:pt x="0" y="141"/>
                </a:cubicBez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6" name="Freeform 21">
            <a:extLst>
              <a:ext uri="{FF2B5EF4-FFF2-40B4-BE49-F238E27FC236}">
                <a16:creationId xmlns:a16="http://schemas.microsoft.com/office/drawing/2014/main" id="{6BB2BE9B-DFDF-F44D-A90C-5AFA3D519815}"/>
              </a:ext>
            </a:extLst>
          </p:cNvPr>
          <p:cNvSpPr>
            <a:spLocks/>
          </p:cNvSpPr>
          <p:nvPr/>
        </p:nvSpPr>
        <p:spPr bwMode="auto">
          <a:xfrm>
            <a:off x="3687764" y="2524126"/>
            <a:ext cx="1912937" cy="136525"/>
          </a:xfrm>
          <a:custGeom>
            <a:avLst/>
            <a:gdLst>
              <a:gd name="T0" fmla="*/ 0 w 1984"/>
              <a:gd name="T1" fmla="*/ 0 h 141"/>
              <a:gd name="T2" fmla="*/ 2147483646 w 1984"/>
              <a:gd name="T3" fmla="*/ 2147483646 h 141"/>
              <a:gd name="T4" fmla="*/ 2147483646 w 1984"/>
              <a:gd name="T5" fmla="*/ 2147483646 h 141"/>
              <a:gd name="T6" fmla="*/ 2147483646 w 1984"/>
              <a:gd name="T7" fmla="*/ 2147483646 h 141"/>
              <a:gd name="T8" fmla="*/ 2147483646 w 1984"/>
              <a:gd name="T9" fmla="*/ 2147483646 h 1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984"/>
              <a:gd name="T16" fmla="*/ 0 h 141"/>
              <a:gd name="T17" fmla="*/ 1984 w 1984"/>
              <a:gd name="T18" fmla="*/ 141 h 14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984" h="141">
                <a:moveTo>
                  <a:pt x="0" y="0"/>
                </a:moveTo>
                <a:cubicBezTo>
                  <a:pt x="36" y="71"/>
                  <a:pt x="36" y="71"/>
                  <a:pt x="53" y="71"/>
                </a:cubicBezTo>
                <a:cubicBezTo>
                  <a:pt x="71" y="71"/>
                  <a:pt x="71" y="71"/>
                  <a:pt x="992" y="71"/>
                </a:cubicBezTo>
                <a:cubicBezTo>
                  <a:pt x="1913" y="71"/>
                  <a:pt x="1913" y="71"/>
                  <a:pt x="1931" y="71"/>
                </a:cubicBezTo>
                <a:cubicBezTo>
                  <a:pt x="1949" y="71"/>
                  <a:pt x="1949" y="71"/>
                  <a:pt x="1984" y="141"/>
                </a:cubicBez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57" name="Rectangle 22">
            <a:extLst>
              <a:ext uri="{FF2B5EF4-FFF2-40B4-BE49-F238E27FC236}">
                <a16:creationId xmlns:a16="http://schemas.microsoft.com/office/drawing/2014/main" id="{1A2738F3-E0A2-4D43-A044-9CD040C1F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1566864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58" name="Freeform 23">
            <a:extLst>
              <a:ext uri="{FF2B5EF4-FFF2-40B4-BE49-F238E27FC236}">
                <a16:creationId xmlns:a16="http://schemas.microsoft.com/office/drawing/2014/main" id="{0E19FFAE-A55D-5348-9DA9-EAE2BD0AF877}"/>
              </a:ext>
            </a:extLst>
          </p:cNvPr>
          <p:cNvSpPr>
            <a:spLocks/>
          </p:cNvSpPr>
          <p:nvPr/>
        </p:nvSpPr>
        <p:spPr bwMode="auto">
          <a:xfrm>
            <a:off x="3930650" y="2754314"/>
            <a:ext cx="57150" cy="115887"/>
          </a:xfrm>
          <a:custGeom>
            <a:avLst/>
            <a:gdLst>
              <a:gd name="T0" fmla="*/ 2147483646 w 36"/>
              <a:gd name="T1" fmla="*/ 2147483646 h 73"/>
              <a:gd name="T2" fmla="*/ 2147483646 w 36"/>
              <a:gd name="T3" fmla="*/ 0 h 73"/>
              <a:gd name="T4" fmla="*/ 0 w 36"/>
              <a:gd name="T5" fmla="*/ 2147483646 h 73"/>
              <a:gd name="T6" fmla="*/ 2147483646 w 36"/>
              <a:gd name="T7" fmla="*/ 2147483646 h 73"/>
              <a:gd name="T8" fmla="*/ 2147483646 w 36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73"/>
              <a:gd name="T17" fmla="*/ 36 w 36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73">
                <a:moveTo>
                  <a:pt x="36" y="73"/>
                </a:moveTo>
                <a:lnTo>
                  <a:pt x="24" y="0"/>
                </a:lnTo>
                <a:lnTo>
                  <a:pt x="0" y="73"/>
                </a:lnTo>
                <a:lnTo>
                  <a:pt x="24" y="73"/>
                </a:lnTo>
                <a:lnTo>
                  <a:pt x="36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59" name="Freeform 24">
            <a:extLst>
              <a:ext uri="{FF2B5EF4-FFF2-40B4-BE49-F238E27FC236}">
                <a16:creationId xmlns:a16="http://schemas.microsoft.com/office/drawing/2014/main" id="{679B47B6-6128-A642-B11D-2408E2190196}"/>
              </a:ext>
            </a:extLst>
          </p:cNvPr>
          <p:cNvSpPr>
            <a:spLocks/>
          </p:cNvSpPr>
          <p:nvPr/>
        </p:nvSpPr>
        <p:spPr bwMode="auto">
          <a:xfrm>
            <a:off x="3544888" y="2870201"/>
            <a:ext cx="423862" cy="271463"/>
          </a:xfrm>
          <a:custGeom>
            <a:avLst/>
            <a:gdLst>
              <a:gd name="T0" fmla="*/ 0 w 267"/>
              <a:gd name="T1" fmla="*/ 2147483646 h 171"/>
              <a:gd name="T2" fmla="*/ 2147483646 w 267"/>
              <a:gd name="T3" fmla="*/ 2147483646 h 171"/>
              <a:gd name="T4" fmla="*/ 2147483646 w 267"/>
              <a:gd name="T5" fmla="*/ 0 h 171"/>
              <a:gd name="T6" fmla="*/ 0 60000 65536"/>
              <a:gd name="T7" fmla="*/ 0 60000 65536"/>
              <a:gd name="T8" fmla="*/ 0 60000 65536"/>
              <a:gd name="T9" fmla="*/ 0 w 267"/>
              <a:gd name="T10" fmla="*/ 0 h 171"/>
              <a:gd name="T11" fmla="*/ 267 w 267"/>
              <a:gd name="T12" fmla="*/ 171 h 17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7" h="171">
                <a:moveTo>
                  <a:pt x="0" y="171"/>
                </a:moveTo>
                <a:lnTo>
                  <a:pt x="267" y="171"/>
                </a:lnTo>
                <a:lnTo>
                  <a:pt x="2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60" name="Rectangle 25">
            <a:extLst>
              <a:ext uri="{FF2B5EF4-FFF2-40B4-BE49-F238E27FC236}">
                <a16:creationId xmlns:a16="http://schemas.microsoft.com/office/drawing/2014/main" id="{41FFF58E-12B5-8E48-9274-3F95CFF9D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4464" y="2713038"/>
            <a:ext cx="77905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Magnitude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1" name="Rectangle 26">
            <a:extLst>
              <a:ext uri="{FF2B5EF4-FFF2-40B4-BE49-F238E27FC236}">
                <a16:creationId xmlns:a16="http://schemas.microsoft.com/office/drawing/2014/main" id="{C7C8D744-2D54-F541-8FC1-2741791FC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5150" y="3057525"/>
            <a:ext cx="3799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MSB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2" name="Rectangle 27">
            <a:extLst>
              <a:ext uri="{FF2B5EF4-FFF2-40B4-BE49-F238E27FC236}">
                <a16:creationId xmlns:a16="http://schemas.microsoft.com/office/drawing/2014/main" id="{EC0B8143-3578-E442-809A-D74F998AEE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6" y="3441701"/>
            <a:ext cx="19081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(a) Unsigned number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3" name="Rectangle 28">
            <a:extLst>
              <a:ext uri="{FF2B5EF4-FFF2-40B4-BE49-F238E27FC236}">
                <a16:creationId xmlns:a16="http://schemas.microsoft.com/office/drawing/2014/main" id="{EA81F037-AB5C-5548-B614-C4F1A9D50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3946525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4" name="Rectangle 29">
            <a:extLst>
              <a:ext uri="{FF2B5EF4-FFF2-40B4-BE49-F238E27FC236}">
                <a16:creationId xmlns:a16="http://schemas.microsoft.com/office/drawing/2014/main" id="{0AE9FF8F-537B-3F42-A1AC-4D6BCF8A3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2388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i="1">
                <a:solidFill>
                  <a:srgbClr val="000000"/>
                </a:solidFill>
                <a:latin typeface="Times-Roman" pitchFamily="2" charset="0"/>
              </a:rPr>
              <a:t>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5" name="Rectangle 30">
            <a:extLst>
              <a:ext uri="{FF2B5EF4-FFF2-40B4-BE49-F238E27FC236}">
                <a16:creationId xmlns:a16="http://schemas.microsoft.com/office/drawing/2014/main" id="{B88E9168-80D4-7741-BF98-F14DF112F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5588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66" name="Freeform 31">
            <a:extLst>
              <a:ext uri="{FF2B5EF4-FFF2-40B4-BE49-F238E27FC236}">
                <a16:creationId xmlns:a16="http://schemas.microsoft.com/office/drawing/2014/main" id="{09FEB664-1B03-D44A-B851-02A2ADA36576}"/>
              </a:ext>
            </a:extLst>
          </p:cNvPr>
          <p:cNvSpPr>
            <a:spLocks/>
          </p:cNvSpPr>
          <p:nvPr/>
        </p:nvSpPr>
        <p:spPr bwMode="auto">
          <a:xfrm>
            <a:off x="5435600" y="4551364"/>
            <a:ext cx="38100" cy="39687"/>
          </a:xfrm>
          <a:custGeom>
            <a:avLst/>
            <a:gdLst>
              <a:gd name="T0" fmla="*/ 0 w 40"/>
              <a:gd name="T1" fmla="*/ 2147483646 h 40"/>
              <a:gd name="T2" fmla="*/ 0 w 40"/>
              <a:gd name="T3" fmla="*/ 2147483646 h 40"/>
              <a:gd name="T4" fmla="*/ 2147483646 w 40"/>
              <a:gd name="T5" fmla="*/ 0 h 40"/>
              <a:gd name="T6" fmla="*/ 2147483646 w 40"/>
              <a:gd name="T7" fmla="*/ 0 h 40"/>
              <a:gd name="T8" fmla="*/ 2147483646 w 40"/>
              <a:gd name="T9" fmla="*/ 2147483646 h 40"/>
              <a:gd name="T10" fmla="*/ 2147483646 w 40"/>
              <a:gd name="T11" fmla="*/ 2147483646 h 40"/>
              <a:gd name="T12" fmla="*/ 2147483646 w 40"/>
              <a:gd name="T13" fmla="*/ 2147483646 h 40"/>
              <a:gd name="T14" fmla="*/ 2147483646 w 40"/>
              <a:gd name="T15" fmla="*/ 2147483646 h 40"/>
              <a:gd name="T16" fmla="*/ 2147483646 w 40"/>
              <a:gd name="T17" fmla="*/ 2147483646 h 40"/>
              <a:gd name="T18" fmla="*/ 0 w 4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0"/>
              <a:gd name="T31" fmla="*/ 0 h 40"/>
              <a:gd name="T32" fmla="*/ 40 w 4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17" y="0"/>
                  <a:pt x="17" y="0"/>
                </a:cubicBezTo>
                <a:cubicBezTo>
                  <a:pt x="30" y="0"/>
                  <a:pt x="40" y="10"/>
                  <a:pt x="40" y="23"/>
                </a:cubicBezTo>
                <a:cubicBezTo>
                  <a:pt x="40" y="23"/>
                  <a:pt x="40" y="17"/>
                  <a:pt x="40" y="17"/>
                </a:cubicBezTo>
                <a:cubicBezTo>
                  <a:pt x="40" y="30"/>
                  <a:pt x="30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7" name="Freeform 32">
            <a:extLst>
              <a:ext uri="{FF2B5EF4-FFF2-40B4-BE49-F238E27FC236}">
                <a16:creationId xmlns:a16="http://schemas.microsoft.com/office/drawing/2014/main" id="{4A13E5BB-7C98-7146-999A-042B8B50FAE8}"/>
              </a:ext>
            </a:extLst>
          </p:cNvPr>
          <p:cNvSpPr>
            <a:spLocks/>
          </p:cNvSpPr>
          <p:nvPr/>
        </p:nvSpPr>
        <p:spPr bwMode="auto">
          <a:xfrm>
            <a:off x="5589588" y="4551364"/>
            <a:ext cx="38100" cy="39687"/>
          </a:xfrm>
          <a:custGeom>
            <a:avLst/>
            <a:gdLst>
              <a:gd name="T0" fmla="*/ 0 w 40"/>
              <a:gd name="T1" fmla="*/ 2147483646 h 40"/>
              <a:gd name="T2" fmla="*/ 0 w 40"/>
              <a:gd name="T3" fmla="*/ 2147483646 h 40"/>
              <a:gd name="T4" fmla="*/ 2147483646 w 40"/>
              <a:gd name="T5" fmla="*/ 0 h 40"/>
              <a:gd name="T6" fmla="*/ 2147483646 w 40"/>
              <a:gd name="T7" fmla="*/ 0 h 40"/>
              <a:gd name="T8" fmla="*/ 2147483646 w 40"/>
              <a:gd name="T9" fmla="*/ 2147483646 h 40"/>
              <a:gd name="T10" fmla="*/ 2147483646 w 40"/>
              <a:gd name="T11" fmla="*/ 2147483646 h 40"/>
              <a:gd name="T12" fmla="*/ 2147483646 w 40"/>
              <a:gd name="T13" fmla="*/ 2147483646 h 40"/>
              <a:gd name="T14" fmla="*/ 2147483646 w 40"/>
              <a:gd name="T15" fmla="*/ 2147483646 h 40"/>
              <a:gd name="T16" fmla="*/ 2147483646 w 40"/>
              <a:gd name="T17" fmla="*/ 2147483646 h 40"/>
              <a:gd name="T18" fmla="*/ 0 w 4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0"/>
              <a:gd name="T31" fmla="*/ 0 h 40"/>
              <a:gd name="T32" fmla="*/ 40 w 4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17" y="0"/>
                  <a:pt x="17" y="0"/>
                </a:cubicBezTo>
                <a:cubicBezTo>
                  <a:pt x="30" y="0"/>
                  <a:pt x="40" y="10"/>
                  <a:pt x="40" y="23"/>
                </a:cubicBezTo>
                <a:cubicBezTo>
                  <a:pt x="40" y="23"/>
                  <a:pt x="40" y="17"/>
                  <a:pt x="40" y="17"/>
                </a:cubicBezTo>
                <a:cubicBezTo>
                  <a:pt x="40" y="30"/>
                  <a:pt x="30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8" name="Freeform 33">
            <a:extLst>
              <a:ext uri="{FF2B5EF4-FFF2-40B4-BE49-F238E27FC236}">
                <a16:creationId xmlns:a16="http://schemas.microsoft.com/office/drawing/2014/main" id="{271A68FE-E19B-8D47-AE20-FC40480EF7B8}"/>
              </a:ext>
            </a:extLst>
          </p:cNvPr>
          <p:cNvSpPr>
            <a:spLocks/>
          </p:cNvSpPr>
          <p:nvPr/>
        </p:nvSpPr>
        <p:spPr bwMode="auto">
          <a:xfrm>
            <a:off x="5743575" y="4551364"/>
            <a:ext cx="39688" cy="39687"/>
          </a:xfrm>
          <a:custGeom>
            <a:avLst/>
            <a:gdLst>
              <a:gd name="T0" fmla="*/ 0 w 40"/>
              <a:gd name="T1" fmla="*/ 2147483646 h 40"/>
              <a:gd name="T2" fmla="*/ 0 w 40"/>
              <a:gd name="T3" fmla="*/ 2147483646 h 40"/>
              <a:gd name="T4" fmla="*/ 2147483646 w 40"/>
              <a:gd name="T5" fmla="*/ 0 h 40"/>
              <a:gd name="T6" fmla="*/ 2147483646 w 40"/>
              <a:gd name="T7" fmla="*/ 0 h 40"/>
              <a:gd name="T8" fmla="*/ 2147483646 w 40"/>
              <a:gd name="T9" fmla="*/ 2147483646 h 40"/>
              <a:gd name="T10" fmla="*/ 2147483646 w 40"/>
              <a:gd name="T11" fmla="*/ 2147483646 h 40"/>
              <a:gd name="T12" fmla="*/ 2147483646 w 40"/>
              <a:gd name="T13" fmla="*/ 2147483646 h 40"/>
              <a:gd name="T14" fmla="*/ 2147483646 w 40"/>
              <a:gd name="T15" fmla="*/ 2147483646 h 40"/>
              <a:gd name="T16" fmla="*/ 2147483646 w 40"/>
              <a:gd name="T17" fmla="*/ 2147483646 h 40"/>
              <a:gd name="T18" fmla="*/ 0 w 40"/>
              <a:gd name="T19" fmla="*/ 2147483646 h 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0"/>
              <a:gd name="T31" fmla="*/ 0 h 40"/>
              <a:gd name="T32" fmla="*/ 40 w 40"/>
              <a:gd name="T33" fmla="*/ 40 h 4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0" h="40">
                <a:moveTo>
                  <a:pt x="0" y="17"/>
                </a:moveTo>
                <a:cubicBezTo>
                  <a:pt x="0" y="17"/>
                  <a:pt x="0" y="23"/>
                  <a:pt x="0" y="23"/>
                </a:cubicBezTo>
                <a:cubicBezTo>
                  <a:pt x="0" y="10"/>
                  <a:pt x="10" y="0"/>
                  <a:pt x="22" y="0"/>
                </a:cubicBezTo>
                <a:cubicBezTo>
                  <a:pt x="22" y="0"/>
                  <a:pt x="17" y="0"/>
                  <a:pt x="17" y="0"/>
                </a:cubicBezTo>
                <a:cubicBezTo>
                  <a:pt x="30" y="0"/>
                  <a:pt x="40" y="10"/>
                  <a:pt x="40" y="23"/>
                </a:cubicBezTo>
                <a:cubicBezTo>
                  <a:pt x="40" y="23"/>
                  <a:pt x="40" y="17"/>
                  <a:pt x="40" y="17"/>
                </a:cubicBezTo>
                <a:cubicBezTo>
                  <a:pt x="40" y="30"/>
                  <a:pt x="30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40"/>
                  <a:pt x="22" y="40"/>
                  <a:pt x="22" y="40"/>
                </a:cubicBezTo>
                <a:cubicBezTo>
                  <a:pt x="10" y="40"/>
                  <a:pt x="0" y="30"/>
                  <a:pt x="0" y="17"/>
                </a:cubicBezTo>
                <a:close/>
              </a:path>
            </a:pathLst>
          </a:custGeom>
          <a:solidFill>
            <a:srgbClr val="000000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69" name="Rectangle 34">
            <a:extLst>
              <a:ext uri="{FF2B5EF4-FFF2-40B4-BE49-F238E27FC236}">
                <a16:creationId xmlns:a16="http://schemas.microsoft.com/office/drawing/2014/main" id="{AB72F4EF-7DFC-814A-8DE8-AA10C197C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9825" y="4300539"/>
            <a:ext cx="55880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0" name="Rectangle 35">
            <a:extLst>
              <a:ext uri="{FF2B5EF4-FFF2-40B4-BE49-F238E27FC236}">
                <a16:creationId xmlns:a16="http://schemas.microsoft.com/office/drawing/2014/main" id="{BACD3742-F16D-A942-A002-176923D00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9964" y="4300539"/>
            <a:ext cx="1639887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1" name="Rectangle 36">
            <a:extLst>
              <a:ext uri="{FF2B5EF4-FFF2-40B4-BE49-F238E27FC236}">
                <a16:creationId xmlns:a16="http://schemas.microsoft.com/office/drawing/2014/main" id="{E9D9DF4C-CC81-B046-A891-912B2DE1F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9850" y="4300539"/>
            <a:ext cx="55880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2" name="Rectangle 37">
            <a:extLst>
              <a:ext uri="{FF2B5EF4-FFF2-40B4-BE49-F238E27FC236}">
                <a16:creationId xmlns:a16="http://schemas.microsoft.com/office/drawing/2014/main" id="{CAF80904-AB67-684E-89EE-BAC5A7F26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8650" y="4300539"/>
            <a:ext cx="539750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73" name="Rectangle 38">
            <a:extLst>
              <a:ext uri="{FF2B5EF4-FFF2-40B4-BE49-F238E27FC236}">
                <a16:creationId xmlns:a16="http://schemas.microsoft.com/office/drawing/2014/main" id="{4B2DC3FE-171E-8B4F-B1FB-4DAFC979FA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3988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74" name="Rectangle 39">
            <a:extLst>
              <a:ext uri="{FF2B5EF4-FFF2-40B4-BE49-F238E27FC236}">
                <a16:creationId xmlns:a16="http://schemas.microsoft.com/office/drawing/2014/main" id="{E527AB8E-867E-4343-9EE4-3B88391D0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1463" y="3946525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75" name="Rectangle 40">
            <a:extLst>
              <a:ext uri="{FF2B5EF4-FFF2-40B4-BE49-F238E27FC236}">
                <a16:creationId xmlns:a16="http://schemas.microsoft.com/office/drawing/2014/main" id="{2184BE61-BAFF-9242-85AD-5B779EB879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3538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1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76" name="Rectangle 41">
            <a:extLst>
              <a:ext uri="{FF2B5EF4-FFF2-40B4-BE49-F238E27FC236}">
                <a16:creationId xmlns:a16="http://schemas.microsoft.com/office/drawing/2014/main" id="{5D8ED68C-AE19-D04D-BDA3-7D7D1C501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7563" y="3946525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77" name="Freeform 42">
            <a:extLst>
              <a:ext uri="{FF2B5EF4-FFF2-40B4-BE49-F238E27FC236}">
                <a16:creationId xmlns:a16="http://schemas.microsoft.com/office/drawing/2014/main" id="{841ED1CF-C814-EB4F-9886-F9A99985492D}"/>
              </a:ext>
            </a:extLst>
          </p:cNvPr>
          <p:cNvSpPr>
            <a:spLocks/>
          </p:cNvSpPr>
          <p:nvPr/>
        </p:nvSpPr>
        <p:spPr bwMode="auto">
          <a:xfrm>
            <a:off x="4235450" y="4986339"/>
            <a:ext cx="1639888" cy="136525"/>
          </a:xfrm>
          <a:custGeom>
            <a:avLst/>
            <a:gdLst>
              <a:gd name="T0" fmla="*/ 0 w 1701"/>
              <a:gd name="T1" fmla="*/ 0 h 142"/>
              <a:gd name="T2" fmla="*/ 2147483646 w 1701"/>
              <a:gd name="T3" fmla="*/ 2147483646 h 142"/>
              <a:gd name="T4" fmla="*/ 2147483646 w 1701"/>
              <a:gd name="T5" fmla="*/ 2147483646 h 142"/>
              <a:gd name="T6" fmla="*/ 2147483646 w 1701"/>
              <a:gd name="T7" fmla="*/ 2147483646 h 142"/>
              <a:gd name="T8" fmla="*/ 2147483646 w 1701"/>
              <a:gd name="T9" fmla="*/ 2147483646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01"/>
              <a:gd name="T16" fmla="*/ 0 h 142"/>
              <a:gd name="T17" fmla="*/ 1701 w 1701"/>
              <a:gd name="T18" fmla="*/ 142 h 1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01" h="142">
                <a:moveTo>
                  <a:pt x="0" y="0"/>
                </a:moveTo>
                <a:cubicBezTo>
                  <a:pt x="36" y="71"/>
                  <a:pt x="36" y="71"/>
                  <a:pt x="53" y="71"/>
                </a:cubicBezTo>
                <a:cubicBezTo>
                  <a:pt x="71" y="71"/>
                  <a:pt x="71" y="71"/>
                  <a:pt x="851" y="71"/>
                </a:cubicBezTo>
                <a:cubicBezTo>
                  <a:pt x="1630" y="71"/>
                  <a:pt x="1630" y="71"/>
                  <a:pt x="1648" y="71"/>
                </a:cubicBezTo>
                <a:cubicBezTo>
                  <a:pt x="1666" y="71"/>
                  <a:pt x="1666" y="71"/>
                  <a:pt x="1701" y="142"/>
                </a:cubicBez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78" name="Rectangle 43">
            <a:extLst>
              <a:ext uri="{FF2B5EF4-FFF2-40B4-BE49-F238E27FC236}">
                <a16:creationId xmlns:a16="http://schemas.microsoft.com/office/drawing/2014/main" id="{0D71A5A7-3117-8B4F-A957-C4A437753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1225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0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79" name="Freeform 44">
            <a:extLst>
              <a:ext uri="{FF2B5EF4-FFF2-40B4-BE49-F238E27FC236}">
                <a16:creationId xmlns:a16="http://schemas.microsoft.com/office/drawing/2014/main" id="{157FD919-ABB8-EA4A-A96E-2B4582BAAE12}"/>
              </a:ext>
            </a:extLst>
          </p:cNvPr>
          <p:cNvSpPr>
            <a:spLocks/>
          </p:cNvSpPr>
          <p:nvPr/>
        </p:nvSpPr>
        <p:spPr bwMode="auto">
          <a:xfrm>
            <a:off x="3930650" y="5016500"/>
            <a:ext cx="57150" cy="115888"/>
          </a:xfrm>
          <a:custGeom>
            <a:avLst/>
            <a:gdLst>
              <a:gd name="T0" fmla="*/ 2147483646 w 36"/>
              <a:gd name="T1" fmla="*/ 2147483646 h 73"/>
              <a:gd name="T2" fmla="*/ 2147483646 w 36"/>
              <a:gd name="T3" fmla="*/ 0 h 73"/>
              <a:gd name="T4" fmla="*/ 0 w 36"/>
              <a:gd name="T5" fmla="*/ 2147483646 h 73"/>
              <a:gd name="T6" fmla="*/ 2147483646 w 36"/>
              <a:gd name="T7" fmla="*/ 2147483646 h 73"/>
              <a:gd name="T8" fmla="*/ 2147483646 w 36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6"/>
              <a:gd name="T16" fmla="*/ 0 h 73"/>
              <a:gd name="T17" fmla="*/ 36 w 36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6" h="73">
                <a:moveTo>
                  <a:pt x="36" y="73"/>
                </a:moveTo>
                <a:lnTo>
                  <a:pt x="24" y="0"/>
                </a:lnTo>
                <a:lnTo>
                  <a:pt x="0" y="73"/>
                </a:lnTo>
                <a:lnTo>
                  <a:pt x="24" y="73"/>
                </a:lnTo>
                <a:lnTo>
                  <a:pt x="36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80" name="Freeform 45">
            <a:extLst>
              <a:ext uri="{FF2B5EF4-FFF2-40B4-BE49-F238E27FC236}">
                <a16:creationId xmlns:a16="http://schemas.microsoft.com/office/drawing/2014/main" id="{F043AEE5-6C1F-1848-A167-D996BEA7B2B0}"/>
              </a:ext>
            </a:extLst>
          </p:cNvPr>
          <p:cNvSpPr>
            <a:spLocks/>
          </p:cNvSpPr>
          <p:nvPr/>
        </p:nvSpPr>
        <p:spPr bwMode="auto">
          <a:xfrm>
            <a:off x="3544888" y="5132389"/>
            <a:ext cx="423862" cy="269875"/>
          </a:xfrm>
          <a:custGeom>
            <a:avLst/>
            <a:gdLst>
              <a:gd name="T0" fmla="*/ 0 w 267"/>
              <a:gd name="T1" fmla="*/ 2147483646 h 170"/>
              <a:gd name="T2" fmla="*/ 2147483646 w 267"/>
              <a:gd name="T3" fmla="*/ 2147483646 h 170"/>
              <a:gd name="T4" fmla="*/ 2147483646 w 267"/>
              <a:gd name="T5" fmla="*/ 0 h 170"/>
              <a:gd name="T6" fmla="*/ 0 60000 65536"/>
              <a:gd name="T7" fmla="*/ 0 60000 65536"/>
              <a:gd name="T8" fmla="*/ 0 60000 65536"/>
              <a:gd name="T9" fmla="*/ 0 w 267"/>
              <a:gd name="T10" fmla="*/ 0 h 170"/>
              <a:gd name="T11" fmla="*/ 267 w 267"/>
              <a:gd name="T12" fmla="*/ 170 h 17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7" h="170">
                <a:moveTo>
                  <a:pt x="0" y="170"/>
                </a:moveTo>
                <a:lnTo>
                  <a:pt x="267" y="170"/>
                </a:lnTo>
                <a:lnTo>
                  <a:pt x="267" y="0"/>
                </a:ln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Rectangle 46">
            <a:extLst>
              <a:ext uri="{FF2B5EF4-FFF2-40B4-BE49-F238E27FC236}">
                <a16:creationId xmlns:a16="http://schemas.microsoft.com/office/drawing/2014/main" id="{1B4C48E3-7E39-8C41-AE86-11C32D7E6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1" y="5178425"/>
            <a:ext cx="77905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Magnitude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2" name="Rectangle 47">
            <a:extLst>
              <a:ext uri="{FF2B5EF4-FFF2-40B4-BE49-F238E27FC236}">
                <a16:creationId xmlns:a16="http://schemas.microsoft.com/office/drawing/2014/main" id="{795F9656-4BBC-7C40-971E-32AA75D47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2300" y="5295900"/>
            <a:ext cx="32861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Sign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3" name="Rectangle 48">
            <a:extLst>
              <a:ext uri="{FF2B5EF4-FFF2-40B4-BE49-F238E27FC236}">
                <a16:creationId xmlns:a16="http://schemas.microsoft.com/office/drawing/2014/main" id="{6A836768-6CA5-5D4E-BF49-156207C38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25" y="4300539"/>
            <a:ext cx="541338" cy="54133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87084" name="Rectangle 49">
            <a:extLst>
              <a:ext uri="{FF2B5EF4-FFF2-40B4-BE49-F238E27FC236}">
                <a16:creationId xmlns:a16="http://schemas.microsoft.com/office/drawing/2014/main" id="{4A9BC9D3-857A-7E44-A740-24532D3AA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2625" y="6156326"/>
            <a:ext cx="1682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Helvetica" pitchFamily="2" charset="0"/>
              </a:rPr>
              <a:t>(b) Signed number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5" name="Rectangle 50">
            <a:extLst>
              <a:ext uri="{FF2B5EF4-FFF2-40B4-BE49-F238E27FC236}">
                <a16:creationId xmlns:a16="http://schemas.microsoft.com/office/drawing/2014/main" id="{4FA0C81D-3F0E-2E42-AEE9-A9898BE1C5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413" y="3946525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i="1">
                <a:solidFill>
                  <a:srgbClr val="000000"/>
                </a:solidFill>
                <a:latin typeface="Times-Roman" pitchFamily="2" charset="0"/>
              </a:rPr>
              <a:t>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6" name="Rectangle 51">
            <a:extLst>
              <a:ext uri="{FF2B5EF4-FFF2-40B4-BE49-F238E27FC236}">
                <a16:creationId xmlns:a16="http://schemas.microsoft.com/office/drawing/2014/main" id="{A4A59499-70E1-7E43-B2AF-F8E56AC91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0075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i="1">
                <a:solidFill>
                  <a:srgbClr val="000000"/>
                </a:solidFill>
                <a:latin typeface="Times-Roman" pitchFamily="2" charset="0"/>
              </a:rPr>
              <a:t>n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7" name="Rectangle 52">
            <a:extLst>
              <a:ext uri="{FF2B5EF4-FFF2-40B4-BE49-F238E27FC236}">
                <a16:creationId xmlns:a16="http://schemas.microsoft.com/office/drawing/2014/main" id="{FC9B263B-288C-134C-B6EA-18170A83DE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3275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2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88" name="Freeform 53">
            <a:extLst>
              <a:ext uri="{FF2B5EF4-FFF2-40B4-BE49-F238E27FC236}">
                <a16:creationId xmlns:a16="http://schemas.microsoft.com/office/drawing/2014/main" id="{2FA1A9A5-6BD0-9F45-B3AC-1D2ABBB3F7F0}"/>
              </a:ext>
            </a:extLst>
          </p:cNvPr>
          <p:cNvSpPr>
            <a:spLocks/>
          </p:cNvSpPr>
          <p:nvPr/>
        </p:nvSpPr>
        <p:spPr bwMode="auto">
          <a:xfrm>
            <a:off x="5873751" y="4986339"/>
            <a:ext cx="1641475" cy="136525"/>
          </a:xfrm>
          <a:custGeom>
            <a:avLst/>
            <a:gdLst>
              <a:gd name="T0" fmla="*/ 2147483646 w 1701"/>
              <a:gd name="T1" fmla="*/ 0 h 142"/>
              <a:gd name="T2" fmla="*/ 2147483646 w 1701"/>
              <a:gd name="T3" fmla="*/ 2147483646 h 142"/>
              <a:gd name="T4" fmla="*/ 2147483646 w 1701"/>
              <a:gd name="T5" fmla="*/ 2147483646 h 142"/>
              <a:gd name="T6" fmla="*/ 2147483646 w 1701"/>
              <a:gd name="T7" fmla="*/ 2147483646 h 142"/>
              <a:gd name="T8" fmla="*/ 0 w 1701"/>
              <a:gd name="T9" fmla="*/ 2147483646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701"/>
              <a:gd name="T16" fmla="*/ 0 h 142"/>
              <a:gd name="T17" fmla="*/ 1701 w 1701"/>
              <a:gd name="T18" fmla="*/ 142 h 1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701" h="142">
                <a:moveTo>
                  <a:pt x="1701" y="0"/>
                </a:moveTo>
                <a:cubicBezTo>
                  <a:pt x="1665" y="71"/>
                  <a:pt x="1665" y="71"/>
                  <a:pt x="1648" y="71"/>
                </a:cubicBezTo>
                <a:cubicBezTo>
                  <a:pt x="1630" y="71"/>
                  <a:pt x="1630" y="71"/>
                  <a:pt x="850" y="71"/>
                </a:cubicBezTo>
                <a:cubicBezTo>
                  <a:pt x="71" y="71"/>
                  <a:pt x="71" y="71"/>
                  <a:pt x="53" y="71"/>
                </a:cubicBezTo>
                <a:cubicBezTo>
                  <a:pt x="35" y="71"/>
                  <a:pt x="35" y="71"/>
                  <a:pt x="0" y="142"/>
                </a:cubicBezTo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Rectangle 54">
            <a:extLst>
              <a:ext uri="{FF2B5EF4-FFF2-40B4-BE49-F238E27FC236}">
                <a16:creationId xmlns:a16="http://schemas.microsoft.com/office/drawing/2014/main" id="{4D1DB2F9-3E30-754D-ABEE-AD4AFB9B5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1675" y="4032251"/>
            <a:ext cx="6985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0" name="Rectangle 55">
            <a:extLst>
              <a:ext uri="{FF2B5EF4-FFF2-40B4-BE49-F238E27FC236}">
                <a16:creationId xmlns:a16="http://schemas.microsoft.com/office/drawing/2014/main" id="{ECD5AD77-FAA3-604E-B155-D12BAA7C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4" y="5513388"/>
            <a:ext cx="68448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0 denotes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1" name="Rectangle 56">
            <a:extLst>
              <a:ext uri="{FF2B5EF4-FFF2-40B4-BE49-F238E27FC236}">
                <a16:creationId xmlns:a16="http://schemas.microsoft.com/office/drawing/2014/main" id="{842029CC-0F71-624D-8156-6C1425239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6714" y="5702300"/>
            <a:ext cx="684483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1 denotes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2" name="Rectangle 57">
            <a:extLst>
              <a:ext uri="{FF2B5EF4-FFF2-40B4-BE49-F238E27FC236}">
                <a16:creationId xmlns:a16="http://schemas.microsoft.com/office/drawing/2014/main" id="{255F6EB2-9D51-C342-982F-3D50F86DA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5513388"/>
            <a:ext cx="100990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+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3" name="Freeform 58">
            <a:extLst>
              <a:ext uri="{FF2B5EF4-FFF2-40B4-BE49-F238E27FC236}">
                <a16:creationId xmlns:a16="http://schemas.microsoft.com/office/drawing/2014/main" id="{C1EAEC35-FD79-2B41-82F2-848D1A41B6FA}"/>
              </a:ext>
            </a:extLst>
          </p:cNvPr>
          <p:cNvSpPr>
            <a:spLocks/>
          </p:cNvSpPr>
          <p:nvPr/>
        </p:nvSpPr>
        <p:spPr bwMode="auto">
          <a:xfrm>
            <a:off x="4489450" y="5229225"/>
            <a:ext cx="39688" cy="115888"/>
          </a:xfrm>
          <a:custGeom>
            <a:avLst/>
            <a:gdLst>
              <a:gd name="T0" fmla="*/ 2147483646 w 25"/>
              <a:gd name="T1" fmla="*/ 2147483646 h 73"/>
              <a:gd name="T2" fmla="*/ 2147483646 w 25"/>
              <a:gd name="T3" fmla="*/ 0 h 73"/>
              <a:gd name="T4" fmla="*/ 0 w 25"/>
              <a:gd name="T5" fmla="*/ 2147483646 h 73"/>
              <a:gd name="T6" fmla="*/ 2147483646 w 25"/>
              <a:gd name="T7" fmla="*/ 2147483646 h 73"/>
              <a:gd name="T8" fmla="*/ 2147483646 w 25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"/>
              <a:gd name="T16" fmla="*/ 0 h 73"/>
              <a:gd name="T17" fmla="*/ 25 w 25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" h="73">
                <a:moveTo>
                  <a:pt x="25" y="73"/>
                </a:moveTo>
                <a:lnTo>
                  <a:pt x="13" y="0"/>
                </a:lnTo>
                <a:lnTo>
                  <a:pt x="0" y="73"/>
                </a:lnTo>
                <a:lnTo>
                  <a:pt x="13" y="73"/>
                </a:lnTo>
                <a:lnTo>
                  <a:pt x="25" y="73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094" name="Line 59">
            <a:extLst>
              <a:ext uri="{FF2B5EF4-FFF2-40B4-BE49-F238E27FC236}">
                <a16:creationId xmlns:a16="http://schemas.microsoft.com/office/drawing/2014/main" id="{53BF0B4A-6A1A-C847-B15F-EDBEC98579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0089" y="5345114"/>
            <a:ext cx="1587" cy="2508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Rectangle 60">
            <a:extLst>
              <a:ext uri="{FF2B5EF4-FFF2-40B4-BE49-F238E27FC236}">
                <a16:creationId xmlns:a16="http://schemas.microsoft.com/office/drawing/2014/main" id="{72C3E7F2-2FFD-EE4E-840E-6B27CE754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5694363"/>
            <a:ext cx="8976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–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6" name="Rectangle 61">
            <a:extLst>
              <a:ext uri="{FF2B5EF4-FFF2-40B4-BE49-F238E27FC236}">
                <a16:creationId xmlns:a16="http://schemas.microsoft.com/office/drawing/2014/main" id="{1278F5A1-750C-D243-A209-DC05C4CD4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4350" y="5694363"/>
            <a:ext cx="37991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MSB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87097" name="Title 1">
            <a:extLst>
              <a:ext uri="{FF2B5EF4-FFF2-40B4-BE49-F238E27FC236}">
                <a16:creationId xmlns:a16="http://schemas.microsoft.com/office/drawing/2014/main" id="{1A961421-DACF-9241-8841-4D3D0230713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Formats for representation of integers</a:t>
            </a:r>
          </a:p>
        </p:txBody>
      </p:sp>
      <p:sp>
        <p:nvSpPr>
          <p:cNvPr id="87098" name="TextBox 125">
            <a:extLst>
              <a:ext uri="{FF2B5EF4-FFF2-40B4-BE49-F238E27FC236}">
                <a16:creationId xmlns:a16="http://schemas.microsoft.com/office/drawing/2014/main" id="{2E1B589B-A063-7B47-8C6A-47BDCF475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0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3.7 from the textbook ]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Unsigned Representation 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88066" name="Group 2">
            <a:extLst>
              <a:ext uri="{FF2B5EF4-FFF2-40B4-BE49-F238E27FC236}">
                <a16:creationId xmlns:a16="http://schemas.microsoft.com/office/drawing/2014/main" id="{7E68C715-A350-7540-B204-B74C293AE55C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429000"/>
            <a:ext cx="5486400" cy="685800"/>
            <a:chOff x="1676400" y="3581400"/>
            <a:chExt cx="5486400" cy="685800"/>
          </a:xfrm>
        </p:grpSpPr>
        <p:sp>
          <p:nvSpPr>
            <p:cNvPr id="88076" name="Rectangle 1">
              <a:extLst>
                <a:ext uri="{FF2B5EF4-FFF2-40B4-BE49-F238E27FC236}">
                  <a16:creationId xmlns:a16="http://schemas.microsoft.com/office/drawing/2014/main" id="{D38B5B1D-B65E-F44D-9A0F-54F013F34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8077" name="Rectangle 5">
              <a:extLst>
                <a:ext uri="{FF2B5EF4-FFF2-40B4-BE49-F238E27FC236}">
                  <a16:creationId xmlns:a16="http://schemas.microsoft.com/office/drawing/2014/main" id="{CD73CF33-7D1C-9F48-B230-BC590F6D5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8078" name="Rectangle 6">
              <a:extLst>
                <a:ext uri="{FF2B5EF4-FFF2-40B4-BE49-F238E27FC236}">
                  <a16:creationId xmlns:a16="http://schemas.microsoft.com/office/drawing/2014/main" id="{EF4970B5-5F2C-1340-80DC-D7A4377DA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8079" name="Rectangle 7">
              <a:extLst>
                <a:ext uri="{FF2B5EF4-FFF2-40B4-BE49-F238E27FC236}">
                  <a16:creationId xmlns:a16="http://schemas.microsoft.com/office/drawing/2014/main" id="{BA04B0D4-47A2-9C4F-94A2-444534609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8080" name="Rectangle 8">
              <a:extLst>
                <a:ext uri="{FF2B5EF4-FFF2-40B4-BE49-F238E27FC236}">
                  <a16:creationId xmlns:a16="http://schemas.microsoft.com/office/drawing/2014/main" id="{33A7C5A3-5BAD-F14F-89E8-66AE69ED2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8081" name="Rectangle 9">
              <a:extLst>
                <a:ext uri="{FF2B5EF4-FFF2-40B4-BE49-F238E27FC236}">
                  <a16:creationId xmlns:a16="http://schemas.microsoft.com/office/drawing/2014/main" id="{EF296AFB-5936-5640-A890-2846F02DA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8082" name="Rectangle 10">
              <a:extLst>
                <a:ext uri="{FF2B5EF4-FFF2-40B4-BE49-F238E27FC236}">
                  <a16:creationId xmlns:a16="http://schemas.microsoft.com/office/drawing/2014/main" id="{B76C29C1-F24D-0C49-A8DC-28AB9136C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8083" name="Rectangle 11">
              <a:extLst>
                <a:ext uri="{FF2B5EF4-FFF2-40B4-BE49-F238E27FC236}">
                  <a16:creationId xmlns:a16="http://schemas.microsoft.com/office/drawing/2014/main" id="{AA4F3905-E3EC-CF49-9A10-CB867B6CC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88067" name="TextBox 8">
            <a:extLst>
              <a:ext uri="{FF2B5EF4-FFF2-40B4-BE49-F238E27FC236}">
                <a16:creationId xmlns:a16="http://schemas.microsoft.com/office/drawing/2014/main" id="{E4F3E742-6E14-764F-A7EF-AA1D62B5B5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8068" name="TextBox 8">
            <a:extLst>
              <a:ext uri="{FF2B5EF4-FFF2-40B4-BE49-F238E27FC236}">
                <a16:creationId xmlns:a16="http://schemas.microsoft.com/office/drawing/2014/main" id="{7E5A63E9-789B-B344-8436-6B0C89711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8069" name="TextBox 8">
            <a:extLst>
              <a:ext uri="{FF2B5EF4-FFF2-40B4-BE49-F238E27FC236}">
                <a16:creationId xmlns:a16="http://schemas.microsoft.com/office/drawing/2014/main" id="{3FFF4DA2-CE59-3C43-9AD8-3E52761A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88070" name="TextBox 8">
            <a:extLst>
              <a:ext uri="{FF2B5EF4-FFF2-40B4-BE49-F238E27FC236}">
                <a16:creationId xmlns:a16="http://schemas.microsoft.com/office/drawing/2014/main" id="{B1069F1C-9E87-B844-97A0-8BCB6258A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88071" name="TextBox 8">
            <a:extLst>
              <a:ext uri="{FF2B5EF4-FFF2-40B4-BE49-F238E27FC236}">
                <a16:creationId xmlns:a16="http://schemas.microsoft.com/office/drawing/2014/main" id="{5507FF8A-113F-3E47-8642-5057696389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88072" name="TextBox 8">
            <a:extLst>
              <a:ext uri="{FF2B5EF4-FFF2-40B4-BE49-F238E27FC236}">
                <a16:creationId xmlns:a16="http://schemas.microsoft.com/office/drawing/2014/main" id="{C9C943A2-CF19-F24A-B995-619E0E85B4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88073" name="TextBox 8">
            <a:extLst>
              <a:ext uri="{FF2B5EF4-FFF2-40B4-BE49-F238E27FC236}">
                <a16:creationId xmlns:a16="http://schemas.microsoft.com/office/drawing/2014/main" id="{9153439C-25B1-8949-9A09-6BF3AD88D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88074" name="TextBox 8">
            <a:extLst>
              <a:ext uri="{FF2B5EF4-FFF2-40B4-BE49-F238E27FC236}">
                <a16:creationId xmlns:a16="http://schemas.microsoft.com/office/drawing/2014/main" id="{842D4BBB-04C9-CC49-B347-655BB0ACF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7</a:t>
            </a:r>
          </a:p>
        </p:txBody>
      </p:sp>
      <p:sp>
        <p:nvSpPr>
          <p:cNvPr id="88075" name="TextBox 19">
            <a:extLst>
              <a:ext uri="{FF2B5EF4-FFF2-40B4-BE49-F238E27FC236}">
                <a16:creationId xmlns:a16="http://schemas.microsoft.com/office/drawing/2014/main" id="{BEBA6D88-FED4-C34D-A49A-F1689C7D0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1" y="5299076"/>
            <a:ext cx="27670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represents + 44.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1" descr="Screen shot 2013-10-02 at 3.19.40 PM.png">
            <a:extLst>
              <a:ext uri="{FF2B5EF4-FFF2-40B4-BE49-F238E27FC236}">
                <a16:creationId xmlns:a16="http://schemas.microsoft.com/office/drawing/2014/main" id="{1BE08635-7E09-974D-8F62-741DFC79D8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09814"/>
            <a:ext cx="8110538" cy="2795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4" name="TextBox 125">
            <a:extLst>
              <a:ext uri="{FF2B5EF4-FFF2-40B4-BE49-F238E27FC236}">
                <a16:creationId xmlns:a16="http://schemas.microsoft.com/office/drawing/2014/main" id="{EBC83547-9A5D-A943-B4B8-1A63DCBEFD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3.1a from the textbook ]</a:t>
            </a:r>
          </a:p>
        </p:txBody>
      </p:sp>
      <p:sp>
        <p:nvSpPr>
          <p:cNvPr id="23555" name="Title 1">
            <a:extLst>
              <a:ext uri="{FF2B5EF4-FFF2-40B4-BE49-F238E27FC236}">
                <a16:creationId xmlns:a16="http://schemas.microsoft.com/office/drawing/2014/main" id="{C3C29777-7828-254D-88E8-C79B5796356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Addition of two 1-bit numbers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(there are four possible cases)</a:t>
            </a:r>
          </a:p>
        </p:txBody>
      </p:sp>
      <p:grpSp>
        <p:nvGrpSpPr>
          <p:cNvPr id="23556" name="Group 2">
            <a:extLst>
              <a:ext uri="{FF2B5EF4-FFF2-40B4-BE49-F238E27FC236}">
                <a16:creationId xmlns:a16="http://schemas.microsoft.com/office/drawing/2014/main" id="{D75FD453-23BE-5048-B9DE-7851B90E7B82}"/>
              </a:ext>
            </a:extLst>
          </p:cNvPr>
          <p:cNvGrpSpPr>
            <a:grpSpLocks/>
          </p:cNvGrpSpPr>
          <p:nvPr/>
        </p:nvGrpSpPr>
        <p:grpSpPr bwMode="auto">
          <a:xfrm>
            <a:off x="5100639" y="3960813"/>
            <a:ext cx="657225" cy="622300"/>
            <a:chOff x="4186539" y="3961109"/>
            <a:chExt cx="656591" cy="622444"/>
          </a:xfrm>
        </p:grpSpPr>
        <p:sp>
          <p:nvSpPr>
            <p:cNvPr id="23566" name="Right Brace 1">
              <a:extLst>
                <a:ext uri="{FF2B5EF4-FFF2-40B4-BE49-F238E27FC236}">
                  <a16:creationId xmlns:a16="http://schemas.microsoft.com/office/drawing/2014/main" id="{006D7971-D238-A148-9A96-C3B0BD1FC07B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415837" y="3731811"/>
              <a:ext cx="197995" cy="656591"/>
            </a:xfrm>
            <a:prstGeom prst="rightBrace">
              <a:avLst>
                <a:gd name="adj1" fmla="val 33791"/>
                <a:gd name="adj2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23567" name="TextBox 1">
              <a:extLst>
                <a:ext uri="{FF2B5EF4-FFF2-40B4-BE49-F238E27FC236}">
                  <a16:creationId xmlns:a16="http://schemas.microsoft.com/office/drawing/2014/main" id="{2A356813-90B0-4D42-986F-081CB50BF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7706" y="4121888"/>
              <a:ext cx="54373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0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23557" name="Group 7">
            <a:extLst>
              <a:ext uri="{FF2B5EF4-FFF2-40B4-BE49-F238E27FC236}">
                <a16:creationId xmlns:a16="http://schemas.microsoft.com/office/drawing/2014/main" id="{1D9A3484-FED8-6843-80DB-0D1D47CDC7A8}"/>
              </a:ext>
            </a:extLst>
          </p:cNvPr>
          <p:cNvGrpSpPr>
            <a:grpSpLocks/>
          </p:cNvGrpSpPr>
          <p:nvPr/>
        </p:nvGrpSpPr>
        <p:grpSpPr bwMode="auto">
          <a:xfrm>
            <a:off x="6248401" y="3960813"/>
            <a:ext cx="657225" cy="622300"/>
            <a:chOff x="4186539" y="3961109"/>
            <a:chExt cx="656591" cy="622444"/>
          </a:xfrm>
        </p:grpSpPr>
        <p:sp>
          <p:nvSpPr>
            <p:cNvPr id="23564" name="Right Brace 1">
              <a:extLst>
                <a:ext uri="{FF2B5EF4-FFF2-40B4-BE49-F238E27FC236}">
                  <a16:creationId xmlns:a16="http://schemas.microsoft.com/office/drawing/2014/main" id="{E8DB9280-B5EA-8844-8924-E7E898257D0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415837" y="3731811"/>
              <a:ext cx="197995" cy="656591"/>
            </a:xfrm>
            <a:prstGeom prst="rightBrace">
              <a:avLst>
                <a:gd name="adj1" fmla="val 33791"/>
                <a:gd name="adj2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23565" name="TextBox 9">
              <a:extLst>
                <a:ext uri="{FF2B5EF4-FFF2-40B4-BE49-F238E27FC236}">
                  <a16:creationId xmlns:a16="http://schemas.microsoft.com/office/drawing/2014/main" id="{CF6F2EA7-E883-6748-8B2B-18296573F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7706" y="4121888"/>
              <a:ext cx="5324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23558" name="Group 10">
            <a:extLst>
              <a:ext uri="{FF2B5EF4-FFF2-40B4-BE49-F238E27FC236}">
                <a16:creationId xmlns:a16="http://schemas.microsoft.com/office/drawing/2014/main" id="{62B26CA6-4349-C74D-B55C-B2BDFF8EE9E8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3960813"/>
            <a:ext cx="655637" cy="622300"/>
            <a:chOff x="4186539" y="3961109"/>
            <a:chExt cx="656591" cy="622444"/>
          </a:xfrm>
        </p:grpSpPr>
        <p:sp>
          <p:nvSpPr>
            <p:cNvPr id="23562" name="Right Brace 1">
              <a:extLst>
                <a:ext uri="{FF2B5EF4-FFF2-40B4-BE49-F238E27FC236}">
                  <a16:creationId xmlns:a16="http://schemas.microsoft.com/office/drawing/2014/main" id="{677154C4-6AD1-E444-97A6-97749A6796A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415837" y="3731811"/>
              <a:ext cx="197995" cy="656591"/>
            </a:xfrm>
            <a:prstGeom prst="rightBrace">
              <a:avLst>
                <a:gd name="adj1" fmla="val 33791"/>
                <a:gd name="adj2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23563" name="TextBox 12">
              <a:extLst>
                <a:ext uri="{FF2B5EF4-FFF2-40B4-BE49-F238E27FC236}">
                  <a16:creationId xmlns:a16="http://schemas.microsoft.com/office/drawing/2014/main" id="{99E7A0C6-B996-7E48-BDB6-5448AD899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7706" y="4121888"/>
              <a:ext cx="53245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1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  <p:grpSp>
        <p:nvGrpSpPr>
          <p:cNvPr id="23559" name="Group 13">
            <a:extLst>
              <a:ext uri="{FF2B5EF4-FFF2-40B4-BE49-F238E27FC236}">
                <a16:creationId xmlns:a16="http://schemas.microsoft.com/office/drawing/2014/main" id="{4B0F724D-195C-6547-9E76-D1660C385FC7}"/>
              </a:ext>
            </a:extLst>
          </p:cNvPr>
          <p:cNvGrpSpPr>
            <a:grpSpLocks/>
          </p:cNvGrpSpPr>
          <p:nvPr/>
        </p:nvGrpSpPr>
        <p:grpSpPr bwMode="auto">
          <a:xfrm>
            <a:off x="8623301" y="3960813"/>
            <a:ext cx="657225" cy="622300"/>
            <a:chOff x="4186539" y="3961109"/>
            <a:chExt cx="656591" cy="622444"/>
          </a:xfrm>
        </p:grpSpPr>
        <p:sp>
          <p:nvSpPr>
            <p:cNvPr id="23560" name="Right Brace 1">
              <a:extLst>
                <a:ext uri="{FF2B5EF4-FFF2-40B4-BE49-F238E27FC236}">
                  <a16:creationId xmlns:a16="http://schemas.microsoft.com/office/drawing/2014/main" id="{E564B145-7AF9-5843-8ABC-1BA38DEC15C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4415837" y="3731811"/>
              <a:ext cx="197995" cy="656591"/>
            </a:xfrm>
            <a:prstGeom prst="rightBrace">
              <a:avLst>
                <a:gd name="adj1" fmla="val 33791"/>
                <a:gd name="adj2" fmla="val 50000"/>
              </a:avLst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23561" name="TextBox 15">
              <a:extLst>
                <a:ext uri="{FF2B5EF4-FFF2-40B4-BE49-F238E27FC236}">
                  <a16:creationId xmlns:a16="http://schemas.microsoft.com/office/drawing/2014/main" id="{D90894A3-7ECB-7E4C-B238-B99ACDC9E8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7706" y="4121888"/>
              <a:ext cx="54373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2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10</a:t>
              </a:r>
            </a:p>
          </p:txBody>
        </p:sp>
      </p:grp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Unsigned Representation 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89090" name="Group 2">
            <a:extLst>
              <a:ext uri="{FF2B5EF4-FFF2-40B4-BE49-F238E27FC236}">
                <a16:creationId xmlns:a16="http://schemas.microsoft.com/office/drawing/2014/main" id="{F05012C5-E82B-FE4F-AD82-6B621109BFEA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429000"/>
            <a:ext cx="5486400" cy="685800"/>
            <a:chOff x="1676400" y="3581400"/>
            <a:chExt cx="5486400" cy="685800"/>
          </a:xfrm>
        </p:grpSpPr>
        <p:sp>
          <p:nvSpPr>
            <p:cNvPr id="89100" name="Rectangle 1">
              <a:extLst>
                <a:ext uri="{FF2B5EF4-FFF2-40B4-BE49-F238E27FC236}">
                  <a16:creationId xmlns:a16="http://schemas.microsoft.com/office/drawing/2014/main" id="{0DA732C4-4743-DE41-AD02-681B2BC71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9101" name="Rectangle 5">
              <a:extLst>
                <a:ext uri="{FF2B5EF4-FFF2-40B4-BE49-F238E27FC236}">
                  <a16:creationId xmlns:a16="http://schemas.microsoft.com/office/drawing/2014/main" id="{A9FA516B-A335-7445-B37F-BC93991D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9102" name="Rectangle 6">
              <a:extLst>
                <a:ext uri="{FF2B5EF4-FFF2-40B4-BE49-F238E27FC236}">
                  <a16:creationId xmlns:a16="http://schemas.microsoft.com/office/drawing/2014/main" id="{26296078-89CB-994F-8308-EDACE0BF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9103" name="Rectangle 7">
              <a:extLst>
                <a:ext uri="{FF2B5EF4-FFF2-40B4-BE49-F238E27FC236}">
                  <a16:creationId xmlns:a16="http://schemas.microsoft.com/office/drawing/2014/main" id="{F5B432C9-D01E-324E-A5B7-F1F09E627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9104" name="Rectangle 8">
              <a:extLst>
                <a:ext uri="{FF2B5EF4-FFF2-40B4-BE49-F238E27FC236}">
                  <a16:creationId xmlns:a16="http://schemas.microsoft.com/office/drawing/2014/main" id="{74CC140E-24D7-C449-B5AF-1731E126B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9105" name="Rectangle 9">
              <a:extLst>
                <a:ext uri="{FF2B5EF4-FFF2-40B4-BE49-F238E27FC236}">
                  <a16:creationId xmlns:a16="http://schemas.microsoft.com/office/drawing/2014/main" id="{8D3BE81F-D1A5-E142-9F73-6512994F1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89106" name="Rectangle 10">
              <a:extLst>
                <a:ext uri="{FF2B5EF4-FFF2-40B4-BE49-F238E27FC236}">
                  <a16:creationId xmlns:a16="http://schemas.microsoft.com/office/drawing/2014/main" id="{6F2C4AAA-5D76-4A4F-9350-E7AAF5980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89107" name="Rectangle 11">
              <a:extLst>
                <a:ext uri="{FF2B5EF4-FFF2-40B4-BE49-F238E27FC236}">
                  <a16:creationId xmlns:a16="http://schemas.microsoft.com/office/drawing/2014/main" id="{2012781C-354D-C04A-B6B7-05CF971DF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89091" name="TextBox 8">
            <a:extLst>
              <a:ext uri="{FF2B5EF4-FFF2-40B4-BE49-F238E27FC236}">
                <a16:creationId xmlns:a16="http://schemas.microsoft.com/office/drawing/2014/main" id="{22F111CD-1925-164F-9167-5A431F82D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89092" name="TextBox 8">
            <a:extLst>
              <a:ext uri="{FF2B5EF4-FFF2-40B4-BE49-F238E27FC236}">
                <a16:creationId xmlns:a16="http://schemas.microsoft.com/office/drawing/2014/main" id="{6E445910-62DB-EE44-AFBB-60F19B39A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89093" name="TextBox 8">
            <a:extLst>
              <a:ext uri="{FF2B5EF4-FFF2-40B4-BE49-F238E27FC236}">
                <a16:creationId xmlns:a16="http://schemas.microsoft.com/office/drawing/2014/main" id="{3AC8E3FF-F901-6C4B-BF2D-2ED670154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89094" name="TextBox 8">
            <a:extLst>
              <a:ext uri="{FF2B5EF4-FFF2-40B4-BE49-F238E27FC236}">
                <a16:creationId xmlns:a16="http://schemas.microsoft.com/office/drawing/2014/main" id="{D2CFD20E-8246-EE4E-8381-A814D83BD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89095" name="TextBox 8">
            <a:extLst>
              <a:ext uri="{FF2B5EF4-FFF2-40B4-BE49-F238E27FC236}">
                <a16:creationId xmlns:a16="http://schemas.microsoft.com/office/drawing/2014/main" id="{D24FC99B-AB93-7248-82D2-7E8808C6E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89096" name="TextBox 8">
            <a:extLst>
              <a:ext uri="{FF2B5EF4-FFF2-40B4-BE49-F238E27FC236}">
                <a16:creationId xmlns:a16="http://schemas.microsoft.com/office/drawing/2014/main" id="{E11487A7-AD4A-C043-B95F-2C2CC703AF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89097" name="TextBox 8">
            <a:extLst>
              <a:ext uri="{FF2B5EF4-FFF2-40B4-BE49-F238E27FC236}">
                <a16:creationId xmlns:a16="http://schemas.microsoft.com/office/drawing/2014/main" id="{E451FE01-F47E-F243-B00D-818E01239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89098" name="TextBox 8">
            <a:extLst>
              <a:ext uri="{FF2B5EF4-FFF2-40B4-BE49-F238E27FC236}">
                <a16:creationId xmlns:a16="http://schemas.microsoft.com/office/drawing/2014/main" id="{39CDE671-2D54-A747-A3F1-2857FA1B9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7</a:t>
            </a:r>
          </a:p>
        </p:txBody>
      </p:sp>
      <p:sp>
        <p:nvSpPr>
          <p:cNvPr id="89099" name="TextBox 19">
            <a:extLst>
              <a:ext uri="{FF2B5EF4-FFF2-40B4-BE49-F238E27FC236}">
                <a16:creationId xmlns:a16="http://schemas.microsoft.com/office/drawing/2014/main" id="{BFE533B3-A4AD-C144-966B-B6895E109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5299076"/>
            <a:ext cx="29210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represents + 172.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AEE0E98A-86A6-754C-982D-50D6DD2701B6}"/>
              </a:ext>
            </a:extLst>
          </p:cNvPr>
          <p:cNvSpPr txBox="1">
            <a:spLocks/>
          </p:cNvSpPr>
          <p:nvPr/>
        </p:nvSpPr>
        <p:spPr bwMode="auto">
          <a:xfrm>
            <a:off x="903288" y="152400"/>
            <a:ext cx="914400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chemeClr val="tx2"/>
                </a:solidFill>
              </a:rPr>
              <a:t>Three Different Methods to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chemeClr val="tx2"/>
                </a:solidFill>
              </a:rPr>
              <a:t>Represent Negative Integer Numbers</a:t>
            </a:r>
            <a:endParaRPr lang="en-US" altLang="en-US" sz="3200" dirty="0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7C77ED-A043-4140-8EB9-2C82915613E1}"/>
              </a:ext>
            </a:extLst>
          </p:cNvPr>
          <p:cNvSpPr txBox="1">
            <a:spLocks noChangeArrowheads="1"/>
          </p:cNvSpPr>
          <p:nvPr/>
        </p:nvSpPr>
        <p:spPr>
          <a:xfrm>
            <a:off x="1524000" y="1219200"/>
            <a:ext cx="8305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Sign and magnitude</a:t>
            </a:r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1’s complement</a:t>
            </a:r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2’s complement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CCAACA30-3CC1-2447-8E7A-500961C8C6F2}"/>
              </a:ext>
            </a:extLst>
          </p:cNvPr>
          <p:cNvSpPr txBox="1">
            <a:spLocks/>
          </p:cNvSpPr>
          <p:nvPr/>
        </p:nvSpPr>
        <p:spPr bwMode="auto">
          <a:xfrm>
            <a:off x="903288" y="152400"/>
            <a:ext cx="9144001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chemeClr val="tx2"/>
                </a:solidFill>
              </a:rPr>
              <a:t>Three Different Methods to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chemeClr val="tx2"/>
                </a:solidFill>
              </a:rPr>
              <a:t>Represent Negative Integer Numbers</a:t>
            </a:r>
            <a:endParaRPr lang="en-US" altLang="en-US" sz="3200" dirty="0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7C77ED-A043-4140-8EB9-2C82915613E1}"/>
              </a:ext>
            </a:extLst>
          </p:cNvPr>
          <p:cNvSpPr txBox="1">
            <a:spLocks noChangeArrowheads="1"/>
          </p:cNvSpPr>
          <p:nvPr/>
        </p:nvSpPr>
        <p:spPr>
          <a:xfrm>
            <a:off x="1524000" y="1219200"/>
            <a:ext cx="8305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ＭＳ Ｐゴシック" panose="020B0600070205080204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Sign and magnitude</a:t>
            </a:r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1’s complement</a:t>
            </a:r>
          </a:p>
          <a:p>
            <a:pPr eaLnBrk="1" hangingPunct="1">
              <a:defRPr/>
            </a:pPr>
            <a:endParaRPr lang="en-US" altLang="en-US" kern="0" dirty="0"/>
          </a:p>
          <a:p>
            <a:pPr eaLnBrk="1" hangingPunct="1">
              <a:defRPr/>
            </a:pPr>
            <a:r>
              <a:rPr lang="en-US" altLang="en-US" kern="0" dirty="0"/>
              <a:t>2’s complement</a:t>
            </a:r>
          </a:p>
        </p:txBody>
      </p:sp>
      <p:sp>
        <p:nvSpPr>
          <p:cNvPr id="91139" name="Rectangle 1">
            <a:extLst>
              <a:ext uri="{FF2B5EF4-FFF2-40B4-BE49-F238E27FC236}">
                <a16:creationId xmlns:a16="http://schemas.microsoft.com/office/drawing/2014/main" id="{D74C8411-61CA-894F-AF52-66E60507B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2875" y="3776663"/>
            <a:ext cx="3373438" cy="628650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1140" name="TextBox 4">
            <a:extLst>
              <a:ext uri="{FF2B5EF4-FFF2-40B4-BE49-F238E27FC236}">
                <a16:creationId xmlns:a16="http://schemas.microsoft.com/office/drawing/2014/main" id="{0D195314-045B-9240-A02D-45D4173443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3671888"/>
            <a:ext cx="32512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only this method is used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modern computers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11">
            <a:extLst>
              <a:ext uri="{FF2B5EF4-FFF2-40B4-BE49-F238E27FC236}">
                <a16:creationId xmlns:a16="http://schemas.microsoft.com/office/drawing/2014/main" id="{4A590060-A9B0-7249-9F75-6B03AE26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2" name="TextBox 125">
            <a:extLst>
              <a:ext uri="{FF2B5EF4-FFF2-40B4-BE49-F238E27FC236}">
                <a16:creationId xmlns:a16="http://schemas.microsoft.com/office/drawing/2014/main" id="{92468DE6-1636-EF48-842D-5AC242E6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6473826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Table 3.2 from the textbook ]</a:t>
            </a:r>
          </a:p>
        </p:txBody>
      </p:sp>
      <p:sp>
        <p:nvSpPr>
          <p:cNvPr id="92163" name="Title 1">
            <a:extLst>
              <a:ext uri="{FF2B5EF4-FFF2-40B4-BE49-F238E27FC236}">
                <a16:creationId xmlns:a16="http://schemas.microsoft.com/office/drawing/2014/main" id="{C96A1015-2D76-2548-B890-77D73E7F387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5" name="Picture 11">
            <a:extLst>
              <a:ext uri="{FF2B5EF4-FFF2-40B4-BE49-F238E27FC236}">
                <a16:creationId xmlns:a16="http://schemas.microsoft.com/office/drawing/2014/main" id="{AC60D25D-FCD1-2A40-B049-B195B6B9DF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6" name="Title 1">
            <a:extLst>
              <a:ext uri="{FF2B5EF4-FFF2-40B4-BE49-F238E27FC236}">
                <a16:creationId xmlns:a16="http://schemas.microsoft.com/office/drawing/2014/main" id="{6C96BF3D-1DEA-E344-9C2F-1526B7FA808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  <p:sp>
        <p:nvSpPr>
          <p:cNvPr id="93187" name="Rectangle 1">
            <a:extLst>
              <a:ext uri="{FF2B5EF4-FFF2-40B4-BE49-F238E27FC236}">
                <a16:creationId xmlns:a16="http://schemas.microsoft.com/office/drawing/2014/main" id="{E94E3D27-DA7D-1942-BE95-4412BF484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076" y="1889126"/>
            <a:ext cx="5408613" cy="2055813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3188" name="TextBox 5">
            <a:extLst>
              <a:ext uri="{FF2B5EF4-FFF2-40B4-BE49-F238E27FC236}">
                <a16:creationId xmlns:a16="http://schemas.microsoft.com/office/drawing/2014/main" id="{3344CD6A-32DA-304C-A089-DC0AC3D36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1889" y="6064250"/>
            <a:ext cx="65436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top half is the same in all three representations.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It corresponds to the positive integers.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11">
            <a:extLst>
              <a:ext uri="{FF2B5EF4-FFF2-40B4-BE49-F238E27FC236}">
                <a16:creationId xmlns:a16="http://schemas.microsoft.com/office/drawing/2014/main" id="{CB0AB644-0B93-8A4E-B191-C16935214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Title 1">
            <a:extLst>
              <a:ext uri="{FF2B5EF4-FFF2-40B4-BE49-F238E27FC236}">
                <a16:creationId xmlns:a16="http://schemas.microsoft.com/office/drawing/2014/main" id="{EB436B04-BADE-9D40-AD19-CC7995F23E1A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  <p:sp>
        <p:nvSpPr>
          <p:cNvPr id="94211" name="Rectangle 1">
            <a:extLst>
              <a:ext uri="{FF2B5EF4-FFF2-40B4-BE49-F238E27FC236}">
                <a16:creationId xmlns:a16="http://schemas.microsoft.com/office/drawing/2014/main" id="{E1B8B8D9-1A05-E14F-8B90-F1382F1CC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965575"/>
            <a:ext cx="184150" cy="2116138"/>
          </a:xfrm>
          <a:prstGeom prst="rect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4212" name="TextBox 5">
            <a:extLst>
              <a:ext uri="{FF2B5EF4-FFF2-40B4-BE49-F238E27FC236}">
                <a16:creationId xmlns:a16="http://schemas.microsoft.com/office/drawing/2014/main" id="{D7AA6378-83E4-3D45-80BB-BFFFA2868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5650" y="6064250"/>
            <a:ext cx="72961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all three representations the first bit represents the sign.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If that bit is 1, then the number is negative.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3" name="Picture 11">
            <a:extLst>
              <a:ext uri="{FF2B5EF4-FFF2-40B4-BE49-F238E27FC236}">
                <a16:creationId xmlns:a16="http://schemas.microsoft.com/office/drawing/2014/main" id="{0CAAEE13-89A7-5C4D-A725-9A2B82F407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4" name="Title 1">
            <a:extLst>
              <a:ext uri="{FF2B5EF4-FFF2-40B4-BE49-F238E27FC236}">
                <a16:creationId xmlns:a16="http://schemas.microsoft.com/office/drawing/2014/main" id="{041F5404-E4F6-2A42-BCA8-D4EC90881CB8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  <p:sp>
        <p:nvSpPr>
          <p:cNvPr id="95235" name="Rectangle 3">
            <a:extLst>
              <a:ext uri="{FF2B5EF4-FFF2-40B4-BE49-F238E27FC236}">
                <a16:creationId xmlns:a16="http://schemas.microsoft.com/office/drawing/2014/main" id="{815999B8-FF34-9B41-B4B4-02D4CCB91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1" y="3692525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5236" name="Rectangle 3">
            <a:extLst>
              <a:ext uri="{FF2B5EF4-FFF2-40B4-BE49-F238E27FC236}">
                <a16:creationId xmlns:a16="http://schemas.microsoft.com/office/drawing/2014/main" id="{14ADD331-F4CC-454E-9058-E9690EC54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5601" y="3976688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5237" name="TextBox 1">
            <a:extLst>
              <a:ext uri="{FF2B5EF4-FFF2-40B4-BE49-F238E27FC236}">
                <a16:creationId xmlns:a16="http://schemas.microsoft.com/office/drawing/2014/main" id="{2AB6B19E-92F2-8E4D-8F52-66881A1B30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8064" y="6305551"/>
            <a:ext cx="67135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Notice that in this representation there are two zeros!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11">
            <a:extLst>
              <a:ext uri="{FF2B5EF4-FFF2-40B4-BE49-F238E27FC236}">
                <a16:creationId xmlns:a16="http://schemas.microsoft.com/office/drawing/2014/main" id="{D4837497-C6F7-BC45-8A8F-47F29D2910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8" name="Title 1">
            <a:extLst>
              <a:ext uri="{FF2B5EF4-FFF2-40B4-BE49-F238E27FC236}">
                <a16:creationId xmlns:a16="http://schemas.microsoft.com/office/drawing/2014/main" id="{2559A089-B856-A841-80EF-A864AF01810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D94F24C2-7B8D-454D-8163-7FED5EC15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9438" y="3698875"/>
            <a:ext cx="468312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60" name="Rectangle 3">
            <a:extLst>
              <a:ext uri="{FF2B5EF4-FFF2-40B4-BE49-F238E27FC236}">
                <a16:creationId xmlns:a16="http://schemas.microsoft.com/office/drawing/2014/main" id="{74EA4DB7-E8C0-794A-BA48-28E7C672F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5789" y="5792788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6261" name="TextBox 8">
            <a:extLst>
              <a:ext uri="{FF2B5EF4-FFF2-40B4-BE49-F238E27FC236}">
                <a16:creationId xmlns:a16="http://schemas.microsoft.com/office/drawing/2014/main" id="{E23B16B9-F7CC-7A4B-ADA7-63660087B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4914" y="6305551"/>
            <a:ext cx="64404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There are two zeros in this representation as well!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11">
            <a:extLst>
              <a:ext uri="{FF2B5EF4-FFF2-40B4-BE49-F238E27FC236}">
                <a16:creationId xmlns:a16="http://schemas.microsoft.com/office/drawing/2014/main" id="{86F9E1CB-9566-E647-ADFF-377C03E48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5100" y="987425"/>
            <a:ext cx="5829300" cy="521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2" name="Title 1">
            <a:extLst>
              <a:ext uri="{FF2B5EF4-FFF2-40B4-BE49-F238E27FC236}">
                <a16:creationId xmlns:a16="http://schemas.microsoft.com/office/drawing/2014/main" id="{D37992AB-D463-FB4A-9F36-D974903B0279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chemeClr val="tx2"/>
                </a:solidFill>
              </a:rPr>
              <a:t>Interpretation of four-bit signed integers</a:t>
            </a:r>
            <a:endParaRPr lang="en-US" altLang="en-US" sz="3200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83DE29DA-5C0D-0D47-BC6E-3CAD53FA7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1401" y="3962400"/>
            <a:ext cx="466725" cy="260350"/>
          </a:xfrm>
          <a:prstGeom prst="rect">
            <a:avLst/>
          </a:prstGeom>
          <a:solidFill>
            <a:srgbClr val="FF0000">
              <a:alpha val="5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7284" name="TextBox 8">
            <a:extLst>
              <a:ext uri="{FF2B5EF4-FFF2-40B4-BE49-F238E27FC236}">
                <a16:creationId xmlns:a16="http://schemas.microsoft.com/office/drawing/2014/main" id="{DD26BDAC-5EC7-6F4C-8D9E-B79F2AF35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1" y="6305551"/>
            <a:ext cx="718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representation there is one more negative number.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A746FF6-9CAA-5941-8665-AE852AFD09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57400"/>
            <a:ext cx="9144000" cy="2133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Method #1:</a:t>
            </a:r>
            <a:br>
              <a:rPr lang="en-US" dirty="0">
                <a:ea typeface="+mj-ea"/>
                <a:cs typeface="+mj-cs"/>
              </a:rPr>
            </a:b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Sign and Magnitude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Representation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Box 125">
            <a:extLst>
              <a:ext uri="{FF2B5EF4-FFF2-40B4-BE49-F238E27FC236}">
                <a16:creationId xmlns:a16="http://schemas.microsoft.com/office/drawing/2014/main" id="{8F6225FE-B0A3-1744-A31B-259A025A63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9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3.1b from the textbook ]</a:t>
            </a:r>
          </a:p>
        </p:txBody>
      </p:sp>
      <p:sp>
        <p:nvSpPr>
          <p:cNvPr id="24578" name="Title 1">
            <a:extLst>
              <a:ext uri="{FF2B5EF4-FFF2-40B4-BE49-F238E27FC236}">
                <a16:creationId xmlns:a16="http://schemas.microsoft.com/office/drawing/2014/main" id="{B0A5BD91-DD7B-D740-AAC2-6A35B272BB5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Adding two bits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(the truth table)</a:t>
            </a:r>
          </a:p>
        </p:txBody>
      </p:sp>
      <p:grpSp>
        <p:nvGrpSpPr>
          <p:cNvPr id="24579" name="Group 2">
            <a:extLst>
              <a:ext uri="{FF2B5EF4-FFF2-40B4-BE49-F238E27FC236}">
                <a16:creationId xmlns:a16="http://schemas.microsoft.com/office/drawing/2014/main" id="{535EAC9C-1BBF-AF48-BBD6-CC82F6F8C862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743076"/>
            <a:ext cx="5181600" cy="3971925"/>
            <a:chOff x="2209800" y="1743075"/>
            <a:chExt cx="5181600" cy="3971925"/>
          </a:xfrm>
        </p:grpSpPr>
        <p:pic>
          <p:nvPicPr>
            <p:cNvPr id="24580" name="Picture 1" descr="Screen shot 2013-10-02 at 3.19.54 PM.png">
              <a:extLst>
                <a:ext uri="{FF2B5EF4-FFF2-40B4-BE49-F238E27FC236}">
                  <a16:creationId xmlns:a16="http://schemas.microsoft.com/office/drawing/2014/main" id="{CD85C50C-BBDD-7347-9A25-D30D63E496A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1743075"/>
              <a:ext cx="5181600" cy="397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581" name="TextBox 1">
              <a:extLst>
                <a:ext uri="{FF2B5EF4-FFF2-40B4-BE49-F238E27FC236}">
                  <a16:creationId xmlns:a16="http://schemas.microsoft.com/office/drawing/2014/main" id="{55DB604F-4601-1D41-AFD3-CDE5AB2413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72200" y="2493484"/>
              <a:ext cx="3241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s</a:t>
              </a:r>
              <a:endParaRPr lang="en-US" altLang="en-US" b="0" i="1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Sign and Magnitude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(using  the left-most bit as the sign)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99330" name="Group 2">
            <a:extLst>
              <a:ext uri="{FF2B5EF4-FFF2-40B4-BE49-F238E27FC236}">
                <a16:creationId xmlns:a16="http://schemas.microsoft.com/office/drawing/2014/main" id="{57FA7B5F-F90A-9C49-9E1E-E5E4A9CEC26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429000"/>
            <a:ext cx="5486400" cy="685800"/>
            <a:chOff x="1676400" y="3581400"/>
            <a:chExt cx="5486400" cy="685800"/>
          </a:xfrm>
        </p:grpSpPr>
        <p:sp>
          <p:nvSpPr>
            <p:cNvPr id="99340" name="Rectangle 1">
              <a:extLst>
                <a:ext uri="{FF2B5EF4-FFF2-40B4-BE49-F238E27FC236}">
                  <a16:creationId xmlns:a16="http://schemas.microsoft.com/office/drawing/2014/main" id="{B7D789A3-4E60-5549-A8E6-36F15594B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99341" name="Rectangle 5">
              <a:extLst>
                <a:ext uri="{FF2B5EF4-FFF2-40B4-BE49-F238E27FC236}">
                  <a16:creationId xmlns:a16="http://schemas.microsoft.com/office/drawing/2014/main" id="{7EA8A81F-9F00-8A4C-9F83-9CD2B6F48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99342" name="Rectangle 6">
              <a:extLst>
                <a:ext uri="{FF2B5EF4-FFF2-40B4-BE49-F238E27FC236}">
                  <a16:creationId xmlns:a16="http://schemas.microsoft.com/office/drawing/2014/main" id="{E7714142-303A-F34B-B353-40CB4C8A6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99343" name="Rectangle 7">
              <a:extLst>
                <a:ext uri="{FF2B5EF4-FFF2-40B4-BE49-F238E27FC236}">
                  <a16:creationId xmlns:a16="http://schemas.microsoft.com/office/drawing/2014/main" id="{22A40D9A-284B-EF4A-B8B6-70E2D4043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99344" name="Rectangle 8">
              <a:extLst>
                <a:ext uri="{FF2B5EF4-FFF2-40B4-BE49-F238E27FC236}">
                  <a16:creationId xmlns:a16="http://schemas.microsoft.com/office/drawing/2014/main" id="{215C79B1-A222-7F43-B5AD-66B8740A2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99345" name="Rectangle 9">
              <a:extLst>
                <a:ext uri="{FF2B5EF4-FFF2-40B4-BE49-F238E27FC236}">
                  <a16:creationId xmlns:a16="http://schemas.microsoft.com/office/drawing/2014/main" id="{786A7C5D-E1A9-874A-9B9B-6C4A0A0B4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99346" name="Rectangle 10">
              <a:extLst>
                <a:ext uri="{FF2B5EF4-FFF2-40B4-BE49-F238E27FC236}">
                  <a16:creationId xmlns:a16="http://schemas.microsoft.com/office/drawing/2014/main" id="{360EBD59-5C1F-964B-B810-7220DE5BF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99347" name="Rectangle 11">
              <a:extLst>
                <a:ext uri="{FF2B5EF4-FFF2-40B4-BE49-F238E27FC236}">
                  <a16:creationId xmlns:a16="http://schemas.microsoft.com/office/drawing/2014/main" id="{2603F6C0-591B-FA48-80EC-C727D0DA1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99331" name="TextBox 8">
            <a:extLst>
              <a:ext uri="{FF2B5EF4-FFF2-40B4-BE49-F238E27FC236}">
                <a16:creationId xmlns:a16="http://schemas.microsoft.com/office/drawing/2014/main" id="{81879372-94EA-A04A-99E8-88A662EBB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9332" name="TextBox 8">
            <a:extLst>
              <a:ext uri="{FF2B5EF4-FFF2-40B4-BE49-F238E27FC236}">
                <a16:creationId xmlns:a16="http://schemas.microsoft.com/office/drawing/2014/main" id="{434652B8-6A51-8543-A4C8-D31885CA3B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9333" name="TextBox 8">
            <a:extLst>
              <a:ext uri="{FF2B5EF4-FFF2-40B4-BE49-F238E27FC236}">
                <a16:creationId xmlns:a16="http://schemas.microsoft.com/office/drawing/2014/main" id="{383A0EC1-B31B-804C-A3BB-13AE16D1B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99334" name="TextBox 8">
            <a:extLst>
              <a:ext uri="{FF2B5EF4-FFF2-40B4-BE49-F238E27FC236}">
                <a16:creationId xmlns:a16="http://schemas.microsoft.com/office/drawing/2014/main" id="{62323DF4-835E-154A-B508-87EF3FBAAC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99335" name="TextBox 8">
            <a:extLst>
              <a:ext uri="{FF2B5EF4-FFF2-40B4-BE49-F238E27FC236}">
                <a16:creationId xmlns:a16="http://schemas.microsoft.com/office/drawing/2014/main" id="{8CE3EE8F-3F86-634B-824C-BF4921E8A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99336" name="TextBox 8">
            <a:extLst>
              <a:ext uri="{FF2B5EF4-FFF2-40B4-BE49-F238E27FC236}">
                <a16:creationId xmlns:a16="http://schemas.microsoft.com/office/drawing/2014/main" id="{CBB8567C-E728-1F45-A6C1-F5F8002304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99337" name="TextBox 8">
            <a:extLst>
              <a:ext uri="{FF2B5EF4-FFF2-40B4-BE49-F238E27FC236}">
                <a16:creationId xmlns:a16="http://schemas.microsoft.com/office/drawing/2014/main" id="{D63582FD-7ADB-F44C-9358-11907E7EB7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99338" name="TextBox 8">
            <a:extLst>
              <a:ext uri="{FF2B5EF4-FFF2-40B4-BE49-F238E27FC236}">
                <a16:creationId xmlns:a16="http://schemas.microsoft.com/office/drawing/2014/main" id="{0D64E593-B4D0-2749-80CA-1169F4C0C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9003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99339" name="TextBox 19">
            <a:extLst>
              <a:ext uri="{FF2B5EF4-FFF2-40B4-BE49-F238E27FC236}">
                <a16:creationId xmlns:a16="http://schemas.microsoft.com/office/drawing/2014/main" id="{85DA3A18-F260-7545-BA4D-766F0F337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1" y="5299076"/>
            <a:ext cx="27670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represents + 44.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2">
            <a:extLst>
              <a:ext uri="{FF2B5EF4-FFF2-40B4-BE49-F238E27FC236}">
                <a16:creationId xmlns:a16="http://schemas.microsoft.com/office/drawing/2014/main" id="{E46B7006-971F-5F46-AE92-A6A28316C859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429000"/>
            <a:ext cx="5486400" cy="685800"/>
            <a:chOff x="1676400" y="3581400"/>
            <a:chExt cx="5486400" cy="685800"/>
          </a:xfrm>
        </p:grpSpPr>
        <p:sp>
          <p:nvSpPr>
            <p:cNvPr id="100364" name="Rectangle 1">
              <a:extLst>
                <a:ext uri="{FF2B5EF4-FFF2-40B4-BE49-F238E27FC236}">
                  <a16:creationId xmlns:a16="http://schemas.microsoft.com/office/drawing/2014/main" id="{35D7273C-41C8-DC4A-917B-5F67ADFDC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65" name="Rectangle 5">
              <a:extLst>
                <a:ext uri="{FF2B5EF4-FFF2-40B4-BE49-F238E27FC236}">
                  <a16:creationId xmlns:a16="http://schemas.microsoft.com/office/drawing/2014/main" id="{2C407B79-49C6-E147-A067-2F603BDE6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0366" name="Rectangle 6">
              <a:extLst>
                <a:ext uri="{FF2B5EF4-FFF2-40B4-BE49-F238E27FC236}">
                  <a16:creationId xmlns:a16="http://schemas.microsoft.com/office/drawing/2014/main" id="{122F5173-BA98-E849-8B90-5C0BF3236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67" name="Rectangle 7">
              <a:extLst>
                <a:ext uri="{FF2B5EF4-FFF2-40B4-BE49-F238E27FC236}">
                  <a16:creationId xmlns:a16="http://schemas.microsoft.com/office/drawing/2014/main" id="{ABB4CEC0-5CF1-554E-8E3D-1DCAC81DD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0368" name="Rectangle 8">
              <a:extLst>
                <a:ext uri="{FF2B5EF4-FFF2-40B4-BE49-F238E27FC236}">
                  <a16:creationId xmlns:a16="http://schemas.microsoft.com/office/drawing/2014/main" id="{3423D8A0-2B20-8C40-8F15-0F8FB422F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69" name="Rectangle 9">
              <a:extLst>
                <a:ext uri="{FF2B5EF4-FFF2-40B4-BE49-F238E27FC236}">
                  <a16:creationId xmlns:a16="http://schemas.microsoft.com/office/drawing/2014/main" id="{8B038AF9-3674-B946-825A-21B013AF4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0370" name="Rectangle 10">
              <a:extLst>
                <a:ext uri="{FF2B5EF4-FFF2-40B4-BE49-F238E27FC236}">
                  <a16:creationId xmlns:a16="http://schemas.microsoft.com/office/drawing/2014/main" id="{CFFD2DA0-E42F-EF49-B550-1A3865567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0371" name="Rectangle 11">
              <a:extLst>
                <a:ext uri="{FF2B5EF4-FFF2-40B4-BE49-F238E27FC236}">
                  <a16:creationId xmlns:a16="http://schemas.microsoft.com/office/drawing/2014/main" id="{84ABC62A-85D0-A340-89CB-043CBE344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00354" name="TextBox 8">
            <a:extLst>
              <a:ext uri="{FF2B5EF4-FFF2-40B4-BE49-F238E27FC236}">
                <a16:creationId xmlns:a16="http://schemas.microsoft.com/office/drawing/2014/main" id="{D1604BE1-FDBD-C749-8D26-95F15426C4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0355" name="TextBox 8">
            <a:extLst>
              <a:ext uri="{FF2B5EF4-FFF2-40B4-BE49-F238E27FC236}">
                <a16:creationId xmlns:a16="http://schemas.microsoft.com/office/drawing/2014/main" id="{7C138F56-1E6B-2A4E-BF67-F6505B6E8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0356" name="TextBox 8">
            <a:extLst>
              <a:ext uri="{FF2B5EF4-FFF2-40B4-BE49-F238E27FC236}">
                <a16:creationId xmlns:a16="http://schemas.microsoft.com/office/drawing/2014/main" id="{FD17D73B-B805-D742-B36F-8A6B95C76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0357" name="TextBox 8">
            <a:extLst>
              <a:ext uri="{FF2B5EF4-FFF2-40B4-BE49-F238E27FC236}">
                <a16:creationId xmlns:a16="http://schemas.microsoft.com/office/drawing/2014/main" id="{D5FB53C0-080E-7844-A0E5-F91D8BF1C5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0358" name="TextBox 8">
            <a:extLst>
              <a:ext uri="{FF2B5EF4-FFF2-40B4-BE49-F238E27FC236}">
                <a16:creationId xmlns:a16="http://schemas.microsoft.com/office/drawing/2014/main" id="{D0F9C3B4-49F6-1848-B477-62254F896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0359" name="TextBox 8">
            <a:extLst>
              <a:ext uri="{FF2B5EF4-FFF2-40B4-BE49-F238E27FC236}">
                <a16:creationId xmlns:a16="http://schemas.microsoft.com/office/drawing/2014/main" id="{09F02664-91E9-E449-BC57-A1F21C5EE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0360" name="TextBox 8">
            <a:extLst>
              <a:ext uri="{FF2B5EF4-FFF2-40B4-BE49-F238E27FC236}">
                <a16:creationId xmlns:a16="http://schemas.microsoft.com/office/drawing/2014/main" id="{E2323B34-E63C-054B-9D54-70403B4A6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971801"/>
            <a:ext cx="441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0361" name="TextBox 8">
            <a:extLst>
              <a:ext uri="{FF2B5EF4-FFF2-40B4-BE49-F238E27FC236}">
                <a16:creationId xmlns:a16="http://schemas.microsoft.com/office/drawing/2014/main" id="{D204941F-04B6-2845-A5B1-155A76C03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900363"/>
            <a:ext cx="6969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0362" name="TextBox 1">
            <a:extLst>
              <a:ext uri="{FF2B5EF4-FFF2-40B4-BE49-F238E27FC236}">
                <a16:creationId xmlns:a16="http://schemas.microsoft.com/office/drawing/2014/main" id="{5CE1865E-6F5F-9641-81FA-9DF083B93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1" y="5299076"/>
            <a:ext cx="274796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This represents – 44.</a:t>
            </a:r>
          </a:p>
        </p:txBody>
      </p:sp>
      <p:sp>
        <p:nvSpPr>
          <p:cNvPr id="23" name="Rectangle 2">
            <a:extLst>
              <a:ext uri="{FF2B5EF4-FFF2-40B4-BE49-F238E27FC236}">
                <a16:creationId xmlns:a16="http://schemas.microsoft.com/office/drawing/2014/main" id="{363E7823-6499-5145-920A-CC4AE4949D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Sign and Magnitude Representation</a:t>
            </a:r>
            <a:br>
              <a:rPr lang="en-US" dirty="0">
                <a:ea typeface="MS PGothic" panose="020B0600070205080204" pitchFamily="34" charset="-128"/>
              </a:rPr>
            </a:br>
            <a:r>
              <a:rPr lang="en-US" sz="3200" dirty="0">
                <a:ea typeface="MS PGothic" panose="020B0600070205080204" pitchFamily="34" charset="-128"/>
              </a:rPr>
              <a:t>(using  the left-most bit as the sign)</a:t>
            </a: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D5310B85-7357-C044-A353-2DCD9D57A58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1282700"/>
          </a:xfrm>
        </p:spPr>
        <p:txBody>
          <a:bodyPr/>
          <a:lstStyle/>
          <a:p>
            <a:r>
              <a:rPr lang="en-US" altLang="en-US"/>
              <a:t>Circuit for negating a number stored in sign and magnitude representation</a:t>
            </a:r>
          </a:p>
        </p:txBody>
      </p:sp>
      <p:grpSp>
        <p:nvGrpSpPr>
          <p:cNvPr id="101378" name="Group 17">
            <a:extLst>
              <a:ext uri="{FF2B5EF4-FFF2-40B4-BE49-F238E27FC236}">
                <a16:creationId xmlns:a16="http://schemas.microsoft.com/office/drawing/2014/main" id="{8BD46502-9D6A-2B4B-9DDB-1C003AF5D198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992313"/>
            <a:ext cx="508000" cy="3594100"/>
            <a:chOff x="1615941" y="2115532"/>
            <a:chExt cx="508705" cy="3592935"/>
          </a:xfrm>
        </p:grpSpPr>
        <p:cxnSp>
          <p:nvCxnSpPr>
            <p:cNvPr id="101407" name="Straight Connector 12">
              <a:extLst>
                <a:ext uri="{FF2B5EF4-FFF2-40B4-BE49-F238E27FC236}">
                  <a16:creationId xmlns:a16="http://schemas.microsoft.com/office/drawing/2014/main" id="{28BB46F5-20A0-DA47-85B9-666710B68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408" name="Freeform 18">
              <a:extLst>
                <a:ext uri="{FF2B5EF4-FFF2-40B4-BE49-F238E27FC236}">
                  <a16:creationId xmlns:a16="http://schemas.microsoft.com/office/drawing/2014/main" id="{25FCDBE5-13F2-0F42-8D06-D95788D6AE3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09" name="Freeform 19">
              <a:extLst>
                <a:ext uri="{FF2B5EF4-FFF2-40B4-BE49-F238E27FC236}">
                  <a16:creationId xmlns:a16="http://schemas.microsoft.com/office/drawing/2014/main" id="{6247E7E8-AA89-7148-A39C-AD5BF2BAFA1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410" name="TextBox 13">
              <a:extLst>
                <a:ext uri="{FF2B5EF4-FFF2-40B4-BE49-F238E27FC236}">
                  <a16:creationId xmlns:a16="http://schemas.microsoft.com/office/drawing/2014/main" id="{813A2EDE-9B84-694A-AA12-359E588D2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7</a:t>
              </a:r>
            </a:p>
          </p:txBody>
        </p:sp>
        <p:grpSp>
          <p:nvGrpSpPr>
            <p:cNvPr id="101411" name="Group 16">
              <a:extLst>
                <a:ext uri="{FF2B5EF4-FFF2-40B4-BE49-F238E27FC236}">
                  <a16:creationId xmlns:a16="http://schemas.microsoft.com/office/drawing/2014/main" id="{8F6CDB60-1462-1945-9F7E-5F75CC21A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9543" y="4970354"/>
              <a:ext cx="445103" cy="738113"/>
              <a:chOff x="1632409" y="4951500"/>
              <a:chExt cx="445103" cy="738113"/>
            </a:xfrm>
          </p:grpSpPr>
          <p:sp>
            <p:nvSpPr>
              <p:cNvPr id="101412" name="TextBox 14">
                <a:extLst>
                  <a:ext uri="{FF2B5EF4-FFF2-40B4-BE49-F238E27FC236}">
                    <a16:creationId xmlns:a16="http://schemas.microsoft.com/office/drawing/2014/main" id="{54551723-41B3-AA40-9E67-17064F85D2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366" y="5227948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latin typeface="Times" pitchFamily="2" charset="0"/>
                  </a:rPr>
                  <a:t>y</a:t>
                </a:r>
                <a:r>
                  <a:rPr lang="en-US" altLang="en-US" b="0" baseline="-25000">
                    <a:latin typeface="Times" pitchFamily="2" charset="0"/>
                  </a:rPr>
                  <a:t>7</a:t>
                </a:r>
              </a:p>
            </p:txBody>
          </p:sp>
          <p:sp>
            <p:nvSpPr>
              <p:cNvPr id="101413" name="TextBox 15">
                <a:extLst>
                  <a:ext uri="{FF2B5EF4-FFF2-40B4-BE49-F238E27FC236}">
                    <a16:creationId xmlns:a16="http://schemas.microsoft.com/office/drawing/2014/main" id="{6391B65D-76BF-5C4B-AA19-07C608C19A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2409" y="4951500"/>
                <a:ext cx="33855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>
                    <a:latin typeface="Times" pitchFamily="2" charset="0"/>
                  </a:rPr>
                  <a:t>_</a:t>
                </a:r>
              </a:p>
            </p:txBody>
          </p:sp>
        </p:grpSp>
      </p:grpSp>
      <p:grpSp>
        <p:nvGrpSpPr>
          <p:cNvPr id="101379" name="Group 18">
            <a:extLst>
              <a:ext uri="{FF2B5EF4-FFF2-40B4-BE49-F238E27FC236}">
                <a16:creationId xmlns:a16="http://schemas.microsoft.com/office/drawing/2014/main" id="{D080B982-1368-B144-BCDD-500B56DD2F60}"/>
              </a:ext>
            </a:extLst>
          </p:cNvPr>
          <p:cNvGrpSpPr>
            <a:grpSpLocks/>
          </p:cNvGrpSpPr>
          <p:nvPr/>
        </p:nvGrpSpPr>
        <p:grpSpPr bwMode="auto">
          <a:xfrm>
            <a:off x="3295651" y="1990726"/>
            <a:ext cx="461963" cy="3592513"/>
            <a:chOff x="1663075" y="2115532"/>
            <a:chExt cx="461571" cy="3592935"/>
          </a:xfrm>
        </p:grpSpPr>
        <p:cxnSp>
          <p:nvCxnSpPr>
            <p:cNvPr id="101404" name="Straight Connector 19">
              <a:extLst>
                <a:ext uri="{FF2B5EF4-FFF2-40B4-BE49-F238E27FC236}">
                  <a16:creationId xmlns:a16="http://schemas.microsoft.com/office/drawing/2014/main" id="{C44BC63E-6A9F-4947-9037-A3B7201D40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405" name="TextBox 22">
              <a:extLst>
                <a:ext uri="{FF2B5EF4-FFF2-40B4-BE49-F238E27FC236}">
                  <a16:creationId xmlns:a16="http://schemas.microsoft.com/office/drawing/2014/main" id="{AC923B3C-A572-9F48-965E-C347351C3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101406" name="TextBox 24">
              <a:extLst>
                <a:ext uri="{FF2B5EF4-FFF2-40B4-BE49-F238E27FC236}">
                  <a16:creationId xmlns:a16="http://schemas.microsoft.com/office/drawing/2014/main" id="{04551982-8258-534D-B2AB-8982E5422E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6</a:t>
              </a:r>
            </a:p>
          </p:txBody>
        </p:sp>
      </p:grpSp>
      <p:grpSp>
        <p:nvGrpSpPr>
          <p:cNvPr id="101380" name="Group 28">
            <a:extLst>
              <a:ext uri="{FF2B5EF4-FFF2-40B4-BE49-F238E27FC236}">
                <a16:creationId xmlns:a16="http://schemas.microsoft.com/office/drawing/2014/main" id="{DB05F78C-EC6E-F04E-B1DA-93A8FB0906E1}"/>
              </a:ext>
            </a:extLst>
          </p:cNvPr>
          <p:cNvGrpSpPr>
            <a:grpSpLocks/>
          </p:cNvGrpSpPr>
          <p:nvPr/>
        </p:nvGrpSpPr>
        <p:grpSpPr bwMode="auto">
          <a:xfrm>
            <a:off x="4059238" y="1990726"/>
            <a:ext cx="461962" cy="3592513"/>
            <a:chOff x="1663075" y="2115532"/>
            <a:chExt cx="461571" cy="3592935"/>
          </a:xfrm>
        </p:grpSpPr>
        <p:cxnSp>
          <p:nvCxnSpPr>
            <p:cNvPr id="101401" name="Straight Connector 29">
              <a:extLst>
                <a:ext uri="{FF2B5EF4-FFF2-40B4-BE49-F238E27FC236}">
                  <a16:creationId xmlns:a16="http://schemas.microsoft.com/office/drawing/2014/main" id="{F1406322-9FAF-9A47-95B6-887E72AE4F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402" name="TextBox 32">
              <a:extLst>
                <a:ext uri="{FF2B5EF4-FFF2-40B4-BE49-F238E27FC236}">
                  <a16:creationId xmlns:a16="http://schemas.microsoft.com/office/drawing/2014/main" id="{87490D5C-B892-CC46-98F7-FC19A582C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5</a:t>
              </a:r>
            </a:p>
          </p:txBody>
        </p:sp>
        <p:sp>
          <p:nvSpPr>
            <p:cNvPr id="101403" name="TextBox 34">
              <a:extLst>
                <a:ext uri="{FF2B5EF4-FFF2-40B4-BE49-F238E27FC236}">
                  <a16:creationId xmlns:a16="http://schemas.microsoft.com/office/drawing/2014/main" id="{4FA37617-A8D3-A744-83BA-B1B01D0BE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5</a:t>
              </a:r>
            </a:p>
          </p:txBody>
        </p:sp>
      </p:grpSp>
      <p:grpSp>
        <p:nvGrpSpPr>
          <p:cNvPr id="101381" name="Group 36">
            <a:extLst>
              <a:ext uri="{FF2B5EF4-FFF2-40B4-BE49-F238E27FC236}">
                <a16:creationId xmlns:a16="http://schemas.microsoft.com/office/drawing/2014/main" id="{84BF3398-7772-FB4F-BEA2-89A936DA0B30}"/>
              </a:ext>
            </a:extLst>
          </p:cNvPr>
          <p:cNvGrpSpPr>
            <a:grpSpLocks/>
          </p:cNvGrpSpPr>
          <p:nvPr/>
        </p:nvGrpSpPr>
        <p:grpSpPr bwMode="auto">
          <a:xfrm>
            <a:off x="4868863" y="1987551"/>
            <a:ext cx="461962" cy="3592513"/>
            <a:chOff x="1663075" y="2115532"/>
            <a:chExt cx="461571" cy="3592935"/>
          </a:xfrm>
        </p:grpSpPr>
        <p:cxnSp>
          <p:nvCxnSpPr>
            <p:cNvPr id="101398" name="Straight Connector 37">
              <a:extLst>
                <a:ext uri="{FF2B5EF4-FFF2-40B4-BE49-F238E27FC236}">
                  <a16:creationId xmlns:a16="http://schemas.microsoft.com/office/drawing/2014/main" id="{B3039F8D-DE88-AB48-9A2D-CD0BD320A0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9" name="TextBox 40">
              <a:extLst>
                <a:ext uri="{FF2B5EF4-FFF2-40B4-BE49-F238E27FC236}">
                  <a16:creationId xmlns:a16="http://schemas.microsoft.com/office/drawing/2014/main" id="{704DFF32-FCE1-204B-A682-97A552CC9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01400" name="TextBox 42">
              <a:extLst>
                <a:ext uri="{FF2B5EF4-FFF2-40B4-BE49-F238E27FC236}">
                  <a16:creationId xmlns:a16="http://schemas.microsoft.com/office/drawing/2014/main" id="{B406D980-D812-8445-9D43-6AF65ACA8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</p:grpSp>
      <p:grpSp>
        <p:nvGrpSpPr>
          <p:cNvPr id="101382" name="Group 76">
            <a:extLst>
              <a:ext uri="{FF2B5EF4-FFF2-40B4-BE49-F238E27FC236}">
                <a16:creationId xmlns:a16="http://schemas.microsoft.com/office/drawing/2014/main" id="{89DE76C5-91BC-F24C-9B3E-7EEAA6477AD8}"/>
              </a:ext>
            </a:extLst>
          </p:cNvPr>
          <p:cNvGrpSpPr>
            <a:grpSpLocks/>
          </p:cNvGrpSpPr>
          <p:nvPr/>
        </p:nvGrpSpPr>
        <p:grpSpPr bwMode="auto">
          <a:xfrm>
            <a:off x="5686426" y="1987551"/>
            <a:ext cx="461963" cy="3592513"/>
            <a:chOff x="1663075" y="2115532"/>
            <a:chExt cx="461571" cy="3592935"/>
          </a:xfrm>
        </p:grpSpPr>
        <p:cxnSp>
          <p:nvCxnSpPr>
            <p:cNvPr id="101395" name="Straight Connector 77">
              <a:extLst>
                <a:ext uri="{FF2B5EF4-FFF2-40B4-BE49-F238E27FC236}">
                  <a16:creationId xmlns:a16="http://schemas.microsoft.com/office/drawing/2014/main" id="{1EB69C1E-2411-1B4B-BA87-A9855028FD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6" name="TextBox 80">
              <a:extLst>
                <a:ext uri="{FF2B5EF4-FFF2-40B4-BE49-F238E27FC236}">
                  <a16:creationId xmlns:a16="http://schemas.microsoft.com/office/drawing/2014/main" id="{EBFAC698-CA35-FD47-A1DF-71C444241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01397" name="TextBox 82">
              <a:extLst>
                <a:ext uri="{FF2B5EF4-FFF2-40B4-BE49-F238E27FC236}">
                  <a16:creationId xmlns:a16="http://schemas.microsoft.com/office/drawing/2014/main" id="{396AE0A6-E9A5-254D-BD55-689E812684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</p:grpSp>
      <p:grpSp>
        <p:nvGrpSpPr>
          <p:cNvPr id="101383" name="Group 84">
            <a:extLst>
              <a:ext uri="{FF2B5EF4-FFF2-40B4-BE49-F238E27FC236}">
                <a16:creationId xmlns:a16="http://schemas.microsoft.com/office/drawing/2014/main" id="{01E0D749-D55C-CD44-B442-F50A188333F0}"/>
              </a:ext>
            </a:extLst>
          </p:cNvPr>
          <p:cNvGrpSpPr>
            <a:grpSpLocks/>
          </p:cNvGrpSpPr>
          <p:nvPr/>
        </p:nvGrpSpPr>
        <p:grpSpPr bwMode="auto">
          <a:xfrm>
            <a:off x="6496051" y="1984376"/>
            <a:ext cx="461963" cy="3592513"/>
            <a:chOff x="1663075" y="2115532"/>
            <a:chExt cx="461571" cy="3592935"/>
          </a:xfrm>
        </p:grpSpPr>
        <p:cxnSp>
          <p:nvCxnSpPr>
            <p:cNvPr id="101392" name="Straight Connector 85">
              <a:extLst>
                <a:ext uri="{FF2B5EF4-FFF2-40B4-BE49-F238E27FC236}">
                  <a16:creationId xmlns:a16="http://schemas.microsoft.com/office/drawing/2014/main" id="{5434359F-5D78-884A-BCAD-E124CF878B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3" name="TextBox 88">
              <a:extLst>
                <a:ext uri="{FF2B5EF4-FFF2-40B4-BE49-F238E27FC236}">
                  <a16:creationId xmlns:a16="http://schemas.microsoft.com/office/drawing/2014/main" id="{23D0858B-36DF-044E-B81A-A364F7A54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101394" name="TextBox 90">
              <a:extLst>
                <a:ext uri="{FF2B5EF4-FFF2-40B4-BE49-F238E27FC236}">
                  <a16:creationId xmlns:a16="http://schemas.microsoft.com/office/drawing/2014/main" id="{11310638-59A8-984D-928E-D28437FAC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101384" name="Group 92">
            <a:extLst>
              <a:ext uri="{FF2B5EF4-FFF2-40B4-BE49-F238E27FC236}">
                <a16:creationId xmlns:a16="http://schemas.microsoft.com/office/drawing/2014/main" id="{9DE7090C-3A1C-214A-81A7-61B5F93630AC}"/>
              </a:ext>
            </a:extLst>
          </p:cNvPr>
          <p:cNvGrpSpPr>
            <a:grpSpLocks/>
          </p:cNvGrpSpPr>
          <p:nvPr/>
        </p:nvGrpSpPr>
        <p:grpSpPr bwMode="auto">
          <a:xfrm>
            <a:off x="7259638" y="1984376"/>
            <a:ext cx="461962" cy="3592513"/>
            <a:chOff x="1663075" y="2115532"/>
            <a:chExt cx="461571" cy="3592935"/>
          </a:xfrm>
        </p:grpSpPr>
        <p:cxnSp>
          <p:nvCxnSpPr>
            <p:cNvPr id="101389" name="Straight Connector 93">
              <a:extLst>
                <a:ext uri="{FF2B5EF4-FFF2-40B4-BE49-F238E27FC236}">
                  <a16:creationId xmlns:a16="http://schemas.microsoft.com/office/drawing/2014/main" id="{155E7B14-23D3-7D40-BA22-96E491A30B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90" name="TextBox 96">
              <a:extLst>
                <a:ext uri="{FF2B5EF4-FFF2-40B4-BE49-F238E27FC236}">
                  <a16:creationId xmlns:a16="http://schemas.microsoft.com/office/drawing/2014/main" id="{8F2DF752-334A-6C43-9CF3-04D8D9C3D3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01391" name="TextBox 98">
              <a:extLst>
                <a:ext uri="{FF2B5EF4-FFF2-40B4-BE49-F238E27FC236}">
                  <a16:creationId xmlns:a16="http://schemas.microsoft.com/office/drawing/2014/main" id="{C499974F-859E-8449-B400-3A35A368CE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</a:p>
          </p:txBody>
        </p:sp>
      </p:grpSp>
      <p:grpSp>
        <p:nvGrpSpPr>
          <p:cNvPr id="101385" name="Group 100">
            <a:extLst>
              <a:ext uri="{FF2B5EF4-FFF2-40B4-BE49-F238E27FC236}">
                <a16:creationId xmlns:a16="http://schemas.microsoft.com/office/drawing/2014/main" id="{734770AA-6CB7-1E4F-9FB2-1F6F36AF6EB9}"/>
              </a:ext>
            </a:extLst>
          </p:cNvPr>
          <p:cNvGrpSpPr>
            <a:grpSpLocks/>
          </p:cNvGrpSpPr>
          <p:nvPr/>
        </p:nvGrpSpPr>
        <p:grpSpPr bwMode="auto">
          <a:xfrm>
            <a:off x="8070851" y="1981201"/>
            <a:ext cx="460375" cy="3592513"/>
            <a:chOff x="1663075" y="2115532"/>
            <a:chExt cx="461571" cy="3592935"/>
          </a:xfrm>
        </p:grpSpPr>
        <p:cxnSp>
          <p:nvCxnSpPr>
            <p:cNvPr id="101386" name="Straight Connector 101">
              <a:extLst>
                <a:ext uri="{FF2B5EF4-FFF2-40B4-BE49-F238E27FC236}">
                  <a16:creationId xmlns:a16="http://schemas.microsoft.com/office/drawing/2014/main" id="{C7899A08-4B43-8F46-BB4A-9E5D70E443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7" name="TextBox 104">
              <a:extLst>
                <a:ext uri="{FF2B5EF4-FFF2-40B4-BE49-F238E27FC236}">
                  <a16:creationId xmlns:a16="http://schemas.microsoft.com/office/drawing/2014/main" id="{BD1A68CA-B869-1B47-A2F3-5C547ABA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01388" name="TextBox 106">
              <a:extLst>
                <a:ext uri="{FF2B5EF4-FFF2-40B4-BE49-F238E27FC236}">
                  <a16:creationId xmlns:a16="http://schemas.microsoft.com/office/drawing/2014/main" id="{48BCD869-2CE7-A647-A8F9-7FEE8C69C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44114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y</a:t>
              </a:r>
              <a:r>
                <a:rPr lang="en-US" altLang="en-US" b="0" baseline="-25000"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ADD1A1C2-8A62-A347-9594-56FCCF0A775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1282700"/>
          </a:xfrm>
        </p:spPr>
        <p:txBody>
          <a:bodyPr/>
          <a:lstStyle/>
          <a:p>
            <a:r>
              <a:rPr lang="en-US" altLang="en-US"/>
              <a:t>Circuit for negating a number stored in sign and magnitude representation</a:t>
            </a:r>
          </a:p>
        </p:txBody>
      </p:sp>
      <p:grpSp>
        <p:nvGrpSpPr>
          <p:cNvPr id="102402" name="Group 17">
            <a:extLst>
              <a:ext uri="{FF2B5EF4-FFF2-40B4-BE49-F238E27FC236}">
                <a16:creationId xmlns:a16="http://schemas.microsoft.com/office/drawing/2014/main" id="{68252DE5-910A-2D48-9BD5-BCADCB04DB7F}"/>
              </a:ext>
            </a:extLst>
          </p:cNvPr>
          <p:cNvGrpSpPr>
            <a:grpSpLocks/>
          </p:cNvGrpSpPr>
          <p:nvPr/>
        </p:nvGrpSpPr>
        <p:grpSpPr bwMode="auto">
          <a:xfrm>
            <a:off x="2438401" y="1992314"/>
            <a:ext cx="441325" cy="3654425"/>
            <a:chOff x="1615941" y="2115532"/>
            <a:chExt cx="441325" cy="3654490"/>
          </a:xfrm>
        </p:grpSpPr>
        <p:cxnSp>
          <p:nvCxnSpPr>
            <p:cNvPr id="102431" name="Straight Connector 12">
              <a:extLst>
                <a:ext uri="{FF2B5EF4-FFF2-40B4-BE49-F238E27FC236}">
                  <a16:creationId xmlns:a16="http://schemas.microsoft.com/office/drawing/2014/main" id="{D01E124F-687E-8043-A11A-8BC94317E4C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32" name="Freeform 18">
              <a:extLst>
                <a:ext uri="{FF2B5EF4-FFF2-40B4-BE49-F238E27FC236}">
                  <a16:creationId xmlns:a16="http://schemas.microsoft.com/office/drawing/2014/main" id="{30973D69-E485-E447-99A0-0BF9593F73F5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615104" y="3558491"/>
              <a:ext cx="44299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3" name="Freeform 19">
              <a:extLst>
                <a:ext uri="{FF2B5EF4-FFF2-40B4-BE49-F238E27FC236}">
                  <a16:creationId xmlns:a16="http://schemas.microsoft.com/office/drawing/2014/main" id="{0B371C51-F79D-D845-B4CA-A1C51F2BDF24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788173" y="4018924"/>
              <a:ext cx="117498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54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4" name="TextBox 13">
              <a:extLst>
                <a:ext uri="{FF2B5EF4-FFF2-40B4-BE49-F238E27FC236}">
                  <a16:creationId xmlns:a16="http://schemas.microsoft.com/office/drawing/2014/main" id="{0D02EAB8-EC00-7E43-A827-17F21D736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35" name="TextBox 14">
              <a:extLst>
                <a:ext uri="{FF2B5EF4-FFF2-40B4-BE49-F238E27FC236}">
                  <a16:creationId xmlns:a16="http://schemas.microsoft.com/office/drawing/2014/main" id="{25EB1481-F4B5-CB43-8FAE-6AFB0FE95F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3" name="Group 18">
            <a:extLst>
              <a:ext uri="{FF2B5EF4-FFF2-40B4-BE49-F238E27FC236}">
                <a16:creationId xmlns:a16="http://schemas.microsoft.com/office/drawing/2014/main" id="{46EA36D8-BFF3-0C4C-8FCB-85A37AC461E0}"/>
              </a:ext>
            </a:extLst>
          </p:cNvPr>
          <p:cNvGrpSpPr>
            <a:grpSpLocks/>
          </p:cNvGrpSpPr>
          <p:nvPr/>
        </p:nvGrpSpPr>
        <p:grpSpPr bwMode="auto">
          <a:xfrm>
            <a:off x="3295651" y="1990726"/>
            <a:ext cx="384175" cy="3654425"/>
            <a:chOff x="1663075" y="2115532"/>
            <a:chExt cx="384627" cy="3654490"/>
          </a:xfrm>
        </p:grpSpPr>
        <p:cxnSp>
          <p:nvCxnSpPr>
            <p:cNvPr id="102428" name="Straight Connector 19">
              <a:extLst>
                <a:ext uri="{FF2B5EF4-FFF2-40B4-BE49-F238E27FC236}">
                  <a16:creationId xmlns:a16="http://schemas.microsoft.com/office/drawing/2014/main" id="{C4F6470E-517B-4A49-8E0B-2502E96D5B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29" name="TextBox 22">
              <a:extLst>
                <a:ext uri="{FF2B5EF4-FFF2-40B4-BE49-F238E27FC236}">
                  <a16:creationId xmlns:a16="http://schemas.microsoft.com/office/drawing/2014/main" id="{F47D6B74-A3E5-6A42-8177-CCD84EF992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30" name="TextBox 24">
              <a:extLst>
                <a:ext uri="{FF2B5EF4-FFF2-40B4-BE49-F238E27FC236}">
                  <a16:creationId xmlns:a16="http://schemas.microsoft.com/office/drawing/2014/main" id="{4C12508A-966B-284C-B8B6-71D51AC74F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4" name="Group 28">
            <a:extLst>
              <a:ext uri="{FF2B5EF4-FFF2-40B4-BE49-F238E27FC236}">
                <a16:creationId xmlns:a16="http://schemas.microsoft.com/office/drawing/2014/main" id="{BA8B8A36-C19D-134B-B65F-3656BB77326F}"/>
              </a:ext>
            </a:extLst>
          </p:cNvPr>
          <p:cNvGrpSpPr>
            <a:grpSpLocks/>
          </p:cNvGrpSpPr>
          <p:nvPr/>
        </p:nvGrpSpPr>
        <p:grpSpPr bwMode="auto">
          <a:xfrm>
            <a:off x="4059239" y="1990726"/>
            <a:ext cx="384175" cy="3654425"/>
            <a:chOff x="1663075" y="2115532"/>
            <a:chExt cx="384627" cy="3654490"/>
          </a:xfrm>
        </p:grpSpPr>
        <p:cxnSp>
          <p:nvCxnSpPr>
            <p:cNvPr id="102425" name="Straight Connector 29">
              <a:extLst>
                <a:ext uri="{FF2B5EF4-FFF2-40B4-BE49-F238E27FC236}">
                  <a16:creationId xmlns:a16="http://schemas.microsoft.com/office/drawing/2014/main" id="{8F196A8D-007F-DE47-BDAE-BEBC2A66A4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26" name="TextBox 32">
              <a:extLst>
                <a:ext uri="{FF2B5EF4-FFF2-40B4-BE49-F238E27FC236}">
                  <a16:creationId xmlns:a16="http://schemas.microsoft.com/office/drawing/2014/main" id="{B0D26C2E-2509-9847-B6E1-573D53329A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27" name="TextBox 34">
              <a:extLst>
                <a:ext uri="{FF2B5EF4-FFF2-40B4-BE49-F238E27FC236}">
                  <a16:creationId xmlns:a16="http://schemas.microsoft.com/office/drawing/2014/main" id="{F8F0D851-08F9-9442-A9F9-EE1E4625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5" name="Group 36">
            <a:extLst>
              <a:ext uri="{FF2B5EF4-FFF2-40B4-BE49-F238E27FC236}">
                <a16:creationId xmlns:a16="http://schemas.microsoft.com/office/drawing/2014/main" id="{92163785-9572-FD4E-BDB2-4CE7C5E2BD65}"/>
              </a:ext>
            </a:extLst>
          </p:cNvPr>
          <p:cNvGrpSpPr>
            <a:grpSpLocks/>
          </p:cNvGrpSpPr>
          <p:nvPr/>
        </p:nvGrpSpPr>
        <p:grpSpPr bwMode="auto">
          <a:xfrm>
            <a:off x="4868863" y="1987551"/>
            <a:ext cx="385762" cy="3654425"/>
            <a:chOff x="1663075" y="2115532"/>
            <a:chExt cx="384627" cy="3654490"/>
          </a:xfrm>
        </p:grpSpPr>
        <p:cxnSp>
          <p:nvCxnSpPr>
            <p:cNvPr id="102422" name="Straight Connector 37">
              <a:extLst>
                <a:ext uri="{FF2B5EF4-FFF2-40B4-BE49-F238E27FC236}">
                  <a16:creationId xmlns:a16="http://schemas.microsoft.com/office/drawing/2014/main" id="{75A0AE4B-5E77-C143-9221-FFF1454285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23" name="TextBox 40">
              <a:extLst>
                <a:ext uri="{FF2B5EF4-FFF2-40B4-BE49-F238E27FC236}">
                  <a16:creationId xmlns:a16="http://schemas.microsoft.com/office/drawing/2014/main" id="{CF0650B7-88F7-3241-89DD-6210BC1897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24" name="TextBox 42">
              <a:extLst>
                <a:ext uri="{FF2B5EF4-FFF2-40B4-BE49-F238E27FC236}">
                  <a16:creationId xmlns:a16="http://schemas.microsoft.com/office/drawing/2014/main" id="{2D3501B8-ED56-6E42-B81E-164E18E09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6" name="Group 76">
            <a:extLst>
              <a:ext uri="{FF2B5EF4-FFF2-40B4-BE49-F238E27FC236}">
                <a16:creationId xmlns:a16="http://schemas.microsoft.com/office/drawing/2014/main" id="{D85FA98F-8420-F148-B2AE-345603F24646}"/>
              </a:ext>
            </a:extLst>
          </p:cNvPr>
          <p:cNvGrpSpPr>
            <a:grpSpLocks/>
          </p:cNvGrpSpPr>
          <p:nvPr/>
        </p:nvGrpSpPr>
        <p:grpSpPr bwMode="auto">
          <a:xfrm>
            <a:off x="5686426" y="1987551"/>
            <a:ext cx="384175" cy="3654425"/>
            <a:chOff x="1663075" y="2115532"/>
            <a:chExt cx="384627" cy="3654490"/>
          </a:xfrm>
        </p:grpSpPr>
        <p:cxnSp>
          <p:nvCxnSpPr>
            <p:cNvPr id="102419" name="Straight Connector 77">
              <a:extLst>
                <a:ext uri="{FF2B5EF4-FFF2-40B4-BE49-F238E27FC236}">
                  <a16:creationId xmlns:a16="http://schemas.microsoft.com/office/drawing/2014/main" id="{FBD483EB-8AA8-D840-B2B1-B8D3640516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20" name="TextBox 80">
              <a:extLst>
                <a:ext uri="{FF2B5EF4-FFF2-40B4-BE49-F238E27FC236}">
                  <a16:creationId xmlns:a16="http://schemas.microsoft.com/office/drawing/2014/main" id="{2763C38F-B2C7-9D40-990D-7C6455C09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21" name="TextBox 82">
              <a:extLst>
                <a:ext uri="{FF2B5EF4-FFF2-40B4-BE49-F238E27FC236}">
                  <a16:creationId xmlns:a16="http://schemas.microsoft.com/office/drawing/2014/main" id="{EF50558D-C3F6-3A44-B9CA-4A2E01E596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7" name="Group 84">
            <a:extLst>
              <a:ext uri="{FF2B5EF4-FFF2-40B4-BE49-F238E27FC236}">
                <a16:creationId xmlns:a16="http://schemas.microsoft.com/office/drawing/2014/main" id="{DA3F6D26-EFF5-3F4B-9AF7-CA9772BE69EA}"/>
              </a:ext>
            </a:extLst>
          </p:cNvPr>
          <p:cNvGrpSpPr>
            <a:grpSpLocks/>
          </p:cNvGrpSpPr>
          <p:nvPr/>
        </p:nvGrpSpPr>
        <p:grpSpPr bwMode="auto">
          <a:xfrm>
            <a:off x="6496051" y="1984376"/>
            <a:ext cx="384175" cy="3654425"/>
            <a:chOff x="1663075" y="2115532"/>
            <a:chExt cx="384627" cy="3654490"/>
          </a:xfrm>
        </p:grpSpPr>
        <p:cxnSp>
          <p:nvCxnSpPr>
            <p:cNvPr id="102416" name="Straight Connector 85">
              <a:extLst>
                <a:ext uri="{FF2B5EF4-FFF2-40B4-BE49-F238E27FC236}">
                  <a16:creationId xmlns:a16="http://schemas.microsoft.com/office/drawing/2014/main" id="{AA7EEFAC-D15C-584A-A693-3470D438B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17" name="TextBox 88">
              <a:extLst>
                <a:ext uri="{FF2B5EF4-FFF2-40B4-BE49-F238E27FC236}">
                  <a16:creationId xmlns:a16="http://schemas.microsoft.com/office/drawing/2014/main" id="{4BD12942-00EE-2441-965C-904EA88CC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18" name="TextBox 90">
              <a:extLst>
                <a:ext uri="{FF2B5EF4-FFF2-40B4-BE49-F238E27FC236}">
                  <a16:creationId xmlns:a16="http://schemas.microsoft.com/office/drawing/2014/main" id="{9CD0F9BB-CF74-3B4B-86F7-591F67F94B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8" name="Group 92">
            <a:extLst>
              <a:ext uri="{FF2B5EF4-FFF2-40B4-BE49-F238E27FC236}">
                <a16:creationId xmlns:a16="http://schemas.microsoft.com/office/drawing/2014/main" id="{FBE7728B-4CF7-584A-8375-6583893FA5FC}"/>
              </a:ext>
            </a:extLst>
          </p:cNvPr>
          <p:cNvGrpSpPr>
            <a:grpSpLocks/>
          </p:cNvGrpSpPr>
          <p:nvPr/>
        </p:nvGrpSpPr>
        <p:grpSpPr bwMode="auto">
          <a:xfrm>
            <a:off x="7259638" y="1984376"/>
            <a:ext cx="385762" cy="3654425"/>
            <a:chOff x="1663075" y="2115532"/>
            <a:chExt cx="384627" cy="3654490"/>
          </a:xfrm>
        </p:grpSpPr>
        <p:cxnSp>
          <p:nvCxnSpPr>
            <p:cNvPr id="102413" name="Straight Connector 93">
              <a:extLst>
                <a:ext uri="{FF2B5EF4-FFF2-40B4-BE49-F238E27FC236}">
                  <a16:creationId xmlns:a16="http://schemas.microsoft.com/office/drawing/2014/main" id="{7B8ACBAF-E923-F046-A716-A7E6D02D5C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14" name="TextBox 96">
              <a:extLst>
                <a:ext uri="{FF2B5EF4-FFF2-40B4-BE49-F238E27FC236}">
                  <a16:creationId xmlns:a16="http://schemas.microsoft.com/office/drawing/2014/main" id="{EB08F999-82BA-534F-906F-2B2238039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15" name="TextBox 98">
              <a:extLst>
                <a:ext uri="{FF2B5EF4-FFF2-40B4-BE49-F238E27FC236}">
                  <a16:creationId xmlns:a16="http://schemas.microsoft.com/office/drawing/2014/main" id="{4963319A-5F5B-5847-998A-E1E0561CA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  <p:grpSp>
        <p:nvGrpSpPr>
          <p:cNvPr id="102409" name="Group 100">
            <a:extLst>
              <a:ext uri="{FF2B5EF4-FFF2-40B4-BE49-F238E27FC236}">
                <a16:creationId xmlns:a16="http://schemas.microsoft.com/office/drawing/2014/main" id="{43471F9B-0116-1E45-B856-FD35185CB8ED}"/>
              </a:ext>
            </a:extLst>
          </p:cNvPr>
          <p:cNvGrpSpPr>
            <a:grpSpLocks/>
          </p:cNvGrpSpPr>
          <p:nvPr/>
        </p:nvGrpSpPr>
        <p:grpSpPr bwMode="auto">
          <a:xfrm>
            <a:off x="8070851" y="1981201"/>
            <a:ext cx="384175" cy="3654425"/>
            <a:chOff x="1663075" y="2115532"/>
            <a:chExt cx="384627" cy="3654490"/>
          </a:xfrm>
        </p:grpSpPr>
        <p:cxnSp>
          <p:nvCxnSpPr>
            <p:cNvPr id="102410" name="Straight Connector 101">
              <a:extLst>
                <a:ext uri="{FF2B5EF4-FFF2-40B4-BE49-F238E27FC236}">
                  <a16:creationId xmlns:a16="http://schemas.microsoft.com/office/drawing/2014/main" id="{8982D332-FC10-3345-AFDA-06F632EF66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849225" y="2699922"/>
              <a:ext cx="0" cy="2355273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2411" name="TextBox 104">
              <a:extLst>
                <a:ext uri="{FF2B5EF4-FFF2-40B4-BE49-F238E27FC236}">
                  <a16:creationId xmlns:a16="http://schemas.microsoft.com/office/drawing/2014/main" id="{69AD16D0-505A-0E4E-9A42-46AD469718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63075" y="211553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  <p:sp>
          <p:nvSpPr>
            <p:cNvPr id="102412" name="TextBox 106">
              <a:extLst>
                <a:ext uri="{FF2B5EF4-FFF2-40B4-BE49-F238E27FC236}">
                  <a16:creationId xmlns:a16="http://schemas.microsoft.com/office/drawing/2014/main" id="{00FC1BF3-7771-CE4E-961E-21254EBCCC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83500" y="5246802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  <a:endParaRPr lang="en-US" altLang="en-US" sz="2800" b="0" baseline="-2500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E3CE41-377B-7F3D-2F3C-3B7E082465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7EC9EFD-A6EC-8F4F-9B4C-8871622EB8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57400"/>
            <a:ext cx="9144000" cy="21336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Method #2:</a:t>
            </a:r>
            <a:br>
              <a:rPr lang="en-US" dirty="0">
                <a:ea typeface="+mj-ea"/>
                <a:cs typeface="+mj-cs"/>
              </a:rPr>
            </a:b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1’s Complement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Representation</a:t>
            </a:r>
          </a:p>
        </p:txBody>
      </p:sp>
    </p:spTree>
    <p:extLst>
      <p:ext uri="{BB962C8B-B14F-4D97-AF65-F5344CB8AC3E}">
        <p14:creationId xmlns:p14="http://schemas.microsoft.com/office/powerpoint/2010/main" val="479280370"/>
      </p:ext>
    </p:extLst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extBox 3">
            <a:extLst>
              <a:ext uri="{FF2B5EF4-FFF2-40B4-BE49-F238E27FC236}">
                <a16:creationId xmlns:a16="http://schemas.microsoft.com/office/drawing/2014/main" id="{28FF63D5-8207-5443-9CF2-875EFE652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1733551"/>
            <a:ext cx="79819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Let K be the negative equivalent of an n-bit positive number P.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Then, in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representation K is obtained by subtracting P from 2</a:t>
            </a:r>
            <a:r>
              <a:rPr lang="en-US" altLang="ja-JP" b="0" baseline="30000">
                <a:latin typeface="Times New Roman" panose="02020603050405020304" pitchFamily="18" charset="0"/>
              </a:rPr>
              <a:t>n</a:t>
            </a:r>
            <a:r>
              <a:rPr lang="en-US" altLang="ja-JP" b="0">
                <a:latin typeface="Times New Roman" panose="02020603050405020304" pitchFamily="18" charset="0"/>
              </a:rPr>
              <a:t> – 1, namely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			K = (2</a:t>
            </a:r>
            <a:r>
              <a:rPr lang="en-US" altLang="en-US" b="0" baseline="30000">
                <a:latin typeface="Times New Roman" panose="02020603050405020304" pitchFamily="18" charset="0"/>
              </a:rPr>
              <a:t>n</a:t>
            </a:r>
            <a:r>
              <a:rPr lang="en-US" altLang="en-US" b="0">
                <a:latin typeface="Times New Roman" panose="02020603050405020304" pitchFamily="18" charset="0"/>
              </a:rPr>
              <a:t> – 1) –  P</a:t>
            </a:r>
          </a:p>
        </p:txBody>
      </p:sp>
      <p:sp>
        <p:nvSpPr>
          <p:cNvPr id="104450" name="TextBox 4">
            <a:extLst>
              <a:ext uri="{FF2B5EF4-FFF2-40B4-BE49-F238E27FC236}">
                <a16:creationId xmlns:a16="http://schemas.microsoft.com/office/drawing/2014/main" id="{25CD734E-2EF7-B347-840D-2C75A8931E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4572001"/>
            <a:ext cx="78105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This means that K can be obtained by inverting all bits of P.</a:t>
            </a:r>
          </a:p>
        </p:txBody>
      </p:sp>
      <p:sp>
        <p:nvSpPr>
          <p:cNvPr id="104451" name="Title 1">
            <a:extLst>
              <a:ext uri="{FF2B5EF4-FFF2-40B4-BE49-F238E27FC236}">
                <a16:creationId xmlns:a16="http://schemas.microsoft.com/office/drawing/2014/main" id="{3F8DE962-3DFA-AA40-AE23-10CAB7CAA2B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extBox 3">
            <a:extLst>
              <a:ext uri="{FF2B5EF4-FFF2-40B4-BE49-F238E27FC236}">
                <a16:creationId xmlns:a16="http://schemas.microsoft.com/office/drawing/2014/main" id="{55127B65-A0D6-594D-8516-6026E4017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1733551"/>
            <a:ext cx="7981950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Let K be the negative equivalent of an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b="0">
                <a:latin typeface="Times New Roman" panose="02020603050405020304" pitchFamily="18" charset="0"/>
              </a:rPr>
              <a:t>-bit positive number P.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Then, in 1</a:t>
            </a:r>
            <a:r>
              <a:rPr lang="ja-JP" altLang="en-US" b="0">
                <a:latin typeface="Times New Roman" panose="02020603050405020304" pitchFamily="18" charset="0"/>
              </a:rPr>
              <a:t>’</a:t>
            </a:r>
            <a:r>
              <a:rPr lang="en-US" altLang="ja-JP" b="0">
                <a:latin typeface="Times New Roman" panose="02020603050405020304" pitchFamily="18" charset="0"/>
              </a:rPr>
              <a:t>s complement representation K is obtained by subtracting P from 2</a:t>
            </a:r>
            <a:r>
              <a:rPr lang="en-US" altLang="ja-JP" b="0" baseline="3000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ja-JP" b="0">
                <a:latin typeface="Times New Roman" panose="02020603050405020304" pitchFamily="18" charset="0"/>
              </a:rPr>
              <a:t> – 1, namely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			K = (2</a:t>
            </a:r>
            <a:r>
              <a:rPr lang="en-US" altLang="en-US" b="0" baseline="30000">
                <a:solidFill>
                  <a:srgbClr val="FF0000"/>
                </a:solidFill>
                <a:latin typeface="Times New Roman" panose="02020603050405020304" pitchFamily="18" charset="0"/>
              </a:rPr>
              <a:t>8</a:t>
            </a:r>
            <a:r>
              <a:rPr lang="en-US" altLang="en-US" b="0">
                <a:latin typeface="Times New Roman" panose="02020603050405020304" pitchFamily="18" charset="0"/>
              </a:rPr>
              <a:t> – 1) –  P = </a:t>
            </a: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255 - P</a:t>
            </a:r>
          </a:p>
        </p:txBody>
      </p:sp>
      <p:sp>
        <p:nvSpPr>
          <p:cNvPr id="105474" name="TextBox 4">
            <a:extLst>
              <a:ext uri="{FF2B5EF4-FFF2-40B4-BE49-F238E27FC236}">
                <a16:creationId xmlns:a16="http://schemas.microsoft.com/office/drawing/2014/main" id="{1251D812-94E9-9F47-9DC2-4677CEE91E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0" y="4572000"/>
            <a:ext cx="78105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 New Roman" panose="02020603050405020304" pitchFamily="18" charset="0"/>
              </a:rPr>
              <a:t>This means that K can be obtained by inverting all bits of P.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 New Roman" panose="02020603050405020304" pitchFamily="18" charset="0"/>
            </a:endParaRP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 New Roman" panose="02020603050405020304" pitchFamily="18" charset="0"/>
              </a:rPr>
              <a:t>Provided that P is between 0 and 127, because the most significant bit must be zero to indicate that it is positive.</a:t>
            </a:r>
          </a:p>
        </p:txBody>
      </p:sp>
      <p:sp>
        <p:nvSpPr>
          <p:cNvPr id="105475" name="Title 1">
            <a:extLst>
              <a:ext uri="{FF2B5EF4-FFF2-40B4-BE49-F238E27FC236}">
                <a16:creationId xmlns:a16="http://schemas.microsoft.com/office/drawing/2014/main" id="{C49D2A74-3D47-8340-A2DD-680366E9DF44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ja-JP" sz="3200">
                <a:solidFill>
                  <a:schemeClr val="tx2"/>
                </a:solidFill>
              </a:rPr>
              <a:t>1</a:t>
            </a:r>
            <a:r>
              <a:rPr lang="ja-JP" altLang="en-US" sz="3200">
                <a:solidFill>
                  <a:schemeClr val="tx2"/>
                </a:solidFill>
              </a:rPr>
              <a:t>’</a:t>
            </a:r>
            <a:r>
              <a:rPr lang="en-US" altLang="ja-JP" sz="3200">
                <a:solidFill>
                  <a:schemeClr val="tx2"/>
                </a:solidFill>
              </a:rPr>
              <a:t>s complement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(subtract each digit from 1)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06498" name="Group 2">
            <a:extLst>
              <a:ext uri="{FF2B5EF4-FFF2-40B4-BE49-F238E27FC236}">
                <a16:creationId xmlns:a16="http://schemas.microsoft.com/office/drawing/2014/main" id="{984E2C31-A4A6-C841-A931-A68681FCECE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06507" name="Rectangle 1">
              <a:extLst>
                <a:ext uri="{FF2B5EF4-FFF2-40B4-BE49-F238E27FC236}">
                  <a16:creationId xmlns:a16="http://schemas.microsoft.com/office/drawing/2014/main" id="{9CE7EF35-16D3-F047-9DB6-0E962287B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6508" name="Rectangle 5">
              <a:extLst>
                <a:ext uri="{FF2B5EF4-FFF2-40B4-BE49-F238E27FC236}">
                  <a16:creationId xmlns:a16="http://schemas.microsoft.com/office/drawing/2014/main" id="{F426013C-DD70-164B-95D7-8C5F44BE4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6509" name="Rectangle 6">
              <a:extLst>
                <a:ext uri="{FF2B5EF4-FFF2-40B4-BE49-F238E27FC236}">
                  <a16:creationId xmlns:a16="http://schemas.microsoft.com/office/drawing/2014/main" id="{CC73E1EC-223C-4C46-BB1A-BB49838A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6510" name="Rectangle 7">
              <a:extLst>
                <a:ext uri="{FF2B5EF4-FFF2-40B4-BE49-F238E27FC236}">
                  <a16:creationId xmlns:a16="http://schemas.microsoft.com/office/drawing/2014/main" id="{01850432-1D52-0B42-805C-527D3A4D4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6511" name="Rectangle 8">
              <a:extLst>
                <a:ext uri="{FF2B5EF4-FFF2-40B4-BE49-F238E27FC236}">
                  <a16:creationId xmlns:a16="http://schemas.microsoft.com/office/drawing/2014/main" id="{40D4934D-4524-3C44-8183-1489B276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6512" name="Rectangle 9">
              <a:extLst>
                <a:ext uri="{FF2B5EF4-FFF2-40B4-BE49-F238E27FC236}">
                  <a16:creationId xmlns:a16="http://schemas.microsoft.com/office/drawing/2014/main" id="{2852C4AF-7045-0441-95CF-61EAF56FB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6513" name="Rectangle 10">
              <a:extLst>
                <a:ext uri="{FF2B5EF4-FFF2-40B4-BE49-F238E27FC236}">
                  <a16:creationId xmlns:a16="http://schemas.microsoft.com/office/drawing/2014/main" id="{C2391879-29AB-C344-A418-CACDD377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6514" name="Rectangle 11">
              <a:extLst>
                <a:ext uri="{FF2B5EF4-FFF2-40B4-BE49-F238E27FC236}">
                  <a16:creationId xmlns:a16="http://schemas.microsoft.com/office/drawing/2014/main" id="{298052A2-F8CC-644D-A172-3C72AE28A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06499" name="TextBox 8">
            <a:extLst>
              <a:ext uri="{FF2B5EF4-FFF2-40B4-BE49-F238E27FC236}">
                <a16:creationId xmlns:a16="http://schemas.microsoft.com/office/drawing/2014/main" id="{CD06E118-4864-C744-9B8B-131130A5C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6500" name="TextBox 8">
            <a:extLst>
              <a:ext uri="{FF2B5EF4-FFF2-40B4-BE49-F238E27FC236}">
                <a16:creationId xmlns:a16="http://schemas.microsoft.com/office/drawing/2014/main" id="{278C10A8-12B2-AA40-9BF2-8FF85DEF2A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6501" name="TextBox 8">
            <a:extLst>
              <a:ext uri="{FF2B5EF4-FFF2-40B4-BE49-F238E27FC236}">
                <a16:creationId xmlns:a16="http://schemas.microsoft.com/office/drawing/2014/main" id="{478BBBF1-549F-7E45-BD96-EE3E2F2A06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6502" name="TextBox 8">
            <a:extLst>
              <a:ext uri="{FF2B5EF4-FFF2-40B4-BE49-F238E27FC236}">
                <a16:creationId xmlns:a16="http://schemas.microsoft.com/office/drawing/2014/main" id="{FBF67DF5-F9D8-624F-A8AE-9EC071CAB2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6503" name="TextBox 8">
            <a:extLst>
              <a:ext uri="{FF2B5EF4-FFF2-40B4-BE49-F238E27FC236}">
                <a16:creationId xmlns:a16="http://schemas.microsoft.com/office/drawing/2014/main" id="{B69A7E17-4865-9B45-936E-DFE3091EB1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6504" name="TextBox 8">
            <a:extLst>
              <a:ext uri="{FF2B5EF4-FFF2-40B4-BE49-F238E27FC236}">
                <a16:creationId xmlns:a16="http://schemas.microsoft.com/office/drawing/2014/main" id="{D93614FF-FAAA-1340-8E64-E2739FAD18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6505" name="TextBox 8">
            <a:extLst>
              <a:ext uri="{FF2B5EF4-FFF2-40B4-BE49-F238E27FC236}">
                <a16:creationId xmlns:a16="http://schemas.microsoft.com/office/drawing/2014/main" id="{A2A11DBE-0106-644E-B9CF-23C989E820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6506" name="TextBox 8">
            <a:extLst>
              <a:ext uri="{FF2B5EF4-FFF2-40B4-BE49-F238E27FC236}">
                <a16:creationId xmlns:a16="http://schemas.microsoft.com/office/drawing/2014/main" id="{E8B88AC7-9EDE-1843-A169-2BEBE6D24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07522" name="Group 2">
            <a:extLst>
              <a:ext uri="{FF2B5EF4-FFF2-40B4-BE49-F238E27FC236}">
                <a16:creationId xmlns:a16="http://schemas.microsoft.com/office/drawing/2014/main" id="{D0DE0042-0A13-9B47-A23E-52A674004E39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07534" name="Rectangle 1">
              <a:extLst>
                <a:ext uri="{FF2B5EF4-FFF2-40B4-BE49-F238E27FC236}">
                  <a16:creationId xmlns:a16="http://schemas.microsoft.com/office/drawing/2014/main" id="{3320BEAC-B01C-EB48-AA52-43AC07684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7535" name="Rectangle 5">
              <a:extLst>
                <a:ext uri="{FF2B5EF4-FFF2-40B4-BE49-F238E27FC236}">
                  <a16:creationId xmlns:a16="http://schemas.microsoft.com/office/drawing/2014/main" id="{B13BFBB9-8F73-BE4C-A16F-EE0CB5BC9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7536" name="Rectangle 6">
              <a:extLst>
                <a:ext uri="{FF2B5EF4-FFF2-40B4-BE49-F238E27FC236}">
                  <a16:creationId xmlns:a16="http://schemas.microsoft.com/office/drawing/2014/main" id="{1D35ACBF-C067-924F-B940-680FE6000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7537" name="Rectangle 7">
              <a:extLst>
                <a:ext uri="{FF2B5EF4-FFF2-40B4-BE49-F238E27FC236}">
                  <a16:creationId xmlns:a16="http://schemas.microsoft.com/office/drawing/2014/main" id="{509773EC-C980-B041-B09B-30081FBEE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7538" name="Rectangle 8">
              <a:extLst>
                <a:ext uri="{FF2B5EF4-FFF2-40B4-BE49-F238E27FC236}">
                  <a16:creationId xmlns:a16="http://schemas.microsoft.com/office/drawing/2014/main" id="{5840AEE3-48A1-F44A-B181-A6DCACB3F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7539" name="Rectangle 9">
              <a:extLst>
                <a:ext uri="{FF2B5EF4-FFF2-40B4-BE49-F238E27FC236}">
                  <a16:creationId xmlns:a16="http://schemas.microsoft.com/office/drawing/2014/main" id="{98A45C99-AB24-7C4F-8510-BBE01959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7540" name="Rectangle 10">
              <a:extLst>
                <a:ext uri="{FF2B5EF4-FFF2-40B4-BE49-F238E27FC236}">
                  <a16:creationId xmlns:a16="http://schemas.microsoft.com/office/drawing/2014/main" id="{D0543307-9A66-8A4B-9854-2FBAAFA51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7541" name="Rectangle 11">
              <a:extLst>
                <a:ext uri="{FF2B5EF4-FFF2-40B4-BE49-F238E27FC236}">
                  <a16:creationId xmlns:a16="http://schemas.microsoft.com/office/drawing/2014/main" id="{2C677C65-2C44-E748-85E1-7CF39F57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07523" name="TextBox 8">
            <a:extLst>
              <a:ext uri="{FF2B5EF4-FFF2-40B4-BE49-F238E27FC236}">
                <a16:creationId xmlns:a16="http://schemas.microsoft.com/office/drawing/2014/main" id="{17691120-48E1-8B43-AB3B-219F04E64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7524" name="TextBox 8">
            <a:extLst>
              <a:ext uri="{FF2B5EF4-FFF2-40B4-BE49-F238E27FC236}">
                <a16:creationId xmlns:a16="http://schemas.microsoft.com/office/drawing/2014/main" id="{2B445333-3759-9E4F-8A7D-B4BF9FB2A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7525" name="TextBox 8">
            <a:extLst>
              <a:ext uri="{FF2B5EF4-FFF2-40B4-BE49-F238E27FC236}">
                <a16:creationId xmlns:a16="http://schemas.microsoft.com/office/drawing/2014/main" id="{1F1F891F-BF98-EB4C-9C08-B95BE9296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7526" name="TextBox 8">
            <a:extLst>
              <a:ext uri="{FF2B5EF4-FFF2-40B4-BE49-F238E27FC236}">
                <a16:creationId xmlns:a16="http://schemas.microsoft.com/office/drawing/2014/main" id="{081999EA-645F-604F-9A32-4DDBD4B83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7527" name="TextBox 8">
            <a:extLst>
              <a:ext uri="{FF2B5EF4-FFF2-40B4-BE49-F238E27FC236}">
                <a16:creationId xmlns:a16="http://schemas.microsoft.com/office/drawing/2014/main" id="{C415C3D4-BB3A-8942-9A70-A2159EA5A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7528" name="TextBox 8">
            <a:extLst>
              <a:ext uri="{FF2B5EF4-FFF2-40B4-BE49-F238E27FC236}">
                <a16:creationId xmlns:a16="http://schemas.microsoft.com/office/drawing/2014/main" id="{41A1E8DB-88E5-3643-B1C5-818C7CAAC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7529" name="TextBox 8">
            <a:extLst>
              <a:ext uri="{FF2B5EF4-FFF2-40B4-BE49-F238E27FC236}">
                <a16:creationId xmlns:a16="http://schemas.microsoft.com/office/drawing/2014/main" id="{AAA4DE47-03B8-CF4A-AEBD-B09251651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7530" name="TextBox 8">
            <a:extLst>
              <a:ext uri="{FF2B5EF4-FFF2-40B4-BE49-F238E27FC236}">
                <a16:creationId xmlns:a16="http://schemas.microsoft.com/office/drawing/2014/main" id="{6FA06BD8-4758-9841-8FFE-0A356EF5C6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7531" name="TextBox 19">
            <a:extLst>
              <a:ext uri="{FF2B5EF4-FFF2-40B4-BE49-F238E27FC236}">
                <a16:creationId xmlns:a16="http://schemas.microsoft.com/office/drawing/2014/main" id="{DD55ED00-35C6-1348-B5A2-256F1093B0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sp>
        <p:nvSpPr>
          <p:cNvPr id="107532" name="Right Brace 1">
            <a:extLst>
              <a:ext uri="{FF2B5EF4-FFF2-40B4-BE49-F238E27FC236}">
                <a16:creationId xmlns:a16="http://schemas.microsoft.com/office/drawing/2014/main" id="{0C6FE375-BD82-2645-9E79-AF50D3437544}"/>
              </a:ext>
            </a:extLst>
          </p:cNvPr>
          <p:cNvSpPr>
            <a:spLocks/>
          </p:cNvSpPr>
          <p:nvPr/>
        </p:nvSpPr>
        <p:spPr bwMode="auto">
          <a:xfrm rot="5400000">
            <a:off x="5506244" y="1266032"/>
            <a:ext cx="369888" cy="4848225"/>
          </a:xfrm>
          <a:prstGeom prst="rightBrace">
            <a:avLst>
              <a:gd name="adj1" fmla="val 28703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7533" name="TextBox 40">
            <a:extLst>
              <a:ext uri="{FF2B5EF4-FFF2-40B4-BE49-F238E27FC236}">
                <a16:creationId xmlns:a16="http://schemas.microsoft.com/office/drawing/2014/main" id="{5A1CFABA-8B42-8240-8B59-CD3F56ADA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189" y="4033838"/>
            <a:ext cx="22177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+ 2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 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+ 2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 = 44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53270098-E2C2-2E42-8AD7-DFE6A1FF1A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905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MS PGothic" panose="020B0600070205080204" pitchFamily="34" charset="-128"/>
              </a:rPr>
              <a:t>1’s Complement Representation</a:t>
            </a:r>
            <a:br>
              <a:rPr lang="en-US" dirty="0">
                <a:ea typeface="MS PGothic" panose="020B0600070205080204" pitchFamily="34" charset="-128"/>
              </a:rPr>
            </a:br>
            <a:endParaRPr lang="en-US" dirty="0">
              <a:ea typeface="MS PGothic" panose="020B0600070205080204" pitchFamily="34" charset="-128"/>
              <a:cs typeface="+mj-cs"/>
            </a:endParaRPr>
          </a:p>
        </p:txBody>
      </p:sp>
      <p:grpSp>
        <p:nvGrpSpPr>
          <p:cNvPr id="108546" name="Group 2">
            <a:extLst>
              <a:ext uri="{FF2B5EF4-FFF2-40B4-BE49-F238E27FC236}">
                <a16:creationId xmlns:a16="http://schemas.microsoft.com/office/drawing/2014/main" id="{2ED2D24D-E2B2-D746-8ED1-AF3911C7F445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2738438"/>
            <a:ext cx="5486400" cy="685800"/>
            <a:chOff x="1676400" y="3581400"/>
            <a:chExt cx="5486400" cy="685800"/>
          </a:xfrm>
        </p:grpSpPr>
        <p:sp>
          <p:nvSpPr>
            <p:cNvPr id="108558" name="Rectangle 1">
              <a:extLst>
                <a:ext uri="{FF2B5EF4-FFF2-40B4-BE49-F238E27FC236}">
                  <a16:creationId xmlns:a16="http://schemas.microsoft.com/office/drawing/2014/main" id="{D48EC43F-3A90-B14B-9A66-3B7D2B7D3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6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8559" name="Rectangle 5">
              <a:extLst>
                <a:ext uri="{FF2B5EF4-FFF2-40B4-BE49-F238E27FC236}">
                  <a16:creationId xmlns:a16="http://schemas.microsoft.com/office/drawing/2014/main" id="{12F5C952-6961-9643-A0E0-7659AAB90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8560" name="Rectangle 6">
              <a:extLst>
                <a:ext uri="{FF2B5EF4-FFF2-40B4-BE49-F238E27FC236}">
                  <a16:creationId xmlns:a16="http://schemas.microsoft.com/office/drawing/2014/main" id="{AEE3C080-BD52-0846-8BFB-CEE4769CF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8561" name="Rectangle 7">
              <a:extLst>
                <a:ext uri="{FF2B5EF4-FFF2-40B4-BE49-F238E27FC236}">
                  <a16:creationId xmlns:a16="http://schemas.microsoft.com/office/drawing/2014/main" id="{D86C5A80-09C1-714F-B91F-29F6BF3BF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38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8562" name="Rectangle 8">
              <a:extLst>
                <a:ext uri="{FF2B5EF4-FFF2-40B4-BE49-F238E27FC236}">
                  <a16:creationId xmlns:a16="http://schemas.microsoft.com/office/drawing/2014/main" id="{B3471207-9F1C-AB4D-A46C-2F0919394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6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8563" name="Rectangle 9">
              <a:extLst>
                <a:ext uri="{FF2B5EF4-FFF2-40B4-BE49-F238E27FC236}">
                  <a16:creationId xmlns:a16="http://schemas.microsoft.com/office/drawing/2014/main" id="{6302F526-EB6E-3443-8D2D-7FA313131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1</a:t>
              </a:r>
            </a:p>
          </p:txBody>
        </p:sp>
        <p:sp>
          <p:nvSpPr>
            <p:cNvPr id="108564" name="Rectangle 10">
              <a:extLst>
                <a:ext uri="{FF2B5EF4-FFF2-40B4-BE49-F238E27FC236}">
                  <a16:creationId xmlns:a16="http://schemas.microsoft.com/office/drawing/2014/main" id="{776D96B3-9221-E140-BD7B-8EAB4F5E5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  <p:sp>
          <p:nvSpPr>
            <p:cNvPr id="108565" name="Rectangle 11">
              <a:extLst>
                <a:ext uri="{FF2B5EF4-FFF2-40B4-BE49-F238E27FC236}">
                  <a16:creationId xmlns:a16="http://schemas.microsoft.com/office/drawing/2014/main" id="{44573B4F-5EC2-F04F-A62D-DC6A69006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7000" y="3581400"/>
              <a:ext cx="685800" cy="68580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3600" b="0">
                  <a:latin typeface="Times" pitchFamily="2" charset="0"/>
                </a:rPr>
                <a:t>0</a:t>
              </a:r>
            </a:p>
          </p:txBody>
        </p:sp>
      </p:grpSp>
      <p:sp>
        <p:nvSpPr>
          <p:cNvPr id="108547" name="TextBox 8">
            <a:extLst>
              <a:ext uri="{FF2B5EF4-FFF2-40B4-BE49-F238E27FC236}">
                <a16:creationId xmlns:a16="http://schemas.microsoft.com/office/drawing/2014/main" id="{61D44D11-3673-BB41-B427-A4C04856E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08548" name="TextBox 8">
            <a:extLst>
              <a:ext uri="{FF2B5EF4-FFF2-40B4-BE49-F238E27FC236}">
                <a16:creationId xmlns:a16="http://schemas.microsoft.com/office/drawing/2014/main" id="{D67E9AC4-2CCB-F645-B8A0-7B8CC8023C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08549" name="TextBox 8">
            <a:extLst>
              <a:ext uri="{FF2B5EF4-FFF2-40B4-BE49-F238E27FC236}">
                <a16:creationId xmlns:a16="http://schemas.microsoft.com/office/drawing/2014/main" id="{6AD2DDB1-F0C6-C441-9E85-D27A1BE875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08550" name="TextBox 8">
            <a:extLst>
              <a:ext uri="{FF2B5EF4-FFF2-40B4-BE49-F238E27FC236}">
                <a16:creationId xmlns:a16="http://schemas.microsoft.com/office/drawing/2014/main" id="{AA142D36-5987-8A46-BBFE-80D20AB81C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08551" name="TextBox 8">
            <a:extLst>
              <a:ext uri="{FF2B5EF4-FFF2-40B4-BE49-F238E27FC236}">
                <a16:creationId xmlns:a16="http://schemas.microsoft.com/office/drawing/2014/main" id="{E07E42E3-2A9E-9244-A014-2E3070C87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64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4</a:t>
            </a:r>
          </a:p>
        </p:txBody>
      </p:sp>
      <p:sp>
        <p:nvSpPr>
          <p:cNvPr id="108552" name="TextBox 8">
            <a:extLst>
              <a:ext uri="{FF2B5EF4-FFF2-40B4-BE49-F238E27FC236}">
                <a16:creationId xmlns:a16="http://schemas.microsoft.com/office/drawing/2014/main" id="{CA5824F8-7CAA-E543-A2DA-61BAB98A5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5</a:t>
            </a:r>
          </a:p>
        </p:txBody>
      </p:sp>
      <p:sp>
        <p:nvSpPr>
          <p:cNvPr id="108553" name="TextBox 8">
            <a:extLst>
              <a:ext uri="{FF2B5EF4-FFF2-40B4-BE49-F238E27FC236}">
                <a16:creationId xmlns:a16="http://schemas.microsoft.com/office/drawing/2014/main" id="{A78C163A-54BF-8141-9A88-F95AE54ED5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4876" y="2281238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</a:t>
            </a:r>
            <a:r>
              <a:rPr lang="en-US" altLang="en-US" b="0" baseline="30000">
                <a:solidFill>
                  <a:srgbClr val="FF0000"/>
                </a:solidFill>
                <a:latin typeface="Times" pitchFamily="2" charset="0"/>
              </a:rPr>
              <a:t>6</a:t>
            </a:r>
          </a:p>
        </p:txBody>
      </p:sp>
      <p:sp>
        <p:nvSpPr>
          <p:cNvPr id="108554" name="TextBox 8">
            <a:extLst>
              <a:ext uri="{FF2B5EF4-FFF2-40B4-BE49-F238E27FC236}">
                <a16:creationId xmlns:a16="http://schemas.microsoft.com/office/drawing/2014/main" id="{2E84DEFD-2E5D-2244-A273-09C04A419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2209801"/>
            <a:ext cx="6969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sign</a:t>
            </a:r>
            <a:endParaRPr lang="en-US" altLang="en-US" b="0" baseline="30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08555" name="TextBox 19">
            <a:extLst>
              <a:ext uri="{FF2B5EF4-FFF2-40B4-BE49-F238E27FC236}">
                <a16:creationId xmlns:a16="http://schemas.microsoft.com/office/drawing/2014/main" id="{6C2ADCF0-4B09-8841-8329-79F618115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2851151"/>
            <a:ext cx="7429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+ 44</a:t>
            </a:r>
          </a:p>
        </p:txBody>
      </p:sp>
      <p:sp>
        <p:nvSpPr>
          <p:cNvPr id="108556" name="Right Brace 1">
            <a:extLst>
              <a:ext uri="{FF2B5EF4-FFF2-40B4-BE49-F238E27FC236}">
                <a16:creationId xmlns:a16="http://schemas.microsoft.com/office/drawing/2014/main" id="{BAEB2C35-D1A1-134F-ABCF-109C1A253A48}"/>
              </a:ext>
            </a:extLst>
          </p:cNvPr>
          <p:cNvSpPr>
            <a:spLocks/>
          </p:cNvSpPr>
          <p:nvPr/>
        </p:nvSpPr>
        <p:spPr bwMode="auto">
          <a:xfrm rot="5400000">
            <a:off x="5091906" y="851694"/>
            <a:ext cx="369888" cy="5676900"/>
          </a:xfrm>
          <a:prstGeom prst="rightBrace">
            <a:avLst>
              <a:gd name="adj1" fmla="val 28706"/>
              <a:gd name="adj2" fmla="val 50000"/>
            </a:avLst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57" name="TextBox 40">
            <a:extLst>
              <a:ext uri="{FF2B5EF4-FFF2-40B4-BE49-F238E27FC236}">
                <a16:creationId xmlns:a16="http://schemas.microsoft.com/office/drawing/2014/main" id="{7100F572-1C6F-2448-B292-39C1F8E09E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4033838"/>
            <a:ext cx="49085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+ 44 in 1’s complement representation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23951</TotalTime>
  <Words>7446</Words>
  <Application>Microsoft Macintosh PowerPoint</Application>
  <PresentationFormat>Custom</PresentationFormat>
  <Paragraphs>3324</Paragraphs>
  <Slides>232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232</vt:i4>
      </vt:variant>
    </vt:vector>
  </HeadingPairs>
  <TitlesOfParts>
    <vt:vector size="242" baseType="lpstr">
      <vt:lpstr>MS PGothic</vt:lpstr>
      <vt:lpstr>Arial</vt:lpstr>
      <vt:lpstr>Courier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Analogy with addition in base 10</vt:lpstr>
      <vt:lpstr>Analogy with addition in base 10</vt:lpstr>
      <vt:lpstr>Analogy with addition in base 10</vt:lpstr>
      <vt:lpstr>Analogy with addition in base 10</vt:lpstr>
      <vt:lpstr>Another example in base 10</vt:lpstr>
      <vt:lpstr>Another example in base 10</vt:lpstr>
      <vt:lpstr>Example in base 2</vt:lpstr>
      <vt:lpstr>Example in base 2</vt:lpstr>
      <vt:lpstr>Example in base 2</vt:lpstr>
      <vt:lpstr>The general case in base 2</vt:lpstr>
      <vt:lpstr>The general case in base 2</vt:lpstr>
      <vt:lpstr>The general case in base 2</vt:lpstr>
      <vt:lpstr>The general case in base 2</vt:lpstr>
      <vt:lpstr>The general case in base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Math Review: Subtraction</vt:lpstr>
      <vt:lpstr>Math Review: Subtraction</vt:lpstr>
      <vt:lpstr>Math Review: Subtraction</vt:lpstr>
      <vt:lpstr>Math Review: Subtraction</vt:lpstr>
      <vt:lpstr>PowerPoint Presentation</vt:lpstr>
      <vt:lpstr>Math Review: Subtraction</vt:lpstr>
      <vt:lpstr>Math Review: Subtraction</vt:lpstr>
      <vt:lpstr>PowerPoint Presentation</vt:lpstr>
      <vt:lpstr>The problems in which row are easier to calculate?</vt:lpstr>
      <vt:lpstr>The problems in which row are easier to calculate?</vt:lpstr>
      <vt:lpstr>Another Way to Do Subtraction</vt:lpstr>
      <vt:lpstr>Another Way to Do Subtraction</vt:lpstr>
      <vt:lpstr>Another Way to Do Subtraction</vt:lpstr>
      <vt:lpstr>Another Way to Do Subtraction</vt:lpstr>
      <vt:lpstr>Another Way to Do Subtraction</vt:lpstr>
      <vt:lpstr>9’s Complement (subtract each digit from 9)</vt:lpstr>
      <vt:lpstr>10’s Complement (subtract each digit from 9 and add 1 to the result)</vt:lpstr>
      <vt:lpstr>Another Way to Do Subtraction</vt:lpstr>
      <vt:lpstr>Another Way to Do Subtraction</vt:lpstr>
      <vt:lpstr>Another Way to Do Subtraction</vt:lpstr>
      <vt:lpstr>Another Way to Do Subtraction</vt:lpstr>
      <vt:lpstr>Another Way to Do Subtraction</vt:lpstr>
      <vt:lpstr>Another Way to Do Subtraction</vt:lpstr>
      <vt:lpstr>Another Way to Do Subtraction</vt:lpstr>
      <vt:lpstr>Ways to Represent Negative Integers</vt:lpstr>
      <vt:lpstr>PowerPoint Presentation</vt:lpstr>
      <vt:lpstr>Unsigned Representation </vt:lpstr>
      <vt:lpstr>Unsigned Representation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Method #1:  Sign and Magnitude Representation</vt:lpstr>
      <vt:lpstr>Sign and Magnitude Representation (using  the left-most bit as the sign)</vt:lpstr>
      <vt:lpstr>Sign and Magnitude Representation (using  the left-most bit as the sign)</vt:lpstr>
      <vt:lpstr>Circuit for negating a number stored in sign and magnitude representation</vt:lpstr>
      <vt:lpstr>Circuit for negating a number stored in sign and magnitude representation</vt:lpstr>
      <vt:lpstr>Method #2:  1’s Complement Representation</vt:lpstr>
      <vt:lpstr>PowerPoint Presentation</vt:lpstr>
      <vt:lpstr>PowerPoint Presentation</vt:lpstr>
      <vt:lpstr>1’s Complement Representation </vt:lpstr>
      <vt:lpstr>1’s Complement Representation </vt:lpstr>
      <vt:lpstr>1’s Complement Representation </vt:lpstr>
      <vt:lpstr>1’s Complement Representation (invert all the bits to negate the number)</vt:lpstr>
      <vt:lpstr>1’s Complement Representation (invert all the bits to negate the number)</vt:lpstr>
      <vt:lpstr>1’s Complement Representation (invert all the bits to negate the number)</vt:lpstr>
      <vt:lpstr>1’s Complement Representation (invert all the bits to negate the number)</vt:lpstr>
      <vt:lpstr>1’s Complement Representation (invert all the bits to negate the number)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Circuit for negating a number stored in 1’s complement representation</vt:lpstr>
      <vt:lpstr>Circuit for negating a number stored in 1’s complement representation</vt:lpstr>
      <vt:lpstr>This works in reverse too (from negative to positive)</vt:lpstr>
      <vt:lpstr>1’s Complement Representation </vt:lpstr>
      <vt:lpstr>1’s Complement Representation (invert all the bits to negate the number)</vt:lpstr>
      <vt:lpstr>1’s Complement Representation (invert all the bits to negate the number)</vt:lpstr>
      <vt:lpstr>1’s Complement Representation (invert all the bits to negate the number)</vt:lpstr>
      <vt:lpstr>PowerPoint Presentation</vt:lpstr>
      <vt:lpstr>PowerPoint Presentation</vt:lpstr>
      <vt:lpstr>PowerPoint Presentation</vt:lpstr>
      <vt:lpstr>Addition of two numbers stored  in 1’s complement representation</vt:lpstr>
      <vt:lpstr>There are four cases to consider</vt:lpstr>
      <vt:lpstr>There are four cases to consider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Method #3:  2’s Complement Representation</vt:lpstr>
      <vt:lpstr>PowerPoint Presentation</vt:lpstr>
      <vt:lpstr>PowerPoint Presentation</vt:lpstr>
      <vt:lpstr>2’s Complement Representation</vt:lpstr>
      <vt:lpstr>2’s Complement Representation</vt:lpstr>
      <vt:lpstr>2’s Complement Representation</vt:lpstr>
      <vt:lpstr>2’s Complement Representation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Alternative Circuit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This also works for negating  a negative number,  thus making it positive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Quick way (for a human) to negate a number stored in 2’s complement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Addition of two numbers stored  in 2’s complement representation</vt:lpstr>
      <vt:lpstr>There are four cases to consider</vt:lpstr>
      <vt:lpstr>There are four cases to consider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Naming Ambiguity: 2's Complement</vt:lpstr>
      <vt:lpstr>Naming Ambiguity: 2's Complement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  <vt:lpstr>Additional Material</vt:lpstr>
      <vt:lpstr>Alternative Circuit #3 (not used in practice)</vt:lpstr>
      <vt:lpstr>Alternative Circuit #3 (not used in practice)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598</cp:revision>
  <cp:lastPrinted>2025-10-01T20:47:29Z</cp:lastPrinted>
  <dcterms:created xsi:type="dcterms:W3CDTF">2003-05-23T15:49:24Z</dcterms:created>
  <dcterms:modified xsi:type="dcterms:W3CDTF">2025-10-03T20:02:12Z</dcterms:modified>
</cp:coreProperties>
</file>