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0"/>
  </p:notesMasterIdLst>
  <p:handoutMasterIdLst>
    <p:handoutMasterId r:id="rId151"/>
  </p:handoutMasterIdLst>
  <p:sldIdLst>
    <p:sldId id="1017" r:id="rId2"/>
    <p:sldId id="1018" r:id="rId3"/>
    <p:sldId id="1324" r:id="rId4"/>
    <p:sldId id="1173" r:id="rId5"/>
    <p:sldId id="1248" r:id="rId6"/>
    <p:sldId id="1575" r:id="rId7"/>
    <p:sldId id="1244" r:id="rId8"/>
    <p:sldId id="1145" r:id="rId9"/>
    <p:sldId id="1146" r:id="rId10"/>
    <p:sldId id="1147" r:id="rId11"/>
    <p:sldId id="1148" r:id="rId12"/>
    <p:sldId id="1149" r:id="rId13"/>
    <p:sldId id="1150" r:id="rId14"/>
    <p:sldId id="1151" r:id="rId15"/>
    <p:sldId id="1152" r:id="rId16"/>
    <p:sldId id="1158" r:id="rId17"/>
    <p:sldId id="1159" r:id="rId18"/>
    <p:sldId id="1160" r:id="rId19"/>
    <p:sldId id="1161" r:id="rId20"/>
    <p:sldId id="1162" r:id="rId21"/>
    <p:sldId id="1163" r:id="rId22"/>
    <p:sldId id="1164" r:id="rId23"/>
    <p:sldId id="1237" r:id="rId24"/>
    <p:sldId id="1243" r:id="rId25"/>
    <p:sldId id="1331" r:id="rId26"/>
    <p:sldId id="1333" r:id="rId27"/>
    <p:sldId id="1165" r:id="rId28"/>
    <p:sldId id="1574" r:id="rId29"/>
    <p:sldId id="1233" r:id="rId30"/>
    <p:sldId id="1236" r:id="rId31"/>
    <p:sldId id="1234" r:id="rId32"/>
    <p:sldId id="1235" r:id="rId33"/>
    <p:sldId id="1646" r:id="rId34"/>
    <p:sldId id="1238" r:id="rId35"/>
    <p:sldId id="1334" r:id="rId36"/>
    <p:sldId id="1338" r:id="rId37"/>
    <p:sldId id="1335" r:id="rId38"/>
    <p:sldId id="1339" r:id="rId39"/>
    <p:sldId id="1570" r:id="rId40"/>
    <p:sldId id="1635" r:id="rId41"/>
    <p:sldId id="1340" r:id="rId42"/>
    <p:sldId id="1130" r:id="rId43"/>
    <p:sldId id="1239" r:id="rId44"/>
    <p:sldId id="1341" r:id="rId45"/>
    <p:sldId id="1131" r:id="rId46"/>
    <p:sldId id="627" r:id="rId47"/>
    <p:sldId id="624" r:id="rId48"/>
    <p:sldId id="625" r:id="rId49"/>
    <p:sldId id="626" r:id="rId50"/>
    <p:sldId id="628" r:id="rId51"/>
    <p:sldId id="629" r:id="rId52"/>
    <p:sldId id="630" r:id="rId53"/>
    <p:sldId id="632" r:id="rId54"/>
    <p:sldId id="631" r:id="rId55"/>
    <p:sldId id="633" r:id="rId56"/>
    <p:sldId id="634" r:id="rId57"/>
    <p:sldId id="635" r:id="rId58"/>
    <p:sldId id="636" r:id="rId59"/>
    <p:sldId id="637" r:id="rId60"/>
    <p:sldId id="639" r:id="rId61"/>
    <p:sldId id="1342" r:id="rId62"/>
    <p:sldId id="640" r:id="rId63"/>
    <p:sldId id="644" r:id="rId64"/>
    <p:sldId id="647" r:id="rId65"/>
    <p:sldId id="1132" r:id="rId66"/>
    <p:sldId id="1133" r:id="rId67"/>
    <p:sldId id="1240" r:id="rId68"/>
    <p:sldId id="1223" r:id="rId69"/>
    <p:sldId id="1224" r:id="rId70"/>
    <p:sldId id="1225" r:id="rId71"/>
    <p:sldId id="1636" r:id="rId72"/>
    <p:sldId id="1637" r:id="rId73"/>
    <p:sldId id="1638" r:id="rId74"/>
    <p:sldId id="1226" r:id="rId75"/>
    <p:sldId id="1249" r:id="rId76"/>
    <p:sldId id="1252" r:id="rId77"/>
    <p:sldId id="1250" r:id="rId78"/>
    <p:sldId id="1251" r:id="rId79"/>
    <p:sldId id="1123" r:id="rId80"/>
    <p:sldId id="1134" r:id="rId81"/>
    <p:sldId id="1343" r:id="rId82"/>
    <p:sldId id="1135" r:id="rId83"/>
    <p:sldId id="1254" r:id="rId84"/>
    <p:sldId id="1255" r:id="rId85"/>
    <p:sldId id="1136" r:id="rId86"/>
    <p:sldId id="1253" r:id="rId87"/>
    <p:sldId id="1137" r:id="rId88"/>
    <p:sldId id="1138" r:id="rId89"/>
    <p:sldId id="1283" r:id="rId90"/>
    <p:sldId id="1139" r:id="rId91"/>
    <p:sldId id="1284" r:id="rId92"/>
    <p:sldId id="1185" r:id="rId93"/>
    <p:sldId id="1186" r:id="rId94"/>
    <p:sldId id="1285" r:id="rId95"/>
    <p:sldId id="1286" r:id="rId96"/>
    <p:sldId id="1287" r:id="rId97"/>
    <p:sldId id="1288" r:id="rId98"/>
    <p:sldId id="1289" r:id="rId99"/>
    <p:sldId id="1291" r:id="rId100"/>
    <p:sldId id="1141" r:id="rId101"/>
    <p:sldId id="1290" r:id="rId102"/>
    <p:sldId id="1293" r:id="rId103"/>
    <p:sldId id="1292" r:id="rId104"/>
    <p:sldId id="1294" r:id="rId105"/>
    <p:sldId id="1282" r:id="rId106"/>
    <p:sldId id="1296" r:id="rId107"/>
    <p:sldId id="1295" r:id="rId108"/>
    <p:sldId id="1303" r:id="rId109"/>
    <p:sldId id="1301" r:id="rId110"/>
    <p:sldId id="1302" r:id="rId111"/>
    <p:sldId id="1300" r:id="rId112"/>
    <p:sldId id="1299" r:id="rId113"/>
    <p:sldId id="1298" r:id="rId114"/>
    <p:sldId id="1304" r:id="rId115"/>
    <p:sldId id="1297" r:id="rId116"/>
    <p:sldId id="1305" r:id="rId117"/>
    <p:sldId id="1309" r:id="rId118"/>
    <p:sldId id="1310" r:id="rId119"/>
    <p:sldId id="1311" r:id="rId120"/>
    <p:sldId id="1312" r:id="rId121"/>
    <p:sldId id="1166" r:id="rId122"/>
    <p:sldId id="1168" r:id="rId123"/>
    <p:sldId id="1170" r:id="rId124"/>
    <p:sldId id="1126" r:id="rId125"/>
    <p:sldId id="1169" r:id="rId126"/>
    <p:sldId id="1171" r:id="rId127"/>
    <p:sldId id="1172" r:id="rId128"/>
    <p:sldId id="1374" r:id="rId129"/>
    <p:sldId id="1639" r:id="rId130"/>
    <p:sldId id="1645" r:id="rId131"/>
    <p:sldId id="1174" r:id="rId132"/>
    <p:sldId id="1175" r:id="rId133"/>
    <p:sldId id="1176" r:id="rId134"/>
    <p:sldId id="1219" r:id="rId135"/>
    <p:sldId id="1221" r:id="rId136"/>
    <p:sldId id="1222" r:id="rId137"/>
    <p:sldId id="1220" r:id="rId138"/>
    <p:sldId id="1177" r:id="rId139"/>
    <p:sldId id="1178" r:id="rId140"/>
    <p:sldId id="1179" r:id="rId141"/>
    <p:sldId id="1180" r:id="rId142"/>
    <p:sldId id="1181" r:id="rId143"/>
    <p:sldId id="1182" r:id="rId144"/>
    <p:sldId id="1183" r:id="rId145"/>
    <p:sldId id="1184" r:id="rId146"/>
    <p:sldId id="1201" r:id="rId147"/>
    <p:sldId id="1128" r:id="rId148"/>
    <p:sldId id="1129" r:id="rId149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01"/>
    <p:restoredTop sz="94694"/>
  </p:normalViewPr>
  <p:slideViewPr>
    <p:cSldViewPr>
      <p:cViewPr>
        <p:scale>
          <a:sx n="87" d="100"/>
          <a:sy n="87" d="100"/>
        </p:scale>
        <p:origin x="2360" y="92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5187B97-E3C9-794E-A23C-FFBA3114D9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E932F41-71C8-CC4A-AB1F-E2E9F05CDE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DC17868F-6205-3B4A-B35B-8C85C0B99E6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08D682B3-EFF0-894A-B918-C5167A66EF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DFD40436-C717-C241-88CF-640DCDDA3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D08C57A-D11E-0A4B-977B-7F7C491731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0C851C-0DE4-3847-B078-7B3EE86441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B7F26F8-ED85-9142-B121-6469552263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A376AD6-57D7-1942-AE33-02733B1E58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D2CFBE3-9F55-F64D-9A9B-8DBD5A4CE4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BE36634-C132-A541-A5AE-807815E91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36EDE7A0-A885-A741-9225-1BBDE63C6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394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868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8139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1036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8121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3286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141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3041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89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4046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2797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8DB2B0-C54C-1C4C-847D-97F706A2F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B58505-6D60-C94A-8EF3-10C55F8D3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B799ABBD-109D-A544-8AAA-3163E1D6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53F37B39-AD6C-BB49-A4EC-CD6BA207A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ea typeface="MS PGothic" pitchFamily="34" charset="-128"/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ea typeface="MS PGothic" pitchFamily="34" charset="-128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ea typeface="MS PGothic" pitchFamily="34" charset="-128"/>
                <a:cs typeface="+mn-cs"/>
              </a:rPr>
              <a:t>http://</a:t>
            </a:r>
            <a:r>
              <a:rPr lang="en-US" dirty="0" err="1">
                <a:ea typeface="MS PGothic" pitchFamily="34" charset="-128"/>
                <a:cs typeface="+mn-cs"/>
              </a:rPr>
              <a:t>www.ece.iastate.edu</a:t>
            </a:r>
            <a:r>
              <a:rPr lang="en-US" dirty="0">
                <a:ea typeface="MS PGothic" pitchFamily="34" charset="-128"/>
                <a:cs typeface="+mn-cs"/>
              </a:rPr>
              <a:t>/~</a:t>
            </a:r>
            <a:r>
              <a:rPr lang="en-US" dirty="0" err="1">
                <a:ea typeface="MS PGothic" pitchFamily="34" charset="-128"/>
                <a:cs typeface="+mn-cs"/>
              </a:rPr>
              <a:t>alexs</a:t>
            </a:r>
            <a:r>
              <a:rPr lang="en-US" dirty="0">
                <a:ea typeface="MS PGothic" pitchFamily="34" charset="-128"/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7B61AF8-C932-DF4D-A9FE-1B1D9A0A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4F3F2CB6-6644-7640-9C07-9622838CE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91EC7C0B-37DD-914E-B1BA-FDDC91E1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09900"/>
            <a:ext cx="721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46580917-CADD-F143-8D17-653076E8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124200"/>
            <a:ext cx="17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2" name="Straight Arrow Connector 3">
            <a:extLst>
              <a:ext uri="{FF2B5EF4-FFF2-40B4-BE49-F238E27FC236}">
                <a16:creationId xmlns:a16="http://schemas.microsoft.com/office/drawing/2014/main" id="{6E9130CD-BCBA-034F-9A38-F6C718DA97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657600"/>
            <a:ext cx="4572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TextBox 4">
            <a:extLst>
              <a:ext uri="{FF2B5EF4-FFF2-40B4-BE49-F238E27FC236}">
                <a16:creationId xmlns:a16="http://schemas.microsoft.com/office/drawing/2014/main" id="{71AA3CD8-8082-3B40-AE75-0E371F07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5638801"/>
            <a:ext cx="2347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12294" name="Straight Arrow Connector 7">
            <a:extLst>
              <a:ext uri="{FF2B5EF4-FFF2-40B4-BE49-F238E27FC236}">
                <a16:creationId xmlns:a16="http://schemas.microsoft.com/office/drawing/2014/main" id="{F75B2614-07AF-6643-8409-C51AA0C63BD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10600" y="3581400"/>
            <a:ext cx="3048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9">
            <a:extLst>
              <a:ext uri="{FF2B5EF4-FFF2-40B4-BE49-F238E27FC236}">
                <a16:creationId xmlns:a16="http://schemas.microsoft.com/office/drawing/2014/main" id="{68BE75F6-A286-6C44-8C96-6B2502C7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4" y="5638801"/>
            <a:ext cx="2312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  <p:cxnSp>
        <p:nvCxnSpPr>
          <p:cNvPr id="12296" name="Straight Arrow Connector 10">
            <a:extLst>
              <a:ext uri="{FF2B5EF4-FFF2-40B4-BE49-F238E27FC236}">
                <a16:creationId xmlns:a16="http://schemas.microsoft.com/office/drawing/2014/main" id="{0B78929B-D4C9-E74D-9F2F-5D7CCA585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2209800"/>
            <a:ext cx="7620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7" name="TextBox 15">
            <a:extLst>
              <a:ext uri="{FF2B5EF4-FFF2-40B4-BE49-F238E27FC236}">
                <a16:creationId xmlns:a16="http://schemas.microsoft.com/office/drawing/2014/main" id="{3B2F5CDC-D23C-A144-BC55-A4712A21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1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12298" name="Straight Arrow Connector 16">
            <a:extLst>
              <a:ext uri="{FF2B5EF4-FFF2-40B4-BE49-F238E27FC236}">
                <a16:creationId xmlns:a16="http://schemas.microsoft.com/office/drawing/2014/main" id="{7256E5CE-4333-234B-BF25-FD447B9C9F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57600" y="2209800"/>
            <a:ext cx="6858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TextBox 19">
            <a:extLst>
              <a:ext uri="{FF2B5EF4-FFF2-40B4-BE49-F238E27FC236}">
                <a16:creationId xmlns:a16="http://schemas.microsoft.com/office/drawing/2014/main" id="{C3C4CCC7-61EC-5F40-90E2-FDCA4F6B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1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A6127194-DF35-A348-B497-6CDDE70A8C06}"/>
              </a:ext>
            </a:extLst>
          </p:cNvPr>
          <p:cNvSpPr txBox="1">
            <a:spLocks/>
          </p:cNvSpPr>
          <p:nvPr/>
        </p:nvSpPr>
        <p:spPr bwMode="auto">
          <a:xfrm>
            <a:off x="914400" y="252414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s</a:t>
            </a:r>
            <a:r>
              <a:rPr lang="en-US" altLang="en-US" sz="3200" baseline="-25000">
                <a:solidFill>
                  <a:schemeClr val="tx2"/>
                </a:solidFill>
              </a:rPr>
              <a:t>i</a:t>
            </a:r>
            <a:r>
              <a:rPr lang="en-US" altLang="en-US" sz="3200">
                <a:solidFill>
                  <a:schemeClr val="tx2"/>
                </a:solidFill>
              </a:rPr>
              <a:t> can be implemented in two different ways</a:t>
            </a:r>
          </a:p>
        </p:txBody>
      </p:sp>
      <p:pic>
        <p:nvPicPr>
          <p:cNvPr id="109570" name="Picture 2" descr="Screen shot 2013-10-02 at 3.52.50 PM.png">
            <a:extLst>
              <a:ext uri="{FF2B5EF4-FFF2-40B4-BE49-F238E27FC236}">
                <a16:creationId xmlns:a16="http://schemas.microsoft.com/office/drawing/2014/main" id="{7ADB8708-EE09-2A41-AA62-A8439C46B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5118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4" descr="Screen shot 2013-10-02 at 3.57.49 PM.png">
            <a:extLst>
              <a:ext uri="{FF2B5EF4-FFF2-40B4-BE49-F238E27FC236}">
                <a16:creationId xmlns:a16="http://schemas.microsoft.com/office/drawing/2014/main" id="{21C06F82-1B7E-4E40-9421-EF8EF2870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6865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72" name="Group 7">
            <a:extLst>
              <a:ext uri="{FF2B5EF4-FFF2-40B4-BE49-F238E27FC236}">
                <a16:creationId xmlns:a16="http://schemas.microsoft.com/office/drawing/2014/main" id="{866B24C7-1A92-7F40-B551-E7DFF51B43DF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4876801"/>
            <a:ext cx="7153275" cy="1651575"/>
            <a:chOff x="1143000" y="4876800"/>
            <a:chExt cx="7153230" cy="1651575"/>
          </a:xfrm>
        </p:grpSpPr>
        <p:pic>
          <p:nvPicPr>
            <p:cNvPr id="109575" name="Picture 5" descr="Screen shot 2013-10-02 at 3.59.04 PM.png">
              <a:extLst>
                <a:ext uri="{FF2B5EF4-FFF2-40B4-BE49-F238E27FC236}">
                  <a16:creationId xmlns:a16="http://schemas.microsoft.com/office/drawing/2014/main" id="{4104F256-E9D1-074E-AF97-12ABADAB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876800"/>
              <a:ext cx="715323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6" name="TextBox 3">
              <a:extLst>
                <a:ext uri="{FF2B5EF4-FFF2-40B4-BE49-F238E27FC236}">
                  <a16:creationId xmlns:a16="http://schemas.microsoft.com/office/drawing/2014/main" id="{1C3D2FC3-0236-D84D-9FE5-B7DE757B3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5943600"/>
              <a:ext cx="160020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3200" b="0">
                <a:latin typeface="Times" pitchFamily="2" charset="0"/>
              </a:endParaRPr>
            </a:p>
          </p:txBody>
        </p:sp>
      </p:grpSp>
      <p:sp>
        <p:nvSpPr>
          <p:cNvPr id="109573" name="TextBox 1">
            <a:extLst>
              <a:ext uri="{FF2B5EF4-FFF2-40B4-BE49-F238E27FC236}">
                <a16:creationId xmlns:a16="http://schemas.microsoft.com/office/drawing/2014/main" id="{CC5AF09F-0120-BB44-AB4B-0697F3DC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2767013"/>
            <a:ext cx="212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original version</a:t>
            </a:r>
          </a:p>
        </p:txBody>
      </p:sp>
      <p:sp>
        <p:nvSpPr>
          <p:cNvPr id="109574" name="TextBox 8">
            <a:extLst>
              <a:ext uri="{FF2B5EF4-FFF2-40B4-BE49-F238E27FC236}">
                <a16:creationId xmlns:a16="http://schemas.microsoft.com/office/drawing/2014/main" id="{D44FC52C-2BB2-A747-8523-7D6CA546E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1" y="4775201"/>
            <a:ext cx="246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alternative version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Line 4">
            <a:extLst>
              <a:ext uri="{FF2B5EF4-FFF2-40B4-BE49-F238E27FC236}">
                <a16:creationId xmlns:a16="http://schemas.microsoft.com/office/drawing/2014/main" id="{BD0B270C-62C5-5B4F-85A5-F4F803632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4" name="Freeform 5">
            <a:extLst>
              <a:ext uri="{FF2B5EF4-FFF2-40B4-BE49-F238E27FC236}">
                <a16:creationId xmlns:a16="http://schemas.microsoft.com/office/drawing/2014/main" id="{A089EC0F-C66A-5C4D-BA9B-B97A7640A031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5" name="Line 6">
            <a:extLst>
              <a:ext uri="{FF2B5EF4-FFF2-40B4-BE49-F238E27FC236}">
                <a16:creationId xmlns:a16="http://schemas.microsoft.com/office/drawing/2014/main" id="{380A0699-5B0E-024D-8B2D-19EB0937F0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Freeform 8">
            <a:extLst>
              <a:ext uri="{FF2B5EF4-FFF2-40B4-BE49-F238E27FC236}">
                <a16:creationId xmlns:a16="http://schemas.microsoft.com/office/drawing/2014/main" id="{17B780A4-AAD3-BA44-86B3-887F6B6A4C5A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7" name="Line 9">
            <a:extLst>
              <a:ext uri="{FF2B5EF4-FFF2-40B4-BE49-F238E27FC236}">
                <a16:creationId xmlns:a16="http://schemas.microsoft.com/office/drawing/2014/main" id="{1A78545E-F301-DD46-9BE6-B854F78417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" name="Freeform 10">
            <a:extLst>
              <a:ext uri="{FF2B5EF4-FFF2-40B4-BE49-F238E27FC236}">
                <a16:creationId xmlns:a16="http://schemas.microsoft.com/office/drawing/2014/main" id="{5F43E3E8-43B6-4740-84F3-1C82E6AA7400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11">
            <a:extLst>
              <a:ext uri="{FF2B5EF4-FFF2-40B4-BE49-F238E27FC236}">
                <a16:creationId xmlns:a16="http://schemas.microsoft.com/office/drawing/2014/main" id="{B8C61870-5139-BA49-BD60-C379186CB3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Line 14">
            <a:extLst>
              <a:ext uri="{FF2B5EF4-FFF2-40B4-BE49-F238E27FC236}">
                <a16:creationId xmlns:a16="http://schemas.microsoft.com/office/drawing/2014/main" id="{9BF2BA51-8612-7243-AAAE-45B9A5557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15">
            <a:extLst>
              <a:ext uri="{FF2B5EF4-FFF2-40B4-BE49-F238E27FC236}">
                <a16:creationId xmlns:a16="http://schemas.microsoft.com/office/drawing/2014/main" id="{51BF59F7-6E73-C645-BC84-9F66AFD8B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2" name="Line 16">
            <a:extLst>
              <a:ext uri="{FF2B5EF4-FFF2-40B4-BE49-F238E27FC236}">
                <a16:creationId xmlns:a16="http://schemas.microsoft.com/office/drawing/2014/main" id="{8BD98994-92CF-A04D-A3A4-7FA6B948F0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3" name="Freeform 17">
            <a:extLst>
              <a:ext uri="{FF2B5EF4-FFF2-40B4-BE49-F238E27FC236}">
                <a16:creationId xmlns:a16="http://schemas.microsoft.com/office/drawing/2014/main" id="{62AC5493-7F94-144F-9CFA-47CDEF8C96D9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Freeform 18">
            <a:extLst>
              <a:ext uri="{FF2B5EF4-FFF2-40B4-BE49-F238E27FC236}">
                <a16:creationId xmlns:a16="http://schemas.microsoft.com/office/drawing/2014/main" id="{3AC659A8-7157-E347-AA15-F5F75E670B56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5" name="Freeform 19">
            <a:extLst>
              <a:ext uri="{FF2B5EF4-FFF2-40B4-BE49-F238E27FC236}">
                <a16:creationId xmlns:a16="http://schemas.microsoft.com/office/drawing/2014/main" id="{4236023C-FD8C-C540-9D52-DF3678F629D6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Freeform 20">
            <a:extLst>
              <a:ext uri="{FF2B5EF4-FFF2-40B4-BE49-F238E27FC236}">
                <a16:creationId xmlns:a16="http://schemas.microsoft.com/office/drawing/2014/main" id="{B779F4A3-74BA-3440-BA13-E21D07BDE435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7" name="Freeform 21">
            <a:extLst>
              <a:ext uri="{FF2B5EF4-FFF2-40B4-BE49-F238E27FC236}">
                <a16:creationId xmlns:a16="http://schemas.microsoft.com/office/drawing/2014/main" id="{959AA593-AC76-5144-9FF5-C83EF1FBB218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Freeform 22">
            <a:extLst>
              <a:ext uri="{FF2B5EF4-FFF2-40B4-BE49-F238E27FC236}">
                <a16:creationId xmlns:a16="http://schemas.microsoft.com/office/drawing/2014/main" id="{D4B0E59F-1E3F-5846-9EB3-6ED9B0E1180F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9" name="Line 62">
            <a:extLst>
              <a:ext uri="{FF2B5EF4-FFF2-40B4-BE49-F238E27FC236}">
                <a16:creationId xmlns:a16="http://schemas.microsoft.com/office/drawing/2014/main" id="{D152C6AA-A5AB-C443-9DB0-39DDBF495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0" name="Line 63">
            <a:extLst>
              <a:ext uri="{FF2B5EF4-FFF2-40B4-BE49-F238E27FC236}">
                <a16:creationId xmlns:a16="http://schemas.microsoft.com/office/drawing/2014/main" id="{9EDA1DC9-1B0E-CC4F-9DDB-76BC81B96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1" name="Group 122">
            <a:extLst>
              <a:ext uri="{FF2B5EF4-FFF2-40B4-BE49-F238E27FC236}">
                <a16:creationId xmlns:a16="http://schemas.microsoft.com/office/drawing/2014/main" id="{E8E0FD86-19AF-7641-8669-0B955D9523CA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0653" name="Freeform 64">
              <a:extLst>
                <a:ext uri="{FF2B5EF4-FFF2-40B4-BE49-F238E27FC236}">
                  <a16:creationId xmlns:a16="http://schemas.microsoft.com/office/drawing/2014/main" id="{DECB1C26-3870-3147-B8CA-BFDB556FF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4" name="Freeform 65">
              <a:extLst>
                <a:ext uri="{FF2B5EF4-FFF2-40B4-BE49-F238E27FC236}">
                  <a16:creationId xmlns:a16="http://schemas.microsoft.com/office/drawing/2014/main" id="{0E0B529D-A8D6-1049-A064-78D99921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5" name="Freeform 66">
              <a:extLst>
                <a:ext uri="{FF2B5EF4-FFF2-40B4-BE49-F238E27FC236}">
                  <a16:creationId xmlns:a16="http://schemas.microsoft.com/office/drawing/2014/main" id="{B79D1543-40D9-014E-848C-8F21B1E82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6" name="Freeform 67">
              <a:extLst>
                <a:ext uri="{FF2B5EF4-FFF2-40B4-BE49-F238E27FC236}">
                  <a16:creationId xmlns:a16="http://schemas.microsoft.com/office/drawing/2014/main" id="{A8FDFE29-BB17-B84D-88A1-455D3D0B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7" name="Freeform 68">
              <a:extLst>
                <a:ext uri="{FF2B5EF4-FFF2-40B4-BE49-F238E27FC236}">
                  <a16:creationId xmlns:a16="http://schemas.microsoft.com/office/drawing/2014/main" id="{4C8E4596-A91B-2E4F-8F8D-488521039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8" name="Freeform 69">
              <a:extLst>
                <a:ext uri="{FF2B5EF4-FFF2-40B4-BE49-F238E27FC236}">
                  <a16:creationId xmlns:a16="http://schemas.microsoft.com/office/drawing/2014/main" id="{D3D60017-F728-3349-90AC-443A712D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2" name="Freeform 70">
            <a:extLst>
              <a:ext uri="{FF2B5EF4-FFF2-40B4-BE49-F238E27FC236}">
                <a16:creationId xmlns:a16="http://schemas.microsoft.com/office/drawing/2014/main" id="{CE6908E2-BB83-4544-A203-6B96F5EC3FC4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3" name="Freeform 71">
            <a:extLst>
              <a:ext uri="{FF2B5EF4-FFF2-40B4-BE49-F238E27FC236}">
                <a16:creationId xmlns:a16="http://schemas.microsoft.com/office/drawing/2014/main" id="{095E9EDA-6D3F-1649-B7BD-9B92D8770853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Freeform 72">
            <a:extLst>
              <a:ext uri="{FF2B5EF4-FFF2-40B4-BE49-F238E27FC236}">
                <a16:creationId xmlns:a16="http://schemas.microsoft.com/office/drawing/2014/main" id="{AC364B53-21EE-2142-8F2D-81F20C1961F6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Freeform 76">
            <a:extLst>
              <a:ext uri="{FF2B5EF4-FFF2-40B4-BE49-F238E27FC236}">
                <a16:creationId xmlns:a16="http://schemas.microsoft.com/office/drawing/2014/main" id="{E447CAA6-7453-284D-BF5E-1952502C662B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77">
            <a:extLst>
              <a:ext uri="{FF2B5EF4-FFF2-40B4-BE49-F238E27FC236}">
                <a16:creationId xmlns:a16="http://schemas.microsoft.com/office/drawing/2014/main" id="{636401A4-4624-804B-8F0F-C1D9347F2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Freeform 78">
            <a:extLst>
              <a:ext uri="{FF2B5EF4-FFF2-40B4-BE49-F238E27FC236}">
                <a16:creationId xmlns:a16="http://schemas.microsoft.com/office/drawing/2014/main" id="{67BDA520-F033-1344-9F15-D020898179DB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79">
            <a:extLst>
              <a:ext uri="{FF2B5EF4-FFF2-40B4-BE49-F238E27FC236}">
                <a16:creationId xmlns:a16="http://schemas.microsoft.com/office/drawing/2014/main" id="{905561A6-6EFF-0F44-BA56-A40221B9BE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9" name="Line 82">
            <a:extLst>
              <a:ext uri="{FF2B5EF4-FFF2-40B4-BE49-F238E27FC236}">
                <a16:creationId xmlns:a16="http://schemas.microsoft.com/office/drawing/2014/main" id="{50B8ED77-656E-554F-BA54-847734B78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0" name="Line 83">
            <a:extLst>
              <a:ext uri="{FF2B5EF4-FFF2-40B4-BE49-F238E27FC236}">
                <a16:creationId xmlns:a16="http://schemas.microsoft.com/office/drawing/2014/main" id="{51B53859-39ED-AD4E-B89D-E7231EBE5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1" name="Freeform 85">
            <a:extLst>
              <a:ext uri="{FF2B5EF4-FFF2-40B4-BE49-F238E27FC236}">
                <a16:creationId xmlns:a16="http://schemas.microsoft.com/office/drawing/2014/main" id="{0A93F96D-08FD-B943-B2A7-C0661952C8C7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2" name="Freeform 86">
            <a:extLst>
              <a:ext uri="{FF2B5EF4-FFF2-40B4-BE49-F238E27FC236}">
                <a16:creationId xmlns:a16="http://schemas.microsoft.com/office/drawing/2014/main" id="{789F2971-BE04-E043-A299-FCEE5E5828C4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3" name="Freeform 87">
            <a:extLst>
              <a:ext uri="{FF2B5EF4-FFF2-40B4-BE49-F238E27FC236}">
                <a16:creationId xmlns:a16="http://schemas.microsoft.com/office/drawing/2014/main" id="{98AA4C8A-3047-C04F-B403-1092EDDC4E32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4" name="Freeform 88">
            <a:extLst>
              <a:ext uri="{FF2B5EF4-FFF2-40B4-BE49-F238E27FC236}">
                <a16:creationId xmlns:a16="http://schemas.microsoft.com/office/drawing/2014/main" id="{86037510-B096-B44A-8E19-5526EAB098F8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5" name="Freeform 89">
            <a:extLst>
              <a:ext uri="{FF2B5EF4-FFF2-40B4-BE49-F238E27FC236}">
                <a16:creationId xmlns:a16="http://schemas.microsoft.com/office/drawing/2014/main" id="{0D7C7B74-FC12-9C47-9A61-B113106CE738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Line 90">
            <a:extLst>
              <a:ext uri="{FF2B5EF4-FFF2-40B4-BE49-F238E27FC236}">
                <a16:creationId xmlns:a16="http://schemas.microsoft.com/office/drawing/2014/main" id="{44A8ED4B-870E-D940-A9B1-92BC0D7753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Line 91">
            <a:extLst>
              <a:ext uri="{FF2B5EF4-FFF2-40B4-BE49-F238E27FC236}">
                <a16:creationId xmlns:a16="http://schemas.microsoft.com/office/drawing/2014/main" id="{97DE20D3-0B46-D34E-A699-BE8AC1089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Line 92">
            <a:extLst>
              <a:ext uri="{FF2B5EF4-FFF2-40B4-BE49-F238E27FC236}">
                <a16:creationId xmlns:a16="http://schemas.microsoft.com/office/drawing/2014/main" id="{23332EEA-E95F-1D49-B745-98022D53C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9" name="Line 93">
            <a:extLst>
              <a:ext uri="{FF2B5EF4-FFF2-40B4-BE49-F238E27FC236}">
                <a16:creationId xmlns:a16="http://schemas.microsoft.com/office/drawing/2014/main" id="{C136FE0E-BD82-304F-AA67-3B3B9E129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0" name="Line 94">
            <a:extLst>
              <a:ext uri="{FF2B5EF4-FFF2-40B4-BE49-F238E27FC236}">
                <a16:creationId xmlns:a16="http://schemas.microsoft.com/office/drawing/2014/main" id="{669B5479-9CC3-D64E-B6AB-60FD3824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1" name="Freeform 95">
            <a:extLst>
              <a:ext uri="{FF2B5EF4-FFF2-40B4-BE49-F238E27FC236}">
                <a16:creationId xmlns:a16="http://schemas.microsoft.com/office/drawing/2014/main" id="{B244655F-5929-2B40-883C-CD8596B820AF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2" name="Rectangle 97">
            <a:extLst>
              <a:ext uri="{FF2B5EF4-FFF2-40B4-BE49-F238E27FC236}">
                <a16:creationId xmlns:a16="http://schemas.microsoft.com/office/drawing/2014/main" id="{CC961535-E9B6-6F48-875A-55361643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3" name="Rectangle 98">
            <a:extLst>
              <a:ext uri="{FF2B5EF4-FFF2-40B4-BE49-F238E27FC236}">
                <a16:creationId xmlns:a16="http://schemas.microsoft.com/office/drawing/2014/main" id="{9044A430-9EB0-8840-9BAD-D1D4C352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4" name="Rectangle 99">
            <a:extLst>
              <a:ext uri="{FF2B5EF4-FFF2-40B4-BE49-F238E27FC236}">
                <a16:creationId xmlns:a16="http://schemas.microsoft.com/office/drawing/2014/main" id="{E97D44BB-E987-134A-B5D9-247D60583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5" name="Rectangle 100">
            <a:extLst>
              <a:ext uri="{FF2B5EF4-FFF2-40B4-BE49-F238E27FC236}">
                <a16:creationId xmlns:a16="http://schemas.microsoft.com/office/drawing/2014/main" id="{23D72C60-06F1-964F-9387-9E74B9D0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6" name="Rectangle 101">
            <a:extLst>
              <a:ext uri="{FF2B5EF4-FFF2-40B4-BE49-F238E27FC236}">
                <a16:creationId xmlns:a16="http://schemas.microsoft.com/office/drawing/2014/main" id="{3C0AAA8B-B1E2-DB41-A02E-A1D37340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7" name="Line 102">
            <a:extLst>
              <a:ext uri="{FF2B5EF4-FFF2-40B4-BE49-F238E27FC236}">
                <a16:creationId xmlns:a16="http://schemas.microsoft.com/office/drawing/2014/main" id="{0E4FBE72-B8E9-1848-BA44-A3DDE3B26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8" name="Rectangle 103">
            <a:extLst>
              <a:ext uri="{FF2B5EF4-FFF2-40B4-BE49-F238E27FC236}">
                <a16:creationId xmlns:a16="http://schemas.microsoft.com/office/drawing/2014/main" id="{5BAA1F12-5596-3643-A6D3-85CF5ECE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39" name="Rectangle 104">
            <a:extLst>
              <a:ext uri="{FF2B5EF4-FFF2-40B4-BE49-F238E27FC236}">
                <a16:creationId xmlns:a16="http://schemas.microsoft.com/office/drawing/2014/main" id="{AA345532-0C47-9247-98F0-E8B2283C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0" name="Rectangle 105">
            <a:extLst>
              <a:ext uri="{FF2B5EF4-FFF2-40B4-BE49-F238E27FC236}">
                <a16:creationId xmlns:a16="http://schemas.microsoft.com/office/drawing/2014/main" id="{BD6785CE-0E24-CD40-9A8B-9FA354C57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1" name="Rectangle 106">
            <a:extLst>
              <a:ext uri="{FF2B5EF4-FFF2-40B4-BE49-F238E27FC236}">
                <a16:creationId xmlns:a16="http://schemas.microsoft.com/office/drawing/2014/main" id="{6EC81425-B354-B24A-B116-BC0C70AA5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2" name="Rectangle 107">
            <a:extLst>
              <a:ext uri="{FF2B5EF4-FFF2-40B4-BE49-F238E27FC236}">
                <a16:creationId xmlns:a16="http://schemas.microsoft.com/office/drawing/2014/main" id="{704D3FBA-F647-EC45-BA27-A995305F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3" name="Rectangle 108">
            <a:extLst>
              <a:ext uri="{FF2B5EF4-FFF2-40B4-BE49-F238E27FC236}">
                <a16:creationId xmlns:a16="http://schemas.microsoft.com/office/drawing/2014/main" id="{9A68F0BD-10D6-6F47-81A3-CB708AC2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4" name="Rectangle 109">
            <a:extLst>
              <a:ext uri="{FF2B5EF4-FFF2-40B4-BE49-F238E27FC236}">
                <a16:creationId xmlns:a16="http://schemas.microsoft.com/office/drawing/2014/main" id="{D5EEA9D0-52C6-244B-902A-D0DC5AE5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0645" name="Freeform 111">
            <a:extLst>
              <a:ext uri="{FF2B5EF4-FFF2-40B4-BE49-F238E27FC236}">
                <a16:creationId xmlns:a16="http://schemas.microsoft.com/office/drawing/2014/main" id="{1C7F7B59-C1CC-FB49-904A-9827FA8EB81C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6" name="Freeform 112">
            <a:extLst>
              <a:ext uri="{FF2B5EF4-FFF2-40B4-BE49-F238E27FC236}">
                <a16:creationId xmlns:a16="http://schemas.microsoft.com/office/drawing/2014/main" id="{659A74BC-CE43-994D-9902-9A3D00FC23AF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7" name="Freeform 113">
            <a:extLst>
              <a:ext uri="{FF2B5EF4-FFF2-40B4-BE49-F238E27FC236}">
                <a16:creationId xmlns:a16="http://schemas.microsoft.com/office/drawing/2014/main" id="{6051BB95-8D5B-4F46-963B-2207BCB23338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8" name="Freeform 114">
            <a:extLst>
              <a:ext uri="{FF2B5EF4-FFF2-40B4-BE49-F238E27FC236}">
                <a16:creationId xmlns:a16="http://schemas.microsoft.com/office/drawing/2014/main" id="{6E83642A-10AE-6A44-A9A5-588E37047F3B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49" name="AutoShape 119">
            <a:extLst>
              <a:ext uri="{FF2B5EF4-FFF2-40B4-BE49-F238E27FC236}">
                <a16:creationId xmlns:a16="http://schemas.microsoft.com/office/drawing/2014/main" id="{182FC4B2-F443-3542-8C75-ED97DA2A0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650" name="AutoShape 121">
            <a:extLst>
              <a:ext uri="{FF2B5EF4-FFF2-40B4-BE49-F238E27FC236}">
                <a16:creationId xmlns:a16="http://schemas.microsoft.com/office/drawing/2014/main" id="{3C18E59C-8B1D-884A-8C74-8EE41E71E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651" name="TextBox 125">
            <a:extLst>
              <a:ext uri="{FF2B5EF4-FFF2-40B4-BE49-F238E27FC236}">
                <a16:creationId xmlns:a16="http://schemas.microsoft.com/office/drawing/2014/main" id="{1D86E7EA-DCFC-934E-9C21-875C8910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5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3.4b from the textbook ]</a:t>
            </a:r>
          </a:p>
        </p:txBody>
      </p:sp>
      <p:sp>
        <p:nvSpPr>
          <p:cNvPr id="110652" name="Title 1">
            <a:extLst>
              <a:ext uri="{FF2B5EF4-FFF2-40B4-BE49-F238E27FC236}">
                <a16:creationId xmlns:a16="http://schemas.microsoft.com/office/drawing/2014/main" id="{C446B7D8-5BC1-AE41-A3C3-A567BAA1CE8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Line 4">
            <a:extLst>
              <a:ext uri="{FF2B5EF4-FFF2-40B4-BE49-F238E27FC236}">
                <a16:creationId xmlns:a16="http://schemas.microsoft.com/office/drawing/2014/main" id="{9DFB3965-5079-5745-B030-A947B4997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8" name="Freeform 5">
            <a:extLst>
              <a:ext uri="{FF2B5EF4-FFF2-40B4-BE49-F238E27FC236}">
                <a16:creationId xmlns:a16="http://schemas.microsoft.com/office/drawing/2014/main" id="{1364242F-CDA9-1049-AE8A-FBFF97851158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Line 6">
            <a:extLst>
              <a:ext uri="{FF2B5EF4-FFF2-40B4-BE49-F238E27FC236}">
                <a16:creationId xmlns:a16="http://schemas.microsoft.com/office/drawing/2014/main" id="{8C08C235-45E5-6C44-A7C2-612836DA2D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Freeform 8">
            <a:extLst>
              <a:ext uri="{FF2B5EF4-FFF2-40B4-BE49-F238E27FC236}">
                <a16:creationId xmlns:a16="http://schemas.microsoft.com/office/drawing/2014/main" id="{5F6F61AC-2B7C-844F-9F07-08BF80277C2D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1" name="Line 9">
            <a:extLst>
              <a:ext uri="{FF2B5EF4-FFF2-40B4-BE49-F238E27FC236}">
                <a16:creationId xmlns:a16="http://schemas.microsoft.com/office/drawing/2014/main" id="{9ED78ECE-E1E5-8E45-ABE0-8827024C30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2" name="Freeform 10">
            <a:extLst>
              <a:ext uri="{FF2B5EF4-FFF2-40B4-BE49-F238E27FC236}">
                <a16:creationId xmlns:a16="http://schemas.microsoft.com/office/drawing/2014/main" id="{3454D2E1-A6F0-264D-86CF-BA9F4A6D49FF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Line 11">
            <a:extLst>
              <a:ext uri="{FF2B5EF4-FFF2-40B4-BE49-F238E27FC236}">
                <a16:creationId xmlns:a16="http://schemas.microsoft.com/office/drawing/2014/main" id="{560FBAAE-DB7B-AC47-9BA2-FCBF17B15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4" name="Line 14">
            <a:extLst>
              <a:ext uri="{FF2B5EF4-FFF2-40B4-BE49-F238E27FC236}">
                <a16:creationId xmlns:a16="http://schemas.microsoft.com/office/drawing/2014/main" id="{F3BE594E-6723-3B4C-B263-24EA686A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15">
            <a:extLst>
              <a:ext uri="{FF2B5EF4-FFF2-40B4-BE49-F238E27FC236}">
                <a16:creationId xmlns:a16="http://schemas.microsoft.com/office/drawing/2014/main" id="{F4218D41-B5E1-704E-8E29-823611934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Line 16">
            <a:extLst>
              <a:ext uri="{FF2B5EF4-FFF2-40B4-BE49-F238E27FC236}">
                <a16:creationId xmlns:a16="http://schemas.microsoft.com/office/drawing/2014/main" id="{C6FE1836-F42C-5248-8796-0F9A7D181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Freeform 17">
            <a:extLst>
              <a:ext uri="{FF2B5EF4-FFF2-40B4-BE49-F238E27FC236}">
                <a16:creationId xmlns:a16="http://schemas.microsoft.com/office/drawing/2014/main" id="{CB6AF6A9-7400-5846-A905-DC0C5E800200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8" name="Freeform 18">
            <a:extLst>
              <a:ext uri="{FF2B5EF4-FFF2-40B4-BE49-F238E27FC236}">
                <a16:creationId xmlns:a16="http://schemas.microsoft.com/office/drawing/2014/main" id="{2838190D-2BF1-474F-AF27-576F33DD34CD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Freeform 19">
            <a:extLst>
              <a:ext uri="{FF2B5EF4-FFF2-40B4-BE49-F238E27FC236}">
                <a16:creationId xmlns:a16="http://schemas.microsoft.com/office/drawing/2014/main" id="{FC78C9C5-5242-4C45-9985-78C7F365B384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Freeform 20">
            <a:extLst>
              <a:ext uri="{FF2B5EF4-FFF2-40B4-BE49-F238E27FC236}">
                <a16:creationId xmlns:a16="http://schemas.microsoft.com/office/drawing/2014/main" id="{453BEEEA-5091-9D49-8DAD-7AB8734D10D0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1" name="Freeform 21">
            <a:extLst>
              <a:ext uri="{FF2B5EF4-FFF2-40B4-BE49-F238E27FC236}">
                <a16:creationId xmlns:a16="http://schemas.microsoft.com/office/drawing/2014/main" id="{59E3291A-D15B-4247-86D9-579F25BEEA23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2" name="Freeform 22">
            <a:extLst>
              <a:ext uri="{FF2B5EF4-FFF2-40B4-BE49-F238E27FC236}">
                <a16:creationId xmlns:a16="http://schemas.microsoft.com/office/drawing/2014/main" id="{BBA3393A-DA4D-824E-BF3E-5AFDE732CB2A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3" name="Line 62">
            <a:extLst>
              <a:ext uri="{FF2B5EF4-FFF2-40B4-BE49-F238E27FC236}">
                <a16:creationId xmlns:a16="http://schemas.microsoft.com/office/drawing/2014/main" id="{584161EA-E31B-5343-A086-E01272583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4" name="Line 63">
            <a:extLst>
              <a:ext uri="{FF2B5EF4-FFF2-40B4-BE49-F238E27FC236}">
                <a16:creationId xmlns:a16="http://schemas.microsoft.com/office/drawing/2014/main" id="{E41B6EE1-4AB9-E04A-8058-B339F79E17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35" name="Group 122">
            <a:extLst>
              <a:ext uri="{FF2B5EF4-FFF2-40B4-BE49-F238E27FC236}">
                <a16:creationId xmlns:a16="http://schemas.microsoft.com/office/drawing/2014/main" id="{5F1CFE59-7DEE-ED4D-B080-078EFB6DF170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1681" name="Freeform 64">
              <a:extLst>
                <a:ext uri="{FF2B5EF4-FFF2-40B4-BE49-F238E27FC236}">
                  <a16:creationId xmlns:a16="http://schemas.microsoft.com/office/drawing/2014/main" id="{5BBB2A7E-583F-EF41-B724-8490979F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2" name="Freeform 65">
              <a:extLst>
                <a:ext uri="{FF2B5EF4-FFF2-40B4-BE49-F238E27FC236}">
                  <a16:creationId xmlns:a16="http://schemas.microsoft.com/office/drawing/2014/main" id="{BF6A5A4D-5E0F-4342-8C7B-6057F6130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3" name="Freeform 66">
              <a:extLst>
                <a:ext uri="{FF2B5EF4-FFF2-40B4-BE49-F238E27FC236}">
                  <a16:creationId xmlns:a16="http://schemas.microsoft.com/office/drawing/2014/main" id="{07FC12EA-6956-6B41-A6B6-FE016749D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4" name="Freeform 67">
              <a:extLst>
                <a:ext uri="{FF2B5EF4-FFF2-40B4-BE49-F238E27FC236}">
                  <a16:creationId xmlns:a16="http://schemas.microsoft.com/office/drawing/2014/main" id="{0974FF8C-CE38-8F47-BFEF-6CCCBB820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5" name="Freeform 68">
              <a:extLst>
                <a:ext uri="{FF2B5EF4-FFF2-40B4-BE49-F238E27FC236}">
                  <a16:creationId xmlns:a16="http://schemas.microsoft.com/office/drawing/2014/main" id="{A2F7542C-2E08-6049-93E8-FF32EED7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6" name="Freeform 69">
              <a:extLst>
                <a:ext uri="{FF2B5EF4-FFF2-40B4-BE49-F238E27FC236}">
                  <a16:creationId xmlns:a16="http://schemas.microsoft.com/office/drawing/2014/main" id="{40F63476-921E-914E-8F9A-6F8BD355B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36" name="Freeform 70">
            <a:extLst>
              <a:ext uri="{FF2B5EF4-FFF2-40B4-BE49-F238E27FC236}">
                <a16:creationId xmlns:a16="http://schemas.microsoft.com/office/drawing/2014/main" id="{60416992-87B1-B74E-9CFE-273B430CF7A3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7" name="Freeform 71">
            <a:extLst>
              <a:ext uri="{FF2B5EF4-FFF2-40B4-BE49-F238E27FC236}">
                <a16:creationId xmlns:a16="http://schemas.microsoft.com/office/drawing/2014/main" id="{E2498597-8881-7641-8342-985CE20D8478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8" name="Freeform 72">
            <a:extLst>
              <a:ext uri="{FF2B5EF4-FFF2-40B4-BE49-F238E27FC236}">
                <a16:creationId xmlns:a16="http://schemas.microsoft.com/office/drawing/2014/main" id="{AD6C43BE-DD99-1C47-8AD2-FD3982F71AAE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9" name="Freeform 76">
            <a:extLst>
              <a:ext uri="{FF2B5EF4-FFF2-40B4-BE49-F238E27FC236}">
                <a16:creationId xmlns:a16="http://schemas.microsoft.com/office/drawing/2014/main" id="{315DAF1F-0D3C-D549-A135-2093D271313F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0" name="Line 77">
            <a:extLst>
              <a:ext uri="{FF2B5EF4-FFF2-40B4-BE49-F238E27FC236}">
                <a16:creationId xmlns:a16="http://schemas.microsoft.com/office/drawing/2014/main" id="{35B556FC-CC69-BB41-92C2-C1F96BA839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1" name="Freeform 78">
            <a:extLst>
              <a:ext uri="{FF2B5EF4-FFF2-40B4-BE49-F238E27FC236}">
                <a16:creationId xmlns:a16="http://schemas.microsoft.com/office/drawing/2014/main" id="{2EC3175D-6718-8741-8942-BA6109FA0145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2" name="Line 79">
            <a:extLst>
              <a:ext uri="{FF2B5EF4-FFF2-40B4-BE49-F238E27FC236}">
                <a16:creationId xmlns:a16="http://schemas.microsoft.com/office/drawing/2014/main" id="{00D6D5B5-6694-D142-A0E6-5BC4B338E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3" name="Line 82">
            <a:extLst>
              <a:ext uri="{FF2B5EF4-FFF2-40B4-BE49-F238E27FC236}">
                <a16:creationId xmlns:a16="http://schemas.microsoft.com/office/drawing/2014/main" id="{86FE6697-BCC6-F54F-B65D-EE85FAF0D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4" name="Line 83">
            <a:extLst>
              <a:ext uri="{FF2B5EF4-FFF2-40B4-BE49-F238E27FC236}">
                <a16:creationId xmlns:a16="http://schemas.microsoft.com/office/drawing/2014/main" id="{1311F0BF-E1D9-EB42-A30D-22C1966E4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5" name="Freeform 85">
            <a:extLst>
              <a:ext uri="{FF2B5EF4-FFF2-40B4-BE49-F238E27FC236}">
                <a16:creationId xmlns:a16="http://schemas.microsoft.com/office/drawing/2014/main" id="{BE9EE8CA-F016-7C4F-A55A-18B9BD24777F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6" name="Freeform 86">
            <a:extLst>
              <a:ext uri="{FF2B5EF4-FFF2-40B4-BE49-F238E27FC236}">
                <a16:creationId xmlns:a16="http://schemas.microsoft.com/office/drawing/2014/main" id="{60C5A582-1088-6A4D-AC6B-BD8A34E0694B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7" name="Freeform 87">
            <a:extLst>
              <a:ext uri="{FF2B5EF4-FFF2-40B4-BE49-F238E27FC236}">
                <a16:creationId xmlns:a16="http://schemas.microsoft.com/office/drawing/2014/main" id="{9D2BC141-E39B-0E46-9A29-C933144F4CF0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8" name="Freeform 88">
            <a:extLst>
              <a:ext uri="{FF2B5EF4-FFF2-40B4-BE49-F238E27FC236}">
                <a16:creationId xmlns:a16="http://schemas.microsoft.com/office/drawing/2014/main" id="{9C12ED06-8ED6-A04E-B658-250F93AB4A51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9" name="Freeform 89">
            <a:extLst>
              <a:ext uri="{FF2B5EF4-FFF2-40B4-BE49-F238E27FC236}">
                <a16:creationId xmlns:a16="http://schemas.microsoft.com/office/drawing/2014/main" id="{B99EDCD7-51A5-4942-861A-31BCC3BED02B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0" name="Line 90">
            <a:extLst>
              <a:ext uri="{FF2B5EF4-FFF2-40B4-BE49-F238E27FC236}">
                <a16:creationId xmlns:a16="http://schemas.microsoft.com/office/drawing/2014/main" id="{37886FE0-3D5C-9D40-B146-2DC8DD4B2E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1" name="Line 91">
            <a:extLst>
              <a:ext uri="{FF2B5EF4-FFF2-40B4-BE49-F238E27FC236}">
                <a16:creationId xmlns:a16="http://schemas.microsoft.com/office/drawing/2014/main" id="{B115F27C-0EE6-8A4D-B07C-99002B9A2E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2" name="Line 92">
            <a:extLst>
              <a:ext uri="{FF2B5EF4-FFF2-40B4-BE49-F238E27FC236}">
                <a16:creationId xmlns:a16="http://schemas.microsoft.com/office/drawing/2014/main" id="{74A37E32-5B3E-BD4C-A9ED-4A051674F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3" name="Line 93">
            <a:extLst>
              <a:ext uri="{FF2B5EF4-FFF2-40B4-BE49-F238E27FC236}">
                <a16:creationId xmlns:a16="http://schemas.microsoft.com/office/drawing/2014/main" id="{44282B39-B14A-9149-83CB-0080CFAF2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4" name="Line 94">
            <a:extLst>
              <a:ext uri="{FF2B5EF4-FFF2-40B4-BE49-F238E27FC236}">
                <a16:creationId xmlns:a16="http://schemas.microsoft.com/office/drawing/2014/main" id="{B2D24EAD-F36A-4148-B52F-FF3B0CF50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5" name="Freeform 95">
            <a:extLst>
              <a:ext uri="{FF2B5EF4-FFF2-40B4-BE49-F238E27FC236}">
                <a16:creationId xmlns:a16="http://schemas.microsoft.com/office/drawing/2014/main" id="{30BDB6F3-16CF-244E-8255-0D6FCD89D45B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6" name="Rectangle 97">
            <a:extLst>
              <a:ext uri="{FF2B5EF4-FFF2-40B4-BE49-F238E27FC236}">
                <a16:creationId xmlns:a16="http://schemas.microsoft.com/office/drawing/2014/main" id="{CF8A68E0-BD3F-A74D-845E-9C884709E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57" name="Rectangle 98">
            <a:extLst>
              <a:ext uri="{FF2B5EF4-FFF2-40B4-BE49-F238E27FC236}">
                <a16:creationId xmlns:a16="http://schemas.microsoft.com/office/drawing/2014/main" id="{F1BC4566-7DB8-9342-B2A1-60A10E053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58" name="Rectangle 99">
            <a:extLst>
              <a:ext uri="{FF2B5EF4-FFF2-40B4-BE49-F238E27FC236}">
                <a16:creationId xmlns:a16="http://schemas.microsoft.com/office/drawing/2014/main" id="{6DD6823F-4261-9141-95D6-BD61B3D54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59" name="Rectangle 100">
            <a:extLst>
              <a:ext uri="{FF2B5EF4-FFF2-40B4-BE49-F238E27FC236}">
                <a16:creationId xmlns:a16="http://schemas.microsoft.com/office/drawing/2014/main" id="{4EA94ACC-A0C2-C74A-A966-3685E56A9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0" name="Rectangle 101">
            <a:extLst>
              <a:ext uri="{FF2B5EF4-FFF2-40B4-BE49-F238E27FC236}">
                <a16:creationId xmlns:a16="http://schemas.microsoft.com/office/drawing/2014/main" id="{3971C3D0-58FA-F549-A5BB-F9ECAB016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1" name="Line 102">
            <a:extLst>
              <a:ext uri="{FF2B5EF4-FFF2-40B4-BE49-F238E27FC236}">
                <a16:creationId xmlns:a16="http://schemas.microsoft.com/office/drawing/2014/main" id="{88665178-BE33-D64E-95D6-B0B9545AF7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2" name="Rectangle 103">
            <a:extLst>
              <a:ext uri="{FF2B5EF4-FFF2-40B4-BE49-F238E27FC236}">
                <a16:creationId xmlns:a16="http://schemas.microsoft.com/office/drawing/2014/main" id="{7FD96E72-645A-784D-A278-34EE9B54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3" name="Rectangle 104">
            <a:extLst>
              <a:ext uri="{FF2B5EF4-FFF2-40B4-BE49-F238E27FC236}">
                <a16:creationId xmlns:a16="http://schemas.microsoft.com/office/drawing/2014/main" id="{855D9930-E924-DE46-8D44-8425C7C3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4" name="Rectangle 105">
            <a:extLst>
              <a:ext uri="{FF2B5EF4-FFF2-40B4-BE49-F238E27FC236}">
                <a16:creationId xmlns:a16="http://schemas.microsoft.com/office/drawing/2014/main" id="{2B0026BD-C025-1B40-B34B-88CA086A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5" name="Rectangle 106">
            <a:extLst>
              <a:ext uri="{FF2B5EF4-FFF2-40B4-BE49-F238E27FC236}">
                <a16:creationId xmlns:a16="http://schemas.microsoft.com/office/drawing/2014/main" id="{9CF6B73B-940B-EF4C-9F7C-BCC1DF8A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6" name="Rectangle 107">
            <a:extLst>
              <a:ext uri="{FF2B5EF4-FFF2-40B4-BE49-F238E27FC236}">
                <a16:creationId xmlns:a16="http://schemas.microsoft.com/office/drawing/2014/main" id="{A153B143-2918-2C45-9838-B648A1EF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7" name="Rectangle 108">
            <a:extLst>
              <a:ext uri="{FF2B5EF4-FFF2-40B4-BE49-F238E27FC236}">
                <a16:creationId xmlns:a16="http://schemas.microsoft.com/office/drawing/2014/main" id="{0BBF6F76-FA00-4F47-99FA-1B917A08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8" name="Rectangle 109">
            <a:extLst>
              <a:ext uri="{FF2B5EF4-FFF2-40B4-BE49-F238E27FC236}">
                <a16:creationId xmlns:a16="http://schemas.microsoft.com/office/drawing/2014/main" id="{9A02C7A7-9265-8D46-B7C3-F955A77B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1669" name="Freeform 111">
            <a:extLst>
              <a:ext uri="{FF2B5EF4-FFF2-40B4-BE49-F238E27FC236}">
                <a16:creationId xmlns:a16="http://schemas.microsoft.com/office/drawing/2014/main" id="{6C2A2C08-27CC-C64F-A572-7B66137AF550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0" name="Freeform 112">
            <a:extLst>
              <a:ext uri="{FF2B5EF4-FFF2-40B4-BE49-F238E27FC236}">
                <a16:creationId xmlns:a16="http://schemas.microsoft.com/office/drawing/2014/main" id="{AA7B572A-B11A-E240-B960-05F42A12796D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1" name="Freeform 113">
            <a:extLst>
              <a:ext uri="{FF2B5EF4-FFF2-40B4-BE49-F238E27FC236}">
                <a16:creationId xmlns:a16="http://schemas.microsoft.com/office/drawing/2014/main" id="{4A75C5E0-0E95-5148-BC51-BD7F1F912092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2" name="Freeform 114">
            <a:extLst>
              <a:ext uri="{FF2B5EF4-FFF2-40B4-BE49-F238E27FC236}">
                <a16:creationId xmlns:a16="http://schemas.microsoft.com/office/drawing/2014/main" id="{2B286A37-5176-4946-B6C9-D090A40263BE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73" name="AutoShape 119">
            <a:extLst>
              <a:ext uri="{FF2B5EF4-FFF2-40B4-BE49-F238E27FC236}">
                <a16:creationId xmlns:a16="http://schemas.microsoft.com/office/drawing/2014/main" id="{A9BA9E82-9C62-8144-AAA7-CB242C59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4" name="AutoShape 121">
            <a:extLst>
              <a:ext uri="{FF2B5EF4-FFF2-40B4-BE49-F238E27FC236}">
                <a16:creationId xmlns:a16="http://schemas.microsoft.com/office/drawing/2014/main" id="{1E80B260-28E0-9642-AE8F-FA69DA498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5" name="TextBox 125">
            <a:extLst>
              <a:ext uri="{FF2B5EF4-FFF2-40B4-BE49-F238E27FC236}">
                <a16:creationId xmlns:a16="http://schemas.microsoft.com/office/drawing/2014/main" id="{9B021DEB-BBB1-FA47-95E3-FE3C967F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5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3.4b from the textbook ]</a:t>
            </a:r>
          </a:p>
        </p:txBody>
      </p:sp>
      <p:sp>
        <p:nvSpPr>
          <p:cNvPr id="111676" name="Title 1">
            <a:extLst>
              <a:ext uri="{FF2B5EF4-FFF2-40B4-BE49-F238E27FC236}">
                <a16:creationId xmlns:a16="http://schemas.microsoft.com/office/drawing/2014/main" id="{520EF4D0-E29A-6642-99B6-9F71E381E6E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  <p:sp>
        <p:nvSpPr>
          <p:cNvPr id="111677" name="Rectangle 1">
            <a:extLst>
              <a:ext uri="{FF2B5EF4-FFF2-40B4-BE49-F238E27FC236}">
                <a16:creationId xmlns:a16="http://schemas.microsoft.com/office/drawing/2014/main" id="{E436D3D5-D242-3C44-8DE0-1BBA15A29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4213226"/>
            <a:ext cx="1428750" cy="20351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8" name="Rectangle 1">
            <a:extLst>
              <a:ext uri="{FF2B5EF4-FFF2-40B4-BE49-F238E27FC236}">
                <a16:creationId xmlns:a16="http://schemas.microsoft.com/office/drawing/2014/main" id="{9EE61807-00EF-3541-9717-44A1D8A4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3671888"/>
            <a:ext cx="1371600" cy="189071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79" name="TextBox 1">
            <a:extLst>
              <a:ext uri="{FF2B5EF4-FFF2-40B4-BE49-F238E27FC236}">
                <a16:creationId xmlns:a16="http://schemas.microsoft.com/office/drawing/2014/main" id="{5AB1AA4D-8B43-0946-B6C5-1F462456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84851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HA</a:t>
            </a:r>
          </a:p>
        </p:txBody>
      </p:sp>
      <p:sp>
        <p:nvSpPr>
          <p:cNvPr id="111680" name="TextBox 110">
            <a:extLst>
              <a:ext uri="{FF2B5EF4-FFF2-40B4-BE49-F238E27FC236}">
                <a16:creationId xmlns:a16="http://schemas.microsoft.com/office/drawing/2014/main" id="{8FBDFB32-440F-6C4B-A4F1-8066BCD1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5176838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HA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Line 4">
            <a:extLst>
              <a:ext uri="{FF2B5EF4-FFF2-40B4-BE49-F238E27FC236}">
                <a16:creationId xmlns:a16="http://schemas.microsoft.com/office/drawing/2014/main" id="{C4CFC66B-1EEA-F147-8E3C-D91185C61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2" name="Freeform 5">
            <a:extLst>
              <a:ext uri="{FF2B5EF4-FFF2-40B4-BE49-F238E27FC236}">
                <a16:creationId xmlns:a16="http://schemas.microsoft.com/office/drawing/2014/main" id="{002AB1F0-8208-4447-B426-37D4398FF4E6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3" name="Line 6">
            <a:extLst>
              <a:ext uri="{FF2B5EF4-FFF2-40B4-BE49-F238E27FC236}">
                <a16:creationId xmlns:a16="http://schemas.microsoft.com/office/drawing/2014/main" id="{F1B827DB-F6D6-1445-AFF1-98D0CB13F0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Freeform 8">
            <a:extLst>
              <a:ext uri="{FF2B5EF4-FFF2-40B4-BE49-F238E27FC236}">
                <a16:creationId xmlns:a16="http://schemas.microsoft.com/office/drawing/2014/main" id="{192B1D1D-A386-B742-9222-7AAFC17B0A64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Line 9">
            <a:extLst>
              <a:ext uri="{FF2B5EF4-FFF2-40B4-BE49-F238E27FC236}">
                <a16:creationId xmlns:a16="http://schemas.microsoft.com/office/drawing/2014/main" id="{19BD9AF6-06A6-C34A-9D10-618849A235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Freeform 10">
            <a:extLst>
              <a:ext uri="{FF2B5EF4-FFF2-40B4-BE49-F238E27FC236}">
                <a16:creationId xmlns:a16="http://schemas.microsoft.com/office/drawing/2014/main" id="{F564FD52-6AF3-B845-AD72-388CCBBEA6B6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Line 11">
            <a:extLst>
              <a:ext uri="{FF2B5EF4-FFF2-40B4-BE49-F238E27FC236}">
                <a16:creationId xmlns:a16="http://schemas.microsoft.com/office/drawing/2014/main" id="{2AF7ECC7-75EE-8346-B0FD-12F69073AA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Line 14">
            <a:extLst>
              <a:ext uri="{FF2B5EF4-FFF2-40B4-BE49-F238E27FC236}">
                <a16:creationId xmlns:a16="http://schemas.microsoft.com/office/drawing/2014/main" id="{DDC4742E-591D-F141-AFA3-1C2B6C09E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9" name="Line 15">
            <a:extLst>
              <a:ext uri="{FF2B5EF4-FFF2-40B4-BE49-F238E27FC236}">
                <a16:creationId xmlns:a16="http://schemas.microsoft.com/office/drawing/2014/main" id="{F7A1ED38-6B3A-A346-8C5F-B5216AA23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0" name="Line 16">
            <a:extLst>
              <a:ext uri="{FF2B5EF4-FFF2-40B4-BE49-F238E27FC236}">
                <a16:creationId xmlns:a16="http://schemas.microsoft.com/office/drawing/2014/main" id="{074633BC-B75E-D948-AB68-D454A3E24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Freeform 17">
            <a:extLst>
              <a:ext uri="{FF2B5EF4-FFF2-40B4-BE49-F238E27FC236}">
                <a16:creationId xmlns:a16="http://schemas.microsoft.com/office/drawing/2014/main" id="{67345C40-F4FA-D640-9017-6C4A7B30B181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2" name="Freeform 18">
            <a:extLst>
              <a:ext uri="{FF2B5EF4-FFF2-40B4-BE49-F238E27FC236}">
                <a16:creationId xmlns:a16="http://schemas.microsoft.com/office/drawing/2014/main" id="{E1E31FAE-0F98-0540-9366-61D1744548A4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Freeform 19">
            <a:extLst>
              <a:ext uri="{FF2B5EF4-FFF2-40B4-BE49-F238E27FC236}">
                <a16:creationId xmlns:a16="http://schemas.microsoft.com/office/drawing/2014/main" id="{2E4CEEAD-E134-4443-911C-10C9F04B18EE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Freeform 20">
            <a:extLst>
              <a:ext uri="{FF2B5EF4-FFF2-40B4-BE49-F238E27FC236}">
                <a16:creationId xmlns:a16="http://schemas.microsoft.com/office/drawing/2014/main" id="{38336718-E36A-A44F-992A-9199C4B65CFB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5" name="Freeform 21">
            <a:extLst>
              <a:ext uri="{FF2B5EF4-FFF2-40B4-BE49-F238E27FC236}">
                <a16:creationId xmlns:a16="http://schemas.microsoft.com/office/drawing/2014/main" id="{5733483A-5895-1A47-9301-74CB1F4BE782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Freeform 22">
            <a:extLst>
              <a:ext uri="{FF2B5EF4-FFF2-40B4-BE49-F238E27FC236}">
                <a16:creationId xmlns:a16="http://schemas.microsoft.com/office/drawing/2014/main" id="{3EF67B3A-A4DC-B645-A14D-6E3B8C5CC199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Rectangle 23">
            <a:extLst>
              <a:ext uri="{FF2B5EF4-FFF2-40B4-BE49-F238E27FC236}">
                <a16:creationId xmlns:a16="http://schemas.microsoft.com/office/drawing/2014/main" id="{FC9A2285-7380-CF4F-8B37-DE2C6C6C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354263"/>
            <a:ext cx="906462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58" name="Freeform 24">
            <a:extLst>
              <a:ext uri="{FF2B5EF4-FFF2-40B4-BE49-F238E27FC236}">
                <a16:creationId xmlns:a16="http://schemas.microsoft.com/office/drawing/2014/main" id="{82B01774-670F-FF49-951D-79631E1CEA94}"/>
              </a:ext>
            </a:extLst>
          </p:cNvPr>
          <p:cNvSpPr>
            <a:spLocks/>
          </p:cNvSpPr>
          <p:nvPr/>
        </p:nvSpPr>
        <p:spPr bwMode="auto">
          <a:xfrm>
            <a:off x="3089276" y="2481263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9" name="Line 25">
            <a:extLst>
              <a:ext uri="{FF2B5EF4-FFF2-40B4-BE49-F238E27FC236}">
                <a16:creationId xmlns:a16="http://schemas.microsoft.com/office/drawing/2014/main" id="{8E2900A9-1050-B544-8C8B-91E7C9B57B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501900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26">
            <a:extLst>
              <a:ext uri="{FF2B5EF4-FFF2-40B4-BE49-F238E27FC236}">
                <a16:creationId xmlns:a16="http://schemas.microsoft.com/office/drawing/2014/main" id="{97172A1B-2077-B94A-A21F-916B0FA2FC37}"/>
              </a:ext>
            </a:extLst>
          </p:cNvPr>
          <p:cNvSpPr>
            <a:spLocks/>
          </p:cNvSpPr>
          <p:nvPr/>
        </p:nvSpPr>
        <p:spPr bwMode="auto">
          <a:xfrm>
            <a:off x="3089276" y="2776538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1" name="Line 27">
            <a:extLst>
              <a:ext uri="{FF2B5EF4-FFF2-40B4-BE49-F238E27FC236}">
                <a16:creationId xmlns:a16="http://schemas.microsoft.com/office/drawing/2014/main" id="{2739BF36-BEF4-7D4B-A145-B0466866B5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797175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Freeform 28">
            <a:extLst>
              <a:ext uri="{FF2B5EF4-FFF2-40B4-BE49-F238E27FC236}">
                <a16:creationId xmlns:a16="http://schemas.microsoft.com/office/drawing/2014/main" id="{325C833F-D600-7748-A517-48FFCF134517}"/>
              </a:ext>
            </a:extLst>
          </p:cNvPr>
          <p:cNvSpPr>
            <a:spLocks/>
          </p:cNvSpPr>
          <p:nvPr/>
        </p:nvSpPr>
        <p:spPr bwMode="auto">
          <a:xfrm>
            <a:off x="4881563" y="2481263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3" name="Line 29">
            <a:extLst>
              <a:ext uri="{FF2B5EF4-FFF2-40B4-BE49-F238E27FC236}">
                <a16:creationId xmlns:a16="http://schemas.microsoft.com/office/drawing/2014/main" id="{A3B20D4D-D906-314B-9228-2DB4EB47A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501900"/>
            <a:ext cx="717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Line 30">
            <a:extLst>
              <a:ext uri="{FF2B5EF4-FFF2-40B4-BE49-F238E27FC236}">
                <a16:creationId xmlns:a16="http://schemas.microsoft.com/office/drawing/2014/main" id="{50A5C3DE-AE51-0140-B014-6C00E0F6B7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797175"/>
            <a:ext cx="23828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Rectangle 31">
            <a:extLst>
              <a:ext uri="{FF2B5EF4-FFF2-40B4-BE49-F238E27FC236}">
                <a16:creationId xmlns:a16="http://schemas.microsoft.com/office/drawing/2014/main" id="{A97DA3A5-7CF3-4541-A608-272FB80B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2058988"/>
            <a:ext cx="906463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66" name="Freeform 32">
            <a:extLst>
              <a:ext uri="{FF2B5EF4-FFF2-40B4-BE49-F238E27FC236}">
                <a16:creationId xmlns:a16="http://schemas.microsoft.com/office/drawing/2014/main" id="{D8EB261B-E9E0-A042-BBB8-B76CB0565CFF}"/>
              </a:ext>
            </a:extLst>
          </p:cNvPr>
          <p:cNvSpPr>
            <a:spLocks/>
          </p:cNvSpPr>
          <p:nvPr/>
        </p:nvSpPr>
        <p:spPr bwMode="auto">
          <a:xfrm>
            <a:off x="4881563" y="2185988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7" name="Line 33">
            <a:extLst>
              <a:ext uri="{FF2B5EF4-FFF2-40B4-BE49-F238E27FC236}">
                <a16:creationId xmlns:a16="http://schemas.microsoft.com/office/drawing/2014/main" id="{768F2D66-8108-5344-92E1-70229A9B76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3" y="2206625"/>
            <a:ext cx="2214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Line 34">
            <a:extLst>
              <a:ext uri="{FF2B5EF4-FFF2-40B4-BE49-F238E27FC236}">
                <a16:creationId xmlns:a16="http://schemas.microsoft.com/office/drawing/2014/main" id="{A2EB25EA-119C-7A43-804A-3C6CFB696F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206625"/>
            <a:ext cx="20891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Line 35">
            <a:extLst>
              <a:ext uri="{FF2B5EF4-FFF2-40B4-BE49-F238E27FC236}">
                <a16:creationId xmlns:a16="http://schemas.microsoft.com/office/drawing/2014/main" id="{7E8F0D09-AA44-9D4B-ABD6-7B0F74D7D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501900"/>
            <a:ext cx="590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Rectangle 36">
            <a:extLst>
              <a:ext uri="{FF2B5EF4-FFF2-40B4-BE49-F238E27FC236}">
                <a16:creationId xmlns:a16="http://schemas.microsoft.com/office/drawing/2014/main" id="{1B408BDD-FE55-8648-B575-44F7544EB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6" y="255746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71" name="Line 37">
            <a:extLst>
              <a:ext uri="{FF2B5EF4-FFF2-40B4-BE49-F238E27FC236}">
                <a16:creationId xmlns:a16="http://schemas.microsoft.com/office/drawing/2014/main" id="{E9EB701E-BDF2-3F41-A403-C0DAAC40B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501900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Line 38">
            <a:extLst>
              <a:ext uri="{FF2B5EF4-FFF2-40B4-BE49-F238E27FC236}">
                <a16:creationId xmlns:a16="http://schemas.microsoft.com/office/drawing/2014/main" id="{1429453D-2EAA-3840-A331-96E2590F7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7971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Freeform 40">
            <a:extLst>
              <a:ext uri="{FF2B5EF4-FFF2-40B4-BE49-F238E27FC236}">
                <a16:creationId xmlns:a16="http://schemas.microsoft.com/office/drawing/2014/main" id="{F1319324-14A5-DA45-866B-06291D1CC89A}"/>
              </a:ext>
            </a:extLst>
          </p:cNvPr>
          <p:cNvSpPr>
            <a:spLocks/>
          </p:cNvSpPr>
          <p:nvPr/>
        </p:nvSpPr>
        <p:spPr bwMode="auto">
          <a:xfrm>
            <a:off x="6805614" y="2400301"/>
            <a:ext cx="631825" cy="250825"/>
          </a:xfrm>
          <a:custGeom>
            <a:avLst/>
            <a:gdLst>
              <a:gd name="T0" fmla="*/ 2147483646 w 794"/>
              <a:gd name="T1" fmla="*/ 0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7" y="0"/>
                </a:lnTo>
                <a:lnTo>
                  <a:pt x="240" y="0"/>
                </a:lnTo>
                <a:lnTo>
                  <a:pt x="253" y="1"/>
                </a:lnTo>
                <a:lnTo>
                  <a:pt x="265" y="1"/>
                </a:lnTo>
                <a:lnTo>
                  <a:pt x="276" y="1"/>
                </a:lnTo>
                <a:lnTo>
                  <a:pt x="287" y="1"/>
                </a:lnTo>
                <a:lnTo>
                  <a:pt x="296" y="1"/>
                </a:lnTo>
                <a:lnTo>
                  <a:pt x="304" y="1"/>
                </a:lnTo>
                <a:lnTo>
                  <a:pt x="311" y="1"/>
                </a:lnTo>
                <a:lnTo>
                  <a:pt x="317" y="1"/>
                </a:lnTo>
                <a:lnTo>
                  <a:pt x="322" y="1"/>
                </a:lnTo>
                <a:lnTo>
                  <a:pt x="328" y="1"/>
                </a:lnTo>
                <a:lnTo>
                  <a:pt x="332" y="1"/>
                </a:lnTo>
                <a:lnTo>
                  <a:pt x="336" y="1"/>
                </a:lnTo>
                <a:lnTo>
                  <a:pt x="338" y="1"/>
                </a:lnTo>
                <a:lnTo>
                  <a:pt x="342" y="1"/>
                </a:lnTo>
                <a:lnTo>
                  <a:pt x="345" y="1"/>
                </a:lnTo>
                <a:lnTo>
                  <a:pt x="348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3"/>
                </a:lnTo>
                <a:lnTo>
                  <a:pt x="358" y="3"/>
                </a:lnTo>
                <a:lnTo>
                  <a:pt x="360" y="3"/>
                </a:lnTo>
                <a:lnTo>
                  <a:pt x="362" y="3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4" y="4"/>
                </a:lnTo>
                <a:lnTo>
                  <a:pt x="376" y="4"/>
                </a:lnTo>
                <a:lnTo>
                  <a:pt x="377" y="4"/>
                </a:lnTo>
                <a:lnTo>
                  <a:pt x="378" y="4"/>
                </a:lnTo>
                <a:lnTo>
                  <a:pt x="380" y="4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5"/>
                </a:lnTo>
                <a:lnTo>
                  <a:pt x="388" y="5"/>
                </a:lnTo>
                <a:lnTo>
                  <a:pt x="389" y="5"/>
                </a:lnTo>
                <a:lnTo>
                  <a:pt x="390" y="5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8" y="7"/>
                </a:lnTo>
                <a:lnTo>
                  <a:pt x="400" y="7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8"/>
                </a:lnTo>
                <a:lnTo>
                  <a:pt x="410" y="8"/>
                </a:lnTo>
                <a:lnTo>
                  <a:pt x="412" y="8"/>
                </a:lnTo>
                <a:lnTo>
                  <a:pt x="413" y="8"/>
                </a:lnTo>
                <a:lnTo>
                  <a:pt x="415" y="9"/>
                </a:lnTo>
                <a:lnTo>
                  <a:pt x="417" y="9"/>
                </a:lnTo>
                <a:lnTo>
                  <a:pt x="418" y="9"/>
                </a:lnTo>
                <a:lnTo>
                  <a:pt x="419" y="9"/>
                </a:lnTo>
                <a:lnTo>
                  <a:pt x="421" y="9"/>
                </a:lnTo>
                <a:lnTo>
                  <a:pt x="422" y="9"/>
                </a:lnTo>
                <a:lnTo>
                  <a:pt x="423" y="11"/>
                </a:lnTo>
                <a:lnTo>
                  <a:pt x="425" y="11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2"/>
                </a:lnTo>
                <a:lnTo>
                  <a:pt x="431" y="12"/>
                </a:lnTo>
                <a:lnTo>
                  <a:pt x="433" y="12"/>
                </a:lnTo>
                <a:lnTo>
                  <a:pt x="434" y="12"/>
                </a:lnTo>
                <a:lnTo>
                  <a:pt x="435" y="13"/>
                </a:lnTo>
                <a:lnTo>
                  <a:pt x="437" y="13"/>
                </a:lnTo>
                <a:lnTo>
                  <a:pt x="438" y="13"/>
                </a:lnTo>
                <a:lnTo>
                  <a:pt x="439" y="15"/>
                </a:lnTo>
                <a:lnTo>
                  <a:pt x="441" y="15"/>
                </a:lnTo>
                <a:lnTo>
                  <a:pt x="442" y="15"/>
                </a:lnTo>
                <a:lnTo>
                  <a:pt x="445" y="16"/>
                </a:lnTo>
                <a:lnTo>
                  <a:pt x="446" y="16"/>
                </a:lnTo>
                <a:lnTo>
                  <a:pt x="449" y="17"/>
                </a:lnTo>
                <a:lnTo>
                  <a:pt x="450" y="17"/>
                </a:lnTo>
                <a:lnTo>
                  <a:pt x="453" y="19"/>
                </a:lnTo>
                <a:lnTo>
                  <a:pt x="455" y="19"/>
                </a:lnTo>
                <a:lnTo>
                  <a:pt x="458" y="20"/>
                </a:lnTo>
                <a:lnTo>
                  <a:pt x="459" y="20"/>
                </a:lnTo>
                <a:lnTo>
                  <a:pt x="462" y="21"/>
                </a:lnTo>
                <a:lnTo>
                  <a:pt x="465" y="21"/>
                </a:lnTo>
                <a:lnTo>
                  <a:pt x="466" y="23"/>
                </a:lnTo>
                <a:lnTo>
                  <a:pt x="467" y="23"/>
                </a:lnTo>
                <a:lnTo>
                  <a:pt x="470" y="24"/>
                </a:lnTo>
                <a:lnTo>
                  <a:pt x="471" y="24"/>
                </a:lnTo>
                <a:lnTo>
                  <a:pt x="473" y="24"/>
                </a:lnTo>
                <a:lnTo>
                  <a:pt x="474" y="25"/>
                </a:lnTo>
                <a:lnTo>
                  <a:pt x="475" y="25"/>
                </a:lnTo>
                <a:lnTo>
                  <a:pt x="477" y="25"/>
                </a:lnTo>
                <a:lnTo>
                  <a:pt x="478" y="27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9"/>
                </a:lnTo>
                <a:lnTo>
                  <a:pt x="486" y="29"/>
                </a:lnTo>
                <a:lnTo>
                  <a:pt x="487" y="31"/>
                </a:lnTo>
                <a:lnTo>
                  <a:pt x="489" y="31"/>
                </a:lnTo>
                <a:lnTo>
                  <a:pt x="490" y="32"/>
                </a:lnTo>
                <a:lnTo>
                  <a:pt x="491" y="32"/>
                </a:lnTo>
                <a:lnTo>
                  <a:pt x="493" y="33"/>
                </a:lnTo>
                <a:lnTo>
                  <a:pt x="494" y="33"/>
                </a:lnTo>
                <a:lnTo>
                  <a:pt x="495" y="35"/>
                </a:lnTo>
                <a:lnTo>
                  <a:pt x="498" y="35"/>
                </a:lnTo>
                <a:lnTo>
                  <a:pt x="499" y="36"/>
                </a:lnTo>
                <a:lnTo>
                  <a:pt x="501" y="37"/>
                </a:lnTo>
                <a:lnTo>
                  <a:pt x="503" y="37"/>
                </a:lnTo>
                <a:lnTo>
                  <a:pt x="505" y="39"/>
                </a:lnTo>
                <a:lnTo>
                  <a:pt x="507" y="40"/>
                </a:lnTo>
                <a:lnTo>
                  <a:pt x="510" y="41"/>
                </a:lnTo>
                <a:lnTo>
                  <a:pt x="511" y="41"/>
                </a:lnTo>
                <a:lnTo>
                  <a:pt x="512" y="43"/>
                </a:lnTo>
                <a:lnTo>
                  <a:pt x="514" y="44"/>
                </a:lnTo>
                <a:lnTo>
                  <a:pt x="516" y="44"/>
                </a:lnTo>
                <a:lnTo>
                  <a:pt x="518" y="45"/>
                </a:lnTo>
                <a:lnTo>
                  <a:pt x="519" y="45"/>
                </a:lnTo>
                <a:lnTo>
                  <a:pt x="520" y="47"/>
                </a:lnTo>
                <a:lnTo>
                  <a:pt x="522" y="47"/>
                </a:lnTo>
                <a:lnTo>
                  <a:pt x="523" y="48"/>
                </a:lnTo>
                <a:lnTo>
                  <a:pt x="524" y="49"/>
                </a:lnTo>
                <a:lnTo>
                  <a:pt x="526" y="49"/>
                </a:lnTo>
                <a:lnTo>
                  <a:pt x="527" y="51"/>
                </a:lnTo>
                <a:lnTo>
                  <a:pt x="528" y="51"/>
                </a:lnTo>
                <a:lnTo>
                  <a:pt x="530" y="52"/>
                </a:lnTo>
                <a:lnTo>
                  <a:pt x="531" y="52"/>
                </a:lnTo>
                <a:lnTo>
                  <a:pt x="532" y="53"/>
                </a:lnTo>
                <a:lnTo>
                  <a:pt x="534" y="53"/>
                </a:lnTo>
                <a:lnTo>
                  <a:pt x="534" y="55"/>
                </a:lnTo>
                <a:lnTo>
                  <a:pt x="535" y="55"/>
                </a:lnTo>
                <a:lnTo>
                  <a:pt x="536" y="56"/>
                </a:lnTo>
                <a:lnTo>
                  <a:pt x="538" y="56"/>
                </a:lnTo>
                <a:lnTo>
                  <a:pt x="539" y="57"/>
                </a:lnTo>
                <a:lnTo>
                  <a:pt x="540" y="57"/>
                </a:lnTo>
                <a:lnTo>
                  <a:pt x="542" y="59"/>
                </a:lnTo>
                <a:lnTo>
                  <a:pt x="543" y="59"/>
                </a:lnTo>
                <a:lnTo>
                  <a:pt x="546" y="60"/>
                </a:lnTo>
                <a:lnTo>
                  <a:pt x="547" y="61"/>
                </a:lnTo>
                <a:lnTo>
                  <a:pt x="548" y="63"/>
                </a:lnTo>
                <a:lnTo>
                  <a:pt x="551" y="63"/>
                </a:lnTo>
                <a:lnTo>
                  <a:pt x="552" y="64"/>
                </a:lnTo>
                <a:lnTo>
                  <a:pt x="554" y="65"/>
                </a:lnTo>
                <a:lnTo>
                  <a:pt x="556" y="66"/>
                </a:lnTo>
                <a:lnTo>
                  <a:pt x="558" y="66"/>
                </a:lnTo>
                <a:lnTo>
                  <a:pt x="559" y="68"/>
                </a:lnTo>
                <a:lnTo>
                  <a:pt x="560" y="68"/>
                </a:lnTo>
                <a:lnTo>
                  <a:pt x="562" y="69"/>
                </a:lnTo>
                <a:lnTo>
                  <a:pt x="563" y="69"/>
                </a:lnTo>
                <a:lnTo>
                  <a:pt x="563" y="70"/>
                </a:lnTo>
                <a:lnTo>
                  <a:pt x="564" y="70"/>
                </a:lnTo>
                <a:lnTo>
                  <a:pt x="566" y="72"/>
                </a:lnTo>
                <a:lnTo>
                  <a:pt x="567" y="72"/>
                </a:lnTo>
                <a:lnTo>
                  <a:pt x="567" y="73"/>
                </a:lnTo>
                <a:lnTo>
                  <a:pt x="568" y="73"/>
                </a:lnTo>
                <a:lnTo>
                  <a:pt x="570" y="73"/>
                </a:lnTo>
                <a:lnTo>
                  <a:pt x="570" y="74"/>
                </a:lnTo>
                <a:lnTo>
                  <a:pt x="571" y="74"/>
                </a:lnTo>
                <a:lnTo>
                  <a:pt x="572" y="76"/>
                </a:lnTo>
                <a:lnTo>
                  <a:pt x="574" y="76"/>
                </a:lnTo>
                <a:lnTo>
                  <a:pt x="575" y="77"/>
                </a:lnTo>
                <a:lnTo>
                  <a:pt x="576" y="78"/>
                </a:lnTo>
                <a:lnTo>
                  <a:pt x="578" y="78"/>
                </a:lnTo>
                <a:lnTo>
                  <a:pt x="579" y="80"/>
                </a:lnTo>
                <a:lnTo>
                  <a:pt x="580" y="80"/>
                </a:lnTo>
                <a:lnTo>
                  <a:pt x="580" y="81"/>
                </a:lnTo>
                <a:lnTo>
                  <a:pt x="582" y="82"/>
                </a:lnTo>
                <a:lnTo>
                  <a:pt x="583" y="82"/>
                </a:lnTo>
                <a:lnTo>
                  <a:pt x="586" y="84"/>
                </a:lnTo>
                <a:lnTo>
                  <a:pt x="587" y="85"/>
                </a:lnTo>
                <a:lnTo>
                  <a:pt x="588" y="85"/>
                </a:lnTo>
                <a:lnTo>
                  <a:pt x="590" y="86"/>
                </a:lnTo>
                <a:lnTo>
                  <a:pt x="591" y="88"/>
                </a:lnTo>
                <a:lnTo>
                  <a:pt x="592" y="88"/>
                </a:lnTo>
                <a:lnTo>
                  <a:pt x="594" y="89"/>
                </a:lnTo>
                <a:lnTo>
                  <a:pt x="595" y="90"/>
                </a:lnTo>
                <a:lnTo>
                  <a:pt x="596" y="90"/>
                </a:lnTo>
                <a:lnTo>
                  <a:pt x="598" y="92"/>
                </a:lnTo>
                <a:lnTo>
                  <a:pt x="599" y="93"/>
                </a:lnTo>
                <a:lnTo>
                  <a:pt x="600" y="93"/>
                </a:lnTo>
                <a:lnTo>
                  <a:pt x="601" y="94"/>
                </a:lnTo>
                <a:lnTo>
                  <a:pt x="603" y="96"/>
                </a:lnTo>
                <a:lnTo>
                  <a:pt x="604" y="96"/>
                </a:lnTo>
                <a:lnTo>
                  <a:pt x="604" y="97"/>
                </a:lnTo>
                <a:lnTo>
                  <a:pt x="605" y="97"/>
                </a:lnTo>
                <a:lnTo>
                  <a:pt x="607" y="98"/>
                </a:lnTo>
                <a:lnTo>
                  <a:pt x="608" y="98"/>
                </a:lnTo>
                <a:lnTo>
                  <a:pt x="608" y="100"/>
                </a:lnTo>
                <a:lnTo>
                  <a:pt x="609" y="100"/>
                </a:lnTo>
                <a:lnTo>
                  <a:pt x="609" y="101"/>
                </a:lnTo>
                <a:lnTo>
                  <a:pt x="611" y="101"/>
                </a:lnTo>
                <a:lnTo>
                  <a:pt x="612" y="102"/>
                </a:lnTo>
                <a:lnTo>
                  <a:pt x="613" y="104"/>
                </a:lnTo>
                <a:lnTo>
                  <a:pt x="615" y="105"/>
                </a:lnTo>
                <a:lnTo>
                  <a:pt x="616" y="105"/>
                </a:lnTo>
                <a:lnTo>
                  <a:pt x="616" y="106"/>
                </a:lnTo>
                <a:lnTo>
                  <a:pt x="617" y="106"/>
                </a:lnTo>
                <a:lnTo>
                  <a:pt x="619" y="108"/>
                </a:lnTo>
                <a:lnTo>
                  <a:pt x="620" y="109"/>
                </a:lnTo>
                <a:lnTo>
                  <a:pt x="621" y="109"/>
                </a:lnTo>
                <a:lnTo>
                  <a:pt x="621" y="110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7" y="114"/>
                </a:lnTo>
                <a:lnTo>
                  <a:pt x="628" y="114"/>
                </a:lnTo>
                <a:lnTo>
                  <a:pt x="629" y="116"/>
                </a:lnTo>
                <a:lnTo>
                  <a:pt x="631" y="117"/>
                </a:lnTo>
                <a:lnTo>
                  <a:pt x="632" y="117"/>
                </a:lnTo>
                <a:lnTo>
                  <a:pt x="632" y="118"/>
                </a:lnTo>
                <a:lnTo>
                  <a:pt x="633" y="118"/>
                </a:lnTo>
                <a:lnTo>
                  <a:pt x="635" y="120"/>
                </a:lnTo>
                <a:lnTo>
                  <a:pt x="636" y="121"/>
                </a:lnTo>
                <a:lnTo>
                  <a:pt x="637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1" y="125"/>
                </a:lnTo>
                <a:lnTo>
                  <a:pt x="643" y="125"/>
                </a:lnTo>
                <a:lnTo>
                  <a:pt x="644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8"/>
                </a:lnTo>
                <a:lnTo>
                  <a:pt x="648" y="129"/>
                </a:lnTo>
                <a:lnTo>
                  <a:pt x="649" y="129"/>
                </a:lnTo>
                <a:lnTo>
                  <a:pt x="649" y="130"/>
                </a:lnTo>
                <a:lnTo>
                  <a:pt x="651" y="130"/>
                </a:lnTo>
                <a:lnTo>
                  <a:pt x="651" y="132"/>
                </a:lnTo>
                <a:lnTo>
                  <a:pt x="652" y="132"/>
                </a:lnTo>
                <a:lnTo>
                  <a:pt x="653" y="133"/>
                </a:lnTo>
                <a:lnTo>
                  <a:pt x="655" y="134"/>
                </a:lnTo>
                <a:lnTo>
                  <a:pt x="656" y="136"/>
                </a:lnTo>
                <a:lnTo>
                  <a:pt x="657" y="137"/>
                </a:lnTo>
                <a:lnTo>
                  <a:pt x="659" y="138"/>
                </a:lnTo>
                <a:lnTo>
                  <a:pt x="660" y="140"/>
                </a:lnTo>
                <a:lnTo>
                  <a:pt x="661" y="141"/>
                </a:lnTo>
                <a:lnTo>
                  <a:pt x="663" y="142"/>
                </a:lnTo>
                <a:lnTo>
                  <a:pt x="664" y="144"/>
                </a:lnTo>
                <a:lnTo>
                  <a:pt x="665" y="145"/>
                </a:lnTo>
                <a:lnTo>
                  <a:pt x="667" y="146"/>
                </a:lnTo>
                <a:lnTo>
                  <a:pt x="668" y="148"/>
                </a:lnTo>
                <a:lnTo>
                  <a:pt x="669" y="149"/>
                </a:lnTo>
                <a:lnTo>
                  <a:pt x="671" y="150"/>
                </a:lnTo>
                <a:lnTo>
                  <a:pt x="672" y="152"/>
                </a:lnTo>
                <a:lnTo>
                  <a:pt x="673" y="153"/>
                </a:lnTo>
                <a:lnTo>
                  <a:pt x="673" y="154"/>
                </a:lnTo>
                <a:lnTo>
                  <a:pt x="675" y="154"/>
                </a:lnTo>
                <a:lnTo>
                  <a:pt x="676" y="156"/>
                </a:lnTo>
                <a:lnTo>
                  <a:pt x="676" y="157"/>
                </a:lnTo>
                <a:lnTo>
                  <a:pt x="677" y="157"/>
                </a:lnTo>
                <a:lnTo>
                  <a:pt x="677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4" y="166"/>
                </a:lnTo>
                <a:lnTo>
                  <a:pt x="685" y="166"/>
                </a:lnTo>
                <a:lnTo>
                  <a:pt x="687" y="167"/>
                </a:lnTo>
                <a:lnTo>
                  <a:pt x="687" y="169"/>
                </a:lnTo>
                <a:lnTo>
                  <a:pt x="688" y="170"/>
                </a:lnTo>
                <a:lnTo>
                  <a:pt x="689" y="171"/>
                </a:lnTo>
                <a:lnTo>
                  <a:pt x="691" y="173"/>
                </a:lnTo>
                <a:lnTo>
                  <a:pt x="691" y="174"/>
                </a:lnTo>
                <a:lnTo>
                  <a:pt x="692" y="175"/>
                </a:lnTo>
                <a:lnTo>
                  <a:pt x="693" y="177"/>
                </a:lnTo>
                <a:lnTo>
                  <a:pt x="695" y="178"/>
                </a:lnTo>
                <a:lnTo>
                  <a:pt x="696" y="179"/>
                </a:lnTo>
                <a:lnTo>
                  <a:pt x="697" y="182"/>
                </a:lnTo>
                <a:lnTo>
                  <a:pt x="700" y="183"/>
                </a:lnTo>
                <a:lnTo>
                  <a:pt x="701" y="185"/>
                </a:lnTo>
                <a:lnTo>
                  <a:pt x="702" y="186"/>
                </a:lnTo>
                <a:lnTo>
                  <a:pt x="704" y="189"/>
                </a:lnTo>
                <a:lnTo>
                  <a:pt x="704" y="190"/>
                </a:lnTo>
                <a:lnTo>
                  <a:pt x="705" y="191"/>
                </a:lnTo>
                <a:lnTo>
                  <a:pt x="706" y="193"/>
                </a:lnTo>
                <a:lnTo>
                  <a:pt x="708" y="194"/>
                </a:lnTo>
                <a:lnTo>
                  <a:pt x="709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2" y="199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4" y="203"/>
                </a:lnTo>
                <a:lnTo>
                  <a:pt x="716" y="205"/>
                </a:lnTo>
                <a:lnTo>
                  <a:pt x="717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0" y="210"/>
                </a:lnTo>
                <a:lnTo>
                  <a:pt x="721" y="211"/>
                </a:lnTo>
                <a:lnTo>
                  <a:pt x="722" y="213"/>
                </a:lnTo>
                <a:lnTo>
                  <a:pt x="724" y="214"/>
                </a:lnTo>
                <a:lnTo>
                  <a:pt x="724" y="215"/>
                </a:lnTo>
                <a:lnTo>
                  <a:pt x="725" y="217"/>
                </a:lnTo>
                <a:lnTo>
                  <a:pt x="726" y="219"/>
                </a:lnTo>
                <a:lnTo>
                  <a:pt x="728" y="221"/>
                </a:lnTo>
                <a:lnTo>
                  <a:pt x="729" y="223"/>
                </a:lnTo>
                <a:lnTo>
                  <a:pt x="730" y="225"/>
                </a:lnTo>
                <a:lnTo>
                  <a:pt x="733" y="227"/>
                </a:lnTo>
                <a:lnTo>
                  <a:pt x="734" y="229"/>
                </a:lnTo>
                <a:lnTo>
                  <a:pt x="736" y="231"/>
                </a:lnTo>
                <a:lnTo>
                  <a:pt x="737" y="233"/>
                </a:lnTo>
                <a:lnTo>
                  <a:pt x="737" y="234"/>
                </a:lnTo>
                <a:lnTo>
                  <a:pt x="738" y="235"/>
                </a:lnTo>
                <a:lnTo>
                  <a:pt x="740" y="238"/>
                </a:lnTo>
                <a:lnTo>
                  <a:pt x="741" y="239"/>
                </a:lnTo>
                <a:lnTo>
                  <a:pt x="742" y="241"/>
                </a:lnTo>
                <a:lnTo>
                  <a:pt x="742" y="242"/>
                </a:lnTo>
                <a:lnTo>
                  <a:pt x="744" y="242"/>
                </a:lnTo>
                <a:lnTo>
                  <a:pt x="745" y="243"/>
                </a:lnTo>
                <a:lnTo>
                  <a:pt x="745" y="245"/>
                </a:lnTo>
                <a:lnTo>
                  <a:pt x="746" y="246"/>
                </a:lnTo>
                <a:lnTo>
                  <a:pt x="746" y="247"/>
                </a:lnTo>
                <a:lnTo>
                  <a:pt x="748" y="249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4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3"/>
                </a:lnTo>
                <a:lnTo>
                  <a:pt x="760" y="264"/>
                </a:lnTo>
                <a:lnTo>
                  <a:pt x="761" y="266"/>
                </a:lnTo>
                <a:lnTo>
                  <a:pt x="762" y="268"/>
                </a:lnTo>
                <a:lnTo>
                  <a:pt x="764" y="270"/>
                </a:lnTo>
                <a:lnTo>
                  <a:pt x="765" y="272"/>
                </a:lnTo>
                <a:lnTo>
                  <a:pt x="766" y="274"/>
                </a:lnTo>
                <a:lnTo>
                  <a:pt x="768" y="276"/>
                </a:lnTo>
                <a:lnTo>
                  <a:pt x="769" y="279"/>
                </a:lnTo>
                <a:lnTo>
                  <a:pt x="770" y="280"/>
                </a:lnTo>
                <a:lnTo>
                  <a:pt x="772" y="282"/>
                </a:lnTo>
                <a:lnTo>
                  <a:pt x="773" y="283"/>
                </a:lnTo>
                <a:lnTo>
                  <a:pt x="774" y="286"/>
                </a:lnTo>
                <a:lnTo>
                  <a:pt x="776" y="287"/>
                </a:lnTo>
                <a:lnTo>
                  <a:pt x="776" y="288"/>
                </a:lnTo>
                <a:lnTo>
                  <a:pt x="777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2"/>
                </a:lnTo>
                <a:lnTo>
                  <a:pt x="786" y="303"/>
                </a:lnTo>
                <a:lnTo>
                  <a:pt x="788" y="304"/>
                </a:lnTo>
                <a:lnTo>
                  <a:pt x="788" y="306"/>
                </a:lnTo>
                <a:lnTo>
                  <a:pt x="789" y="307"/>
                </a:lnTo>
                <a:lnTo>
                  <a:pt x="789" y="308"/>
                </a:lnTo>
                <a:lnTo>
                  <a:pt x="790" y="310"/>
                </a:lnTo>
                <a:lnTo>
                  <a:pt x="791" y="311"/>
                </a:lnTo>
                <a:lnTo>
                  <a:pt x="791" y="312"/>
                </a:lnTo>
                <a:lnTo>
                  <a:pt x="793" y="315"/>
                </a:lnTo>
                <a:lnTo>
                  <a:pt x="794" y="3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Freeform 41">
            <a:extLst>
              <a:ext uri="{FF2B5EF4-FFF2-40B4-BE49-F238E27FC236}">
                <a16:creationId xmlns:a16="http://schemas.microsoft.com/office/drawing/2014/main" id="{05CDDF85-3821-694E-A526-50B5A6169BF8}"/>
              </a:ext>
            </a:extLst>
          </p:cNvPr>
          <p:cNvSpPr>
            <a:spLocks/>
          </p:cNvSpPr>
          <p:nvPr/>
        </p:nvSpPr>
        <p:spPr bwMode="auto">
          <a:xfrm>
            <a:off x="6805614" y="2652714"/>
            <a:ext cx="631825" cy="250825"/>
          </a:xfrm>
          <a:custGeom>
            <a:avLst/>
            <a:gdLst>
              <a:gd name="T0" fmla="*/ 2147483646 w 794"/>
              <a:gd name="T1" fmla="*/ 2147483646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316"/>
                </a:moveTo>
                <a:lnTo>
                  <a:pt x="30" y="316"/>
                </a:lnTo>
                <a:lnTo>
                  <a:pt x="59" y="316"/>
                </a:lnTo>
                <a:lnTo>
                  <a:pt x="86" y="316"/>
                </a:lnTo>
                <a:lnTo>
                  <a:pt x="110" y="316"/>
                </a:lnTo>
                <a:lnTo>
                  <a:pt x="134" y="316"/>
                </a:lnTo>
                <a:lnTo>
                  <a:pt x="155" y="316"/>
                </a:lnTo>
                <a:lnTo>
                  <a:pt x="175" y="316"/>
                </a:lnTo>
                <a:lnTo>
                  <a:pt x="194" y="316"/>
                </a:lnTo>
                <a:lnTo>
                  <a:pt x="211" y="316"/>
                </a:lnTo>
                <a:lnTo>
                  <a:pt x="227" y="316"/>
                </a:lnTo>
                <a:lnTo>
                  <a:pt x="240" y="316"/>
                </a:lnTo>
                <a:lnTo>
                  <a:pt x="253" y="316"/>
                </a:lnTo>
                <a:lnTo>
                  <a:pt x="265" y="316"/>
                </a:lnTo>
                <a:lnTo>
                  <a:pt x="276" y="316"/>
                </a:lnTo>
                <a:lnTo>
                  <a:pt x="287" y="316"/>
                </a:lnTo>
                <a:lnTo>
                  <a:pt x="296" y="314"/>
                </a:lnTo>
                <a:lnTo>
                  <a:pt x="304" y="314"/>
                </a:lnTo>
                <a:lnTo>
                  <a:pt x="311" y="314"/>
                </a:lnTo>
                <a:lnTo>
                  <a:pt x="317" y="314"/>
                </a:lnTo>
                <a:lnTo>
                  <a:pt x="322" y="314"/>
                </a:lnTo>
                <a:lnTo>
                  <a:pt x="328" y="314"/>
                </a:lnTo>
                <a:lnTo>
                  <a:pt x="332" y="314"/>
                </a:lnTo>
                <a:lnTo>
                  <a:pt x="336" y="314"/>
                </a:lnTo>
                <a:lnTo>
                  <a:pt x="338" y="314"/>
                </a:lnTo>
                <a:lnTo>
                  <a:pt x="342" y="314"/>
                </a:lnTo>
                <a:lnTo>
                  <a:pt x="345" y="314"/>
                </a:lnTo>
                <a:lnTo>
                  <a:pt x="348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8" y="313"/>
                </a:lnTo>
                <a:lnTo>
                  <a:pt x="360" y="313"/>
                </a:lnTo>
                <a:lnTo>
                  <a:pt x="362" y="313"/>
                </a:lnTo>
                <a:lnTo>
                  <a:pt x="364" y="313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4" y="313"/>
                </a:lnTo>
                <a:lnTo>
                  <a:pt x="376" y="313"/>
                </a:lnTo>
                <a:lnTo>
                  <a:pt x="376" y="312"/>
                </a:lnTo>
                <a:lnTo>
                  <a:pt x="377" y="312"/>
                </a:lnTo>
                <a:lnTo>
                  <a:pt x="378" y="312"/>
                </a:lnTo>
                <a:lnTo>
                  <a:pt x="380" y="312"/>
                </a:lnTo>
                <a:lnTo>
                  <a:pt x="381" y="312"/>
                </a:lnTo>
                <a:lnTo>
                  <a:pt x="382" y="312"/>
                </a:lnTo>
                <a:lnTo>
                  <a:pt x="384" y="312"/>
                </a:lnTo>
                <a:lnTo>
                  <a:pt x="385" y="312"/>
                </a:lnTo>
                <a:lnTo>
                  <a:pt x="386" y="312"/>
                </a:lnTo>
                <a:lnTo>
                  <a:pt x="388" y="312"/>
                </a:lnTo>
                <a:lnTo>
                  <a:pt x="389" y="310"/>
                </a:lnTo>
                <a:lnTo>
                  <a:pt x="390" y="310"/>
                </a:lnTo>
                <a:lnTo>
                  <a:pt x="392" y="310"/>
                </a:lnTo>
                <a:lnTo>
                  <a:pt x="393" y="310"/>
                </a:lnTo>
                <a:lnTo>
                  <a:pt x="394" y="310"/>
                </a:lnTo>
                <a:lnTo>
                  <a:pt x="396" y="310"/>
                </a:lnTo>
                <a:lnTo>
                  <a:pt x="398" y="309"/>
                </a:lnTo>
                <a:lnTo>
                  <a:pt x="400" y="309"/>
                </a:lnTo>
                <a:lnTo>
                  <a:pt x="401" y="309"/>
                </a:lnTo>
                <a:lnTo>
                  <a:pt x="404" y="309"/>
                </a:lnTo>
                <a:lnTo>
                  <a:pt x="405" y="309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3" y="308"/>
                </a:lnTo>
                <a:lnTo>
                  <a:pt x="415" y="308"/>
                </a:lnTo>
                <a:lnTo>
                  <a:pt x="417" y="307"/>
                </a:lnTo>
                <a:lnTo>
                  <a:pt x="418" y="307"/>
                </a:lnTo>
                <a:lnTo>
                  <a:pt x="419" y="307"/>
                </a:lnTo>
                <a:lnTo>
                  <a:pt x="421" y="307"/>
                </a:lnTo>
                <a:lnTo>
                  <a:pt x="422" y="307"/>
                </a:lnTo>
                <a:lnTo>
                  <a:pt x="423" y="307"/>
                </a:lnTo>
                <a:lnTo>
                  <a:pt x="425" y="305"/>
                </a:lnTo>
                <a:lnTo>
                  <a:pt x="426" y="305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4"/>
                </a:lnTo>
                <a:lnTo>
                  <a:pt x="433" y="304"/>
                </a:lnTo>
                <a:lnTo>
                  <a:pt x="434" y="304"/>
                </a:lnTo>
                <a:lnTo>
                  <a:pt x="435" y="304"/>
                </a:lnTo>
                <a:lnTo>
                  <a:pt x="437" y="303"/>
                </a:lnTo>
                <a:lnTo>
                  <a:pt x="438" y="303"/>
                </a:lnTo>
                <a:lnTo>
                  <a:pt x="439" y="303"/>
                </a:lnTo>
                <a:lnTo>
                  <a:pt x="441" y="301"/>
                </a:lnTo>
                <a:lnTo>
                  <a:pt x="442" y="301"/>
                </a:lnTo>
                <a:lnTo>
                  <a:pt x="445" y="301"/>
                </a:lnTo>
                <a:lnTo>
                  <a:pt x="446" y="300"/>
                </a:lnTo>
                <a:lnTo>
                  <a:pt x="449" y="300"/>
                </a:lnTo>
                <a:lnTo>
                  <a:pt x="450" y="299"/>
                </a:lnTo>
                <a:lnTo>
                  <a:pt x="453" y="299"/>
                </a:lnTo>
                <a:lnTo>
                  <a:pt x="455" y="297"/>
                </a:lnTo>
                <a:lnTo>
                  <a:pt x="458" y="296"/>
                </a:lnTo>
                <a:lnTo>
                  <a:pt x="459" y="296"/>
                </a:lnTo>
                <a:lnTo>
                  <a:pt x="462" y="295"/>
                </a:lnTo>
                <a:lnTo>
                  <a:pt x="465" y="295"/>
                </a:lnTo>
                <a:lnTo>
                  <a:pt x="466" y="293"/>
                </a:lnTo>
                <a:lnTo>
                  <a:pt x="467" y="293"/>
                </a:lnTo>
                <a:lnTo>
                  <a:pt x="470" y="293"/>
                </a:lnTo>
                <a:lnTo>
                  <a:pt x="471" y="292"/>
                </a:lnTo>
                <a:lnTo>
                  <a:pt x="473" y="292"/>
                </a:lnTo>
                <a:lnTo>
                  <a:pt x="474" y="291"/>
                </a:lnTo>
                <a:lnTo>
                  <a:pt x="475" y="291"/>
                </a:lnTo>
                <a:lnTo>
                  <a:pt x="477" y="291"/>
                </a:lnTo>
                <a:lnTo>
                  <a:pt x="478" y="289"/>
                </a:lnTo>
                <a:lnTo>
                  <a:pt x="479" y="289"/>
                </a:lnTo>
                <a:lnTo>
                  <a:pt x="481" y="289"/>
                </a:lnTo>
                <a:lnTo>
                  <a:pt x="482" y="288"/>
                </a:lnTo>
                <a:lnTo>
                  <a:pt x="483" y="288"/>
                </a:lnTo>
                <a:lnTo>
                  <a:pt x="485" y="287"/>
                </a:lnTo>
                <a:lnTo>
                  <a:pt x="486" y="287"/>
                </a:lnTo>
                <a:lnTo>
                  <a:pt x="487" y="285"/>
                </a:lnTo>
                <a:lnTo>
                  <a:pt x="489" y="285"/>
                </a:lnTo>
                <a:lnTo>
                  <a:pt x="490" y="285"/>
                </a:lnTo>
                <a:lnTo>
                  <a:pt x="491" y="284"/>
                </a:lnTo>
                <a:lnTo>
                  <a:pt x="493" y="284"/>
                </a:lnTo>
                <a:lnTo>
                  <a:pt x="494" y="283"/>
                </a:lnTo>
                <a:lnTo>
                  <a:pt x="495" y="281"/>
                </a:lnTo>
                <a:lnTo>
                  <a:pt x="498" y="281"/>
                </a:lnTo>
                <a:lnTo>
                  <a:pt x="499" y="280"/>
                </a:lnTo>
                <a:lnTo>
                  <a:pt x="501" y="280"/>
                </a:lnTo>
                <a:lnTo>
                  <a:pt x="503" y="279"/>
                </a:lnTo>
                <a:lnTo>
                  <a:pt x="505" y="277"/>
                </a:lnTo>
                <a:lnTo>
                  <a:pt x="507" y="276"/>
                </a:lnTo>
                <a:lnTo>
                  <a:pt x="510" y="275"/>
                </a:lnTo>
                <a:lnTo>
                  <a:pt x="511" y="275"/>
                </a:lnTo>
                <a:lnTo>
                  <a:pt x="512" y="273"/>
                </a:lnTo>
                <a:lnTo>
                  <a:pt x="514" y="272"/>
                </a:lnTo>
                <a:lnTo>
                  <a:pt x="516" y="272"/>
                </a:lnTo>
                <a:lnTo>
                  <a:pt x="518" y="271"/>
                </a:lnTo>
                <a:lnTo>
                  <a:pt x="519" y="271"/>
                </a:lnTo>
                <a:lnTo>
                  <a:pt x="520" y="269"/>
                </a:lnTo>
                <a:lnTo>
                  <a:pt x="522" y="269"/>
                </a:lnTo>
                <a:lnTo>
                  <a:pt x="523" y="268"/>
                </a:lnTo>
                <a:lnTo>
                  <a:pt x="524" y="267"/>
                </a:lnTo>
                <a:lnTo>
                  <a:pt x="526" y="267"/>
                </a:lnTo>
                <a:lnTo>
                  <a:pt x="527" y="267"/>
                </a:lnTo>
                <a:lnTo>
                  <a:pt x="528" y="265"/>
                </a:lnTo>
                <a:lnTo>
                  <a:pt x="530" y="264"/>
                </a:lnTo>
                <a:lnTo>
                  <a:pt x="531" y="264"/>
                </a:lnTo>
                <a:lnTo>
                  <a:pt x="532" y="264"/>
                </a:lnTo>
                <a:lnTo>
                  <a:pt x="534" y="263"/>
                </a:lnTo>
                <a:lnTo>
                  <a:pt x="535" y="261"/>
                </a:lnTo>
                <a:lnTo>
                  <a:pt x="536" y="261"/>
                </a:lnTo>
                <a:lnTo>
                  <a:pt x="538" y="260"/>
                </a:lnTo>
                <a:lnTo>
                  <a:pt x="539" y="260"/>
                </a:lnTo>
                <a:lnTo>
                  <a:pt x="540" y="259"/>
                </a:lnTo>
                <a:lnTo>
                  <a:pt x="542" y="257"/>
                </a:lnTo>
                <a:lnTo>
                  <a:pt x="543" y="257"/>
                </a:lnTo>
                <a:lnTo>
                  <a:pt x="546" y="256"/>
                </a:lnTo>
                <a:lnTo>
                  <a:pt x="547" y="255"/>
                </a:lnTo>
                <a:lnTo>
                  <a:pt x="548" y="253"/>
                </a:lnTo>
                <a:lnTo>
                  <a:pt x="551" y="253"/>
                </a:lnTo>
                <a:lnTo>
                  <a:pt x="552" y="252"/>
                </a:lnTo>
                <a:lnTo>
                  <a:pt x="554" y="251"/>
                </a:lnTo>
                <a:lnTo>
                  <a:pt x="556" y="251"/>
                </a:lnTo>
                <a:lnTo>
                  <a:pt x="558" y="249"/>
                </a:lnTo>
                <a:lnTo>
                  <a:pt x="559" y="248"/>
                </a:lnTo>
                <a:lnTo>
                  <a:pt x="560" y="248"/>
                </a:lnTo>
                <a:lnTo>
                  <a:pt x="562" y="247"/>
                </a:lnTo>
                <a:lnTo>
                  <a:pt x="563" y="247"/>
                </a:lnTo>
                <a:lnTo>
                  <a:pt x="563" y="245"/>
                </a:lnTo>
                <a:lnTo>
                  <a:pt x="564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3"/>
                </a:lnTo>
                <a:lnTo>
                  <a:pt x="570" y="243"/>
                </a:lnTo>
                <a:lnTo>
                  <a:pt x="570" y="241"/>
                </a:lnTo>
                <a:lnTo>
                  <a:pt x="571" y="241"/>
                </a:lnTo>
                <a:lnTo>
                  <a:pt x="572" y="241"/>
                </a:lnTo>
                <a:lnTo>
                  <a:pt x="572" y="240"/>
                </a:lnTo>
                <a:lnTo>
                  <a:pt x="574" y="240"/>
                </a:lnTo>
                <a:lnTo>
                  <a:pt x="575" y="239"/>
                </a:lnTo>
                <a:lnTo>
                  <a:pt x="576" y="237"/>
                </a:lnTo>
                <a:lnTo>
                  <a:pt x="578" y="237"/>
                </a:lnTo>
                <a:lnTo>
                  <a:pt x="579" y="236"/>
                </a:lnTo>
                <a:lnTo>
                  <a:pt x="580" y="236"/>
                </a:lnTo>
                <a:lnTo>
                  <a:pt x="580" y="235"/>
                </a:lnTo>
                <a:lnTo>
                  <a:pt x="582" y="235"/>
                </a:lnTo>
                <a:lnTo>
                  <a:pt x="583" y="233"/>
                </a:lnTo>
                <a:lnTo>
                  <a:pt x="586" y="232"/>
                </a:lnTo>
                <a:lnTo>
                  <a:pt x="587" y="232"/>
                </a:lnTo>
                <a:lnTo>
                  <a:pt x="588" y="231"/>
                </a:lnTo>
                <a:lnTo>
                  <a:pt x="590" y="229"/>
                </a:lnTo>
                <a:lnTo>
                  <a:pt x="591" y="229"/>
                </a:lnTo>
                <a:lnTo>
                  <a:pt x="592" y="228"/>
                </a:lnTo>
                <a:lnTo>
                  <a:pt x="594" y="227"/>
                </a:lnTo>
                <a:lnTo>
                  <a:pt x="595" y="225"/>
                </a:lnTo>
                <a:lnTo>
                  <a:pt x="596" y="225"/>
                </a:lnTo>
                <a:lnTo>
                  <a:pt x="598" y="224"/>
                </a:lnTo>
                <a:lnTo>
                  <a:pt x="599" y="223"/>
                </a:lnTo>
                <a:lnTo>
                  <a:pt x="600" y="223"/>
                </a:lnTo>
                <a:lnTo>
                  <a:pt x="601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5" y="219"/>
                </a:lnTo>
                <a:lnTo>
                  <a:pt x="607" y="217"/>
                </a:lnTo>
                <a:lnTo>
                  <a:pt x="608" y="217"/>
                </a:lnTo>
                <a:lnTo>
                  <a:pt x="608" y="216"/>
                </a:lnTo>
                <a:lnTo>
                  <a:pt x="609" y="216"/>
                </a:lnTo>
                <a:lnTo>
                  <a:pt x="609" y="215"/>
                </a:lnTo>
                <a:lnTo>
                  <a:pt x="611" y="215"/>
                </a:lnTo>
                <a:lnTo>
                  <a:pt x="612" y="213"/>
                </a:lnTo>
                <a:lnTo>
                  <a:pt x="613" y="212"/>
                </a:lnTo>
                <a:lnTo>
                  <a:pt x="615" y="212"/>
                </a:lnTo>
                <a:lnTo>
                  <a:pt x="616" y="211"/>
                </a:lnTo>
                <a:lnTo>
                  <a:pt x="616" y="210"/>
                </a:lnTo>
                <a:lnTo>
                  <a:pt x="617" y="210"/>
                </a:lnTo>
                <a:lnTo>
                  <a:pt x="619" y="208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3" y="206"/>
                </a:lnTo>
                <a:lnTo>
                  <a:pt x="624" y="204"/>
                </a:lnTo>
                <a:lnTo>
                  <a:pt x="625" y="204"/>
                </a:lnTo>
                <a:lnTo>
                  <a:pt x="625" y="203"/>
                </a:lnTo>
                <a:lnTo>
                  <a:pt x="627" y="203"/>
                </a:lnTo>
                <a:lnTo>
                  <a:pt x="627" y="202"/>
                </a:lnTo>
                <a:lnTo>
                  <a:pt x="628" y="202"/>
                </a:lnTo>
                <a:lnTo>
                  <a:pt x="629" y="200"/>
                </a:lnTo>
                <a:lnTo>
                  <a:pt x="631" y="200"/>
                </a:lnTo>
                <a:lnTo>
                  <a:pt x="631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5" y="198"/>
                </a:lnTo>
                <a:lnTo>
                  <a:pt x="635" y="196"/>
                </a:lnTo>
                <a:lnTo>
                  <a:pt x="636" y="196"/>
                </a:lnTo>
                <a:lnTo>
                  <a:pt x="637" y="195"/>
                </a:lnTo>
                <a:lnTo>
                  <a:pt x="639" y="194"/>
                </a:lnTo>
                <a:lnTo>
                  <a:pt x="640" y="194"/>
                </a:lnTo>
                <a:lnTo>
                  <a:pt x="641" y="192"/>
                </a:lnTo>
                <a:lnTo>
                  <a:pt x="643" y="191"/>
                </a:lnTo>
                <a:lnTo>
                  <a:pt x="644" y="191"/>
                </a:lnTo>
                <a:lnTo>
                  <a:pt x="645" y="190"/>
                </a:lnTo>
                <a:lnTo>
                  <a:pt x="647" y="188"/>
                </a:lnTo>
                <a:lnTo>
                  <a:pt x="648" y="188"/>
                </a:lnTo>
                <a:lnTo>
                  <a:pt x="648" y="187"/>
                </a:lnTo>
                <a:lnTo>
                  <a:pt x="649" y="187"/>
                </a:lnTo>
                <a:lnTo>
                  <a:pt x="649" y="186"/>
                </a:lnTo>
                <a:lnTo>
                  <a:pt x="651" y="186"/>
                </a:lnTo>
                <a:lnTo>
                  <a:pt x="652" y="184"/>
                </a:lnTo>
                <a:lnTo>
                  <a:pt x="653" y="183"/>
                </a:lnTo>
                <a:lnTo>
                  <a:pt x="655" y="183"/>
                </a:lnTo>
                <a:lnTo>
                  <a:pt x="655" y="182"/>
                </a:lnTo>
                <a:lnTo>
                  <a:pt x="656" y="182"/>
                </a:lnTo>
                <a:lnTo>
                  <a:pt x="656" y="180"/>
                </a:lnTo>
                <a:lnTo>
                  <a:pt x="657" y="180"/>
                </a:lnTo>
                <a:lnTo>
                  <a:pt x="657" y="179"/>
                </a:lnTo>
                <a:lnTo>
                  <a:pt x="659" y="178"/>
                </a:lnTo>
                <a:lnTo>
                  <a:pt x="660" y="178"/>
                </a:lnTo>
                <a:lnTo>
                  <a:pt x="660" y="176"/>
                </a:lnTo>
                <a:lnTo>
                  <a:pt x="661" y="175"/>
                </a:lnTo>
                <a:lnTo>
                  <a:pt x="663" y="174"/>
                </a:lnTo>
                <a:lnTo>
                  <a:pt x="664" y="174"/>
                </a:lnTo>
                <a:lnTo>
                  <a:pt x="664" y="172"/>
                </a:lnTo>
                <a:lnTo>
                  <a:pt x="665" y="171"/>
                </a:lnTo>
                <a:lnTo>
                  <a:pt x="667" y="170"/>
                </a:lnTo>
                <a:lnTo>
                  <a:pt x="668" y="168"/>
                </a:lnTo>
                <a:lnTo>
                  <a:pt x="669" y="167"/>
                </a:lnTo>
                <a:lnTo>
                  <a:pt x="671" y="166"/>
                </a:lnTo>
                <a:lnTo>
                  <a:pt x="672" y="164"/>
                </a:lnTo>
                <a:lnTo>
                  <a:pt x="673" y="163"/>
                </a:lnTo>
                <a:lnTo>
                  <a:pt x="673" y="162"/>
                </a:lnTo>
                <a:lnTo>
                  <a:pt x="675" y="162"/>
                </a:lnTo>
                <a:lnTo>
                  <a:pt x="676" y="160"/>
                </a:lnTo>
                <a:lnTo>
                  <a:pt x="676" y="159"/>
                </a:lnTo>
                <a:lnTo>
                  <a:pt x="677" y="159"/>
                </a:lnTo>
                <a:lnTo>
                  <a:pt x="677" y="158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5"/>
                </a:lnTo>
                <a:lnTo>
                  <a:pt x="681" y="154"/>
                </a:lnTo>
                <a:lnTo>
                  <a:pt x="683" y="152"/>
                </a:lnTo>
                <a:lnTo>
                  <a:pt x="684" y="151"/>
                </a:lnTo>
                <a:lnTo>
                  <a:pt x="684" y="150"/>
                </a:lnTo>
                <a:lnTo>
                  <a:pt x="685" y="150"/>
                </a:lnTo>
                <a:lnTo>
                  <a:pt x="687" y="148"/>
                </a:lnTo>
                <a:lnTo>
                  <a:pt x="687" y="147"/>
                </a:lnTo>
                <a:lnTo>
                  <a:pt x="688" y="146"/>
                </a:lnTo>
                <a:lnTo>
                  <a:pt x="689" y="144"/>
                </a:lnTo>
                <a:lnTo>
                  <a:pt x="691" y="143"/>
                </a:lnTo>
                <a:lnTo>
                  <a:pt x="691" y="142"/>
                </a:lnTo>
                <a:lnTo>
                  <a:pt x="692" y="140"/>
                </a:lnTo>
                <a:lnTo>
                  <a:pt x="693" y="139"/>
                </a:lnTo>
                <a:lnTo>
                  <a:pt x="695" y="138"/>
                </a:lnTo>
                <a:lnTo>
                  <a:pt x="696" y="136"/>
                </a:lnTo>
                <a:lnTo>
                  <a:pt x="697" y="134"/>
                </a:lnTo>
                <a:lnTo>
                  <a:pt x="700" y="132"/>
                </a:lnTo>
                <a:lnTo>
                  <a:pt x="701" y="131"/>
                </a:lnTo>
                <a:lnTo>
                  <a:pt x="702" y="130"/>
                </a:lnTo>
                <a:lnTo>
                  <a:pt x="704" y="127"/>
                </a:lnTo>
                <a:lnTo>
                  <a:pt x="704" y="126"/>
                </a:lnTo>
                <a:lnTo>
                  <a:pt x="705" y="124"/>
                </a:lnTo>
                <a:lnTo>
                  <a:pt x="706" y="123"/>
                </a:lnTo>
                <a:lnTo>
                  <a:pt x="708" y="122"/>
                </a:lnTo>
                <a:lnTo>
                  <a:pt x="709" y="122"/>
                </a:lnTo>
                <a:lnTo>
                  <a:pt x="709" y="120"/>
                </a:lnTo>
                <a:lnTo>
                  <a:pt x="710" y="119"/>
                </a:lnTo>
                <a:lnTo>
                  <a:pt x="712" y="118"/>
                </a:lnTo>
                <a:lnTo>
                  <a:pt x="712" y="117"/>
                </a:lnTo>
                <a:lnTo>
                  <a:pt x="713" y="117"/>
                </a:lnTo>
                <a:lnTo>
                  <a:pt x="713" y="115"/>
                </a:lnTo>
                <a:lnTo>
                  <a:pt x="714" y="114"/>
                </a:lnTo>
                <a:lnTo>
                  <a:pt x="714" y="113"/>
                </a:lnTo>
                <a:lnTo>
                  <a:pt x="716" y="113"/>
                </a:lnTo>
                <a:lnTo>
                  <a:pt x="717" y="111"/>
                </a:lnTo>
                <a:lnTo>
                  <a:pt x="717" y="110"/>
                </a:lnTo>
                <a:lnTo>
                  <a:pt x="718" y="109"/>
                </a:lnTo>
                <a:lnTo>
                  <a:pt x="720" y="107"/>
                </a:lnTo>
                <a:lnTo>
                  <a:pt x="720" y="106"/>
                </a:lnTo>
                <a:lnTo>
                  <a:pt x="721" y="105"/>
                </a:lnTo>
                <a:lnTo>
                  <a:pt x="722" y="103"/>
                </a:lnTo>
                <a:lnTo>
                  <a:pt x="724" y="102"/>
                </a:lnTo>
                <a:lnTo>
                  <a:pt x="724" y="101"/>
                </a:lnTo>
                <a:lnTo>
                  <a:pt x="725" y="99"/>
                </a:lnTo>
                <a:lnTo>
                  <a:pt x="726" y="97"/>
                </a:lnTo>
                <a:lnTo>
                  <a:pt x="728" y="95"/>
                </a:lnTo>
                <a:lnTo>
                  <a:pt x="729" y="94"/>
                </a:lnTo>
                <a:lnTo>
                  <a:pt x="730" y="91"/>
                </a:lnTo>
                <a:lnTo>
                  <a:pt x="733" y="89"/>
                </a:lnTo>
                <a:lnTo>
                  <a:pt x="734" y="87"/>
                </a:lnTo>
                <a:lnTo>
                  <a:pt x="736" y="86"/>
                </a:lnTo>
                <a:lnTo>
                  <a:pt x="737" y="83"/>
                </a:lnTo>
                <a:lnTo>
                  <a:pt x="737" y="82"/>
                </a:lnTo>
                <a:lnTo>
                  <a:pt x="738" y="81"/>
                </a:lnTo>
                <a:lnTo>
                  <a:pt x="740" y="79"/>
                </a:lnTo>
                <a:lnTo>
                  <a:pt x="741" y="78"/>
                </a:lnTo>
                <a:lnTo>
                  <a:pt x="742" y="77"/>
                </a:lnTo>
                <a:lnTo>
                  <a:pt x="742" y="75"/>
                </a:lnTo>
                <a:lnTo>
                  <a:pt x="744" y="74"/>
                </a:lnTo>
                <a:lnTo>
                  <a:pt x="745" y="73"/>
                </a:lnTo>
                <a:lnTo>
                  <a:pt x="745" y="71"/>
                </a:lnTo>
                <a:lnTo>
                  <a:pt x="746" y="70"/>
                </a:lnTo>
                <a:lnTo>
                  <a:pt x="746" y="69"/>
                </a:lnTo>
                <a:lnTo>
                  <a:pt x="748" y="67"/>
                </a:lnTo>
                <a:lnTo>
                  <a:pt x="749" y="67"/>
                </a:lnTo>
                <a:lnTo>
                  <a:pt x="749" y="66"/>
                </a:lnTo>
                <a:lnTo>
                  <a:pt x="750" y="65"/>
                </a:lnTo>
                <a:lnTo>
                  <a:pt x="750" y="63"/>
                </a:lnTo>
                <a:lnTo>
                  <a:pt x="752" y="62"/>
                </a:lnTo>
                <a:lnTo>
                  <a:pt x="753" y="61"/>
                </a:lnTo>
                <a:lnTo>
                  <a:pt x="754" y="59"/>
                </a:lnTo>
                <a:lnTo>
                  <a:pt x="754" y="58"/>
                </a:lnTo>
                <a:lnTo>
                  <a:pt x="756" y="57"/>
                </a:lnTo>
                <a:lnTo>
                  <a:pt x="757" y="55"/>
                </a:lnTo>
                <a:lnTo>
                  <a:pt x="758" y="54"/>
                </a:lnTo>
                <a:lnTo>
                  <a:pt x="760" y="51"/>
                </a:lnTo>
                <a:lnTo>
                  <a:pt x="761" y="50"/>
                </a:lnTo>
                <a:lnTo>
                  <a:pt x="762" y="49"/>
                </a:lnTo>
                <a:lnTo>
                  <a:pt x="764" y="46"/>
                </a:lnTo>
                <a:lnTo>
                  <a:pt x="765" y="43"/>
                </a:lnTo>
                <a:lnTo>
                  <a:pt x="766" y="42"/>
                </a:lnTo>
                <a:lnTo>
                  <a:pt x="768" y="39"/>
                </a:lnTo>
                <a:lnTo>
                  <a:pt x="769" y="38"/>
                </a:lnTo>
                <a:lnTo>
                  <a:pt x="770" y="35"/>
                </a:lnTo>
                <a:lnTo>
                  <a:pt x="772" y="34"/>
                </a:lnTo>
                <a:lnTo>
                  <a:pt x="773" y="33"/>
                </a:lnTo>
                <a:lnTo>
                  <a:pt x="774" y="31"/>
                </a:lnTo>
                <a:lnTo>
                  <a:pt x="776" y="30"/>
                </a:lnTo>
                <a:lnTo>
                  <a:pt x="776" y="29"/>
                </a:lnTo>
                <a:lnTo>
                  <a:pt x="777" y="27"/>
                </a:lnTo>
                <a:lnTo>
                  <a:pt x="778" y="26"/>
                </a:lnTo>
                <a:lnTo>
                  <a:pt x="778" y="25"/>
                </a:lnTo>
                <a:lnTo>
                  <a:pt x="780" y="24"/>
                </a:lnTo>
                <a:lnTo>
                  <a:pt x="781" y="22"/>
                </a:lnTo>
                <a:lnTo>
                  <a:pt x="781" y="21"/>
                </a:lnTo>
                <a:lnTo>
                  <a:pt x="782" y="21"/>
                </a:lnTo>
                <a:lnTo>
                  <a:pt x="782" y="20"/>
                </a:lnTo>
                <a:lnTo>
                  <a:pt x="784" y="18"/>
                </a:lnTo>
                <a:lnTo>
                  <a:pt x="784" y="17"/>
                </a:lnTo>
                <a:lnTo>
                  <a:pt x="785" y="17"/>
                </a:lnTo>
                <a:lnTo>
                  <a:pt x="785" y="16"/>
                </a:lnTo>
                <a:lnTo>
                  <a:pt x="786" y="14"/>
                </a:lnTo>
                <a:lnTo>
                  <a:pt x="786" y="13"/>
                </a:lnTo>
                <a:lnTo>
                  <a:pt x="788" y="12"/>
                </a:lnTo>
                <a:lnTo>
                  <a:pt x="788" y="10"/>
                </a:lnTo>
                <a:lnTo>
                  <a:pt x="789" y="9"/>
                </a:lnTo>
                <a:lnTo>
                  <a:pt x="789" y="8"/>
                </a:lnTo>
                <a:lnTo>
                  <a:pt x="790" y="6"/>
                </a:lnTo>
                <a:lnTo>
                  <a:pt x="791" y="5"/>
                </a:lnTo>
                <a:lnTo>
                  <a:pt x="791" y="4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Freeform 42">
            <a:extLst>
              <a:ext uri="{FF2B5EF4-FFF2-40B4-BE49-F238E27FC236}">
                <a16:creationId xmlns:a16="http://schemas.microsoft.com/office/drawing/2014/main" id="{E1867B93-BB9D-144F-9002-624AF92C2BD6}"/>
              </a:ext>
            </a:extLst>
          </p:cNvPr>
          <p:cNvSpPr>
            <a:spLocks/>
          </p:cNvSpPr>
          <p:nvPr/>
        </p:nvSpPr>
        <p:spPr bwMode="auto">
          <a:xfrm>
            <a:off x="6799263" y="2400301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5" y="11"/>
                </a:lnTo>
                <a:lnTo>
                  <a:pt x="8" y="13"/>
                </a:lnTo>
                <a:lnTo>
                  <a:pt x="9" y="16"/>
                </a:lnTo>
                <a:lnTo>
                  <a:pt x="10" y="19"/>
                </a:lnTo>
                <a:lnTo>
                  <a:pt x="12" y="21"/>
                </a:lnTo>
                <a:lnTo>
                  <a:pt x="13" y="23"/>
                </a:lnTo>
                <a:lnTo>
                  <a:pt x="14" y="25"/>
                </a:lnTo>
                <a:lnTo>
                  <a:pt x="14" y="27"/>
                </a:lnTo>
                <a:lnTo>
                  <a:pt x="16" y="29"/>
                </a:lnTo>
                <a:lnTo>
                  <a:pt x="17" y="31"/>
                </a:lnTo>
                <a:lnTo>
                  <a:pt x="17" y="32"/>
                </a:lnTo>
                <a:lnTo>
                  <a:pt x="18" y="33"/>
                </a:lnTo>
                <a:lnTo>
                  <a:pt x="20" y="35"/>
                </a:lnTo>
                <a:lnTo>
                  <a:pt x="20" y="37"/>
                </a:lnTo>
                <a:lnTo>
                  <a:pt x="21" y="39"/>
                </a:lnTo>
                <a:lnTo>
                  <a:pt x="22" y="40"/>
                </a:lnTo>
                <a:lnTo>
                  <a:pt x="22" y="41"/>
                </a:lnTo>
                <a:lnTo>
                  <a:pt x="24" y="43"/>
                </a:lnTo>
                <a:lnTo>
                  <a:pt x="24" y="44"/>
                </a:lnTo>
                <a:lnTo>
                  <a:pt x="24" y="45"/>
                </a:lnTo>
                <a:lnTo>
                  <a:pt x="25" y="47"/>
                </a:lnTo>
                <a:lnTo>
                  <a:pt x="25" y="48"/>
                </a:lnTo>
                <a:lnTo>
                  <a:pt x="26" y="49"/>
                </a:lnTo>
                <a:lnTo>
                  <a:pt x="26" y="51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0" y="59"/>
                </a:lnTo>
                <a:lnTo>
                  <a:pt x="30" y="61"/>
                </a:lnTo>
                <a:lnTo>
                  <a:pt x="32" y="63"/>
                </a:lnTo>
                <a:lnTo>
                  <a:pt x="32" y="64"/>
                </a:lnTo>
                <a:lnTo>
                  <a:pt x="33" y="65"/>
                </a:lnTo>
                <a:lnTo>
                  <a:pt x="33" y="66"/>
                </a:lnTo>
                <a:lnTo>
                  <a:pt x="34" y="68"/>
                </a:lnTo>
                <a:lnTo>
                  <a:pt x="34" y="69"/>
                </a:lnTo>
                <a:lnTo>
                  <a:pt x="34" y="70"/>
                </a:lnTo>
                <a:lnTo>
                  <a:pt x="36" y="72"/>
                </a:lnTo>
                <a:lnTo>
                  <a:pt x="36" y="73"/>
                </a:lnTo>
                <a:lnTo>
                  <a:pt x="36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2" y="92"/>
                </a:lnTo>
                <a:lnTo>
                  <a:pt x="44" y="93"/>
                </a:lnTo>
                <a:lnTo>
                  <a:pt x="44" y="94"/>
                </a:lnTo>
                <a:lnTo>
                  <a:pt x="45" y="97"/>
                </a:lnTo>
                <a:lnTo>
                  <a:pt x="45" y="98"/>
                </a:lnTo>
                <a:lnTo>
                  <a:pt x="46" y="101"/>
                </a:lnTo>
                <a:lnTo>
                  <a:pt x="48" y="102"/>
                </a:lnTo>
                <a:lnTo>
                  <a:pt x="48" y="105"/>
                </a:lnTo>
                <a:lnTo>
                  <a:pt x="49" y="108"/>
                </a:lnTo>
                <a:lnTo>
                  <a:pt x="49" y="109"/>
                </a:lnTo>
                <a:lnTo>
                  <a:pt x="50" y="110"/>
                </a:lnTo>
                <a:lnTo>
                  <a:pt x="51" y="113"/>
                </a:lnTo>
                <a:lnTo>
                  <a:pt x="51" y="114"/>
                </a:lnTo>
                <a:lnTo>
                  <a:pt x="51" y="116"/>
                </a:lnTo>
                <a:lnTo>
                  <a:pt x="53" y="117"/>
                </a:lnTo>
                <a:lnTo>
                  <a:pt x="53" y="118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5" y="124"/>
                </a:lnTo>
                <a:lnTo>
                  <a:pt x="55" y="125"/>
                </a:lnTo>
                <a:lnTo>
                  <a:pt x="55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2"/>
                </a:lnTo>
                <a:lnTo>
                  <a:pt x="58" y="133"/>
                </a:lnTo>
                <a:lnTo>
                  <a:pt x="58" y="134"/>
                </a:lnTo>
                <a:lnTo>
                  <a:pt x="59" y="136"/>
                </a:lnTo>
                <a:lnTo>
                  <a:pt x="59" y="137"/>
                </a:lnTo>
                <a:lnTo>
                  <a:pt x="59" y="138"/>
                </a:lnTo>
                <a:lnTo>
                  <a:pt x="61" y="140"/>
                </a:lnTo>
                <a:lnTo>
                  <a:pt x="61" y="141"/>
                </a:lnTo>
                <a:lnTo>
                  <a:pt x="61" y="144"/>
                </a:lnTo>
                <a:lnTo>
                  <a:pt x="62" y="145"/>
                </a:lnTo>
                <a:lnTo>
                  <a:pt x="62" y="146"/>
                </a:lnTo>
                <a:lnTo>
                  <a:pt x="63" y="149"/>
                </a:lnTo>
                <a:lnTo>
                  <a:pt x="63" y="152"/>
                </a:lnTo>
                <a:lnTo>
                  <a:pt x="65" y="153"/>
                </a:lnTo>
                <a:lnTo>
                  <a:pt x="65" y="156"/>
                </a:lnTo>
                <a:lnTo>
                  <a:pt x="66" y="157"/>
                </a:lnTo>
                <a:lnTo>
                  <a:pt x="66" y="159"/>
                </a:lnTo>
                <a:lnTo>
                  <a:pt x="67" y="161"/>
                </a:lnTo>
                <a:lnTo>
                  <a:pt x="67" y="162"/>
                </a:lnTo>
                <a:lnTo>
                  <a:pt x="67" y="163"/>
                </a:lnTo>
                <a:lnTo>
                  <a:pt x="69" y="165"/>
                </a:lnTo>
                <a:lnTo>
                  <a:pt x="69" y="166"/>
                </a:lnTo>
                <a:lnTo>
                  <a:pt x="69" y="167"/>
                </a:lnTo>
                <a:lnTo>
                  <a:pt x="70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3" y="178"/>
                </a:lnTo>
                <a:lnTo>
                  <a:pt x="73" y="179"/>
                </a:lnTo>
                <a:lnTo>
                  <a:pt x="73" y="181"/>
                </a:lnTo>
                <a:lnTo>
                  <a:pt x="74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90"/>
                </a:lnTo>
                <a:lnTo>
                  <a:pt x="77" y="191"/>
                </a:lnTo>
                <a:lnTo>
                  <a:pt x="77" y="193"/>
                </a:lnTo>
                <a:lnTo>
                  <a:pt x="77" y="195"/>
                </a:lnTo>
                <a:lnTo>
                  <a:pt x="78" y="197"/>
                </a:lnTo>
                <a:lnTo>
                  <a:pt x="78" y="199"/>
                </a:lnTo>
                <a:lnTo>
                  <a:pt x="79" y="201"/>
                </a:lnTo>
                <a:lnTo>
                  <a:pt x="79" y="203"/>
                </a:lnTo>
                <a:lnTo>
                  <a:pt x="81" y="206"/>
                </a:lnTo>
                <a:lnTo>
                  <a:pt x="81" y="207"/>
                </a:lnTo>
                <a:lnTo>
                  <a:pt x="82" y="209"/>
                </a:lnTo>
                <a:lnTo>
                  <a:pt x="82" y="210"/>
                </a:lnTo>
                <a:lnTo>
                  <a:pt x="82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5"/>
                </a:lnTo>
                <a:lnTo>
                  <a:pt x="86" y="226"/>
                </a:lnTo>
                <a:lnTo>
                  <a:pt x="86" y="227"/>
                </a:lnTo>
                <a:lnTo>
                  <a:pt x="86" y="229"/>
                </a:lnTo>
                <a:lnTo>
                  <a:pt x="86" y="230"/>
                </a:lnTo>
                <a:lnTo>
                  <a:pt x="87" y="231"/>
                </a:lnTo>
                <a:lnTo>
                  <a:pt x="87" y="233"/>
                </a:lnTo>
                <a:lnTo>
                  <a:pt x="87" y="234"/>
                </a:lnTo>
                <a:lnTo>
                  <a:pt x="87" y="235"/>
                </a:lnTo>
                <a:lnTo>
                  <a:pt x="87" y="237"/>
                </a:lnTo>
                <a:lnTo>
                  <a:pt x="87" y="239"/>
                </a:lnTo>
                <a:lnTo>
                  <a:pt x="87" y="241"/>
                </a:lnTo>
                <a:lnTo>
                  <a:pt x="87" y="242"/>
                </a:lnTo>
                <a:lnTo>
                  <a:pt x="87" y="245"/>
                </a:lnTo>
                <a:lnTo>
                  <a:pt x="89" y="246"/>
                </a:lnTo>
                <a:lnTo>
                  <a:pt x="89" y="247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90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3"/>
                </a:lnTo>
                <a:lnTo>
                  <a:pt x="94" y="304"/>
                </a:lnTo>
                <a:lnTo>
                  <a:pt x="94" y="307"/>
                </a:lnTo>
                <a:lnTo>
                  <a:pt x="94" y="308"/>
                </a:lnTo>
                <a:lnTo>
                  <a:pt x="93" y="311"/>
                </a:lnTo>
                <a:lnTo>
                  <a:pt x="93" y="314"/>
                </a:lnTo>
                <a:lnTo>
                  <a:pt x="93" y="315"/>
                </a:lnTo>
                <a:lnTo>
                  <a:pt x="93" y="31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Freeform 43">
            <a:extLst>
              <a:ext uri="{FF2B5EF4-FFF2-40B4-BE49-F238E27FC236}">
                <a16:creationId xmlns:a16="http://schemas.microsoft.com/office/drawing/2014/main" id="{7145E703-4741-A24C-B670-1B2C7A157247}"/>
              </a:ext>
            </a:extLst>
          </p:cNvPr>
          <p:cNvSpPr>
            <a:spLocks/>
          </p:cNvSpPr>
          <p:nvPr/>
        </p:nvSpPr>
        <p:spPr bwMode="auto">
          <a:xfrm>
            <a:off x="6799263" y="2651126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318"/>
                </a:moveTo>
                <a:lnTo>
                  <a:pt x="2" y="314"/>
                </a:lnTo>
                <a:lnTo>
                  <a:pt x="4" y="311"/>
                </a:lnTo>
                <a:lnTo>
                  <a:pt x="5" y="307"/>
                </a:lnTo>
                <a:lnTo>
                  <a:pt x="8" y="305"/>
                </a:lnTo>
                <a:lnTo>
                  <a:pt x="9" y="302"/>
                </a:lnTo>
                <a:lnTo>
                  <a:pt x="10" y="299"/>
                </a:lnTo>
                <a:lnTo>
                  <a:pt x="12" y="298"/>
                </a:lnTo>
                <a:lnTo>
                  <a:pt x="13" y="295"/>
                </a:lnTo>
                <a:lnTo>
                  <a:pt x="14" y="293"/>
                </a:lnTo>
                <a:lnTo>
                  <a:pt x="14" y="291"/>
                </a:lnTo>
                <a:lnTo>
                  <a:pt x="16" y="290"/>
                </a:lnTo>
                <a:lnTo>
                  <a:pt x="17" y="287"/>
                </a:lnTo>
                <a:lnTo>
                  <a:pt x="17" y="286"/>
                </a:lnTo>
                <a:lnTo>
                  <a:pt x="18" y="285"/>
                </a:lnTo>
                <a:lnTo>
                  <a:pt x="20" y="283"/>
                </a:lnTo>
                <a:lnTo>
                  <a:pt x="20" y="282"/>
                </a:lnTo>
                <a:lnTo>
                  <a:pt x="21" y="281"/>
                </a:lnTo>
                <a:lnTo>
                  <a:pt x="21" y="279"/>
                </a:lnTo>
                <a:lnTo>
                  <a:pt x="22" y="278"/>
                </a:lnTo>
                <a:lnTo>
                  <a:pt x="22" y="277"/>
                </a:lnTo>
                <a:lnTo>
                  <a:pt x="24" y="275"/>
                </a:lnTo>
                <a:lnTo>
                  <a:pt x="24" y="274"/>
                </a:lnTo>
                <a:lnTo>
                  <a:pt x="24" y="273"/>
                </a:lnTo>
                <a:lnTo>
                  <a:pt x="25" y="271"/>
                </a:lnTo>
                <a:lnTo>
                  <a:pt x="25" y="270"/>
                </a:lnTo>
                <a:lnTo>
                  <a:pt x="26" y="269"/>
                </a:lnTo>
                <a:lnTo>
                  <a:pt x="26" y="267"/>
                </a:lnTo>
                <a:lnTo>
                  <a:pt x="28" y="266"/>
                </a:lnTo>
                <a:lnTo>
                  <a:pt x="28" y="265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8"/>
                </a:lnTo>
                <a:lnTo>
                  <a:pt x="32" y="255"/>
                </a:lnTo>
                <a:lnTo>
                  <a:pt x="32" y="254"/>
                </a:lnTo>
                <a:lnTo>
                  <a:pt x="33" y="253"/>
                </a:lnTo>
                <a:lnTo>
                  <a:pt x="33" y="251"/>
                </a:lnTo>
                <a:lnTo>
                  <a:pt x="34" y="250"/>
                </a:lnTo>
                <a:lnTo>
                  <a:pt x="34" y="249"/>
                </a:lnTo>
                <a:lnTo>
                  <a:pt x="34" y="247"/>
                </a:lnTo>
                <a:lnTo>
                  <a:pt x="36" y="246"/>
                </a:lnTo>
                <a:lnTo>
                  <a:pt x="36" y="245"/>
                </a:lnTo>
                <a:lnTo>
                  <a:pt x="37" y="243"/>
                </a:lnTo>
                <a:lnTo>
                  <a:pt x="37" y="242"/>
                </a:lnTo>
                <a:lnTo>
                  <a:pt x="37" y="241"/>
                </a:lnTo>
                <a:lnTo>
                  <a:pt x="38" y="239"/>
                </a:lnTo>
                <a:lnTo>
                  <a:pt x="38" y="238"/>
                </a:lnTo>
                <a:lnTo>
                  <a:pt x="40" y="237"/>
                </a:lnTo>
                <a:lnTo>
                  <a:pt x="40" y="235"/>
                </a:lnTo>
                <a:lnTo>
                  <a:pt x="40" y="234"/>
                </a:lnTo>
                <a:lnTo>
                  <a:pt x="41" y="234"/>
                </a:lnTo>
                <a:lnTo>
                  <a:pt x="41" y="233"/>
                </a:lnTo>
                <a:lnTo>
                  <a:pt x="41" y="231"/>
                </a:lnTo>
                <a:lnTo>
                  <a:pt x="42" y="230"/>
                </a:lnTo>
                <a:lnTo>
                  <a:pt x="42" y="229"/>
                </a:lnTo>
                <a:lnTo>
                  <a:pt x="42" y="226"/>
                </a:lnTo>
                <a:lnTo>
                  <a:pt x="44" y="225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7"/>
                </a:lnTo>
                <a:lnTo>
                  <a:pt x="48" y="215"/>
                </a:lnTo>
                <a:lnTo>
                  <a:pt x="48" y="213"/>
                </a:lnTo>
                <a:lnTo>
                  <a:pt x="49" y="212"/>
                </a:lnTo>
                <a:lnTo>
                  <a:pt x="49" y="209"/>
                </a:lnTo>
                <a:lnTo>
                  <a:pt x="50" y="208"/>
                </a:lnTo>
                <a:lnTo>
                  <a:pt x="51" y="206"/>
                </a:lnTo>
                <a:lnTo>
                  <a:pt x="51" y="204"/>
                </a:lnTo>
                <a:lnTo>
                  <a:pt x="51" y="202"/>
                </a:lnTo>
                <a:lnTo>
                  <a:pt x="53" y="201"/>
                </a:lnTo>
                <a:lnTo>
                  <a:pt x="53" y="200"/>
                </a:lnTo>
                <a:lnTo>
                  <a:pt x="54" y="198"/>
                </a:lnTo>
                <a:lnTo>
                  <a:pt x="54" y="197"/>
                </a:lnTo>
                <a:lnTo>
                  <a:pt x="54" y="196"/>
                </a:lnTo>
                <a:lnTo>
                  <a:pt x="55" y="194"/>
                </a:lnTo>
                <a:lnTo>
                  <a:pt x="55" y="193"/>
                </a:lnTo>
                <a:lnTo>
                  <a:pt x="57" y="192"/>
                </a:lnTo>
                <a:lnTo>
                  <a:pt x="57" y="190"/>
                </a:lnTo>
                <a:lnTo>
                  <a:pt x="57" y="189"/>
                </a:lnTo>
                <a:lnTo>
                  <a:pt x="57" y="188"/>
                </a:lnTo>
                <a:lnTo>
                  <a:pt x="58" y="186"/>
                </a:lnTo>
                <a:lnTo>
                  <a:pt x="58" y="185"/>
                </a:lnTo>
                <a:lnTo>
                  <a:pt x="58" y="184"/>
                </a:lnTo>
                <a:lnTo>
                  <a:pt x="59" y="182"/>
                </a:lnTo>
                <a:lnTo>
                  <a:pt x="59" y="181"/>
                </a:lnTo>
                <a:lnTo>
                  <a:pt x="59" y="180"/>
                </a:lnTo>
                <a:lnTo>
                  <a:pt x="61" y="178"/>
                </a:lnTo>
                <a:lnTo>
                  <a:pt x="61" y="177"/>
                </a:lnTo>
                <a:lnTo>
                  <a:pt x="61" y="176"/>
                </a:lnTo>
                <a:lnTo>
                  <a:pt x="62" y="173"/>
                </a:lnTo>
                <a:lnTo>
                  <a:pt x="62" y="172"/>
                </a:lnTo>
                <a:lnTo>
                  <a:pt x="63" y="169"/>
                </a:lnTo>
                <a:lnTo>
                  <a:pt x="63" y="168"/>
                </a:lnTo>
                <a:lnTo>
                  <a:pt x="65" y="165"/>
                </a:lnTo>
                <a:lnTo>
                  <a:pt x="65" y="162"/>
                </a:lnTo>
                <a:lnTo>
                  <a:pt x="66" y="161"/>
                </a:lnTo>
                <a:lnTo>
                  <a:pt x="66" y="160"/>
                </a:lnTo>
                <a:lnTo>
                  <a:pt x="67" y="157"/>
                </a:lnTo>
                <a:lnTo>
                  <a:pt x="67" y="156"/>
                </a:lnTo>
                <a:lnTo>
                  <a:pt x="67" y="154"/>
                </a:lnTo>
                <a:lnTo>
                  <a:pt x="69" y="153"/>
                </a:lnTo>
                <a:lnTo>
                  <a:pt x="69" y="152"/>
                </a:lnTo>
                <a:lnTo>
                  <a:pt x="69" y="150"/>
                </a:lnTo>
                <a:lnTo>
                  <a:pt x="70" y="149"/>
                </a:lnTo>
                <a:lnTo>
                  <a:pt x="70" y="148"/>
                </a:lnTo>
                <a:lnTo>
                  <a:pt x="70" y="146"/>
                </a:lnTo>
                <a:lnTo>
                  <a:pt x="70" y="145"/>
                </a:lnTo>
                <a:lnTo>
                  <a:pt x="71" y="144"/>
                </a:lnTo>
                <a:lnTo>
                  <a:pt x="71" y="142"/>
                </a:lnTo>
                <a:lnTo>
                  <a:pt x="71" y="141"/>
                </a:lnTo>
                <a:lnTo>
                  <a:pt x="73" y="140"/>
                </a:lnTo>
                <a:lnTo>
                  <a:pt x="73" y="138"/>
                </a:lnTo>
                <a:lnTo>
                  <a:pt x="73" y="137"/>
                </a:lnTo>
                <a:lnTo>
                  <a:pt x="74" y="136"/>
                </a:lnTo>
                <a:lnTo>
                  <a:pt x="74" y="134"/>
                </a:lnTo>
                <a:lnTo>
                  <a:pt x="74" y="133"/>
                </a:lnTo>
                <a:lnTo>
                  <a:pt x="74" y="132"/>
                </a:lnTo>
                <a:lnTo>
                  <a:pt x="75" y="130"/>
                </a:lnTo>
                <a:lnTo>
                  <a:pt x="75" y="129"/>
                </a:lnTo>
                <a:lnTo>
                  <a:pt x="77" y="126"/>
                </a:lnTo>
                <a:lnTo>
                  <a:pt x="77" y="125"/>
                </a:lnTo>
                <a:lnTo>
                  <a:pt x="77" y="124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09"/>
                </a:lnTo>
                <a:lnTo>
                  <a:pt x="82" y="108"/>
                </a:lnTo>
                <a:lnTo>
                  <a:pt x="82" y="107"/>
                </a:lnTo>
                <a:lnTo>
                  <a:pt x="83" y="105"/>
                </a:lnTo>
                <a:lnTo>
                  <a:pt x="83" y="104"/>
                </a:lnTo>
                <a:lnTo>
                  <a:pt x="83" y="103"/>
                </a:lnTo>
                <a:lnTo>
                  <a:pt x="85" y="101"/>
                </a:lnTo>
                <a:lnTo>
                  <a:pt x="85" y="100"/>
                </a:lnTo>
                <a:lnTo>
                  <a:pt x="85" y="99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6" y="95"/>
                </a:lnTo>
                <a:lnTo>
                  <a:pt x="86" y="93"/>
                </a:lnTo>
                <a:lnTo>
                  <a:pt x="86" y="92"/>
                </a:lnTo>
                <a:lnTo>
                  <a:pt x="86" y="91"/>
                </a:lnTo>
                <a:lnTo>
                  <a:pt x="86" y="89"/>
                </a:lnTo>
                <a:lnTo>
                  <a:pt x="86" y="88"/>
                </a:lnTo>
                <a:lnTo>
                  <a:pt x="87" y="87"/>
                </a:lnTo>
                <a:lnTo>
                  <a:pt x="87" y="85"/>
                </a:lnTo>
                <a:lnTo>
                  <a:pt x="87" y="84"/>
                </a:lnTo>
                <a:lnTo>
                  <a:pt x="87" y="83"/>
                </a:lnTo>
                <a:lnTo>
                  <a:pt x="87" y="81"/>
                </a:lnTo>
                <a:lnTo>
                  <a:pt x="87" y="80"/>
                </a:lnTo>
                <a:lnTo>
                  <a:pt x="87" y="77"/>
                </a:lnTo>
                <a:lnTo>
                  <a:pt x="87" y="76"/>
                </a:lnTo>
                <a:lnTo>
                  <a:pt x="87" y="75"/>
                </a:lnTo>
                <a:lnTo>
                  <a:pt x="89" y="72"/>
                </a:lnTo>
                <a:lnTo>
                  <a:pt x="89" y="71"/>
                </a:lnTo>
                <a:lnTo>
                  <a:pt x="89" y="69"/>
                </a:lnTo>
                <a:lnTo>
                  <a:pt x="89" y="67"/>
                </a:lnTo>
                <a:lnTo>
                  <a:pt x="89" y="65"/>
                </a:lnTo>
                <a:lnTo>
                  <a:pt x="89" y="64"/>
                </a:lnTo>
                <a:lnTo>
                  <a:pt x="89" y="63"/>
                </a:lnTo>
                <a:lnTo>
                  <a:pt x="89" y="61"/>
                </a:lnTo>
                <a:lnTo>
                  <a:pt x="89" y="60"/>
                </a:lnTo>
                <a:lnTo>
                  <a:pt x="89" y="59"/>
                </a:lnTo>
                <a:lnTo>
                  <a:pt x="89" y="57"/>
                </a:lnTo>
                <a:lnTo>
                  <a:pt x="90" y="57"/>
                </a:lnTo>
                <a:lnTo>
                  <a:pt x="90" y="56"/>
                </a:lnTo>
                <a:lnTo>
                  <a:pt x="90" y="55"/>
                </a:lnTo>
                <a:lnTo>
                  <a:pt x="90" y="53"/>
                </a:lnTo>
                <a:lnTo>
                  <a:pt x="90" y="52"/>
                </a:lnTo>
                <a:lnTo>
                  <a:pt x="90" y="51"/>
                </a:lnTo>
                <a:lnTo>
                  <a:pt x="90" y="49"/>
                </a:lnTo>
                <a:lnTo>
                  <a:pt x="90" y="48"/>
                </a:lnTo>
                <a:lnTo>
                  <a:pt x="91" y="48"/>
                </a:lnTo>
                <a:lnTo>
                  <a:pt x="91" y="47"/>
                </a:lnTo>
                <a:lnTo>
                  <a:pt x="91" y="45"/>
                </a:lnTo>
                <a:lnTo>
                  <a:pt x="91" y="44"/>
                </a:lnTo>
                <a:lnTo>
                  <a:pt x="91" y="43"/>
                </a:lnTo>
                <a:lnTo>
                  <a:pt x="91" y="41"/>
                </a:lnTo>
                <a:lnTo>
                  <a:pt x="93" y="40"/>
                </a:lnTo>
                <a:lnTo>
                  <a:pt x="93" y="39"/>
                </a:lnTo>
                <a:lnTo>
                  <a:pt x="93" y="37"/>
                </a:lnTo>
                <a:lnTo>
                  <a:pt x="93" y="36"/>
                </a:lnTo>
                <a:lnTo>
                  <a:pt x="93" y="35"/>
                </a:lnTo>
                <a:lnTo>
                  <a:pt x="94" y="33"/>
                </a:lnTo>
                <a:lnTo>
                  <a:pt x="94" y="32"/>
                </a:lnTo>
                <a:lnTo>
                  <a:pt x="94" y="31"/>
                </a:lnTo>
                <a:lnTo>
                  <a:pt x="94" y="29"/>
                </a:lnTo>
                <a:lnTo>
                  <a:pt x="94" y="28"/>
                </a:lnTo>
                <a:lnTo>
                  <a:pt x="94" y="27"/>
                </a:lnTo>
                <a:lnTo>
                  <a:pt x="94" y="26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4" y="20"/>
                </a:lnTo>
                <a:lnTo>
                  <a:pt x="94" y="19"/>
                </a:lnTo>
                <a:lnTo>
                  <a:pt x="94" y="16"/>
                </a:lnTo>
                <a:lnTo>
                  <a:pt x="94" y="15"/>
                </a:lnTo>
                <a:lnTo>
                  <a:pt x="94" y="14"/>
                </a:lnTo>
                <a:lnTo>
                  <a:pt x="94" y="12"/>
                </a:lnTo>
                <a:lnTo>
                  <a:pt x="94" y="10"/>
                </a:lnTo>
                <a:lnTo>
                  <a:pt x="93" y="7"/>
                </a:lnTo>
                <a:lnTo>
                  <a:pt x="93" y="6"/>
                </a:lnTo>
                <a:lnTo>
                  <a:pt x="93" y="3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Line 44">
            <a:extLst>
              <a:ext uri="{FF2B5EF4-FFF2-40B4-BE49-F238E27FC236}">
                <a16:creationId xmlns:a16="http://schemas.microsoft.com/office/drawing/2014/main" id="{8B29FBCF-28AF-DB46-BAF1-7AFDE7F1D7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439" y="2649539"/>
            <a:ext cx="5873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Rectangle 45">
            <a:extLst>
              <a:ext uri="{FF2B5EF4-FFF2-40B4-BE49-F238E27FC236}">
                <a16:creationId xmlns:a16="http://schemas.microsoft.com/office/drawing/2014/main" id="{AA820168-C0DF-E54F-B428-062661D53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1" y="225901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79" name="Rectangle 46">
            <a:extLst>
              <a:ext uri="{FF2B5EF4-FFF2-40B4-BE49-F238E27FC236}">
                <a16:creationId xmlns:a16="http://schemas.microsoft.com/office/drawing/2014/main" id="{8DFC1504-9B87-AE4F-9008-8FCC50E40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2844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0" name="Rectangle 47">
            <a:extLst>
              <a:ext uri="{FF2B5EF4-FFF2-40B4-BE49-F238E27FC236}">
                <a16:creationId xmlns:a16="http://schemas.microsoft.com/office/drawing/2014/main" id="{2C75A704-58F3-0146-90D1-C41E363A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5796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1" name="Rectangle 48">
            <a:extLst>
              <a:ext uri="{FF2B5EF4-FFF2-40B4-BE49-F238E27FC236}">
                <a16:creationId xmlns:a16="http://schemas.microsoft.com/office/drawing/2014/main" id="{F2D76571-8724-4346-8084-9C245391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9859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2" name="Rectangle 49">
            <a:extLst>
              <a:ext uri="{FF2B5EF4-FFF2-40B4-BE49-F238E27FC236}">
                <a16:creationId xmlns:a16="http://schemas.microsoft.com/office/drawing/2014/main" id="{BDA6A205-6D62-7F47-8989-45E4C7C9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22812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3" name="Rectangle 50">
            <a:extLst>
              <a:ext uri="{FF2B5EF4-FFF2-40B4-BE49-F238E27FC236}">
                <a16:creationId xmlns:a16="http://schemas.microsoft.com/office/drawing/2014/main" id="{ED27AB17-895B-D24A-95D8-620F46F2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20637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4" name="Rectangle 51">
            <a:extLst>
              <a:ext uri="{FF2B5EF4-FFF2-40B4-BE49-F238E27FC236}">
                <a16:creationId xmlns:a16="http://schemas.microsoft.com/office/drawing/2014/main" id="{71519702-7A2D-CC4C-BED8-37D0AD33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1605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5" name="Rectangle 52">
            <a:extLst>
              <a:ext uri="{FF2B5EF4-FFF2-40B4-BE49-F238E27FC236}">
                <a16:creationId xmlns:a16="http://schemas.microsoft.com/office/drawing/2014/main" id="{7A52416B-895A-9B42-8CD9-59944763E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3812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6" name="Rectangle 53">
            <a:extLst>
              <a:ext uri="{FF2B5EF4-FFF2-40B4-BE49-F238E27FC236}">
                <a16:creationId xmlns:a16="http://schemas.microsoft.com/office/drawing/2014/main" id="{E9C76102-6AB5-2440-AAB9-938F5D87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24780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7" name="Rectangle 54">
            <a:extLst>
              <a:ext uri="{FF2B5EF4-FFF2-40B4-BE49-F238E27FC236}">
                <a16:creationId xmlns:a16="http://schemas.microsoft.com/office/drawing/2014/main" id="{734490B0-122D-7942-B3AB-8609CA4A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6622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8" name="Rectangle 55">
            <a:extLst>
              <a:ext uri="{FF2B5EF4-FFF2-40B4-BE49-F238E27FC236}">
                <a16:creationId xmlns:a16="http://schemas.microsoft.com/office/drawing/2014/main" id="{3961FAF7-D1A9-8046-8DA2-2E3DFEB7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27590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89" name="Rectangle 56">
            <a:extLst>
              <a:ext uri="{FF2B5EF4-FFF2-40B4-BE49-F238E27FC236}">
                <a16:creationId xmlns:a16="http://schemas.microsoft.com/office/drawing/2014/main" id="{12421899-AF6A-4645-96C0-C1CBA506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5225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0" name="Rectangle 57">
            <a:extLst>
              <a:ext uri="{FF2B5EF4-FFF2-40B4-BE49-F238E27FC236}">
                <a16:creationId xmlns:a16="http://schemas.microsoft.com/office/drawing/2014/main" id="{ECF3FC74-2F29-CB44-AA8E-0324E3DB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26193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1" name="Rectangle 58">
            <a:extLst>
              <a:ext uri="{FF2B5EF4-FFF2-40B4-BE49-F238E27FC236}">
                <a16:creationId xmlns:a16="http://schemas.microsoft.com/office/drawing/2014/main" id="{9A26EC72-7D8B-9F42-8849-5EAC41B2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26193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2" name="Rectangle 59">
            <a:extLst>
              <a:ext uri="{FF2B5EF4-FFF2-40B4-BE49-F238E27FC236}">
                <a16:creationId xmlns:a16="http://schemas.microsoft.com/office/drawing/2014/main" id="{E5837DAA-E037-7A4C-9B83-7A5F30B1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2619375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3" name="Rectangle 60">
            <a:extLst>
              <a:ext uri="{FF2B5EF4-FFF2-40B4-BE49-F238E27FC236}">
                <a16:creationId xmlns:a16="http://schemas.microsoft.com/office/drawing/2014/main" id="{852AF64E-682D-BE43-8764-65D6BE4E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2073275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694" name="Line 62">
            <a:extLst>
              <a:ext uri="{FF2B5EF4-FFF2-40B4-BE49-F238E27FC236}">
                <a16:creationId xmlns:a16="http://schemas.microsoft.com/office/drawing/2014/main" id="{5FD841C3-3C05-BF48-AE3D-013F54D20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5" name="Line 63">
            <a:extLst>
              <a:ext uri="{FF2B5EF4-FFF2-40B4-BE49-F238E27FC236}">
                <a16:creationId xmlns:a16="http://schemas.microsoft.com/office/drawing/2014/main" id="{E3D2AC09-CE5E-8F48-823C-EB77E73865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6" name="Group 122">
            <a:extLst>
              <a:ext uri="{FF2B5EF4-FFF2-40B4-BE49-F238E27FC236}">
                <a16:creationId xmlns:a16="http://schemas.microsoft.com/office/drawing/2014/main" id="{9AFACD31-AC33-C042-8301-89EE1087D171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2741" name="Freeform 64">
              <a:extLst>
                <a:ext uri="{FF2B5EF4-FFF2-40B4-BE49-F238E27FC236}">
                  <a16:creationId xmlns:a16="http://schemas.microsoft.com/office/drawing/2014/main" id="{640CE77E-D5E1-6449-87F2-B1E8FF8D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2" name="Freeform 65">
              <a:extLst>
                <a:ext uri="{FF2B5EF4-FFF2-40B4-BE49-F238E27FC236}">
                  <a16:creationId xmlns:a16="http://schemas.microsoft.com/office/drawing/2014/main" id="{3CB49825-15E8-4B4C-A615-6EFE67CE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3" name="Freeform 66">
              <a:extLst>
                <a:ext uri="{FF2B5EF4-FFF2-40B4-BE49-F238E27FC236}">
                  <a16:creationId xmlns:a16="http://schemas.microsoft.com/office/drawing/2014/main" id="{5A74D3F9-721D-7142-8135-9B2627DD6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4" name="Freeform 67">
              <a:extLst>
                <a:ext uri="{FF2B5EF4-FFF2-40B4-BE49-F238E27FC236}">
                  <a16:creationId xmlns:a16="http://schemas.microsoft.com/office/drawing/2014/main" id="{E9EAF627-495F-DE4E-9E7E-62684133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5" name="Freeform 68">
              <a:extLst>
                <a:ext uri="{FF2B5EF4-FFF2-40B4-BE49-F238E27FC236}">
                  <a16:creationId xmlns:a16="http://schemas.microsoft.com/office/drawing/2014/main" id="{D5E9BF0F-221B-D043-A5F5-C25264E0B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6" name="Freeform 69">
              <a:extLst>
                <a:ext uri="{FF2B5EF4-FFF2-40B4-BE49-F238E27FC236}">
                  <a16:creationId xmlns:a16="http://schemas.microsoft.com/office/drawing/2014/main" id="{BA14F6B5-0ECF-7847-9DC1-9AD52216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7" name="Freeform 70">
            <a:extLst>
              <a:ext uri="{FF2B5EF4-FFF2-40B4-BE49-F238E27FC236}">
                <a16:creationId xmlns:a16="http://schemas.microsoft.com/office/drawing/2014/main" id="{6B44EFF9-1764-4044-9209-B478882C4CB3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8" name="Freeform 71">
            <a:extLst>
              <a:ext uri="{FF2B5EF4-FFF2-40B4-BE49-F238E27FC236}">
                <a16:creationId xmlns:a16="http://schemas.microsoft.com/office/drawing/2014/main" id="{5344059C-D9DA-CC47-AB2C-8249F904A9C7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9" name="Freeform 72">
            <a:extLst>
              <a:ext uri="{FF2B5EF4-FFF2-40B4-BE49-F238E27FC236}">
                <a16:creationId xmlns:a16="http://schemas.microsoft.com/office/drawing/2014/main" id="{8A7BB578-2B2C-F349-8E94-9C56D7F3436D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0" name="Freeform 76">
            <a:extLst>
              <a:ext uri="{FF2B5EF4-FFF2-40B4-BE49-F238E27FC236}">
                <a16:creationId xmlns:a16="http://schemas.microsoft.com/office/drawing/2014/main" id="{331FF27C-9F15-F34B-B3A5-9793E070A375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1" name="Line 77">
            <a:extLst>
              <a:ext uri="{FF2B5EF4-FFF2-40B4-BE49-F238E27FC236}">
                <a16:creationId xmlns:a16="http://schemas.microsoft.com/office/drawing/2014/main" id="{4C2CA89E-93A8-BF47-ACB7-EB5EC1789A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2" name="Freeform 78">
            <a:extLst>
              <a:ext uri="{FF2B5EF4-FFF2-40B4-BE49-F238E27FC236}">
                <a16:creationId xmlns:a16="http://schemas.microsoft.com/office/drawing/2014/main" id="{E2B3E00B-302F-DD4A-913A-F2511F029BD7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3" name="Line 79">
            <a:extLst>
              <a:ext uri="{FF2B5EF4-FFF2-40B4-BE49-F238E27FC236}">
                <a16:creationId xmlns:a16="http://schemas.microsoft.com/office/drawing/2014/main" id="{77F262C0-216F-4540-B561-5B05587804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4" name="Line 82">
            <a:extLst>
              <a:ext uri="{FF2B5EF4-FFF2-40B4-BE49-F238E27FC236}">
                <a16:creationId xmlns:a16="http://schemas.microsoft.com/office/drawing/2014/main" id="{18D97E7D-7383-3545-B51B-2B6EB208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5" name="Line 83">
            <a:extLst>
              <a:ext uri="{FF2B5EF4-FFF2-40B4-BE49-F238E27FC236}">
                <a16:creationId xmlns:a16="http://schemas.microsoft.com/office/drawing/2014/main" id="{E734A473-0E57-5B47-A18B-31A8668AC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6" name="Freeform 85">
            <a:extLst>
              <a:ext uri="{FF2B5EF4-FFF2-40B4-BE49-F238E27FC236}">
                <a16:creationId xmlns:a16="http://schemas.microsoft.com/office/drawing/2014/main" id="{31ED9176-2D63-B149-BA29-C605C7869F1D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7" name="Freeform 86">
            <a:extLst>
              <a:ext uri="{FF2B5EF4-FFF2-40B4-BE49-F238E27FC236}">
                <a16:creationId xmlns:a16="http://schemas.microsoft.com/office/drawing/2014/main" id="{5D18D624-85DC-A34B-9AC9-5CF9C4005B14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8" name="Freeform 87">
            <a:extLst>
              <a:ext uri="{FF2B5EF4-FFF2-40B4-BE49-F238E27FC236}">
                <a16:creationId xmlns:a16="http://schemas.microsoft.com/office/drawing/2014/main" id="{4ECFEDE4-44FC-4545-A2E0-223BD34CF7FF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9" name="Freeform 88">
            <a:extLst>
              <a:ext uri="{FF2B5EF4-FFF2-40B4-BE49-F238E27FC236}">
                <a16:creationId xmlns:a16="http://schemas.microsoft.com/office/drawing/2014/main" id="{31A2DA30-EB34-4D4E-8EA2-6A0E0F5F5C9E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0" name="Freeform 89">
            <a:extLst>
              <a:ext uri="{FF2B5EF4-FFF2-40B4-BE49-F238E27FC236}">
                <a16:creationId xmlns:a16="http://schemas.microsoft.com/office/drawing/2014/main" id="{A7EAFB85-F855-7C4E-A3FD-3B4D6DFC4BE1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1" name="Line 90">
            <a:extLst>
              <a:ext uri="{FF2B5EF4-FFF2-40B4-BE49-F238E27FC236}">
                <a16:creationId xmlns:a16="http://schemas.microsoft.com/office/drawing/2014/main" id="{B81572BE-3BE6-FC4A-8CBA-F931151825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2" name="Line 91">
            <a:extLst>
              <a:ext uri="{FF2B5EF4-FFF2-40B4-BE49-F238E27FC236}">
                <a16:creationId xmlns:a16="http://schemas.microsoft.com/office/drawing/2014/main" id="{DCFFBEFA-87B6-DF44-A0FA-CD120913B7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3" name="Line 92">
            <a:extLst>
              <a:ext uri="{FF2B5EF4-FFF2-40B4-BE49-F238E27FC236}">
                <a16:creationId xmlns:a16="http://schemas.microsoft.com/office/drawing/2014/main" id="{DF8D0C3C-9F53-914D-B510-0BE94AEC1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4" name="Line 93">
            <a:extLst>
              <a:ext uri="{FF2B5EF4-FFF2-40B4-BE49-F238E27FC236}">
                <a16:creationId xmlns:a16="http://schemas.microsoft.com/office/drawing/2014/main" id="{16E40105-9AB6-5A42-BCBB-EC37C9CF8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5" name="Line 94">
            <a:extLst>
              <a:ext uri="{FF2B5EF4-FFF2-40B4-BE49-F238E27FC236}">
                <a16:creationId xmlns:a16="http://schemas.microsoft.com/office/drawing/2014/main" id="{0F7A6E62-4AE3-3847-9F39-AB01ACED9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6" name="Freeform 95">
            <a:extLst>
              <a:ext uri="{FF2B5EF4-FFF2-40B4-BE49-F238E27FC236}">
                <a16:creationId xmlns:a16="http://schemas.microsoft.com/office/drawing/2014/main" id="{9086482B-015F-9F49-BADB-6FE04005462F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7" name="Rectangle 96">
            <a:extLst>
              <a:ext uri="{FF2B5EF4-FFF2-40B4-BE49-F238E27FC236}">
                <a16:creationId xmlns:a16="http://schemas.microsoft.com/office/drawing/2014/main" id="{9EDF6059-068B-8649-A0F1-07FD3AA4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21685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18" name="Rectangle 97">
            <a:extLst>
              <a:ext uri="{FF2B5EF4-FFF2-40B4-BE49-F238E27FC236}">
                <a16:creationId xmlns:a16="http://schemas.microsoft.com/office/drawing/2014/main" id="{3F08AEA8-AAE7-2E4C-94AF-8BB50430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19" name="Rectangle 98">
            <a:extLst>
              <a:ext uri="{FF2B5EF4-FFF2-40B4-BE49-F238E27FC236}">
                <a16:creationId xmlns:a16="http://schemas.microsoft.com/office/drawing/2014/main" id="{ECFC2292-5E2E-5A4B-877A-6F4477C62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0" name="Rectangle 99">
            <a:extLst>
              <a:ext uri="{FF2B5EF4-FFF2-40B4-BE49-F238E27FC236}">
                <a16:creationId xmlns:a16="http://schemas.microsoft.com/office/drawing/2014/main" id="{0D45FA35-1959-C348-842B-494A41D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1" name="Rectangle 100">
            <a:extLst>
              <a:ext uri="{FF2B5EF4-FFF2-40B4-BE49-F238E27FC236}">
                <a16:creationId xmlns:a16="http://schemas.microsoft.com/office/drawing/2014/main" id="{CF601059-D096-4E43-A18D-9D055276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2" name="Rectangle 101">
            <a:extLst>
              <a:ext uri="{FF2B5EF4-FFF2-40B4-BE49-F238E27FC236}">
                <a16:creationId xmlns:a16="http://schemas.microsoft.com/office/drawing/2014/main" id="{422A1D00-F9B5-3547-9EC6-75DB5BA53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3" name="Line 102">
            <a:extLst>
              <a:ext uri="{FF2B5EF4-FFF2-40B4-BE49-F238E27FC236}">
                <a16:creationId xmlns:a16="http://schemas.microsoft.com/office/drawing/2014/main" id="{9DAF391C-7449-7442-A91A-A9F6978D32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4" name="Rectangle 103">
            <a:extLst>
              <a:ext uri="{FF2B5EF4-FFF2-40B4-BE49-F238E27FC236}">
                <a16:creationId xmlns:a16="http://schemas.microsoft.com/office/drawing/2014/main" id="{C8861797-7790-0041-A9A7-D8D2E945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5" name="Rectangle 104">
            <a:extLst>
              <a:ext uri="{FF2B5EF4-FFF2-40B4-BE49-F238E27FC236}">
                <a16:creationId xmlns:a16="http://schemas.microsoft.com/office/drawing/2014/main" id="{E8064113-8350-7441-B2C0-9EF426010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6" name="Rectangle 105">
            <a:extLst>
              <a:ext uri="{FF2B5EF4-FFF2-40B4-BE49-F238E27FC236}">
                <a16:creationId xmlns:a16="http://schemas.microsoft.com/office/drawing/2014/main" id="{E33C5EF1-6F94-EC49-BBCD-969733129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7" name="Rectangle 106">
            <a:extLst>
              <a:ext uri="{FF2B5EF4-FFF2-40B4-BE49-F238E27FC236}">
                <a16:creationId xmlns:a16="http://schemas.microsoft.com/office/drawing/2014/main" id="{D393D9C0-9452-834F-82AC-40B8D5EA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8" name="Rectangle 107">
            <a:extLst>
              <a:ext uri="{FF2B5EF4-FFF2-40B4-BE49-F238E27FC236}">
                <a16:creationId xmlns:a16="http://schemas.microsoft.com/office/drawing/2014/main" id="{CCA4EB7B-9DF7-E949-AE3C-9CCDE17F8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9" name="Rectangle 108">
            <a:extLst>
              <a:ext uri="{FF2B5EF4-FFF2-40B4-BE49-F238E27FC236}">
                <a16:creationId xmlns:a16="http://schemas.microsoft.com/office/drawing/2014/main" id="{83FB489F-FE27-744F-806D-4B77DB9E6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0" name="Rectangle 109">
            <a:extLst>
              <a:ext uri="{FF2B5EF4-FFF2-40B4-BE49-F238E27FC236}">
                <a16:creationId xmlns:a16="http://schemas.microsoft.com/office/drawing/2014/main" id="{2F42C63A-F820-0E46-AD5B-80CACAFE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1" name="Rectangle 110">
            <a:extLst>
              <a:ext uri="{FF2B5EF4-FFF2-40B4-BE49-F238E27FC236}">
                <a16:creationId xmlns:a16="http://schemas.microsoft.com/office/drawing/2014/main" id="{50C90920-ED6C-3842-BD08-F3BBE7451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6" y="3211513"/>
            <a:ext cx="17713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Block diagram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2" name="Freeform 111">
            <a:extLst>
              <a:ext uri="{FF2B5EF4-FFF2-40B4-BE49-F238E27FC236}">
                <a16:creationId xmlns:a16="http://schemas.microsoft.com/office/drawing/2014/main" id="{2EF4F972-24AC-BD48-8EE0-A5A25E6938D3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3" name="Freeform 112">
            <a:extLst>
              <a:ext uri="{FF2B5EF4-FFF2-40B4-BE49-F238E27FC236}">
                <a16:creationId xmlns:a16="http://schemas.microsoft.com/office/drawing/2014/main" id="{1383605E-586B-E749-8230-EFE3EEAB2752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4" name="Freeform 113">
            <a:extLst>
              <a:ext uri="{FF2B5EF4-FFF2-40B4-BE49-F238E27FC236}">
                <a16:creationId xmlns:a16="http://schemas.microsoft.com/office/drawing/2014/main" id="{990E84FE-8651-7D4F-83A6-67379B87D80A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5" name="Freeform 114">
            <a:extLst>
              <a:ext uri="{FF2B5EF4-FFF2-40B4-BE49-F238E27FC236}">
                <a16:creationId xmlns:a16="http://schemas.microsoft.com/office/drawing/2014/main" id="{4349631E-C048-304D-BE6B-041989029E6F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6" name="Rectangle 115">
            <a:extLst>
              <a:ext uri="{FF2B5EF4-FFF2-40B4-BE49-F238E27FC236}">
                <a16:creationId xmlns:a16="http://schemas.microsoft.com/office/drawing/2014/main" id="{79A8BE62-A35C-5C4F-9D90-1EC573EE0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6189663"/>
            <a:ext cx="19781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Detailed diagram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37" name="AutoShape 119">
            <a:extLst>
              <a:ext uri="{FF2B5EF4-FFF2-40B4-BE49-F238E27FC236}">
                <a16:creationId xmlns:a16="http://schemas.microsoft.com/office/drawing/2014/main" id="{BE5F626B-DD5E-8D4D-A6EB-27927E2D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738" name="AutoShape 121">
            <a:extLst>
              <a:ext uri="{FF2B5EF4-FFF2-40B4-BE49-F238E27FC236}">
                <a16:creationId xmlns:a16="http://schemas.microsoft.com/office/drawing/2014/main" id="{73C072C5-1FB0-2747-AB0A-95FAA8D6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739" name="TextBox 125">
            <a:extLst>
              <a:ext uri="{FF2B5EF4-FFF2-40B4-BE49-F238E27FC236}">
                <a16:creationId xmlns:a16="http://schemas.microsoft.com/office/drawing/2014/main" id="{3DB90E43-6345-D844-958E-F6B78E41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 from the textbook ]</a:t>
            </a:r>
          </a:p>
        </p:txBody>
      </p:sp>
      <p:sp>
        <p:nvSpPr>
          <p:cNvPr id="112740" name="Title 1">
            <a:extLst>
              <a:ext uri="{FF2B5EF4-FFF2-40B4-BE49-F238E27FC236}">
                <a16:creationId xmlns:a16="http://schemas.microsoft.com/office/drawing/2014/main" id="{C293D83A-D979-BC4F-8C14-D890B256D27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Line 4">
            <a:extLst>
              <a:ext uri="{FF2B5EF4-FFF2-40B4-BE49-F238E27FC236}">
                <a16:creationId xmlns:a16="http://schemas.microsoft.com/office/drawing/2014/main" id="{F216A222-997C-5E4A-81B1-5E8174412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4" y="4000500"/>
            <a:ext cx="2319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6" name="Freeform 5">
            <a:extLst>
              <a:ext uri="{FF2B5EF4-FFF2-40B4-BE49-F238E27FC236}">
                <a16:creationId xmlns:a16="http://schemas.microsoft.com/office/drawing/2014/main" id="{3BEFED1C-29D7-AD40-ADEE-BEE1A4D9FD31}"/>
              </a:ext>
            </a:extLst>
          </p:cNvPr>
          <p:cNvSpPr>
            <a:spLocks/>
          </p:cNvSpPr>
          <p:nvPr/>
        </p:nvSpPr>
        <p:spPr bwMode="auto">
          <a:xfrm>
            <a:off x="5619751" y="5033964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7" name="Line 6">
            <a:extLst>
              <a:ext uri="{FF2B5EF4-FFF2-40B4-BE49-F238E27FC236}">
                <a16:creationId xmlns:a16="http://schemas.microsoft.com/office/drawing/2014/main" id="{2A111134-BD9A-2A48-ACFC-9B83785F0B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1" y="5033964"/>
            <a:ext cx="168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8" name="Freeform 8">
            <a:extLst>
              <a:ext uri="{FF2B5EF4-FFF2-40B4-BE49-F238E27FC236}">
                <a16:creationId xmlns:a16="http://schemas.microsoft.com/office/drawing/2014/main" id="{DEEB3943-A7C1-D74E-9F2C-308F767B108D}"/>
              </a:ext>
            </a:extLst>
          </p:cNvPr>
          <p:cNvSpPr>
            <a:spLocks/>
          </p:cNvSpPr>
          <p:nvPr/>
        </p:nvSpPr>
        <p:spPr bwMode="auto">
          <a:xfrm>
            <a:off x="4733926" y="520223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9" name="Line 9">
            <a:extLst>
              <a:ext uri="{FF2B5EF4-FFF2-40B4-BE49-F238E27FC236}">
                <a16:creationId xmlns:a16="http://schemas.microsoft.com/office/drawing/2014/main" id="{0F115993-59D3-7E4D-8009-74FC54E139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520223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Freeform 10">
            <a:extLst>
              <a:ext uri="{FF2B5EF4-FFF2-40B4-BE49-F238E27FC236}">
                <a16:creationId xmlns:a16="http://schemas.microsoft.com/office/drawing/2014/main" id="{9FB627D5-4684-6746-A42E-98FF14097A9D}"/>
              </a:ext>
            </a:extLst>
          </p:cNvPr>
          <p:cNvSpPr>
            <a:spLocks/>
          </p:cNvSpPr>
          <p:nvPr/>
        </p:nvSpPr>
        <p:spPr bwMode="auto">
          <a:xfrm>
            <a:off x="4733926" y="4886325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1" name="Line 11">
            <a:extLst>
              <a:ext uri="{FF2B5EF4-FFF2-40B4-BE49-F238E27FC236}">
                <a16:creationId xmlns:a16="http://schemas.microsoft.com/office/drawing/2014/main" id="{F1A7D252-01DF-FE4E-9604-FACF44B6C6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4886325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Line 14">
            <a:extLst>
              <a:ext uri="{FF2B5EF4-FFF2-40B4-BE49-F238E27FC236}">
                <a16:creationId xmlns:a16="http://schemas.microsoft.com/office/drawing/2014/main" id="{ED3E513C-B670-8545-92A8-8DE7CF3A7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443414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Line 15">
            <a:extLst>
              <a:ext uri="{FF2B5EF4-FFF2-40B4-BE49-F238E27FC236}">
                <a16:creationId xmlns:a16="http://schemas.microsoft.com/office/drawing/2014/main" id="{B3B14E03-174B-B04D-A66D-21546C965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4738689"/>
            <a:ext cx="2317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Line 16">
            <a:extLst>
              <a:ext uri="{FF2B5EF4-FFF2-40B4-BE49-F238E27FC236}">
                <a16:creationId xmlns:a16="http://schemas.microsoft.com/office/drawing/2014/main" id="{0AA95401-31E0-AA44-AA97-154686D43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4591050"/>
            <a:ext cx="1476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Freeform 17">
            <a:extLst>
              <a:ext uri="{FF2B5EF4-FFF2-40B4-BE49-F238E27FC236}">
                <a16:creationId xmlns:a16="http://schemas.microsoft.com/office/drawing/2014/main" id="{6DFD28AF-CEB7-BD42-8564-8BDF81DFBC10}"/>
              </a:ext>
            </a:extLst>
          </p:cNvPr>
          <p:cNvSpPr>
            <a:spLocks/>
          </p:cNvSpPr>
          <p:nvPr/>
        </p:nvSpPr>
        <p:spPr bwMode="auto">
          <a:xfrm>
            <a:off x="3516313" y="4343401"/>
            <a:ext cx="628650" cy="250825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1" y="0"/>
                </a:lnTo>
                <a:lnTo>
                  <a:pt x="59" y="0"/>
                </a:lnTo>
                <a:lnTo>
                  <a:pt x="85" y="0"/>
                </a:lnTo>
                <a:lnTo>
                  <a:pt x="111" y="0"/>
                </a:lnTo>
                <a:lnTo>
                  <a:pt x="133" y="0"/>
                </a:lnTo>
                <a:lnTo>
                  <a:pt x="156" y="0"/>
                </a:lnTo>
                <a:lnTo>
                  <a:pt x="176" y="0"/>
                </a:lnTo>
                <a:lnTo>
                  <a:pt x="194" y="0"/>
                </a:lnTo>
                <a:lnTo>
                  <a:pt x="210" y="0"/>
                </a:lnTo>
                <a:lnTo>
                  <a:pt x="226" y="0"/>
                </a:lnTo>
                <a:lnTo>
                  <a:pt x="241" y="0"/>
                </a:lnTo>
                <a:lnTo>
                  <a:pt x="254" y="0"/>
                </a:lnTo>
                <a:lnTo>
                  <a:pt x="266" y="0"/>
                </a:lnTo>
                <a:lnTo>
                  <a:pt x="277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0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5" y="0"/>
                </a:lnTo>
                <a:lnTo>
                  <a:pt x="339" y="1"/>
                </a:lnTo>
                <a:lnTo>
                  <a:pt x="342" y="1"/>
                </a:lnTo>
                <a:lnTo>
                  <a:pt x="345" y="1"/>
                </a:lnTo>
                <a:lnTo>
                  <a:pt x="347" y="1"/>
                </a:lnTo>
                <a:lnTo>
                  <a:pt x="350" y="1"/>
                </a:lnTo>
                <a:lnTo>
                  <a:pt x="353" y="1"/>
                </a:lnTo>
                <a:lnTo>
                  <a:pt x="354" y="1"/>
                </a:lnTo>
                <a:lnTo>
                  <a:pt x="357" y="1"/>
                </a:lnTo>
                <a:lnTo>
                  <a:pt x="358" y="1"/>
                </a:lnTo>
                <a:lnTo>
                  <a:pt x="361" y="1"/>
                </a:lnTo>
                <a:lnTo>
                  <a:pt x="363" y="1"/>
                </a:lnTo>
                <a:lnTo>
                  <a:pt x="365" y="2"/>
                </a:lnTo>
                <a:lnTo>
                  <a:pt x="366" y="2"/>
                </a:lnTo>
                <a:lnTo>
                  <a:pt x="368" y="2"/>
                </a:lnTo>
                <a:lnTo>
                  <a:pt x="370" y="2"/>
                </a:lnTo>
                <a:lnTo>
                  <a:pt x="371" y="2"/>
                </a:lnTo>
                <a:lnTo>
                  <a:pt x="372" y="2"/>
                </a:lnTo>
                <a:lnTo>
                  <a:pt x="374" y="2"/>
                </a:lnTo>
                <a:lnTo>
                  <a:pt x="375" y="2"/>
                </a:lnTo>
                <a:lnTo>
                  <a:pt x="376" y="2"/>
                </a:lnTo>
                <a:lnTo>
                  <a:pt x="378" y="2"/>
                </a:lnTo>
                <a:lnTo>
                  <a:pt x="379" y="2"/>
                </a:lnTo>
                <a:lnTo>
                  <a:pt x="380" y="2"/>
                </a:lnTo>
                <a:lnTo>
                  <a:pt x="382" y="4"/>
                </a:lnTo>
                <a:lnTo>
                  <a:pt x="383" y="4"/>
                </a:lnTo>
                <a:lnTo>
                  <a:pt x="384" y="4"/>
                </a:lnTo>
                <a:lnTo>
                  <a:pt x="386" y="4"/>
                </a:lnTo>
                <a:lnTo>
                  <a:pt x="387" y="4"/>
                </a:lnTo>
                <a:lnTo>
                  <a:pt x="388" y="4"/>
                </a:lnTo>
                <a:lnTo>
                  <a:pt x="390" y="4"/>
                </a:lnTo>
                <a:lnTo>
                  <a:pt x="391" y="4"/>
                </a:lnTo>
                <a:lnTo>
                  <a:pt x="392" y="5"/>
                </a:lnTo>
                <a:lnTo>
                  <a:pt x="394" y="5"/>
                </a:lnTo>
                <a:lnTo>
                  <a:pt x="395" y="5"/>
                </a:lnTo>
                <a:lnTo>
                  <a:pt x="396" y="5"/>
                </a:lnTo>
                <a:lnTo>
                  <a:pt x="398" y="5"/>
                </a:lnTo>
                <a:lnTo>
                  <a:pt x="400" y="5"/>
                </a:lnTo>
                <a:lnTo>
                  <a:pt x="402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0" y="6"/>
                </a:lnTo>
                <a:lnTo>
                  <a:pt x="412" y="8"/>
                </a:lnTo>
                <a:lnTo>
                  <a:pt x="414" y="8"/>
                </a:lnTo>
                <a:lnTo>
                  <a:pt x="415" y="8"/>
                </a:lnTo>
                <a:lnTo>
                  <a:pt x="416" y="8"/>
                </a:lnTo>
                <a:lnTo>
                  <a:pt x="418" y="8"/>
                </a:lnTo>
                <a:lnTo>
                  <a:pt x="419" y="9"/>
                </a:lnTo>
                <a:lnTo>
                  <a:pt x="420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6" y="9"/>
                </a:lnTo>
                <a:lnTo>
                  <a:pt x="427" y="10"/>
                </a:lnTo>
                <a:lnTo>
                  <a:pt x="428" y="10"/>
                </a:lnTo>
                <a:lnTo>
                  <a:pt x="430" y="10"/>
                </a:lnTo>
                <a:lnTo>
                  <a:pt x="431" y="10"/>
                </a:lnTo>
                <a:lnTo>
                  <a:pt x="432" y="10"/>
                </a:lnTo>
                <a:lnTo>
                  <a:pt x="434" y="12"/>
                </a:lnTo>
                <a:lnTo>
                  <a:pt x="435" y="12"/>
                </a:lnTo>
                <a:lnTo>
                  <a:pt x="436" y="12"/>
                </a:lnTo>
                <a:lnTo>
                  <a:pt x="439" y="13"/>
                </a:lnTo>
                <a:lnTo>
                  <a:pt x="440" y="13"/>
                </a:lnTo>
                <a:lnTo>
                  <a:pt x="442" y="13"/>
                </a:lnTo>
                <a:lnTo>
                  <a:pt x="443" y="14"/>
                </a:lnTo>
                <a:lnTo>
                  <a:pt x="444" y="14"/>
                </a:lnTo>
                <a:lnTo>
                  <a:pt x="447" y="16"/>
                </a:lnTo>
                <a:lnTo>
                  <a:pt x="448" y="16"/>
                </a:lnTo>
                <a:lnTo>
                  <a:pt x="451" y="17"/>
                </a:lnTo>
                <a:lnTo>
                  <a:pt x="454" y="17"/>
                </a:lnTo>
                <a:lnTo>
                  <a:pt x="455" y="18"/>
                </a:lnTo>
                <a:lnTo>
                  <a:pt x="458" y="18"/>
                </a:lnTo>
                <a:lnTo>
                  <a:pt x="460" y="20"/>
                </a:lnTo>
                <a:lnTo>
                  <a:pt x="463" y="20"/>
                </a:lnTo>
                <a:lnTo>
                  <a:pt x="464" y="21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71" y="24"/>
                </a:lnTo>
                <a:lnTo>
                  <a:pt x="472" y="24"/>
                </a:lnTo>
                <a:lnTo>
                  <a:pt x="475" y="24"/>
                </a:lnTo>
                <a:lnTo>
                  <a:pt x="476" y="25"/>
                </a:lnTo>
                <a:lnTo>
                  <a:pt x="477" y="25"/>
                </a:lnTo>
                <a:lnTo>
                  <a:pt x="479" y="26"/>
                </a:lnTo>
                <a:lnTo>
                  <a:pt x="480" y="26"/>
                </a:lnTo>
                <a:lnTo>
                  <a:pt x="481" y="26"/>
                </a:lnTo>
                <a:lnTo>
                  <a:pt x="483" y="28"/>
                </a:lnTo>
                <a:lnTo>
                  <a:pt x="484" y="28"/>
                </a:lnTo>
                <a:lnTo>
                  <a:pt x="485" y="28"/>
                </a:lnTo>
                <a:lnTo>
                  <a:pt x="487" y="29"/>
                </a:lnTo>
                <a:lnTo>
                  <a:pt x="488" y="29"/>
                </a:lnTo>
                <a:lnTo>
                  <a:pt x="489" y="30"/>
                </a:lnTo>
                <a:lnTo>
                  <a:pt x="491" y="30"/>
                </a:lnTo>
                <a:lnTo>
                  <a:pt x="492" y="32"/>
                </a:lnTo>
                <a:lnTo>
                  <a:pt x="493" y="32"/>
                </a:lnTo>
                <a:lnTo>
                  <a:pt x="495" y="33"/>
                </a:lnTo>
                <a:lnTo>
                  <a:pt x="496" y="33"/>
                </a:lnTo>
                <a:lnTo>
                  <a:pt x="497" y="34"/>
                </a:lnTo>
                <a:lnTo>
                  <a:pt x="500" y="36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8" y="40"/>
                </a:lnTo>
                <a:lnTo>
                  <a:pt x="509" y="40"/>
                </a:lnTo>
                <a:lnTo>
                  <a:pt x="512" y="41"/>
                </a:lnTo>
                <a:lnTo>
                  <a:pt x="513" y="42"/>
                </a:lnTo>
                <a:lnTo>
                  <a:pt x="515" y="42"/>
                </a:lnTo>
                <a:lnTo>
                  <a:pt x="516" y="43"/>
                </a:lnTo>
                <a:lnTo>
                  <a:pt x="517" y="43"/>
                </a:lnTo>
                <a:lnTo>
                  <a:pt x="519" y="45"/>
                </a:lnTo>
                <a:lnTo>
                  <a:pt x="520" y="45"/>
                </a:lnTo>
                <a:lnTo>
                  <a:pt x="521" y="46"/>
                </a:lnTo>
                <a:lnTo>
                  <a:pt x="523" y="46"/>
                </a:lnTo>
                <a:lnTo>
                  <a:pt x="524" y="47"/>
                </a:lnTo>
                <a:lnTo>
                  <a:pt x="525" y="47"/>
                </a:lnTo>
                <a:lnTo>
                  <a:pt x="527" y="49"/>
                </a:lnTo>
                <a:lnTo>
                  <a:pt x="528" y="49"/>
                </a:lnTo>
                <a:lnTo>
                  <a:pt x="529" y="50"/>
                </a:lnTo>
                <a:lnTo>
                  <a:pt x="531" y="50"/>
                </a:lnTo>
                <a:lnTo>
                  <a:pt x="532" y="51"/>
                </a:lnTo>
                <a:lnTo>
                  <a:pt x="533" y="53"/>
                </a:lnTo>
                <a:lnTo>
                  <a:pt x="535" y="53"/>
                </a:lnTo>
                <a:lnTo>
                  <a:pt x="536" y="54"/>
                </a:lnTo>
                <a:lnTo>
                  <a:pt x="537" y="54"/>
                </a:lnTo>
                <a:lnTo>
                  <a:pt x="539" y="55"/>
                </a:lnTo>
                <a:lnTo>
                  <a:pt x="540" y="55"/>
                </a:lnTo>
                <a:lnTo>
                  <a:pt x="541" y="57"/>
                </a:lnTo>
                <a:lnTo>
                  <a:pt x="543" y="57"/>
                </a:lnTo>
                <a:lnTo>
                  <a:pt x="544" y="58"/>
                </a:lnTo>
                <a:lnTo>
                  <a:pt x="545" y="59"/>
                </a:lnTo>
                <a:lnTo>
                  <a:pt x="548" y="59"/>
                </a:lnTo>
                <a:lnTo>
                  <a:pt x="549" y="61"/>
                </a:lnTo>
                <a:lnTo>
                  <a:pt x="552" y="62"/>
                </a:lnTo>
                <a:lnTo>
                  <a:pt x="553" y="63"/>
                </a:lnTo>
                <a:lnTo>
                  <a:pt x="554" y="63"/>
                </a:lnTo>
                <a:lnTo>
                  <a:pt x="556" y="65"/>
                </a:lnTo>
                <a:lnTo>
                  <a:pt x="557" y="66"/>
                </a:lnTo>
                <a:lnTo>
                  <a:pt x="558" y="66"/>
                </a:lnTo>
                <a:lnTo>
                  <a:pt x="560" y="67"/>
                </a:lnTo>
                <a:lnTo>
                  <a:pt x="561" y="67"/>
                </a:lnTo>
                <a:lnTo>
                  <a:pt x="562" y="69"/>
                </a:lnTo>
                <a:lnTo>
                  <a:pt x="564" y="69"/>
                </a:lnTo>
                <a:lnTo>
                  <a:pt x="565" y="70"/>
                </a:lnTo>
                <a:lnTo>
                  <a:pt x="566" y="70"/>
                </a:lnTo>
                <a:lnTo>
                  <a:pt x="566" y="71"/>
                </a:lnTo>
                <a:lnTo>
                  <a:pt x="568" y="71"/>
                </a:lnTo>
                <a:lnTo>
                  <a:pt x="569" y="73"/>
                </a:lnTo>
                <a:lnTo>
                  <a:pt x="570" y="73"/>
                </a:lnTo>
                <a:lnTo>
                  <a:pt x="572" y="74"/>
                </a:lnTo>
                <a:lnTo>
                  <a:pt x="573" y="75"/>
                </a:lnTo>
                <a:lnTo>
                  <a:pt x="574" y="75"/>
                </a:lnTo>
                <a:lnTo>
                  <a:pt x="576" y="77"/>
                </a:lnTo>
                <a:lnTo>
                  <a:pt x="577" y="77"/>
                </a:lnTo>
                <a:lnTo>
                  <a:pt x="578" y="78"/>
                </a:lnTo>
                <a:lnTo>
                  <a:pt x="580" y="79"/>
                </a:lnTo>
                <a:lnTo>
                  <a:pt x="581" y="79"/>
                </a:lnTo>
                <a:lnTo>
                  <a:pt x="582" y="81"/>
                </a:lnTo>
                <a:lnTo>
                  <a:pt x="584" y="82"/>
                </a:lnTo>
                <a:lnTo>
                  <a:pt x="585" y="82"/>
                </a:lnTo>
                <a:lnTo>
                  <a:pt x="586" y="83"/>
                </a:lnTo>
                <a:lnTo>
                  <a:pt x="588" y="85"/>
                </a:lnTo>
                <a:lnTo>
                  <a:pt x="589" y="85"/>
                </a:lnTo>
                <a:lnTo>
                  <a:pt x="590" y="86"/>
                </a:lnTo>
                <a:lnTo>
                  <a:pt x="592" y="87"/>
                </a:lnTo>
                <a:lnTo>
                  <a:pt x="593" y="87"/>
                </a:lnTo>
                <a:lnTo>
                  <a:pt x="594" y="89"/>
                </a:lnTo>
                <a:lnTo>
                  <a:pt x="596" y="89"/>
                </a:lnTo>
                <a:lnTo>
                  <a:pt x="597" y="90"/>
                </a:lnTo>
                <a:lnTo>
                  <a:pt x="598" y="91"/>
                </a:lnTo>
                <a:lnTo>
                  <a:pt x="600" y="91"/>
                </a:lnTo>
                <a:lnTo>
                  <a:pt x="600" y="93"/>
                </a:lnTo>
                <a:lnTo>
                  <a:pt x="601" y="93"/>
                </a:lnTo>
                <a:lnTo>
                  <a:pt x="602" y="94"/>
                </a:lnTo>
                <a:lnTo>
                  <a:pt x="604" y="94"/>
                </a:lnTo>
                <a:lnTo>
                  <a:pt x="604" y="95"/>
                </a:lnTo>
                <a:lnTo>
                  <a:pt x="605" y="95"/>
                </a:lnTo>
                <a:lnTo>
                  <a:pt x="606" y="97"/>
                </a:lnTo>
                <a:lnTo>
                  <a:pt x="608" y="98"/>
                </a:lnTo>
                <a:lnTo>
                  <a:pt x="609" y="98"/>
                </a:lnTo>
                <a:lnTo>
                  <a:pt x="609" y="99"/>
                </a:lnTo>
                <a:lnTo>
                  <a:pt x="610" y="99"/>
                </a:lnTo>
                <a:lnTo>
                  <a:pt x="612" y="101"/>
                </a:lnTo>
                <a:lnTo>
                  <a:pt x="613" y="102"/>
                </a:lnTo>
                <a:lnTo>
                  <a:pt x="614" y="102"/>
                </a:lnTo>
                <a:lnTo>
                  <a:pt x="614" y="103"/>
                </a:lnTo>
                <a:lnTo>
                  <a:pt x="616" y="105"/>
                </a:lnTo>
                <a:lnTo>
                  <a:pt x="617" y="105"/>
                </a:lnTo>
                <a:lnTo>
                  <a:pt x="618" y="106"/>
                </a:lnTo>
                <a:lnTo>
                  <a:pt x="620" y="107"/>
                </a:lnTo>
                <a:lnTo>
                  <a:pt x="621" y="107"/>
                </a:lnTo>
                <a:lnTo>
                  <a:pt x="621" y="109"/>
                </a:lnTo>
                <a:lnTo>
                  <a:pt x="622" y="109"/>
                </a:lnTo>
                <a:lnTo>
                  <a:pt x="622" y="110"/>
                </a:lnTo>
                <a:lnTo>
                  <a:pt x="624" y="110"/>
                </a:lnTo>
                <a:lnTo>
                  <a:pt x="625" y="111"/>
                </a:lnTo>
                <a:lnTo>
                  <a:pt x="626" y="111"/>
                </a:lnTo>
                <a:lnTo>
                  <a:pt x="626" y="113"/>
                </a:lnTo>
                <a:lnTo>
                  <a:pt x="628" y="113"/>
                </a:lnTo>
                <a:lnTo>
                  <a:pt x="628" y="114"/>
                </a:lnTo>
                <a:lnTo>
                  <a:pt x="629" y="114"/>
                </a:lnTo>
                <a:lnTo>
                  <a:pt x="630" y="115"/>
                </a:lnTo>
                <a:lnTo>
                  <a:pt x="632" y="115"/>
                </a:lnTo>
                <a:lnTo>
                  <a:pt x="632" y="117"/>
                </a:lnTo>
                <a:lnTo>
                  <a:pt x="633" y="117"/>
                </a:lnTo>
                <a:lnTo>
                  <a:pt x="634" y="118"/>
                </a:lnTo>
                <a:lnTo>
                  <a:pt x="636" y="119"/>
                </a:lnTo>
                <a:lnTo>
                  <a:pt x="637" y="119"/>
                </a:lnTo>
                <a:lnTo>
                  <a:pt x="638" y="121"/>
                </a:lnTo>
                <a:lnTo>
                  <a:pt x="640" y="122"/>
                </a:lnTo>
                <a:lnTo>
                  <a:pt x="641" y="122"/>
                </a:lnTo>
                <a:lnTo>
                  <a:pt x="642" y="123"/>
                </a:lnTo>
                <a:lnTo>
                  <a:pt x="644" y="125"/>
                </a:lnTo>
                <a:lnTo>
                  <a:pt x="645" y="125"/>
                </a:lnTo>
                <a:lnTo>
                  <a:pt x="645" y="126"/>
                </a:lnTo>
                <a:lnTo>
                  <a:pt x="646" y="126"/>
                </a:lnTo>
                <a:lnTo>
                  <a:pt x="647" y="127"/>
                </a:lnTo>
                <a:lnTo>
                  <a:pt x="649" y="127"/>
                </a:lnTo>
                <a:lnTo>
                  <a:pt x="649" y="129"/>
                </a:lnTo>
                <a:lnTo>
                  <a:pt x="650" y="129"/>
                </a:lnTo>
                <a:lnTo>
                  <a:pt x="650" y="130"/>
                </a:lnTo>
                <a:lnTo>
                  <a:pt x="651" y="130"/>
                </a:lnTo>
                <a:lnTo>
                  <a:pt x="651" y="131"/>
                </a:lnTo>
                <a:lnTo>
                  <a:pt x="653" y="131"/>
                </a:lnTo>
                <a:lnTo>
                  <a:pt x="654" y="133"/>
                </a:lnTo>
                <a:lnTo>
                  <a:pt x="655" y="134"/>
                </a:lnTo>
                <a:lnTo>
                  <a:pt x="657" y="135"/>
                </a:lnTo>
                <a:lnTo>
                  <a:pt x="658" y="136"/>
                </a:lnTo>
                <a:lnTo>
                  <a:pt x="659" y="136"/>
                </a:lnTo>
                <a:lnTo>
                  <a:pt x="659" y="138"/>
                </a:lnTo>
                <a:lnTo>
                  <a:pt x="661" y="139"/>
                </a:lnTo>
                <a:lnTo>
                  <a:pt x="662" y="140"/>
                </a:lnTo>
                <a:lnTo>
                  <a:pt x="663" y="142"/>
                </a:lnTo>
                <a:lnTo>
                  <a:pt x="665" y="143"/>
                </a:lnTo>
                <a:lnTo>
                  <a:pt x="666" y="144"/>
                </a:lnTo>
                <a:lnTo>
                  <a:pt x="667" y="146"/>
                </a:lnTo>
                <a:lnTo>
                  <a:pt x="669" y="147"/>
                </a:lnTo>
                <a:lnTo>
                  <a:pt x="670" y="148"/>
                </a:lnTo>
                <a:lnTo>
                  <a:pt x="671" y="150"/>
                </a:lnTo>
                <a:lnTo>
                  <a:pt x="671" y="151"/>
                </a:lnTo>
                <a:lnTo>
                  <a:pt x="673" y="152"/>
                </a:lnTo>
                <a:lnTo>
                  <a:pt x="674" y="152"/>
                </a:lnTo>
                <a:lnTo>
                  <a:pt x="675" y="154"/>
                </a:lnTo>
                <a:lnTo>
                  <a:pt x="675" y="155"/>
                </a:lnTo>
                <a:lnTo>
                  <a:pt x="677" y="155"/>
                </a:lnTo>
                <a:lnTo>
                  <a:pt x="677" y="156"/>
                </a:lnTo>
                <a:lnTo>
                  <a:pt x="678" y="158"/>
                </a:lnTo>
                <a:lnTo>
                  <a:pt x="679" y="158"/>
                </a:lnTo>
                <a:lnTo>
                  <a:pt x="679" y="159"/>
                </a:lnTo>
                <a:lnTo>
                  <a:pt x="681" y="159"/>
                </a:lnTo>
                <a:lnTo>
                  <a:pt x="681" y="160"/>
                </a:lnTo>
                <a:lnTo>
                  <a:pt x="682" y="162"/>
                </a:lnTo>
                <a:lnTo>
                  <a:pt x="683" y="163"/>
                </a:lnTo>
                <a:lnTo>
                  <a:pt x="683" y="164"/>
                </a:lnTo>
                <a:lnTo>
                  <a:pt x="685" y="164"/>
                </a:lnTo>
                <a:lnTo>
                  <a:pt x="686" y="166"/>
                </a:lnTo>
                <a:lnTo>
                  <a:pt x="686" y="167"/>
                </a:lnTo>
                <a:lnTo>
                  <a:pt x="687" y="168"/>
                </a:lnTo>
                <a:lnTo>
                  <a:pt x="689" y="168"/>
                </a:lnTo>
                <a:lnTo>
                  <a:pt x="689" y="170"/>
                </a:lnTo>
                <a:lnTo>
                  <a:pt x="690" y="171"/>
                </a:lnTo>
                <a:lnTo>
                  <a:pt x="691" y="172"/>
                </a:lnTo>
                <a:lnTo>
                  <a:pt x="693" y="174"/>
                </a:lnTo>
                <a:lnTo>
                  <a:pt x="694" y="175"/>
                </a:lnTo>
                <a:lnTo>
                  <a:pt x="695" y="178"/>
                </a:lnTo>
                <a:lnTo>
                  <a:pt x="697" y="179"/>
                </a:lnTo>
                <a:lnTo>
                  <a:pt x="698" y="180"/>
                </a:lnTo>
                <a:lnTo>
                  <a:pt x="699" y="183"/>
                </a:lnTo>
                <a:lnTo>
                  <a:pt x="701" y="184"/>
                </a:lnTo>
                <a:lnTo>
                  <a:pt x="702" y="186"/>
                </a:lnTo>
                <a:lnTo>
                  <a:pt x="703" y="187"/>
                </a:lnTo>
                <a:lnTo>
                  <a:pt x="705" y="188"/>
                </a:lnTo>
                <a:lnTo>
                  <a:pt x="706" y="190"/>
                </a:lnTo>
                <a:lnTo>
                  <a:pt x="707" y="191"/>
                </a:lnTo>
                <a:lnTo>
                  <a:pt x="707" y="192"/>
                </a:lnTo>
                <a:lnTo>
                  <a:pt x="709" y="194"/>
                </a:lnTo>
                <a:lnTo>
                  <a:pt x="710" y="195"/>
                </a:lnTo>
                <a:lnTo>
                  <a:pt x="710" y="196"/>
                </a:lnTo>
                <a:lnTo>
                  <a:pt x="711" y="198"/>
                </a:lnTo>
                <a:lnTo>
                  <a:pt x="713" y="198"/>
                </a:lnTo>
                <a:lnTo>
                  <a:pt x="713" y="199"/>
                </a:lnTo>
                <a:lnTo>
                  <a:pt x="714" y="200"/>
                </a:lnTo>
                <a:lnTo>
                  <a:pt x="715" y="202"/>
                </a:lnTo>
                <a:lnTo>
                  <a:pt x="717" y="203"/>
                </a:lnTo>
                <a:lnTo>
                  <a:pt x="717" y="204"/>
                </a:lnTo>
                <a:lnTo>
                  <a:pt x="718" y="206"/>
                </a:lnTo>
                <a:lnTo>
                  <a:pt x="719" y="207"/>
                </a:lnTo>
                <a:lnTo>
                  <a:pt x="721" y="208"/>
                </a:lnTo>
                <a:lnTo>
                  <a:pt x="722" y="210"/>
                </a:lnTo>
                <a:lnTo>
                  <a:pt x="722" y="211"/>
                </a:lnTo>
                <a:lnTo>
                  <a:pt x="723" y="214"/>
                </a:lnTo>
                <a:lnTo>
                  <a:pt x="725" y="215"/>
                </a:lnTo>
                <a:lnTo>
                  <a:pt x="726" y="216"/>
                </a:lnTo>
                <a:lnTo>
                  <a:pt x="727" y="218"/>
                </a:lnTo>
                <a:lnTo>
                  <a:pt x="729" y="220"/>
                </a:lnTo>
                <a:lnTo>
                  <a:pt x="730" y="222"/>
                </a:lnTo>
                <a:lnTo>
                  <a:pt x="731" y="224"/>
                </a:lnTo>
                <a:lnTo>
                  <a:pt x="733" y="226"/>
                </a:lnTo>
                <a:lnTo>
                  <a:pt x="734" y="228"/>
                </a:lnTo>
                <a:lnTo>
                  <a:pt x="735" y="229"/>
                </a:lnTo>
                <a:lnTo>
                  <a:pt x="737" y="232"/>
                </a:lnTo>
                <a:lnTo>
                  <a:pt x="738" y="233"/>
                </a:lnTo>
                <a:lnTo>
                  <a:pt x="739" y="235"/>
                </a:lnTo>
                <a:lnTo>
                  <a:pt x="740" y="236"/>
                </a:lnTo>
                <a:lnTo>
                  <a:pt x="740" y="237"/>
                </a:lnTo>
                <a:lnTo>
                  <a:pt x="742" y="239"/>
                </a:lnTo>
                <a:lnTo>
                  <a:pt x="743" y="240"/>
                </a:lnTo>
                <a:lnTo>
                  <a:pt x="744" y="241"/>
                </a:lnTo>
                <a:lnTo>
                  <a:pt x="744" y="243"/>
                </a:lnTo>
                <a:lnTo>
                  <a:pt x="746" y="244"/>
                </a:lnTo>
                <a:lnTo>
                  <a:pt x="746" y="245"/>
                </a:lnTo>
                <a:lnTo>
                  <a:pt x="747" y="247"/>
                </a:lnTo>
                <a:lnTo>
                  <a:pt x="748" y="247"/>
                </a:lnTo>
                <a:lnTo>
                  <a:pt x="748" y="248"/>
                </a:lnTo>
                <a:lnTo>
                  <a:pt x="750" y="249"/>
                </a:lnTo>
                <a:lnTo>
                  <a:pt x="750" y="251"/>
                </a:lnTo>
                <a:lnTo>
                  <a:pt x="751" y="252"/>
                </a:lnTo>
                <a:lnTo>
                  <a:pt x="752" y="253"/>
                </a:lnTo>
                <a:lnTo>
                  <a:pt x="752" y="255"/>
                </a:lnTo>
                <a:lnTo>
                  <a:pt x="754" y="256"/>
                </a:lnTo>
                <a:lnTo>
                  <a:pt x="755" y="257"/>
                </a:lnTo>
                <a:lnTo>
                  <a:pt x="756" y="259"/>
                </a:lnTo>
                <a:lnTo>
                  <a:pt x="756" y="260"/>
                </a:lnTo>
                <a:lnTo>
                  <a:pt x="758" y="261"/>
                </a:lnTo>
                <a:lnTo>
                  <a:pt x="759" y="263"/>
                </a:lnTo>
                <a:lnTo>
                  <a:pt x="760" y="265"/>
                </a:lnTo>
                <a:lnTo>
                  <a:pt x="762" y="267"/>
                </a:lnTo>
                <a:lnTo>
                  <a:pt x="763" y="269"/>
                </a:lnTo>
                <a:lnTo>
                  <a:pt x="766" y="271"/>
                </a:lnTo>
                <a:lnTo>
                  <a:pt x="767" y="273"/>
                </a:lnTo>
                <a:lnTo>
                  <a:pt x="768" y="276"/>
                </a:lnTo>
                <a:lnTo>
                  <a:pt x="770" y="277"/>
                </a:lnTo>
                <a:lnTo>
                  <a:pt x="771" y="279"/>
                </a:lnTo>
                <a:lnTo>
                  <a:pt x="772" y="281"/>
                </a:lnTo>
                <a:lnTo>
                  <a:pt x="774" y="283"/>
                </a:lnTo>
                <a:lnTo>
                  <a:pt x="775" y="284"/>
                </a:lnTo>
                <a:lnTo>
                  <a:pt x="775" y="285"/>
                </a:lnTo>
                <a:lnTo>
                  <a:pt x="776" y="287"/>
                </a:lnTo>
                <a:lnTo>
                  <a:pt x="778" y="288"/>
                </a:lnTo>
                <a:lnTo>
                  <a:pt x="778" y="289"/>
                </a:lnTo>
                <a:lnTo>
                  <a:pt x="779" y="291"/>
                </a:lnTo>
                <a:lnTo>
                  <a:pt x="780" y="292"/>
                </a:lnTo>
                <a:lnTo>
                  <a:pt x="782" y="293"/>
                </a:lnTo>
                <a:lnTo>
                  <a:pt x="782" y="295"/>
                </a:lnTo>
                <a:lnTo>
                  <a:pt x="783" y="296"/>
                </a:lnTo>
                <a:lnTo>
                  <a:pt x="783" y="297"/>
                </a:lnTo>
                <a:lnTo>
                  <a:pt x="784" y="297"/>
                </a:lnTo>
                <a:lnTo>
                  <a:pt x="784" y="299"/>
                </a:lnTo>
                <a:lnTo>
                  <a:pt x="786" y="300"/>
                </a:lnTo>
                <a:lnTo>
                  <a:pt x="786" y="301"/>
                </a:lnTo>
                <a:lnTo>
                  <a:pt x="787" y="303"/>
                </a:lnTo>
                <a:lnTo>
                  <a:pt x="788" y="304"/>
                </a:lnTo>
                <a:lnTo>
                  <a:pt x="788" y="305"/>
                </a:lnTo>
                <a:lnTo>
                  <a:pt x="790" y="307"/>
                </a:lnTo>
                <a:lnTo>
                  <a:pt x="791" y="308"/>
                </a:lnTo>
                <a:lnTo>
                  <a:pt x="791" y="311"/>
                </a:lnTo>
                <a:lnTo>
                  <a:pt x="792" y="312"/>
                </a:lnTo>
                <a:lnTo>
                  <a:pt x="794" y="313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Freeform 18">
            <a:extLst>
              <a:ext uri="{FF2B5EF4-FFF2-40B4-BE49-F238E27FC236}">
                <a16:creationId xmlns:a16="http://schemas.microsoft.com/office/drawing/2014/main" id="{63672C9B-E325-7E49-9047-49DDDD99201D}"/>
              </a:ext>
            </a:extLst>
          </p:cNvPr>
          <p:cNvSpPr>
            <a:spLocks/>
          </p:cNvSpPr>
          <p:nvPr/>
        </p:nvSpPr>
        <p:spPr bwMode="auto">
          <a:xfrm>
            <a:off x="3516313" y="4595814"/>
            <a:ext cx="628650" cy="250825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1" y="315"/>
                </a:lnTo>
                <a:lnTo>
                  <a:pt x="59" y="315"/>
                </a:lnTo>
                <a:lnTo>
                  <a:pt x="85" y="315"/>
                </a:lnTo>
                <a:lnTo>
                  <a:pt x="111" y="315"/>
                </a:lnTo>
                <a:lnTo>
                  <a:pt x="133" y="315"/>
                </a:lnTo>
                <a:lnTo>
                  <a:pt x="156" y="315"/>
                </a:lnTo>
                <a:lnTo>
                  <a:pt x="176" y="315"/>
                </a:lnTo>
                <a:lnTo>
                  <a:pt x="194" y="315"/>
                </a:lnTo>
                <a:lnTo>
                  <a:pt x="210" y="315"/>
                </a:lnTo>
                <a:lnTo>
                  <a:pt x="226" y="315"/>
                </a:lnTo>
                <a:lnTo>
                  <a:pt x="241" y="315"/>
                </a:lnTo>
                <a:lnTo>
                  <a:pt x="254" y="315"/>
                </a:lnTo>
                <a:lnTo>
                  <a:pt x="266" y="315"/>
                </a:lnTo>
                <a:lnTo>
                  <a:pt x="277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0" y="315"/>
                </a:lnTo>
                <a:lnTo>
                  <a:pt x="317" y="315"/>
                </a:lnTo>
                <a:lnTo>
                  <a:pt x="322" y="315"/>
                </a:lnTo>
                <a:lnTo>
                  <a:pt x="327" y="315"/>
                </a:lnTo>
                <a:lnTo>
                  <a:pt x="333" y="315"/>
                </a:lnTo>
                <a:lnTo>
                  <a:pt x="335" y="315"/>
                </a:lnTo>
                <a:lnTo>
                  <a:pt x="339" y="315"/>
                </a:lnTo>
                <a:lnTo>
                  <a:pt x="342" y="315"/>
                </a:lnTo>
                <a:lnTo>
                  <a:pt x="345" y="315"/>
                </a:lnTo>
                <a:lnTo>
                  <a:pt x="347" y="315"/>
                </a:lnTo>
                <a:lnTo>
                  <a:pt x="350" y="314"/>
                </a:lnTo>
                <a:lnTo>
                  <a:pt x="353" y="314"/>
                </a:lnTo>
                <a:lnTo>
                  <a:pt x="354" y="314"/>
                </a:lnTo>
                <a:lnTo>
                  <a:pt x="357" y="314"/>
                </a:lnTo>
                <a:lnTo>
                  <a:pt x="358" y="314"/>
                </a:lnTo>
                <a:lnTo>
                  <a:pt x="361" y="314"/>
                </a:lnTo>
                <a:lnTo>
                  <a:pt x="363" y="314"/>
                </a:lnTo>
                <a:lnTo>
                  <a:pt x="365" y="314"/>
                </a:lnTo>
                <a:lnTo>
                  <a:pt x="366" y="314"/>
                </a:lnTo>
                <a:lnTo>
                  <a:pt x="368" y="314"/>
                </a:lnTo>
                <a:lnTo>
                  <a:pt x="370" y="312"/>
                </a:lnTo>
                <a:lnTo>
                  <a:pt x="371" y="312"/>
                </a:lnTo>
                <a:lnTo>
                  <a:pt x="372" y="312"/>
                </a:lnTo>
                <a:lnTo>
                  <a:pt x="374" y="312"/>
                </a:lnTo>
                <a:lnTo>
                  <a:pt x="375" y="312"/>
                </a:lnTo>
                <a:lnTo>
                  <a:pt x="376" y="312"/>
                </a:lnTo>
                <a:lnTo>
                  <a:pt x="378" y="312"/>
                </a:lnTo>
                <a:lnTo>
                  <a:pt x="379" y="312"/>
                </a:lnTo>
                <a:lnTo>
                  <a:pt x="380" y="312"/>
                </a:lnTo>
                <a:lnTo>
                  <a:pt x="382" y="312"/>
                </a:lnTo>
                <a:lnTo>
                  <a:pt x="383" y="312"/>
                </a:lnTo>
                <a:lnTo>
                  <a:pt x="384" y="311"/>
                </a:lnTo>
                <a:lnTo>
                  <a:pt x="386" y="311"/>
                </a:lnTo>
                <a:lnTo>
                  <a:pt x="387" y="311"/>
                </a:lnTo>
                <a:lnTo>
                  <a:pt x="388" y="311"/>
                </a:lnTo>
                <a:lnTo>
                  <a:pt x="390" y="311"/>
                </a:lnTo>
                <a:lnTo>
                  <a:pt x="391" y="311"/>
                </a:lnTo>
                <a:lnTo>
                  <a:pt x="392" y="311"/>
                </a:lnTo>
                <a:lnTo>
                  <a:pt x="394" y="311"/>
                </a:lnTo>
                <a:lnTo>
                  <a:pt x="395" y="310"/>
                </a:lnTo>
                <a:lnTo>
                  <a:pt x="396" y="310"/>
                </a:lnTo>
                <a:lnTo>
                  <a:pt x="398" y="310"/>
                </a:lnTo>
                <a:lnTo>
                  <a:pt x="400" y="310"/>
                </a:lnTo>
                <a:lnTo>
                  <a:pt x="402" y="310"/>
                </a:lnTo>
                <a:lnTo>
                  <a:pt x="403" y="308"/>
                </a:lnTo>
                <a:lnTo>
                  <a:pt x="406" y="308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4" y="307"/>
                </a:lnTo>
                <a:lnTo>
                  <a:pt x="415" y="307"/>
                </a:lnTo>
                <a:lnTo>
                  <a:pt x="416" y="307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2" y="306"/>
                </a:lnTo>
                <a:lnTo>
                  <a:pt x="423" y="306"/>
                </a:lnTo>
                <a:lnTo>
                  <a:pt x="424" y="306"/>
                </a:lnTo>
                <a:lnTo>
                  <a:pt x="426" y="306"/>
                </a:lnTo>
                <a:lnTo>
                  <a:pt x="427" y="306"/>
                </a:lnTo>
                <a:lnTo>
                  <a:pt x="428" y="306"/>
                </a:lnTo>
                <a:lnTo>
                  <a:pt x="430" y="304"/>
                </a:lnTo>
                <a:lnTo>
                  <a:pt x="431" y="304"/>
                </a:lnTo>
                <a:lnTo>
                  <a:pt x="432" y="304"/>
                </a:lnTo>
                <a:lnTo>
                  <a:pt x="434" y="304"/>
                </a:lnTo>
                <a:lnTo>
                  <a:pt x="434" y="303"/>
                </a:lnTo>
                <a:lnTo>
                  <a:pt x="435" y="303"/>
                </a:lnTo>
                <a:lnTo>
                  <a:pt x="436" y="303"/>
                </a:lnTo>
                <a:lnTo>
                  <a:pt x="439" y="303"/>
                </a:lnTo>
                <a:lnTo>
                  <a:pt x="440" y="302"/>
                </a:lnTo>
                <a:lnTo>
                  <a:pt x="442" y="302"/>
                </a:lnTo>
                <a:lnTo>
                  <a:pt x="443" y="300"/>
                </a:lnTo>
                <a:lnTo>
                  <a:pt x="444" y="300"/>
                </a:lnTo>
                <a:lnTo>
                  <a:pt x="447" y="300"/>
                </a:lnTo>
                <a:lnTo>
                  <a:pt x="448" y="299"/>
                </a:lnTo>
                <a:lnTo>
                  <a:pt x="451" y="299"/>
                </a:lnTo>
                <a:lnTo>
                  <a:pt x="454" y="298"/>
                </a:lnTo>
                <a:lnTo>
                  <a:pt x="455" y="296"/>
                </a:lnTo>
                <a:lnTo>
                  <a:pt x="458" y="296"/>
                </a:lnTo>
                <a:lnTo>
                  <a:pt x="460" y="295"/>
                </a:lnTo>
                <a:lnTo>
                  <a:pt x="463" y="295"/>
                </a:lnTo>
                <a:lnTo>
                  <a:pt x="464" y="294"/>
                </a:lnTo>
                <a:lnTo>
                  <a:pt x="467" y="294"/>
                </a:lnTo>
                <a:lnTo>
                  <a:pt x="468" y="294"/>
                </a:lnTo>
                <a:lnTo>
                  <a:pt x="469" y="292"/>
                </a:lnTo>
                <a:lnTo>
                  <a:pt x="471" y="292"/>
                </a:lnTo>
                <a:lnTo>
                  <a:pt x="472" y="291"/>
                </a:lnTo>
                <a:lnTo>
                  <a:pt x="475" y="291"/>
                </a:lnTo>
                <a:lnTo>
                  <a:pt x="476" y="291"/>
                </a:lnTo>
                <a:lnTo>
                  <a:pt x="477" y="290"/>
                </a:lnTo>
                <a:lnTo>
                  <a:pt x="479" y="290"/>
                </a:lnTo>
                <a:lnTo>
                  <a:pt x="480" y="288"/>
                </a:lnTo>
                <a:lnTo>
                  <a:pt x="481" y="288"/>
                </a:lnTo>
                <a:lnTo>
                  <a:pt x="483" y="288"/>
                </a:lnTo>
                <a:lnTo>
                  <a:pt x="484" y="287"/>
                </a:lnTo>
                <a:lnTo>
                  <a:pt x="485" y="287"/>
                </a:lnTo>
                <a:lnTo>
                  <a:pt x="487" y="286"/>
                </a:lnTo>
                <a:lnTo>
                  <a:pt x="488" y="286"/>
                </a:lnTo>
                <a:lnTo>
                  <a:pt x="489" y="286"/>
                </a:lnTo>
                <a:lnTo>
                  <a:pt x="491" y="285"/>
                </a:lnTo>
                <a:lnTo>
                  <a:pt x="492" y="285"/>
                </a:lnTo>
                <a:lnTo>
                  <a:pt x="493" y="283"/>
                </a:lnTo>
                <a:lnTo>
                  <a:pt x="495" y="283"/>
                </a:lnTo>
                <a:lnTo>
                  <a:pt x="496" y="282"/>
                </a:lnTo>
                <a:lnTo>
                  <a:pt x="497" y="281"/>
                </a:lnTo>
                <a:lnTo>
                  <a:pt x="500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8" y="277"/>
                </a:lnTo>
                <a:lnTo>
                  <a:pt x="509" y="275"/>
                </a:lnTo>
                <a:lnTo>
                  <a:pt x="512" y="274"/>
                </a:lnTo>
                <a:lnTo>
                  <a:pt x="513" y="274"/>
                </a:lnTo>
                <a:lnTo>
                  <a:pt x="515" y="273"/>
                </a:lnTo>
                <a:lnTo>
                  <a:pt x="516" y="271"/>
                </a:lnTo>
                <a:lnTo>
                  <a:pt x="517" y="271"/>
                </a:lnTo>
                <a:lnTo>
                  <a:pt x="519" y="270"/>
                </a:lnTo>
                <a:lnTo>
                  <a:pt x="520" y="270"/>
                </a:lnTo>
                <a:lnTo>
                  <a:pt x="521" y="269"/>
                </a:lnTo>
                <a:lnTo>
                  <a:pt x="523" y="269"/>
                </a:lnTo>
                <a:lnTo>
                  <a:pt x="524" y="267"/>
                </a:lnTo>
                <a:lnTo>
                  <a:pt x="525" y="267"/>
                </a:lnTo>
                <a:lnTo>
                  <a:pt x="527" y="267"/>
                </a:lnTo>
                <a:lnTo>
                  <a:pt x="527" y="266"/>
                </a:lnTo>
                <a:lnTo>
                  <a:pt x="528" y="266"/>
                </a:lnTo>
                <a:lnTo>
                  <a:pt x="529" y="265"/>
                </a:lnTo>
                <a:lnTo>
                  <a:pt x="531" y="265"/>
                </a:lnTo>
                <a:lnTo>
                  <a:pt x="532" y="265"/>
                </a:lnTo>
                <a:lnTo>
                  <a:pt x="532" y="263"/>
                </a:lnTo>
                <a:lnTo>
                  <a:pt x="533" y="263"/>
                </a:lnTo>
                <a:lnTo>
                  <a:pt x="535" y="262"/>
                </a:lnTo>
                <a:lnTo>
                  <a:pt x="536" y="262"/>
                </a:lnTo>
                <a:lnTo>
                  <a:pt x="537" y="261"/>
                </a:lnTo>
                <a:lnTo>
                  <a:pt x="539" y="261"/>
                </a:lnTo>
                <a:lnTo>
                  <a:pt x="540" y="259"/>
                </a:lnTo>
                <a:lnTo>
                  <a:pt x="541" y="259"/>
                </a:lnTo>
                <a:lnTo>
                  <a:pt x="543" y="258"/>
                </a:lnTo>
                <a:lnTo>
                  <a:pt x="544" y="257"/>
                </a:lnTo>
                <a:lnTo>
                  <a:pt x="545" y="257"/>
                </a:lnTo>
                <a:lnTo>
                  <a:pt x="548" y="255"/>
                </a:lnTo>
                <a:lnTo>
                  <a:pt x="549" y="254"/>
                </a:lnTo>
                <a:lnTo>
                  <a:pt x="552" y="253"/>
                </a:lnTo>
                <a:lnTo>
                  <a:pt x="553" y="251"/>
                </a:lnTo>
                <a:lnTo>
                  <a:pt x="554" y="251"/>
                </a:lnTo>
                <a:lnTo>
                  <a:pt x="556" y="250"/>
                </a:lnTo>
                <a:lnTo>
                  <a:pt x="557" y="249"/>
                </a:lnTo>
                <a:lnTo>
                  <a:pt x="558" y="249"/>
                </a:lnTo>
                <a:lnTo>
                  <a:pt x="560" y="247"/>
                </a:lnTo>
                <a:lnTo>
                  <a:pt x="561" y="247"/>
                </a:lnTo>
                <a:lnTo>
                  <a:pt x="562" y="246"/>
                </a:lnTo>
                <a:lnTo>
                  <a:pt x="564" y="246"/>
                </a:lnTo>
                <a:lnTo>
                  <a:pt x="565" y="245"/>
                </a:lnTo>
                <a:lnTo>
                  <a:pt x="566" y="245"/>
                </a:lnTo>
                <a:lnTo>
                  <a:pt x="568" y="243"/>
                </a:lnTo>
                <a:lnTo>
                  <a:pt x="569" y="243"/>
                </a:lnTo>
                <a:lnTo>
                  <a:pt x="569" y="242"/>
                </a:lnTo>
                <a:lnTo>
                  <a:pt x="570" y="242"/>
                </a:lnTo>
                <a:lnTo>
                  <a:pt x="572" y="242"/>
                </a:lnTo>
                <a:lnTo>
                  <a:pt x="572" y="241"/>
                </a:lnTo>
                <a:lnTo>
                  <a:pt x="573" y="241"/>
                </a:lnTo>
                <a:lnTo>
                  <a:pt x="574" y="239"/>
                </a:lnTo>
                <a:lnTo>
                  <a:pt x="576" y="238"/>
                </a:lnTo>
                <a:lnTo>
                  <a:pt x="577" y="238"/>
                </a:lnTo>
                <a:lnTo>
                  <a:pt x="578" y="237"/>
                </a:lnTo>
                <a:lnTo>
                  <a:pt x="580" y="235"/>
                </a:lnTo>
                <a:lnTo>
                  <a:pt x="581" y="235"/>
                </a:lnTo>
                <a:lnTo>
                  <a:pt x="582" y="234"/>
                </a:lnTo>
                <a:lnTo>
                  <a:pt x="584" y="233"/>
                </a:lnTo>
                <a:lnTo>
                  <a:pt x="585" y="233"/>
                </a:lnTo>
                <a:lnTo>
                  <a:pt x="586" y="231"/>
                </a:lnTo>
                <a:lnTo>
                  <a:pt x="588" y="230"/>
                </a:lnTo>
                <a:lnTo>
                  <a:pt x="589" y="230"/>
                </a:lnTo>
                <a:lnTo>
                  <a:pt x="590" y="229"/>
                </a:lnTo>
                <a:lnTo>
                  <a:pt x="592" y="227"/>
                </a:lnTo>
                <a:lnTo>
                  <a:pt x="593" y="227"/>
                </a:lnTo>
                <a:lnTo>
                  <a:pt x="594" y="226"/>
                </a:lnTo>
                <a:lnTo>
                  <a:pt x="596" y="226"/>
                </a:lnTo>
                <a:lnTo>
                  <a:pt x="597" y="225"/>
                </a:lnTo>
                <a:lnTo>
                  <a:pt x="598" y="223"/>
                </a:lnTo>
                <a:lnTo>
                  <a:pt x="600" y="223"/>
                </a:lnTo>
                <a:lnTo>
                  <a:pt x="601" y="222"/>
                </a:lnTo>
                <a:lnTo>
                  <a:pt x="602" y="222"/>
                </a:lnTo>
                <a:lnTo>
                  <a:pt x="602" y="221"/>
                </a:lnTo>
                <a:lnTo>
                  <a:pt x="604" y="221"/>
                </a:lnTo>
                <a:lnTo>
                  <a:pt x="604" y="219"/>
                </a:lnTo>
                <a:lnTo>
                  <a:pt x="605" y="219"/>
                </a:lnTo>
                <a:lnTo>
                  <a:pt x="606" y="218"/>
                </a:lnTo>
                <a:lnTo>
                  <a:pt x="608" y="218"/>
                </a:lnTo>
                <a:lnTo>
                  <a:pt x="608" y="217"/>
                </a:lnTo>
                <a:lnTo>
                  <a:pt x="609" y="217"/>
                </a:lnTo>
                <a:lnTo>
                  <a:pt x="609" y="215"/>
                </a:lnTo>
                <a:lnTo>
                  <a:pt x="610" y="215"/>
                </a:lnTo>
                <a:lnTo>
                  <a:pt x="612" y="214"/>
                </a:lnTo>
                <a:lnTo>
                  <a:pt x="613" y="213"/>
                </a:lnTo>
                <a:lnTo>
                  <a:pt x="614" y="213"/>
                </a:lnTo>
                <a:lnTo>
                  <a:pt x="614" y="211"/>
                </a:lnTo>
                <a:lnTo>
                  <a:pt x="616" y="210"/>
                </a:lnTo>
                <a:lnTo>
                  <a:pt x="617" y="210"/>
                </a:lnTo>
                <a:lnTo>
                  <a:pt x="618" y="209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2" y="206"/>
                </a:lnTo>
                <a:lnTo>
                  <a:pt x="624" y="205"/>
                </a:lnTo>
                <a:lnTo>
                  <a:pt x="625" y="205"/>
                </a:lnTo>
                <a:lnTo>
                  <a:pt x="625" y="203"/>
                </a:lnTo>
                <a:lnTo>
                  <a:pt x="626" y="203"/>
                </a:lnTo>
                <a:lnTo>
                  <a:pt x="626" y="202"/>
                </a:lnTo>
                <a:lnTo>
                  <a:pt x="628" y="202"/>
                </a:lnTo>
                <a:lnTo>
                  <a:pt x="629" y="201"/>
                </a:lnTo>
                <a:lnTo>
                  <a:pt x="630" y="201"/>
                </a:lnTo>
                <a:lnTo>
                  <a:pt x="630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4" y="198"/>
                </a:lnTo>
                <a:lnTo>
                  <a:pt x="634" y="197"/>
                </a:lnTo>
                <a:lnTo>
                  <a:pt x="636" y="197"/>
                </a:lnTo>
                <a:lnTo>
                  <a:pt x="637" y="195"/>
                </a:lnTo>
                <a:lnTo>
                  <a:pt x="638" y="195"/>
                </a:lnTo>
                <a:lnTo>
                  <a:pt x="638" y="194"/>
                </a:lnTo>
                <a:lnTo>
                  <a:pt x="640" y="193"/>
                </a:lnTo>
                <a:lnTo>
                  <a:pt x="641" y="193"/>
                </a:lnTo>
                <a:lnTo>
                  <a:pt x="642" y="192"/>
                </a:lnTo>
                <a:lnTo>
                  <a:pt x="644" y="192"/>
                </a:lnTo>
                <a:lnTo>
                  <a:pt x="645" y="190"/>
                </a:lnTo>
                <a:lnTo>
                  <a:pt x="646" y="189"/>
                </a:lnTo>
                <a:lnTo>
                  <a:pt x="647" y="189"/>
                </a:lnTo>
                <a:lnTo>
                  <a:pt x="647" y="188"/>
                </a:lnTo>
                <a:lnTo>
                  <a:pt x="649" y="188"/>
                </a:lnTo>
                <a:lnTo>
                  <a:pt x="649" y="186"/>
                </a:lnTo>
                <a:lnTo>
                  <a:pt x="650" y="186"/>
                </a:lnTo>
                <a:lnTo>
                  <a:pt x="651" y="185"/>
                </a:lnTo>
                <a:lnTo>
                  <a:pt x="653" y="184"/>
                </a:lnTo>
                <a:lnTo>
                  <a:pt x="654" y="182"/>
                </a:lnTo>
                <a:lnTo>
                  <a:pt x="655" y="182"/>
                </a:lnTo>
                <a:lnTo>
                  <a:pt x="655" y="181"/>
                </a:lnTo>
                <a:lnTo>
                  <a:pt x="657" y="181"/>
                </a:lnTo>
                <a:lnTo>
                  <a:pt x="657" y="180"/>
                </a:lnTo>
                <a:lnTo>
                  <a:pt x="658" y="178"/>
                </a:lnTo>
                <a:lnTo>
                  <a:pt x="659" y="178"/>
                </a:lnTo>
                <a:lnTo>
                  <a:pt x="659" y="177"/>
                </a:lnTo>
                <a:lnTo>
                  <a:pt x="661" y="176"/>
                </a:lnTo>
                <a:lnTo>
                  <a:pt x="662" y="176"/>
                </a:lnTo>
                <a:lnTo>
                  <a:pt x="662" y="174"/>
                </a:lnTo>
                <a:lnTo>
                  <a:pt x="663" y="173"/>
                </a:lnTo>
                <a:lnTo>
                  <a:pt x="665" y="172"/>
                </a:lnTo>
                <a:lnTo>
                  <a:pt x="666" y="170"/>
                </a:lnTo>
                <a:lnTo>
                  <a:pt x="667" y="169"/>
                </a:lnTo>
                <a:lnTo>
                  <a:pt x="669" y="168"/>
                </a:lnTo>
                <a:lnTo>
                  <a:pt x="670" y="166"/>
                </a:lnTo>
                <a:lnTo>
                  <a:pt x="671" y="165"/>
                </a:lnTo>
                <a:lnTo>
                  <a:pt x="673" y="164"/>
                </a:lnTo>
                <a:lnTo>
                  <a:pt x="674" y="162"/>
                </a:lnTo>
                <a:lnTo>
                  <a:pt x="675" y="161"/>
                </a:lnTo>
                <a:lnTo>
                  <a:pt x="677" y="160"/>
                </a:lnTo>
                <a:lnTo>
                  <a:pt x="677" y="158"/>
                </a:lnTo>
                <a:lnTo>
                  <a:pt x="678" y="158"/>
                </a:lnTo>
                <a:lnTo>
                  <a:pt x="679" y="157"/>
                </a:lnTo>
                <a:lnTo>
                  <a:pt x="679" y="156"/>
                </a:lnTo>
                <a:lnTo>
                  <a:pt x="681" y="156"/>
                </a:lnTo>
                <a:lnTo>
                  <a:pt x="681" y="154"/>
                </a:lnTo>
                <a:lnTo>
                  <a:pt x="682" y="154"/>
                </a:lnTo>
                <a:lnTo>
                  <a:pt x="682" y="153"/>
                </a:lnTo>
                <a:lnTo>
                  <a:pt x="683" y="152"/>
                </a:lnTo>
                <a:lnTo>
                  <a:pt x="685" y="150"/>
                </a:lnTo>
                <a:lnTo>
                  <a:pt x="686" y="149"/>
                </a:lnTo>
                <a:lnTo>
                  <a:pt x="687" y="148"/>
                </a:lnTo>
                <a:lnTo>
                  <a:pt x="689" y="146"/>
                </a:lnTo>
                <a:lnTo>
                  <a:pt x="689" y="145"/>
                </a:lnTo>
                <a:lnTo>
                  <a:pt x="690" y="144"/>
                </a:lnTo>
                <a:lnTo>
                  <a:pt x="691" y="142"/>
                </a:lnTo>
                <a:lnTo>
                  <a:pt x="693" y="141"/>
                </a:lnTo>
                <a:lnTo>
                  <a:pt x="694" y="140"/>
                </a:lnTo>
                <a:lnTo>
                  <a:pt x="695" y="138"/>
                </a:lnTo>
                <a:lnTo>
                  <a:pt x="697" y="136"/>
                </a:lnTo>
                <a:lnTo>
                  <a:pt x="698" y="134"/>
                </a:lnTo>
                <a:lnTo>
                  <a:pt x="699" y="133"/>
                </a:lnTo>
                <a:lnTo>
                  <a:pt x="701" y="130"/>
                </a:lnTo>
                <a:lnTo>
                  <a:pt x="702" y="129"/>
                </a:lnTo>
                <a:lnTo>
                  <a:pt x="703" y="128"/>
                </a:lnTo>
                <a:lnTo>
                  <a:pt x="705" y="126"/>
                </a:lnTo>
                <a:lnTo>
                  <a:pt x="706" y="125"/>
                </a:lnTo>
                <a:lnTo>
                  <a:pt x="707" y="124"/>
                </a:lnTo>
                <a:lnTo>
                  <a:pt x="707" y="122"/>
                </a:lnTo>
                <a:lnTo>
                  <a:pt x="709" y="121"/>
                </a:lnTo>
                <a:lnTo>
                  <a:pt x="710" y="120"/>
                </a:lnTo>
                <a:lnTo>
                  <a:pt x="711" y="118"/>
                </a:lnTo>
                <a:lnTo>
                  <a:pt x="713" y="117"/>
                </a:lnTo>
                <a:lnTo>
                  <a:pt x="713" y="116"/>
                </a:lnTo>
                <a:lnTo>
                  <a:pt x="714" y="114"/>
                </a:lnTo>
                <a:lnTo>
                  <a:pt x="715" y="114"/>
                </a:lnTo>
                <a:lnTo>
                  <a:pt x="715" y="113"/>
                </a:lnTo>
                <a:lnTo>
                  <a:pt x="717" y="112"/>
                </a:lnTo>
                <a:lnTo>
                  <a:pt x="717" y="110"/>
                </a:lnTo>
                <a:lnTo>
                  <a:pt x="718" y="110"/>
                </a:lnTo>
                <a:lnTo>
                  <a:pt x="719" y="109"/>
                </a:lnTo>
                <a:lnTo>
                  <a:pt x="719" y="108"/>
                </a:lnTo>
                <a:lnTo>
                  <a:pt x="721" y="106"/>
                </a:lnTo>
                <a:lnTo>
                  <a:pt x="722" y="105"/>
                </a:lnTo>
                <a:lnTo>
                  <a:pt x="722" y="104"/>
                </a:lnTo>
                <a:lnTo>
                  <a:pt x="723" y="102"/>
                </a:lnTo>
                <a:lnTo>
                  <a:pt x="725" y="101"/>
                </a:lnTo>
                <a:lnTo>
                  <a:pt x="726" y="99"/>
                </a:lnTo>
                <a:lnTo>
                  <a:pt x="727" y="97"/>
                </a:lnTo>
                <a:lnTo>
                  <a:pt x="729" y="96"/>
                </a:lnTo>
                <a:lnTo>
                  <a:pt x="730" y="93"/>
                </a:lnTo>
                <a:lnTo>
                  <a:pt x="731" y="91"/>
                </a:lnTo>
                <a:lnTo>
                  <a:pt x="733" y="89"/>
                </a:lnTo>
                <a:lnTo>
                  <a:pt x="734" y="87"/>
                </a:lnTo>
                <a:lnTo>
                  <a:pt x="735" y="85"/>
                </a:lnTo>
                <a:lnTo>
                  <a:pt x="737" y="84"/>
                </a:lnTo>
                <a:lnTo>
                  <a:pt x="738" y="81"/>
                </a:lnTo>
                <a:lnTo>
                  <a:pt x="739" y="80"/>
                </a:lnTo>
                <a:lnTo>
                  <a:pt x="740" y="79"/>
                </a:lnTo>
                <a:lnTo>
                  <a:pt x="740" y="77"/>
                </a:lnTo>
                <a:lnTo>
                  <a:pt x="742" y="76"/>
                </a:lnTo>
                <a:lnTo>
                  <a:pt x="743" y="75"/>
                </a:lnTo>
                <a:lnTo>
                  <a:pt x="744" y="73"/>
                </a:lnTo>
                <a:lnTo>
                  <a:pt x="744" y="72"/>
                </a:lnTo>
                <a:lnTo>
                  <a:pt x="746" y="71"/>
                </a:lnTo>
                <a:lnTo>
                  <a:pt x="747" y="69"/>
                </a:lnTo>
                <a:lnTo>
                  <a:pt x="748" y="68"/>
                </a:lnTo>
                <a:lnTo>
                  <a:pt x="748" y="67"/>
                </a:lnTo>
                <a:lnTo>
                  <a:pt x="750" y="65"/>
                </a:lnTo>
                <a:lnTo>
                  <a:pt x="750" y="64"/>
                </a:lnTo>
                <a:lnTo>
                  <a:pt x="751" y="64"/>
                </a:lnTo>
                <a:lnTo>
                  <a:pt x="752" y="63"/>
                </a:lnTo>
                <a:lnTo>
                  <a:pt x="752" y="61"/>
                </a:lnTo>
                <a:lnTo>
                  <a:pt x="754" y="60"/>
                </a:lnTo>
                <a:lnTo>
                  <a:pt x="755" y="59"/>
                </a:lnTo>
                <a:lnTo>
                  <a:pt x="756" y="57"/>
                </a:lnTo>
                <a:lnTo>
                  <a:pt x="756" y="55"/>
                </a:lnTo>
                <a:lnTo>
                  <a:pt x="758" y="53"/>
                </a:lnTo>
                <a:lnTo>
                  <a:pt x="759" y="52"/>
                </a:lnTo>
                <a:lnTo>
                  <a:pt x="760" y="51"/>
                </a:lnTo>
                <a:lnTo>
                  <a:pt x="762" y="48"/>
                </a:lnTo>
                <a:lnTo>
                  <a:pt x="763" y="45"/>
                </a:lnTo>
                <a:lnTo>
                  <a:pt x="766" y="44"/>
                </a:lnTo>
                <a:lnTo>
                  <a:pt x="767" y="41"/>
                </a:lnTo>
                <a:lnTo>
                  <a:pt x="768" y="40"/>
                </a:lnTo>
                <a:lnTo>
                  <a:pt x="770" y="37"/>
                </a:lnTo>
                <a:lnTo>
                  <a:pt x="771" y="36"/>
                </a:lnTo>
                <a:lnTo>
                  <a:pt x="772" y="35"/>
                </a:lnTo>
                <a:lnTo>
                  <a:pt x="774" y="32"/>
                </a:lnTo>
                <a:lnTo>
                  <a:pt x="775" y="31"/>
                </a:lnTo>
                <a:lnTo>
                  <a:pt x="775" y="29"/>
                </a:lnTo>
                <a:lnTo>
                  <a:pt x="776" y="28"/>
                </a:lnTo>
                <a:lnTo>
                  <a:pt x="778" y="27"/>
                </a:lnTo>
                <a:lnTo>
                  <a:pt x="778" y="25"/>
                </a:lnTo>
                <a:lnTo>
                  <a:pt x="779" y="24"/>
                </a:lnTo>
                <a:lnTo>
                  <a:pt x="780" y="24"/>
                </a:lnTo>
                <a:lnTo>
                  <a:pt x="780" y="23"/>
                </a:lnTo>
                <a:lnTo>
                  <a:pt x="782" y="21"/>
                </a:lnTo>
                <a:lnTo>
                  <a:pt x="782" y="20"/>
                </a:lnTo>
                <a:lnTo>
                  <a:pt x="783" y="19"/>
                </a:lnTo>
                <a:lnTo>
                  <a:pt x="784" y="17"/>
                </a:lnTo>
                <a:lnTo>
                  <a:pt x="784" y="16"/>
                </a:lnTo>
                <a:lnTo>
                  <a:pt x="786" y="15"/>
                </a:lnTo>
                <a:lnTo>
                  <a:pt x="787" y="13"/>
                </a:lnTo>
                <a:lnTo>
                  <a:pt x="787" y="12"/>
                </a:lnTo>
                <a:lnTo>
                  <a:pt x="788" y="11"/>
                </a:lnTo>
                <a:lnTo>
                  <a:pt x="788" y="9"/>
                </a:lnTo>
                <a:lnTo>
                  <a:pt x="790" y="8"/>
                </a:lnTo>
                <a:lnTo>
                  <a:pt x="791" y="7"/>
                </a:lnTo>
                <a:lnTo>
                  <a:pt x="791" y="5"/>
                </a:lnTo>
                <a:lnTo>
                  <a:pt x="792" y="3"/>
                </a:lnTo>
                <a:lnTo>
                  <a:pt x="794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Freeform 19">
            <a:extLst>
              <a:ext uri="{FF2B5EF4-FFF2-40B4-BE49-F238E27FC236}">
                <a16:creationId xmlns:a16="http://schemas.microsoft.com/office/drawing/2014/main" id="{01D58B52-756B-4149-A4F8-D69568514BA6}"/>
              </a:ext>
            </a:extLst>
          </p:cNvPr>
          <p:cNvSpPr>
            <a:spLocks/>
          </p:cNvSpPr>
          <p:nvPr/>
        </p:nvSpPr>
        <p:spPr bwMode="auto">
          <a:xfrm>
            <a:off x="3509963" y="4343401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7" y="13"/>
                </a:lnTo>
                <a:lnTo>
                  <a:pt x="8" y="16"/>
                </a:lnTo>
                <a:lnTo>
                  <a:pt x="10" y="17"/>
                </a:lnTo>
                <a:lnTo>
                  <a:pt x="11" y="20"/>
                </a:lnTo>
                <a:lnTo>
                  <a:pt x="12" y="22"/>
                </a:lnTo>
                <a:lnTo>
                  <a:pt x="14" y="24"/>
                </a:lnTo>
                <a:lnTo>
                  <a:pt x="15" y="26"/>
                </a:lnTo>
                <a:lnTo>
                  <a:pt x="16" y="28"/>
                </a:lnTo>
                <a:lnTo>
                  <a:pt x="16" y="30"/>
                </a:lnTo>
                <a:lnTo>
                  <a:pt x="18" y="32"/>
                </a:lnTo>
                <a:lnTo>
                  <a:pt x="19" y="33"/>
                </a:lnTo>
                <a:lnTo>
                  <a:pt x="19" y="34"/>
                </a:lnTo>
                <a:lnTo>
                  <a:pt x="20" y="36"/>
                </a:lnTo>
                <a:lnTo>
                  <a:pt x="20" y="37"/>
                </a:lnTo>
                <a:lnTo>
                  <a:pt x="22" y="38"/>
                </a:lnTo>
                <a:lnTo>
                  <a:pt x="22" y="40"/>
                </a:lnTo>
                <a:lnTo>
                  <a:pt x="23" y="41"/>
                </a:lnTo>
                <a:lnTo>
                  <a:pt x="23" y="42"/>
                </a:lnTo>
                <a:lnTo>
                  <a:pt x="24" y="43"/>
                </a:lnTo>
                <a:lnTo>
                  <a:pt x="24" y="45"/>
                </a:lnTo>
                <a:lnTo>
                  <a:pt x="24" y="46"/>
                </a:lnTo>
                <a:lnTo>
                  <a:pt x="26" y="47"/>
                </a:lnTo>
                <a:lnTo>
                  <a:pt x="26" y="49"/>
                </a:lnTo>
                <a:lnTo>
                  <a:pt x="27" y="50"/>
                </a:lnTo>
                <a:lnTo>
                  <a:pt x="27" y="51"/>
                </a:lnTo>
                <a:lnTo>
                  <a:pt x="28" y="53"/>
                </a:lnTo>
                <a:lnTo>
                  <a:pt x="28" y="54"/>
                </a:lnTo>
                <a:lnTo>
                  <a:pt x="30" y="55"/>
                </a:lnTo>
                <a:lnTo>
                  <a:pt x="30" y="58"/>
                </a:lnTo>
                <a:lnTo>
                  <a:pt x="31" y="59"/>
                </a:lnTo>
                <a:lnTo>
                  <a:pt x="31" y="61"/>
                </a:lnTo>
                <a:lnTo>
                  <a:pt x="32" y="63"/>
                </a:lnTo>
                <a:lnTo>
                  <a:pt x="32" y="65"/>
                </a:lnTo>
                <a:lnTo>
                  <a:pt x="34" y="66"/>
                </a:lnTo>
                <a:lnTo>
                  <a:pt x="34" y="67"/>
                </a:lnTo>
                <a:lnTo>
                  <a:pt x="35" y="69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5"/>
                </a:lnTo>
                <a:lnTo>
                  <a:pt x="38" y="77"/>
                </a:lnTo>
                <a:lnTo>
                  <a:pt x="39" y="78"/>
                </a:lnTo>
                <a:lnTo>
                  <a:pt x="39" y="79"/>
                </a:lnTo>
                <a:lnTo>
                  <a:pt x="39" y="81"/>
                </a:lnTo>
                <a:lnTo>
                  <a:pt x="40" y="82"/>
                </a:lnTo>
                <a:lnTo>
                  <a:pt x="40" y="83"/>
                </a:lnTo>
                <a:lnTo>
                  <a:pt x="42" y="85"/>
                </a:lnTo>
                <a:lnTo>
                  <a:pt x="42" y="86"/>
                </a:lnTo>
                <a:lnTo>
                  <a:pt x="42" y="87"/>
                </a:lnTo>
                <a:lnTo>
                  <a:pt x="43" y="89"/>
                </a:lnTo>
                <a:lnTo>
                  <a:pt x="43" y="90"/>
                </a:lnTo>
                <a:lnTo>
                  <a:pt x="44" y="93"/>
                </a:lnTo>
                <a:lnTo>
                  <a:pt x="44" y="94"/>
                </a:lnTo>
                <a:lnTo>
                  <a:pt x="46" y="95"/>
                </a:lnTo>
                <a:lnTo>
                  <a:pt x="46" y="98"/>
                </a:lnTo>
                <a:lnTo>
                  <a:pt x="47" y="99"/>
                </a:lnTo>
                <a:lnTo>
                  <a:pt x="47" y="102"/>
                </a:lnTo>
                <a:lnTo>
                  <a:pt x="48" y="103"/>
                </a:lnTo>
                <a:lnTo>
                  <a:pt x="50" y="106"/>
                </a:lnTo>
                <a:lnTo>
                  <a:pt x="50" y="109"/>
                </a:lnTo>
                <a:lnTo>
                  <a:pt x="51" y="110"/>
                </a:lnTo>
                <a:lnTo>
                  <a:pt x="51" y="111"/>
                </a:lnTo>
                <a:lnTo>
                  <a:pt x="52" y="113"/>
                </a:lnTo>
                <a:lnTo>
                  <a:pt x="52" y="115"/>
                </a:lnTo>
                <a:lnTo>
                  <a:pt x="54" y="117"/>
                </a:lnTo>
                <a:lnTo>
                  <a:pt x="54" y="118"/>
                </a:lnTo>
                <a:lnTo>
                  <a:pt x="54" y="119"/>
                </a:lnTo>
                <a:lnTo>
                  <a:pt x="55" y="121"/>
                </a:lnTo>
                <a:lnTo>
                  <a:pt x="55" y="122"/>
                </a:lnTo>
                <a:lnTo>
                  <a:pt x="56" y="123"/>
                </a:lnTo>
                <a:lnTo>
                  <a:pt x="56" y="125"/>
                </a:lnTo>
                <a:lnTo>
                  <a:pt x="56" y="126"/>
                </a:lnTo>
                <a:lnTo>
                  <a:pt x="56" y="127"/>
                </a:lnTo>
                <a:lnTo>
                  <a:pt x="58" y="129"/>
                </a:lnTo>
                <a:lnTo>
                  <a:pt x="58" y="130"/>
                </a:lnTo>
                <a:lnTo>
                  <a:pt x="59" y="131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60" y="136"/>
                </a:lnTo>
                <a:lnTo>
                  <a:pt x="60" y="139"/>
                </a:lnTo>
                <a:lnTo>
                  <a:pt x="62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4" y="150"/>
                </a:lnTo>
                <a:lnTo>
                  <a:pt x="64" y="152"/>
                </a:lnTo>
                <a:lnTo>
                  <a:pt x="66" y="154"/>
                </a:lnTo>
                <a:lnTo>
                  <a:pt x="66" y="156"/>
                </a:lnTo>
                <a:lnTo>
                  <a:pt x="67" y="158"/>
                </a:lnTo>
                <a:lnTo>
                  <a:pt x="67" y="159"/>
                </a:lnTo>
                <a:lnTo>
                  <a:pt x="68" y="162"/>
                </a:lnTo>
                <a:lnTo>
                  <a:pt x="68" y="163"/>
                </a:lnTo>
                <a:lnTo>
                  <a:pt x="68" y="164"/>
                </a:lnTo>
                <a:lnTo>
                  <a:pt x="70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1" y="171"/>
                </a:lnTo>
                <a:lnTo>
                  <a:pt x="71" y="172"/>
                </a:lnTo>
                <a:lnTo>
                  <a:pt x="71" y="174"/>
                </a:lnTo>
                <a:lnTo>
                  <a:pt x="72" y="175"/>
                </a:lnTo>
                <a:lnTo>
                  <a:pt x="72" y="176"/>
                </a:lnTo>
                <a:lnTo>
                  <a:pt x="72" y="178"/>
                </a:lnTo>
                <a:lnTo>
                  <a:pt x="74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6" y="188"/>
                </a:lnTo>
                <a:lnTo>
                  <a:pt x="76" y="190"/>
                </a:lnTo>
                <a:lnTo>
                  <a:pt x="78" y="192"/>
                </a:lnTo>
                <a:lnTo>
                  <a:pt x="78" y="194"/>
                </a:lnTo>
                <a:lnTo>
                  <a:pt x="79" y="196"/>
                </a:lnTo>
                <a:lnTo>
                  <a:pt x="79" y="198"/>
                </a:lnTo>
                <a:lnTo>
                  <a:pt x="80" y="200"/>
                </a:lnTo>
                <a:lnTo>
                  <a:pt x="80" y="203"/>
                </a:lnTo>
                <a:lnTo>
                  <a:pt x="82" y="204"/>
                </a:lnTo>
                <a:lnTo>
                  <a:pt x="82" y="206"/>
                </a:lnTo>
                <a:lnTo>
                  <a:pt x="82" y="208"/>
                </a:lnTo>
                <a:lnTo>
                  <a:pt x="83" y="210"/>
                </a:lnTo>
                <a:lnTo>
                  <a:pt x="83" y="211"/>
                </a:lnTo>
                <a:lnTo>
                  <a:pt x="83" y="212"/>
                </a:lnTo>
                <a:lnTo>
                  <a:pt x="84" y="214"/>
                </a:lnTo>
                <a:lnTo>
                  <a:pt x="84" y="215"/>
                </a:lnTo>
                <a:lnTo>
                  <a:pt x="84" y="216"/>
                </a:lnTo>
                <a:lnTo>
                  <a:pt x="84" y="218"/>
                </a:lnTo>
                <a:lnTo>
                  <a:pt x="86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7" y="224"/>
                </a:lnTo>
                <a:lnTo>
                  <a:pt x="87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8" y="235"/>
                </a:lnTo>
                <a:lnTo>
                  <a:pt x="88" y="236"/>
                </a:lnTo>
                <a:lnTo>
                  <a:pt x="88" y="237"/>
                </a:lnTo>
                <a:lnTo>
                  <a:pt x="88" y="239"/>
                </a:lnTo>
                <a:lnTo>
                  <a:pt x="88" y="241"/>
                </a:lnTo>
                <a:lnTo>
                  <a:pt x="88" y="243"/>
                </a:lnTo>
                <a:lnTo>
                  <a:pt x="88" y="244"/>
                </a:lnTo>
                <a:lnTo>
                  <a:pt x="88" y="247"/>
                </a:lnTo>
                <a:lnTo>
                  <a:pt x="88" y="248"/>
                </a:lnTo>
                <a:lnTo>
                  <a:pt x="88" y="249"/>
                </a:lnTo>
                <a:lnTo>
                  <a:pt x="90" y="251"/>
                </a:lnTo>
                <a:lnTo>
                  <a:pt x="90" y="252"/>
                </a:lnTo>
                <a:lnTo>
                  <a:pt x="90" y="253"/>
                </a:lnTo>
                <a:lnTo>
                  <a:pt x="90" y="255"/>
                </a:lnTo>
                <a:lnTo>
                  <a:pt x="90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1" y="264"/>
                </a:lnTo>
                <a:lnTo>
                  <a:pt x="91" y="265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2" y="273"/>
                </a:lnTo>
                <a:lnTo>
                  <a:pt x="92" y="275"/>
                </a:lnTo>
                <a:lnTo>
                  <a:pt x="92" y="276"/>
                </a:lnTo>
                <a:lnTo>
                  <a:pt x="92" y="277"/>
                </a:lnTo>
                <a:lnTo>
                  <a:pt x="92" y="279"/>
                </a:lnTo>
                <a:lnTo>
                  <a:pt x="93" y="279"/>
                </a:lnTo>
                <a:lnTo>
                  <a:pt x="93" y="280"/>
                </a:lnTo>
                <a:lnTo>
                  <a:pt x="93" y="281"/>
                </a:lnTo>
                <a:lnTo>
                  <a:pt x="93" y="283"/>
                </a:lnTo>
                <a:lnTo>
                  <a:pt x="93" y="284"/>
                </a:lnTo>
                <a:lnTo>
                  <a:pt x="93" y="285"/>
                </a:lnTo>
                <a:lnTo>
                  <a:pt x="93" y="287"/>
                </a:lnTo>
                <a:lnTo>
                  <a:pt x="95" y="287"/>
                </a:lnTo>
                <a:lnTo>
                  <a:pt x="95" y="288"/>
                </a:lnTo>
                <a:lnTo>
                  <a:pt x="95" y="289"/>
                </a:lnTo>
                <a:lnTo>
                  <a:pt x="95" y="291"/>
                </a:lnTo>
                <a:lnTo>
                  <a:pt x="95" y="292"/>
                </a:lnTo>
                <a:lnTo>
                  <a:pt x="95" y="293"/>
                </a:lnTo>
                <a:lnTo>
                  <a:pt x="95" y="295"/>
                </a:lnTo>
                <a:lnTo>
                  <a:pt x="95" y="296"/>
                </a:lnTo>
                <a:lnTo>
                  <a:pt x="95" y="297"/>
                </a:lnTo>
                <a:lnTo>
                  <a:pt x="95" y="299"/>
                </a:lnTo>
                <a:lnTo>
                  <a:pt x="93" y="300"/>
                </a:lnTo>
                <a:lnTo>
                  <a:pt x="93" y="303"/>
                </a:lnTo>
                <a:lnTo>
                  <a:pt x="93" y="304"/>
                </a:lnTo>
                <a:lnTo>
                  <a:pt x="93" y="305"/>
                </a:lnTo>
                <a:lnTo>
                  <a:pt x="93" y="308"/>
                </a:lnTo>
                <a:lnTo>
                  <a:pt x="93" y="309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8" name="Freeform 20">
            <a:extLst>
              <a:ext uri="{FF2B5EF4-FFF2-40B4-BE49-F238E27FC236}">
                <a16:creationId xmlns:a16="http://schemas.microsoft.com/office/drawing/2014/main" id="{236F6510-FA9A-1E42-83F7-4B87DFADDCDC}"/>
              </a:ext>
            </a:extLst>
          </p:cNvPr>
          <p:cNvSpPr>
            <a:spLocks/>
          </p:cNvSpPr>
          <p:nvPr/>
        </p:nvSpPr>
        <p:spPr bwMode="auto">
          <a:xfrm>
            <a:off x="3509963" y="4594226"/>
            <a:ext cx="74612" cy="252413"/>
          </a:xfrm>
          <a:custGeom>
            <a:avLst/>
            <a:gdLst>
              <a:gd name="T0" fmla="*/ 2147483646 w 95"/>
              <a:gd name="T1" fmla="*/ 2147483646 h 317"/>
              <a:gd name="T2" fmla="*/ 2147483646 w 95"/>
              <a:gd name="T3" fmla="*/ 2147483646 h 317"/>
              <a:gd name="T4" fmla="*/ 2147483646 w 95"/>
              <a:gd name="T5" fmla="*/ 2147483646 h 317"/>
              <a:gd name="T6" fmla="*/ 2147483646 w 95"/>
              <a:gd name="T7" fmla="*/ 2147483646 h 317"/>
              <a:gd name="T8" fmla="*/ 2147483646 w 95"/>
              <a:gd name="T9" fmla="*/ 2147483646 h 317"/>
              <a:gd name="T10" fmla="*/ 2147483646 w 95"/>
              <a:gd name="T11" fmla="*/ 2147483646 h 317"/>
              <a:gd name="T12" fmla="*/ 2147483646 w 95"/>
              <a:gd name="T13" fmla="*/ 2147483646 h 317"/>
              <a:gd name="T14" fmla="*/ 2147483646 w 95"/>
              <a:gd name="T15" fmla="*/ 2147483646 h 317"/>
              <a:gd name="T16" fmla="*/ 2147483646 w 95"/>
              <a:gd name="T17" fmla="*/ 2147483646 h 317"/>
              <a:gd name="T18" fmla="*/ 2147483646 w 95"/>
              <a:gd name="T19" fmla="*/ 2147483646 h 317"/>
              <a:gd name="T20" fmla="*/ 2147483646 w 95"/>
              <a:gd name="T21" fmla="*/ 2147483646 h 317"/>
              <a:gd name="T22" fmla="*/ 2147483646 w 95"/>
              <a:gd name="T23" fmla="*/ 2147483646 h 317"/>
              <a:gd name="T24" fmla="*/ 2147483646 w 95"/>
              <a:gd name="T25" fmla="*/ 2147483646 h 317"/>
              <a:gd name="T26" fmla="*/ 2147483646 w 95"/>
              <a:gd name="T27" fmla="*/ 2147483646 h 317"/>
              <a:gd name="T28" fmla="*/ 2147483646 w 95"/>
              <a:gd name="T29" fmla="*/ 2147483646 h 317"/>
              <a:gd name="T30" fmla="*/ 2147483646 w 95"/>
              <a:gd name="T31" fmla="*/ 2147483646 h 317"/>
              <a:gd name="T32" fmla="*/ 2147483646 w 95"/>
              <a:gd name="T33" fmla="*/ 2147483646 h 317"/>
              <a:gd name="T34" fmla="*/ 2147483646 w 95"/>
              <a:gd name="T35" fmla="*/ 2147483646 h 317"/>
              <a:gd name="T36" fmla="*/ 2147483646 w 95"/>
              <a:gd name="T37" fmla="*/ 2147483646 h 317"/>
              <a:gd name="T38" fmla="*/ 2147483646 w 95"/>
              <a:gd name="T39" fmla="*/ 2147483646 h 317"/>
              <a:gd name="T40" fmla="*/ 2147483646 w 95"/>
              <a:gd name="T41" fmla="*/ 2147483646 h 317"/>
              <a:gd name="T42" fmla="*/ 2147483646 w 95"/>
              <a:gd name="T43" fmla="*/ 2147483646 h 317"/>
              <a:gd name="T44" fmla="*/ 2147483646 w 95"/>
              <a:gd name="T45" fmla="*/ 2147483646 h 317"/>
              <a:gd name="T46" fmla="*/ 2147483646 w 95"/>
              <a:gd name="T47" fmla="*/ 2147483646 h 317"/>
              <a:gd name="T48" fmla="*/ 2147483646 w 95"/>
              <a:gd name="T49" fmla="*/ 2147483646 h 317"/>
              <a:gd name="T50" fmla="*/ 2147483646 w 95"/>
              <a:gd name="T51" fmla="*/ 2147483646 h 317"/>
              <a:gd name="T52" fmla="*/ 2147483646 w 95"/>
              <a:gd name="T53" fmla="*/ 2147483646 h 317"/>
              <a:gd name="T54" fmla="*/ 2147483646 w 95"/>
              <a:gd name="T55" fmla="*/ 2147483646 h 317"/>
              <a:gd name="T56" fmla="*/ 2147483646 w 95"/>
              <a:gd name="T57" fmla="*/ 2147483646 h 317"/>
              <a:gd name="T58" fmla="*/ 2147483646 w 95"/>
              <a:gd name="T59" fmla="*/ 2147483646 h 317"/>
              <a:gd name="T60" fmla="*/ 2147483646 w 95"/>
              <a:gd name="T61" fmla="*/ 2147483646 h 317"/>
              <a:gd name="T62" fmla="*/ 2147483646 w 95"/>
              <a:gd name="T63" fmla="*/ 2147483646 h 317"/>
              <a:gd name="T64" fmla="*/ 2147483646 w 95"/>
              <a:gd name="T65" fmla="*/ 2147483646 h 317"/>
              <a:gd name="T66" fmla="*/ 2147483646 w 95"/>
              <a:gd name="T67" fmla="*/ 2147483646 h 317"/>
              <a:gd name="T68" fmla="*/ 2147483646 w 95"/>
              <a:gd name="T69" fmla="*/ 2147483646 h 317"/>
              <a:gd name="T70" fmla="*/ 2147483646 w 95"/>
              <a:gd name="T71" fmla="*/ 2147483646 h 317"/>
              <a:gd name="T72" fmla="*/ 2147483646 w 95"/>
              <a:gd name="T73" fmla="*/ 2147483646 h 317"/>
              <a:gd name="T74" fmla="*/ 2147483646 w 95"/>
              <a:gd name="T75" fmla="*/ 2147483646 h 317"/>
              <a:gd name="T76" fmla="*/ 2147483646 w 95"/>
              <a:gd name="T77" fmla="*/ 2147483646 h 317"/>
              <a:gd name="T78" fmla="*/ 2147483646 w 95"/>
              <a:gd name="T79" fmla="*/ 2147483646 h 317"/>
              <a:gd name="T80" fmla="*/ 2147483646 w 95"/>
              <a:gd name="T81" fmla="*/ 2147483646 h 317"/>
              <a:gd name="T82" fmla="*/ 2147483646 w 95"/>
              <a:gd name="T83" fmla="*/ 2147483646 h 317"/>
              <a:gd name="T84" fmla="*/ 2147483646 w 95"/>
              <a:gd name="T85" fmla="*/ 2147483646 h 317"/>
              <a:gd name="T86" fmla="*/ 2147483646 w 95"/>
              <a:gd name="T87" fmla="*/ 2147483646 h 317"/>
              <a:gd name="T88" fmla="*/ 2147483646 w 95"/>
              <a:gd name="T89" fmla="*/ 2147483646 h 317"/>
              <a:gd name="T90" fmla="*/ 2147483646 w 95"/>
              <a:gd name="T91" fmla="*/ 2147483646 h 317"/>
              <a:gd name="T92" fmla="*/ 2147483646 w 95"/>
              <a:gd name="T93" fmla="*/ 2147483646 h 317"/>
              <a:gd name="T94" fmla="*/ 2147483646 w 95"/>
              <a:gd name="T95" fmla="*/ 2147483646 h 317"/>
              <a:gd name="T96" fmla="*/ 2147483646 w 95"/>
              <a:gd name="T97" fmla="*/ 2147483646 h 317"/>
              <a:gd name="T98" fmla="*/ 2147483646 w 95"/>
              <a:gd name="T99" fmla="*/ 2147483646 h 317"/>
              <a:gd name="T100" fmla="*/ 2147483646 w 95"/>
              <a:gd name="T101" fmla="*/ 2147483646 h 317"/>
              <a:gd name="T102" fmla="*/ 2147483646 w 95"/>
              <a:gd name="T103" fmla="*/ 2147483646 h 317"/>
              <a:gd name="T104" fmla="*/ 2147483646 w 95"/>
              <a:gd name="T105" fmla="*/ 2147483646 h 317"/>
              <a:gd name="T106" fmla="*/ 2147483646 w 95"/>
              <a:gd name="T107" fmla="*/ 2147483646 h 317"/>
              <a:gd name="T108" fmla="*/ 2147483646 w 95"/>
              <a:gd name="T109" fmla="*/ 2147483646 h 317"/>
              <a:gd name="T110" fmla="*/ 2147483646 w 95"/>
              <a:gd name="T111" fmla="*/ 2147483646 h 317"/>
              <a:gd name="T112" fmla="*/ 2147483646 w 95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317"/>
              <a:gd name="T173" fmla="*/ 95 w 95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7" y="305"/>
                </a:lnTo>
                <a:lnTo>
                  <a:pt x="8" y="302"/>
                </a:lnTo>
                <a:lnTo>
                  <a:pt x="10" y="300"/>
                </a:lnTo>
                <a:lnTo>
                  <a:pt x="11" y="297"/>
                </a:lnTo>
                <a:lnTo>
                  <a:pt x="12" y="294"/>
                </a:lnTo>
                <a:lnTo>
                  <a:pt x="14" y="293"/>
                </a:lnTo>
                <a:lnTo>
                  <a:pt x="15" y="290"/>
                </a:lnTo>
                <a:lnTo>
                  <a:pt x="16" y="289"/>
                </a:lnTo>
                <a:lnTo>
                  <a:pt x="16" y="288"/>
                </a:lnTo>
                <a:lnTo>
                  <a:pt x="18" y="285"/>
                </a:lnTo>
                <a:lnTo>
                  <a:pt x="19" y="284"/>
                </a:lnTo>
                <a:lnTo>
                  <a:pt x="19" y="283"/>
                </a:lnTo>
                <a:lnTo>
                  <a:pt x="20" y="281"/>
                </a:lnTo>
                <a:lnTo>
                  <a:pt x="20" y="280"/>
                </a:lnTo>
                <a:lnTo>
                  <a:pt x="22" y="279"/>
                </a:lnTo>
                <a:lnTo>
                  <a:pt x="22" y="277"/>
                </a:lnTo>
                <a:lnTo>
                  <a:pt x="23" y="276"/>
                </a:lnTo>
                <a:lnTo>
                  <a:pt x="23" y="275"/>
                </a:lnTo>
                <a:lnTo>
                  <a:pt x="24" y="273"/>
                </a:lnTo>
                <a:lnTo>
                  <a:pt x="24" y="272"/>
                </a:lnTo>
                <a:lnTo>
                  <a:pt x="26" y="271"/>
                </a:lnTo>
                <a:lnTo>
                  <a:pt x="26" y="269"/>
                </a:lnTo>
                <a:lnTo>
                  <a:pt x="27" y="268"/>
                </a:lnTo>
                <a:lnTo>
                  <a:pt x="27" y="265"/>
                </a:lnTo>
                <a:lnTo>
                  <a:pt x="28" y="264"/>
                </a:lnTo>
                <a:lnTo>
                  <a:pt x="28" y="263"/>
                </a:lnTo>
                <a:lnTo>
                  <a:pt x="30" y="261"/>
                </a:lnTo>
                <a:lnTo>
                  <a:pt x="30" y="259"/>
                </a:lnTo>
                <a:lnTo>
                  <a:pt x="31" y="257"/>
                </a:lnTo>
                <a:lnTo>
                  <a:pt x="31" y="256"/>
                </a:lnTo>
                <a:lnTo>
                  <a:pt x="32" y="255"/>
                </a:lnTo>
                <a:lnTo>
                  <a:pt x="32" y="252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5" y="247"/>
                </a:lnTo>
                <a:lnTo>
                  <a:pt x="36" y="245"/>
                </a:lnTo>
                <a:lnTo>
                  <a:pt x="36" y="244"/>
                </a:lnTo>
                <a:lnTo>
                  <a:pt x="36" y="243"/>
                </a:lnTo>
                <a:lnTo>
                  <a:pt x="38" y="241"/>
                </a:lnTo>
                <a:lnTo>
                  <a:pt x="38" y="240"/>
                </a:lnTo>
                <a:lnTo>
                  <a:pt x="39" y="239"/>
                </a:lnTo>
                <a:lnTo>
                  <a:pt x="39" y="237"/>
                </a:lnTo>
                <a:lnTo>
                  <a:pt x="39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3"/>
                </a:lnTo>
                <a:lnTo>
                  <a:pt x="42" y="232"/>
                </a:lnTo>
                <a:lnTo>
                  <a:pt x="42" y="231"/>
                </a:lnTo>
                <a:lnTo>
                  <a:pt x="42" y="229"/>
                </a:lnTo>
                <a:lnTo>
                  <a:pt x="43" y="228"/>
                </a:lnTo>
                <a:lnTo>
                  <a:pt x="43" y="227"/>
                </a:lnTo>
                <a:lnTo>
                  <a:pt x="44" y="225"/>
                </a:lnTo>
                <a:lnTo>
                  <a:pt x="44" y="223"/>
                </a:lnTo>
                <a:lnTo>
                  <a:pt x="46" y="221"/>
                </a:lnTo>
                <a:lnTo>
                  <a:pt x="46" y="220"/>
                </a:lnTo>
                <a:lnTo>
                  <a:pt x="47" y="217"/>
                </a:lnTo>
                <a:lnTo>
                  <a:pt x="47" y="215"/>
                </a:lnTo>
                <a:lnTo>
                  <a:pt x="48" y="213"/>
                </a:lnTo>
                <a:lnTo>
                  <a:pt x="50" y="211"/>
                </a:lnTo>
                <a:lnTo>
                  <a:pt x="50" y="209"/>
                </a:lnTo>
                <a:lnTo>
                  <a:pt x="51" y="207"/>
                </a:lnTo>
                <a:lnTo>
                  <a:pt x="51" y="205"/>
                </a:lnTo>
                <a:lnTo>
                  <a:pt x="52" y="204"/>
                </a:lnTo>
                <a:lnTo>
                  <a:pt x="52" y="203"/>
                </a:lnTo>
                <a:lnTo>
                  <a:pt x="54" y="201"/>
                </a:lnTo>
                <a:lnTo>
                  <a:pt x="54" y="200"/>
                </a:lnTo>
                <a:lnTo>
                  <a:pt x="54" y="199"/>
                </a:lnTo>
                <a:lnTo>
                  <a:pt x="55" y="197"/>
                </a:lnTo>
                <a:lnTo>
                  <a:pt x="55" y="196"/>
                </a:lnTo>
                <a:lnTo>
                  <a:pt x="55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6" y="190"/>
                </a:lnTo>
                <a:lnTo>
                  <a:pt x="58" y="190"/>
                </a:lnTo>
                <a:lnTo>
                  <a:pt x="58" y="188"/>
                </a:lnTo>
                <a:lnTo>
                  <a:pt x="58" y="187"/>
                </a:lnTo>
                <a:lnTo>
                  <a:pt x="59" y="186"/>
                </a:lnTo>
                <a:lnTo>
                  <a:pt x="59" y="184"/>
                </a:lnTo>
                <a:lnTo>
                  <a:pt x="59" y="183"/>
                </a:lnTo>
                <a:lnTo>
                  <a:pt x="60" y="182"/>
                </a:lnTo>
                <a:lnTo>
                  <a:pt x="60" y="180"/>
                </a:lnTo>
                <a:lnTo>
                  <a:pt x="60" y="179"/>
                </a:lnTo>
                <a:lnTo>
                  <a:pt x="62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4" y="167"/>
                </a:lnTo>
                <a:lnTo>
                  <a:pt x="64" y="164"/>
                </a:lnTo>
                <a:lnTo>
                  <a:pt x="66" y="163"/>
                </a:lnTo>
                <a:lnTo>
                  <a:pt x="66" y="160"/>
                </a:lnTo>
                <a:lnTo>
                  <a:pt x="67" y="159"/>
                </a:lnTo>
                <a:lnTo>
                  <a:pt x="67" y="158"/>
                </a:lnTo>
                <a:lnTo>
                  <a:pt x="68" y="156"/>
                </a:lnTo>
                <a:lnTo>
                  <a:pt x="68" y="154"/>
                </a:lnTo>
                <a:lnTo>
                  <a:pt x="68" y="152"/>
                </a:lnTo>
                <a:lnTo>
                  <a:pt x="70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2" y="142"/>
                </a:lnTo>
                <a:lnTo>
                  <a:pt x="72" y="140"/>
                </a:lnTo>
                <a:lnTo>
                  <a:pt x="72" y="139"/>
                </a:lnTo>
                <a:lnTo>
                  <a:pt x="74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6" y="128"/>
                </a:lnTo>
                <a:lnTo>
                  <a:pt x="76" y="127"/>
                </a:lnTo>
                <a:lnTo>
                  <a:pt x="78" y="126"/>
                </a:lnTo>
                <a:lnTo>
                  <a:pt x="78" y="123"/>
                </a:lnTo>
                <a:lnTo>
                  <a:pt x="79" y="120"/>
                </a:lnTo>
                <a:lnTo>
                  <a:pt x="79" y="119"/>
                </a:lnTo>
                <a:lnTo>
                  <a:pt x="80" y="116"/>
                </a:lnTo>
                <a:lnTo>
                  <a:pt x="80" y="115"/>
                </a:lnTo>
                <a:lnTo>
                  <a:pt x="82" y="112"/>
                </a:lnTo>
                <a:lnTo>
                  <a:pt x="82" y="111"/>
                </a:lnTo>
                <a:lnTo>
                  <a:pt x="82" y="110"/>
                </a:lnTo>
                <a:lnTo>
                  <a:pt x="83" y="107"/>
                </a:lnTo>
                <a:lnTo>
                  <a:pt x="83" y="106"/>
                </a:lnTo>
                <a:lnTo>
                  <a:pt x="83" y="104"/>
                </a:lnTo>
                <a:lnTo>
                  <a:pt x="84" y="103"/>
                </a:lnTo>
                <a:lnTo>
                  <a:pt x="84" y="102"/>
                </a:lnTo>
                <a:lnTo>
                  <a:pt x="84" y="101"/>
                </a:lnTo>
                <a:lnTo>
                  <a:pt x="84" y="99"/>
                </a:lnTo>
                <a:lnTo>
                  <a:pt x="86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7" y="93"/>
                </a:lnTo>
                <a:lnTo>
                  <a:pt x="87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8" y="82"/>
                </a:lnTo>
                <a:lnTo>
                  <a:pt x="88" y="81"/>
                </a:lnTo>
                <a:lnTo>
                  <a:pt x="88" y="79"/>
                </a:lnTo>
                <a:lnTo>
                  <a:pt x="88" y="78"/>
                </a:lnTo>
                <a:lnTo>
                  <a:pt x="88" y="75"/>
                </a:lnTo>
                <a:lnTo>
                  <a:pt x="88" y="74"/>
                </a:lnTo>
                <a:lnTo>
                  <a:pt x="88" y="73"/>
                </a:lnTo>
                <a:lnTo>
                  <a:pt x="88" y="70"/>
                </a:lnTo>
                <a:lnTo>
                  <a:pt x="88" y="69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0" y="63"/>
                </a:lnTo>
                <a:lnTo>
                  <a:pt x="90" y="62"/>
                </a:lnTo>
                <a:lnTo>
                  <a:pt x="90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1" y="53"/>
                </a:lnTo>
                <a:lnTo>
                  <a:pt x="91" y="51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2" y="43"/>
                </a:lnTo>
                <a:lnTo>
                  <a:pt x="92" y="42"/>
                </a:lnTo>
                <a:lnTo>
                  <a:pt x="92" y="41"/>
                </a:lnTo>
                <a:lnTo>
                  <a:pt x="92" y="39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3" y="35"/>
                </a:lnTo>
                <a:lnTo>
                  <a:pt x="93" y="34"/>
                </a:lnTo>
                <a:lnTo>
                  <a:pt x="93" y="33"/>
                </a:lnTo>
                <a:lnTo>
                  <a:pt x="93" y="31"/>
                </a:lnTo>
                <a:lnTo>
                  <a:pt x="95" y="30"/>
                </a:lnTo>
                <a:lnTo>
                  <a:pt x="95" y="29"/>
                </a:lnTo>
                <a:lnTo>
                  <a:pt x="95" y="27"/>
                </a:lnTo>
                <a:lnTo>
                  <a:pt x="95" y="26"/>
                </a:lnTo>
                <a:lnTo>
                  <a:pt x="95" y="25"/>
                </a:lnTo>
                <a:lnTo>
                  <a:pt x="95" y="23"/>
                </a:lnTo>
                <a:lnTo>
                  <a:pt x="95" y="22"/>
                </a:lnTo>
                <a:lnTo>
                  <a:pt x="95" y="21"/>
                </a:lnTo>
                <a:lnTo>
                  <a:pt x="95" y="19"/>
                </a:lnTo>
                <a:lnTo>
                  <a:pt x="95" y="18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10"/>
                </a:lnTo>
                <a:lnTo>
                  <a:pt x="93" y="7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9" name="Freeform 21">
            <a:extLst>
              <a:ext uri="{FF2B5EF4-FFF2-40B4-BE49-F238E27FC236}">
                <a16:creationId xmlns:a16="http://schemas.microsoft.com/office/drawing/2014/main" id="{E74E9437-B749-0946-B118-27439CEF18E5}"/>
              </a:ext>
            </a:extLst>
          </p:cNvPr>
          <p:cNvSpPr>
            <a:spLocks/>
          </p:cNvSpPr>
          <p:nvPr/>
        </p:nvSpPr>
        <p:spPr bwMode="auto">
          <a:xfrm>
            <a:off x="3425826" y="4343401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2" y="4"/>
                </a:lnTo>
                <a:lnTo>
                  <a:pt x="4" y="6"/>
                </a:lnTo>
                <a:lnTo>
                  <a:pt x="6" y="9"/>
                </a:lnTo>
                <a:lnTo>
                  <a:pt x="8" y="13"/>
                </a:lnTo>
                <a:lnTo>
                  <a:pt x="9" y="16"/>
                </a:lnTo>
                <a:lnTo>
                  <a:pt x="10" y="17"/>
                </a:lnTo>
                <a:lnTo>
                  <a:pt x="11" y="20"/>
                </a:lnTo>
                <a:lnTo>
                  <a:pt x="13" y="22"/>
                </a:lnTo>
                <a:lnTo>
                  <a:pt x="14" y="24"/>
                </a:lnTo>
                <a:lnTo>
                  <a:pt x="15" y="26"/>
                </a:lnTo>
                <a:lnTo>
                  <a:pt x="15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9" y="34"/>
                </a:lnTo>
                <a:lnTo>
                  <a:pt x="19" y="36"/>
                </a:lnTo>
                <a:lnTo>
                  <a:pt x="21" y="37"/>
                </a:lnTo>
                <a:lnTo>
                  <a:pt x="21" y="38"/>
                </a:lnTo>
                <a:lnTo>
                  <a:pt x="22" y="40"/>
                </a:lnTo>
                <a:lnTo>
                  <a:pt x="22" y="41"/>
                </a:lnTo>
                <a:lnTo>
                  <a:pt x="23" y="42"/>
                </a:lnTo>
                <a:lnTo>
                  <a:pt x="23" y="43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7" y="51"/>
                </a:lnTo>
                <a:lnTo>
                  <a:pt x="27" y="53"/>
                </a:lnTo>
                <a:lnTo>
                  <a:pt x="29" y="54"/>
                </a:lnTo>
                <a:lnTo>
                  <a:pt x="29" y="55"/>
                </a:lnTo>
                <a:lnTo>
                  <a:pt x="30" y="58"/>
                </a:lnTo>
                <a:lnTo>
                  <a:pt x="30" y="59"/>
                </a:lnTo>
                <a:lnTo>
                  <a:pt x="31" y="61"/>
                </a:lnTo>
                <a:lnTo>
                  <a:pt x="33" y="63"/>
                </a:lnTo>
                <a:lnTo>
                  <a:pt x="33" y="65"/>
                </a:lnTo>
                <a:lnTo>
                  <a:pt x="33" y="66"/>
                </a:lnTo>
                <a:lnTo>
                  <a:pt x="34" y="67"/>
                </a:lnTo>
                <a:lnTo>
                  <a:pt x="34" y="69"/>
                </a:lnTo>
                <a:lnTo>
                  <a:pt x="35" y="70"/>
                </a:lnTo>
                <a:lnTo>
                  <a:pt x="35" y="71"/>
                </a:lnTo>
                <a:lnTo>
                  <a:pt x="35" y="73"/>
                </a:lnTo>
                <a:lnTo>
                  <a:pt x="37" y="73"/>
                </a:lnTo>
                <a:lnTo>
                  <a:pt x="37" y="74"/>
                </a:lnTo>
                <a:lnTo>
                  <a:pt x="37" y="75"/>
                </a:lnTo>
                <a:lnTo>
                  <a:pt x="38" y="77"/>
                </a:lnTo>
                <a:lnTo>
                  <a:pt x="38" y="78"/>
                </a:lnTo>
                <a:lnTo>
                  <a:pt x="39" y="79"/>
                </a:lnTo>
                <a:lnTo>
                  <a:pt x="39" y="81"/>
                </a:lnTo>
                <a:lnTo>
                  <a:pt x="39" y="82"/>
                </a:lnTo>
                <a:lnTo>
                  <a:pt x="41" y="82"/>
                </a:lnTo>
                <a:lnTo>
                  <a:pt x="41" y="83"/>
                </a:lnTo>
                <a:lnTo>
                  <a:pt x="41" y="85"/>
                </a:lnTo>
                <a:lnTo>
                  <a:pt x="42" y="86"/>
                </a:lnTo>
                <a:lnTo>
                  <a:pt x="42" y="87"/>
                </a:lnTo>
                <a:lnTo>
                  <a:pt x="42" y="89"/>
                </a:lnTo>
                <a:lnTo>
                  <a:pt x="43" y="90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8"/>
                </a:lnTo>
                <a:lnTo>
                  <a:pt x="46" y="99"/>
                </a:lnTo>
                <a:lnTo>
                  <a:pt x="47" y="102"/>
                </a:lnTo>
                <a:lnTo>
                  <a:pt x="49" y="103"/>
                </a:lnTo>
                <a:lnTo>
                  <a:pt x="49" y="106"/>
                </a:lnTo>
                <a:lnTo>
                  <a:pt x="50" y="109"/>
                </a:lnTo>
                <a:lnTo>
                  <a:pt x="50" y="110"/>
                </a:lnTo>
                <a:lnTo>
                  <a:pt x="51" y="111"/>
                </a:lnTo>
                <a:lnTo>
                  <a:pt x="51" y="113"/>
                </a:lnTo>
                <a:lnTo>
                  <a:pt x="53" y="115"/>
                </a:lnTo>
                <a:lnTo>
                  <a:pt x="53" y="117"/>
                </a:lnTo>
                <a:lnTo>
                  <a:pt x="53" y="118"/>
                </a:lnTo>
                <a:lnTo>
                  <a:pt x="54" y="119"/>
                </a:lnTo>
                <a:lnTo>
                  <a:pt x="54" y="121"/>
                </a:lnTo>
                <a:lnTo>
                  <a:pt x="55" y="122"/>
                </a:lnTo>
                <a:lnTo>
                  <a:pt x="55" y="123"/>
                </a:lnTo>
                <a:lnTo>
                  <a:pt x="55" y="125"/>
                </a:lnTo>
                <a:lnTo>
                  <a:pt x="57" y="126"/>
                </a:lnTo>
                <a:lnTo>
                  <a:pt x="57" y="127"/>
                </a:lnTo>
                <a:lnTo>
                  <a:pt x="57" y="129"/>
                </a:lnTo>
                <a:lnTo>
                  <a:pt x="58" y="130"/>
                </a:lnTo>
                <a:lnTo>
                  <a:pt x="58" y="131"/>
                </a:lnTo>
                <a:lnTo>
                  <a:pt x="59" y="133"/>
                </a:lnTo>
                <a:lnTo>
                  <a:pt x="59" y="134"/>
                </a:lnTo>
                <a:lnTo>
                  <a:pt x="59" y="135"/>
                </a:lnTo>
                <a:lnTo>
                  <a:pt x="59" y="136"/>
                </a:lnTo>
                <a:lnTo>
                  <a:pt x="61" y="139"/>
                </a:lnTo>
                <a:lnTo>
                  <a:pt x="61" y="140"/>
                </a:lnTo>
                <a:lnTo>
                  <a:pt x="62" y="142"/>
                </a:lnTo>
                <a:lnTo>
                  <a:pt x="62" y="143"/>
                </a:lnTo>
                <a:lnTo>
                  <a:pt x="63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2"/>
                </a:lnTo>
                <a:lnTo>
                  <a:pt x="66" y="154"/>
                </a:lnTo>
                <a:lnTo>
                  <a:pt x="66" y="156"/>
                </a:lnTo>
                <a:lnTo>
                  <a:pt x="66" y="158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70" y="167"/>
                </a:lnTo>
                <a:lnTo>
                  <a:pt x="70" y="168"/>
                </a:lnTo>
                <a:lnTo>
                  <a:pt x="70" y="170"/>
                </a:lnTo>
                <a:lnTo>
                  <a:pt x="70" y="171"/>
                </a:lnTo>
                <a:lnTo>
                  <a:pt x="71" y="172"/>
                </a:lnTo>
                <a:lnTo>
                  <a:pt x="71" y="174"/>
                </a:lnTo>
                <a:lnTo>
                  <a:pt x="73" y="175"/>
                </a:lnTo>
                <a:lnTo>
                  <a:pt x="73" y="176"/>
                </a:lnTo>
                <a:lnTo>
                  <a:pt x="73" y="178"/>
                </a:lnTo>
                <a:lnTo>
                  <a:pt x="73" y="179"/>
                </a:lnTo>
                <a:lnTo>
                  <a:pt x="74" y="180"/>
                </a:lnTo>
                <a:lnTo>
                  <a:pt x="74" y="182"/>
                </a:lnTo>
                <a:lnTo>
                  <a:pt x="74" y="183"/>
                </a:lnTo>
                <a:lnTo>
                  <a:pt x="75" y="184"/>
                </a:lnTo>
                <a:lnTo>
                  <a:pt x="75" y="186"/>
                </a:lnTo>
                <a:lnTo>
                  <a:pt x="75" y="187"/>
                </a:lnTo>
                <a:lnTo>
                  <a:pt x="77" y="188"/>
                </a:lnTo>
                <a:lnTo>
                  <a:pt x="77" y="190"/>
                </a:lnTo>
                <a:lnTo>
                  <a:pt x="77" y="192"/>
                </a:lnTo>
                <a:lnTo>
                  <a:pt x="78" y="194"/>
                </a:lnTo>
                <a:lnTo>
                  <a:pt x="78" y="196"/>
                </a:lnTo>
                <a:lnTo>
                  <a:pt x="79" y="198"/>
                </a:lnTo>
                <a:lnTo>
                  <a:pt x="79" y="200"/>
                </a:lnTo>
                <a:lnTo>
                  <a:pt x="81" y="203"/>
                </a:lnTo>
                <a:lnTo>
                  <a:pt x="81" y="204"/>
                </a:lnTo>
                <a:lnTo>
                  <a:pt x="82" y="206"/>
                </a:lnTo>
                <a:lnTo>
                  <a:pt x="82" y="208"/>
                </a:lnTo>
                <a:lnTo>
                  <a:pt x="82" y="210"/>
                </a:lnTo>
                <a:lnTo>
                  <a:pt x="83" y="211"/>
                </a:lnTo>
                <a:lnTo>
                  <a:pt x="83" y="212"/>
                </a:lnTo>
                <a:lnTo>
                  <a:pt x="83" y="214"/>
                </a:lnTo>
                <a:lnTo>
                  <a:pt x="85" y="215"/>
                </a:lnTo>
                <a:lnTo>
                  <a:pt x="85" y="216"/>
                </a:lnTo>
                <a:lnTo>
                  <a:pt x="85" y="218"/>
                </a:lnTo>
                <a:lnTo>
                  <a:pt x="85" y="219"/>
                </a:lnTo>
                <a:lnTo>
                  <a:pt x="86" y="220"/>
                </a:lnTo>
                <a:lnTo>
                  <a:pt x="86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7" y="227"/>
                </a:lnTo>
                <a:lnTo>
                  <a:pt x="87" y="228"/>
                </a:lnTo>
                <a:lnTo>
                  <a:pt x="87" y="229"/>
                </a:lnTo>
                <a:lnTo>
                  <a:pt x="87" y="231"/>
                </a:lnTo>
                <a:lnTo>
                  <a:pt x="87" y="232"/>
                </a:lnTo>
                <a:lnTo>
                  <a:pt x="87" y="233"/>
                </a:lnTo>
                <a:lnTo>
                  <a:pt x="87" y="235"/>
                </a:lnTo>
                <a:lnTo>
                  <a:pt x="87" y="236"/>
                </a:lnTo>
                <a:lnTo>
                  <a:pt x="87" y="237"/>
                </a:lnTo>
                <a:lnTo>
                  <a:pt x="87" y="239"/>
                </a:lnTo>
                <a:lnTo>
                  <a:pt x="89" y="241"/>
                </a:lnTo>
                <a:lnTo>
                  <a:pt x="89" y="243"/>
                </a:lnTo>
                <a:lnTo>
                  <a:pt x="89" y="244"/>
                </a:lnTo>
                <a:lnTo>
                  <a:pt x="89" y="247"/>
                </a:lnTo>
                <a:lnTo>
                  <a:pt x="89" y="248"/>
                </a:lnTo>
                <a:lnTo>
                  <a:pt x="89" y="249"/>
                </a:lnTo>
                <a:lnTo>
                  <a:pt x="89" y="251"/>
                </a:ln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9" y="256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1"/>
                </a:lnTo>
                <a:lnTo>
                  <a:pt x="90" y="263"/>
                </a:lnTo>
                <a:lnTo>
                  <a:pt x="90" y="264"/>
                </a:lnTo>
                <a:lnTo>
                  <a:pt x="90" y="265"/>
                </a:lnTo>
                <a:lnTo>
                  <a:pt x="90" y="267"/>
                </a:lnTo>
                <a:lnTo>
                  <a:pt x="91" y="267"/>
                </a:lnTo>
                <a:lnTo>
                  <a:pt x="91" y="268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1" y="273"/>
                </a:lnTo>
                <a:lnTo>
                  <a:pt x="93" y="273"/>
                </a:lnTo>
                <a:lnTo>
                  <a:pt x="93" y="275"/>
                </a:lnTo>
                <a:lnTo>
                  <a:pt x="93" y="276"/>
                </a:lnTo>
                <a:lnTo>
                  <a:pt x="93" y="277"/>
                </a:lnTo>
                <a:lnTo>
                  <a:pt x="93" y="279"/>
                </a:lnTo>
                <a:lnTo>
                  <a:pt x="93" y="280"/>
                </a:lnTo>
                <a:lnTo>
                  <a:pt x="94" y="281"/>
                </a:lnTo>
                <a:lnTo>
                  <a:pt x="94" y="283"/>
                </a:lnTo>
                <a:lnTo>
                  <a:pt x="94" y="284"/>
                </a:lnTo>
                <a:lnTo>
                  <a:pt x="94" y="285"/>
                </a:lnTo>
                <a:lnTo>
                  <a:pt x="94" y="287"/>
                </a:lnTo>
                <a:lnTo>
                  <a:pt x="94" y="288"/>
                </a:lnTo>
                <a:lnTo>
                  <a:pt x="94" y="289"/>
                </a:lnTo>
                <a:lnTo>
                  <a:pt x="94" y="291"/>
                </a:lnTo>
                <a:lnTo>
                  <a:pt x="94" y="292"/>
                </a:lnTo>
                <a:lnTo>
                  <a:pt x="94" y="293"/>
                </a:lnTo>
                <a:lnTo>
                  <a:pt x="94" y="295"/>
                </a:lnTo>
                <a:lnTo>
                  <a:pt x="94" y="296"/>
                </a:lnTo>
                <a:lnTo>
                  <a:pt x="94" y="297"/>
                </a:lnTo>
                <a:lnTo>
                  <a:pt x="94" y="299"/>
                </a:lnTo>
                <a:lnTo>
                  <a:pt x="94" y="300"/>
                </a:lnTo>
                <a:lnTo>
                  <a:pt x="94" y="303"/>
                </a:lnTo>
                <a:lnTo>
                  <a:pt x="94" y="304"/>
                </a:lnTo>
                <a:lnTo>
                  <a:pt x="94" y="305"/>
                </a:lnTo>
                <a:lnTo>
                  <a:pt x="94" y="308"/>
                </a:lnTo>
                <a:lnTo>
                  <a:pt x="94" y="309"/>
                </a:lnTo>
                <a:lnTo>
                  <a:pt x="94" y="312"/>
                </a:lnTo>
                <a:lnTo>
                  <a:pt x="94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0" name="Freeform 22">
            <a:extLst>
              <a:ext uri="{FF2B5EF4-FFF2-40B4-BE49-F238E27FC236}">
                <a16:creationId xmlns:a16="http://schemas.microsoft.com/office/drawing/2014/main" id="{EEC58EB4-D033-D546-AB58-31977E3F6A20}"/>
              </a:ext>
            </a:extLst>
          </p:cNvPr>
          <p:cNvSpPr>
            <a:spLocks/>
          </p:cNvSpPr>
          <p:nvPr/>
        </p:nvSpPr>
        <p:spPr bwMode="auto">
          <a:xfrm>
            <a:off x="3425826" y="4594226"/>
            <a:ext cx="74613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2" y="314"/>
                </a:lnTo>
                <a:lnTo>
                  <a:pt x="4" y="310"/>
                </a:lnTo>
                <a:lnTo>
                  <a:pt x="6" y="308"/>
                </a:lnTo>
                <a:lnTo>
                  <a:pt x="8" y="305"/>
                </a:lnTo>
                <a:lnTo>
                  <a:pt x="9" y="302"/>
                </a:lnTo>
                <a:lnTo>
                  <a:pt x="10" y="300"/>
                </a:lnTo>
                <a:lnTo>
                  <a:pt x="11" y="297"/>
                </a:lnTo>
                <a:lnTo>
                  <a:pt x="13" y="294"/>
                </a:lnTo>
                <a:lnTo>
                  <a:pt x="14" y="293"/>
                </a:lnTo>
                <a:lnTo>
                  <a:pt x="15" y="290"/>
                </a:lnTo>
                <a:lnTo>
                  <a:pt x="15" y="289"/>
                </a:lnTo>
                <a:lnTo>
                  <a:pt x="17" y="288"/>
                </a:lnTo>
                <a:lnTo>
                  <a:pt x="18" y="285"/>
                </a:lnTo>
                <a:lnTo>
                  <a:pt x="18" y="284"/>
                </a:lnTo>
                <a:lnTo>
                  <a:pt x="19" y="283"/>
                </a:lnTo>
                <a:lnTo>
                  <a:pt x="19" y="281"/>
                </a:lnTo>
                <a:lnTo>
                  <a:pt x="21" y="280"/>
                </a:lnTo>
                <a:lnTo>
                  <a:pt x="21" y="279"/>
                </a:lnTo>
                <a:lnTo>
                  <a:pt x="22" y="277"/>
                </a:lnTo>
                <a:lnTo>
                  <a:pt x="22" y="276"/>
                </a:lnTo>
                <a:lnTo>
                  <a:pt x="23" y="275"/>
                </a:lnTo>
                <a:lnTo>
                  <a:pt x="23" y="273"/>
                </a:lnTo>
                <a:lnTo>
                  <a:pt x="25" y="273"/>
                </a:lnTo>
                <a:lnTo>
                  <a:pt x="25" y="272"/>
                </a:lnTo>
                <a:lnTo>
                  <a:pt x="25" y="271"/>
                </a:lnTo>
                <a:lnTo>
                  <a:pt x="26" y="269"/>
                </a:lnTo>
                <a:lnTo>
                  <a:pt x="26" y="268"/>
                </a:lnTo>
                <a:lnTo>
                  <a:pt x="27" y="265"/>
                </a:lnTo>
                <a:lnTo>
                  <a:pt x="27" y="264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7"/>
                </a:lnTo>
                <a:lnTo>
                  <a:pt x="31" y="256"/>
                </a:lnTo>
                <a:lnTo>
                  <a:pt x="33" y="255"/>
                </a:lnTo>
                <a:lnTo>
                  <a:pt x="33" y="252"/>
                </a:lnTo>
                <a:lnTo>
                  <a:pt x="33" y="251"/>
                </a:lnTo>
                <a:lnTo>
                  <a:pt x="34" y="249"/>
                </a:lnTo>
                <a:lnTo>
                  <a:pt x="34" y="248"/>
                </a:lnTo>
                <a:lnTo>
                  <a:pt x="35" y="247"/>
                </a:lnTo>
                <a:lnTo>
                  <a:pt x="35" y="245"/>
                </a:lnTo>
                <a:lnTo>
                  <a:pt x="37" y="244"/>
                </a:lnTo>
                <a:lnTo>
                  <a:pt x="37" y="243"/>
                </a:lnTo>
                <a:lnTo>
                  <a:pt x="37" y="241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9" y="237"/>
                </a:lnTo>
                <a:lnTo>
                  <a:pt x="39" y="236"/>
                </a:lnTo>
                <a:lnTo>
                  <a:pt x="41" y="235"/>
                </a:lnTo>
                <a:lnTo>
                  <a:pt x="41" y="233"/>
                </a:lnTo>
                <a:lnTo>
                  <a:pt x="41" y="232"/>
                </a:lnTo>
                <a:lnTo>
                  <a:pt x="42" y="231"/>
                </a:lnTo>
                <a:lnTo>
                  <a:pt x="42" y="229"/>
                </a:lnTo>
                <a:lnTo>
                  <a:pt x="42" y="228"/>
                </a:lnTo>
                <a:lnTo>
                  <a:pt x="43" y="227"/>
                </a:lnTo>
                <a:lnTo>
                  <a:pt x="43" y="225"/>
                </a:lnTo>
                <a:lnTo>
                  <a:pt x="45" y="223"/>
                </a:lnTo>
                <a:lnTo>
                  <a:pt x="45" y="221"/>
                </a:lnTo>
                <a:lnTo>
                  <a:pt x="46" y="220"/>
                </a:lnTo>
                <a:lnTo>
                  <a:pt x="46" y="217"/>
                </a:lnTo>
                <a:lnTo>
                  <a:pt x="47" y="215"/>
                </a:lnTo>
                <a:lnTo>
                  <a:pt x="49" y="213"/>
                </a:lnTo>
                <a:lnTo>
                  <a:pt x="49" y="211"/>
                </a:lnTo>
                <a:lnTo>
                  <a:pt x="50" y="209"/>
                </a:lnTo>
                <a:lnTo>
                  <a:pt x="50" y="207"/>
                </a:lnTo>
                <a:lnTo>
                  <a:pt x="51" y="205"/>
                </a:lnTo>
                <a:lnTo>
                  <a:pt x="51" y="204"/>
                </a:lnTo>
                <a:lnTo>
                  <a:pt x="53" y="203"/>
                </a:lnTo>
                <a:lnTo>
                  <a:pt x="53" y="201"/>
                </a:lnTo>
                <a:lnTo>
                  <a:pt x="53" y="200"/>
                </a:lnTo>
                <a:lnTo>
                  <a:pt x="54" y="199"/>
                </a:lnTo>
                <a:lnTo>
                  <a:pt x="54" y="197"/>
                </a:lnTo>
                <a:lnTo>
                  <a:pt x="55" y="196"/>
                </a:lnTo>
                <a:lnTo>
                  <a:pt x="55" y="195"/>
                </a:lnTo>
                <a:lnTo>
                  <a:pt x="55" y="194"/>
                </a:lnTo>
                <a:lnTo>
                  <a:pt x="55" y="192"/>
                </a:lnTo>
                <a:lnTo>
                  <a:pt x="57" y="191"/>
                </a:lnTo>
                <a:lnTo>
                  <a:pt x="57" y="190"/>
                </a:lnTo>
                <a:lnTo>
                  <a:pt x="58" y="188"/>
                </a:lnTo>
                <a:lnTo>
                  <a:pt x="58" y="187"/>
                </a:lnTo>
                <a:lnTo>
                  <a:pt x="58" y="186"/>
                </a:lnTo>
                <a:lnTo>
                  <a:pt x="59" y="184"/>
                </a:lnTo>
                <a:lnTo>
                  <a:pt x="59" y="183"/>
                </a:lnTo>
                <a:lnTo>
                  <a:pt x="59" y="182"/>
                </a:lnTo>
                <a:lnTo>
                  <a:pt x="59" y="180"/>
                </a:lnTo>
                <a:lnTo>
                  <a:pt x="61" y="179"/>
                </a:lnTo>
                <a:lnTo>
                  <a:pt x="61" y="176"/>
                </a:lnTo>
                <a:lnTo>
                  <a:pt x="62" y="175"/>
                </a:lnTo>
                <a:lnTo>
                  <a:pt x="62" y="174"/>
                </a:lnTo>
                <a:lnTo>
                  <a:pt x="63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4"/>
                </a:lnTo>
                <a:lnTo>
                  <a:pt x="66" y="163"/>
                </a:lnTo>
                <a:lnTo>
                  <a:pt x="66" y="160"/>
                </a:lnTo>
                <a:lnTo>
                  <a:pt x="66" y="159"/>
                </a:lnTo>
                <a:lnTo>
                  <a:pt x="67" y="158"/>
                </a:lnTo>
                <a:lnTo>
                  <a:pt x="67" y="156"/>
                </a:lnTo>
                <a:lnTo>
                  <a:pt x="69" y="154"/>
                </a:lnTo>
                <a:lnTo>
                  <a:pt x="69" y="152"/>
                </a:lnTo>
                <a:lnTo>
                  <a:pt x="69" y="151"/>
                </a:lnTo>
                <a:lnTo>
                  <a:pt x="70" y="150"/>
                </a:lnTo>
                <a:lnTo>
                  <a:pt x="70" y="148"/>
                </a:lnTo>
                <a:lnTo>
                  <a:pt x="70" y="147"/>
                </a:lnTo>
                <a:lnTo>
                  <a:pt x="71" y="146"/>
                </a:lnTo>
                <a:lnTo>
                  <a:pt x="71" y="144"/>
                </a:lnTo>
                <a:lnTo>
                  <a:pt x="71" y="143"/>
                </a:lnTo>
                <a:lnTo>
                  <a:pt x="73" y="142"/>
                </a:lnTo>
                <a:lnTo>
                  <a:pt x="73" y="140"/>
                </a:lnTo>
                <a:lnTo>
                  <a:pt x="73" y="139"/>
                </a:lnTo>
                <a:lnTo>
                  <a:pt x="74" y="138"/>
                </a:lnTo>
                <a:lnTo>
                  <a:pt x="74" y="136"/>
                </a:lnTo>
                <a:lnTo>
                  <a:pt x="74" y="135"/>
                </a:lnTo>
                <a:lnTo>
                  <a:pt x="75" y="134"/>
                </a:lnTo>
                <a:lnTo>
                  <a:pt x="75" y="132"/>
                </a:lnTo>
                <a:lnTo>
                  <a:pt x="75" y="130"/>
                </a:lnTo>
                <a:lnTo>
                  <a:pt x="77" y="128"/>
                </a:lnTo>
                <a:lnTo>
                  <a:pt x="77" y="127"/>
                </a:lnTo>
                <a:lnTo>
                  <a:pt x="77" y="126"/>
                </a:lnTo>
                <a:lnTo>
                  <a:pt x="78" y="123"/>
                </a:lnTo>
                <a:lnTo>
                  <a:pt x="78" y="120"/>
                </a:lnTo>
                <a:lnTo>
                  <a:pt x="79" y="119"/>
                </a:lnTo>
                <a:lnTo>
                  <a:pt x="79" y="116"/>
                </a:lnTo>
                <a:lnTo>
                  <a:pt x="81" y="115"/>
                </a:lnTo>
                <a:lnTo>
                  <a:pt x="81" y="112"/>
                </a:lnTo>
                <a:lnTo>
                  <a:pt x="82" y="111"/>
                </a:lnTo>
                <a:lnTo>
                  <a:pt x="82" y="110"/>
                </a:lnTo>
                <a:lnTo>
                  <a:pt x="82" y="107"/>
                </a:lnTo>
                <a:lnTo>
                  <a:pt x="83" y="106"/>
                </a:lnTo>
                <a:lnTo>
                  <a:pt x="83" y="104"/>
                </a:lnTo>
                <a:lnTo>
                  <a:pt x="83" y="103"/>
                </a:lnTo>
                <a:lnTo>
                  <a:pt x="85" y="102"/>
                </a:lnTo>
                <a:lnTo>
                  <a:pt x="85" y="101"/>
                </a:lnTo>
                <a:lnTo>
                  <a:pt x="85" y="99"/>
                </a:lnTo>
                <a:lnTo>
                  <a:pt x="86" y="98"/>
                </a:lnTo>
                <a:lnTo>
                  <a:pt x="86" y="97"/>
                </a:lnTo>
                <a:lnTo>
                  <a:pt x="86" y="95"/>
                </a:lnTo>
                <a:lnTo>
                  <a:pt x="86" y="94"/>
                </a:lnTo>
                <a:lnTo>
                  <a:pt x="86" y="93"/>
                </a:lnTo>
                <a:lnTo>
                  <a:pt x="86" y="91"/>
                </a:lnTo>
                <a:lnTo>
                  <a:pt x="87" y="90"/>
                </a:lnTo>
                <a:lnTo>
                  <a:pt x="87" y="89"/>
                </a:lnTo>
                <a:lnTo>
                  <a:pt x="87" y="87"/>
                </a:lnTo>
                <a:lnTo>
                  <a:pt x="87" y="86"/>
                </a:lnTo>
                <a:lnTo>
                  <a:pt x="87" y="85"/>
                </a:lnTo>
                <a:lnTo>
                  <a:pt x="87" y="83"/>
                </a:lnTo>
                <a:lnTo>
                  <a:pt x="87" y="82"/>
                </a:lnTo>
                <a:lnTo>
                  <a:pt x="87" y="81"/>
                </a:lnTo>
                <a:lnTo>
                  <a:pt x="87" y="79"/>
                </a:lnTo>
                <a:lnTo>
                  <a:pt x="87" y="78"/>
                </a:lnTo>
                <a:lnTo>
                  <a:pt x="89" y="75"/>
                </a:lnTo>
                <a:lnTo>
                  <a:pt x="89" y="74"/>
                </a:lnTo>
                <a:lnTo>
                  <a:pt x="89" y="73"/>
                </a:lnTo>
                <a:lnTo>
                  <a:pt x="89" y="70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89" y="65"/>
                </a:lnTo>
                <a:lnTo>
                  <a:pt x="89" y="63"/>
                </a:lnTo>
                <a:lnTo>
                  <a:pt x="89" y="62"/>
                </a:lnTo>
                <a:lnTo>
                  <a:pt x="89" y="61"/>
                </a:lnTo>
                <a:lnTo>
                  <a:pt x="90" y="59"/>
                </a:lnTo>
                <a:lnTo>
                  <a:pt x="90" y="58"/>
                </a:lnTo>
                <a:lnTo>
                  <a:pt x="90" y="57"/>
                </a:lnTo>
                <a:lnTo>
                  <a:pt x="90" y="55"/>
                </a:lnTo>
                <a:lnTo>
                  <a:pt x="90" y="54"/>
                </a:lnTo>
                <a:lnTo>
                  <a:pt x="90" y="53"/>
                </a:lnTo>
                <a:lnTo>
                  <a:pt x="90" y="51"/>
                </a:lnTo>
                <a:lnTo>
                  <a:pt x="90" y="50"/>
                </a:lnTo>
                <a:lnTo>
                  <a:pt x="91" y="50"/>
                </a:lnTo>
                <a:lnTo>
                  <a:pt x="91" y="49"/>
                </a:lnTo>
                <a:lnTo>
                  <a:pt x="91" y="47"/>
                </a:lnTo>
                <a:lnTo>
                  <a:pt x="91" y="46"/>
                </a:lnTo>
                <a:lnTo>
                  <a:pt x="91" y="45"/>
                </a:lnTo>
                <a:lnTo>
                  <a:pt x="91" y="43"/>
                </a:lnTo>
                <a:lnTo>
                  <a:pt x="93" y="43"/>
                </a:lnTo>
                <a:lnTo>
                  <a:pt x="93" y="42"/>
                </a:lnTo>
                <a:lnTo>
                  <a:pt x="93" y="41"/>
                </a:lnTo>
                <a:lnTo>
                  <a:pt x="93" y="39"/>
                </a:lnTo>
                <a:lnTo>
                  <a:pt x="93" y="38"/>
                </a:lnTo>
                <a:lnTo>
                  <a:pt x="93" y="37"/>
                </a:lnTo>
                <a:lnTo>
                  <a:pt x="94" y="35"/>
                </a:lnTo>
                <a:lnTo>
                  <a:pt x="94" y="34"/>
                </a:lnTo>
                <a:lnTo>
                  <a:pt x="94" y="33"/>
                </a:lnTo>
                <a:lnTo>
                  <a:pt x="94" y="31"/>
                </a:lnTo>
                <a:lnTo>
                  <a:pt x="94" y="30"/>
                </a:lnTo>
                <a:lnTo>
                  <a:pt x="94" y="29"/>
                </a:lnTo>
                <a:lnTo>
                  <a:pt x="94" y="27"/>
                </a:lnTo>
                <a:lnTo>
                  <a:pt x="94" y="26"/>
                </a:lnTo>
                <a:lnTo>
                  <a:pt x="94" y="25"/>
                </a:lnTo>
                <a:lnTo>
                  <a:pt x="94" y="23"/>
                </a:lnTo>
                <a:lnTo>
                  <a:pt x="94" y="22"/>
                </a:lnTo>
                <a:lnTo>
                  <a:pt x="94" y="21"/>
                </a:lnTo>
                <a:lnTo>
                  <a:pt x="94" y="19"/>
                </a:lnTo>
                <a:lnTo>
                  <a:pt x="94" y="18"/>
                </a:lnTo>
                <a:lnTo>
                  <a:pt x="94" y="17"/>
                </a:lnTo>
                <a:lnTo>
                  <a:pt x="94" y="15"/>
                </a:lnTo>
                <a:lnTo>
                  <a:pt x="94" y="13"/>
                </a:lnTo>
                <a:lnTo>
                  <a:pt x="94" y="11"/>
                </a:lnTo>
                <a:lnTo>
                  <a:pt x="94" y="10"/>
                </a:lnTo>
                <a:lnTo>
                  <a:pt x="94" y="7"/>
                </a:lnTo>
                <a:lnTo>
                  <a:pt x="94" y="5"/>
                </a:lnTo>
                <a:lnTo>
                  <a:pt x="94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1" name="Rectangle 23">
            <a:extLst>
              <a:ext uri="{FF2B5EF4-FFF2-40B4-BE49-F238E27FC236}">
                <a16:creationId xmlns:a16="http://schemas.microsoft.com/office/drawing/2014/main" id="{2D155815-0FC7-8D4B-B61F-8E6D250E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354263"/>
            <a:ext cx="906462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82" name="Freeform 24">
            <a:extLst>
              <a:ext uri="{FF2B5EF4-FFF2-40B4-BE49-F238E27FC236}">
                <a16:creationId xmlns:a16="http://schemas.microsoft.com/office/drawing/2014/main" id="{0F9AB173-C486-CC40-B35A-23036CDA9B35}"/>
              </a:ext>
            </a:extLst>
          </p:cNvPr>
          <p:cNvSpPr>
            <a:spLocks/>
          </p:cNvSpPr>
          <p:nvPr/>
        </p:nvSpPr>
        <p:spPr bwMode="auto">
          <a:xfrm>
            <a:off x="3089276" y="2481263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3" name="Line 25">
            <a:extLst>
              <a:ext uri="{FF2B5EF4-FFF2-40B4-BE49-F238E27FC236}">
                <a16:creationId xmlns:a16="http://schemas.microsoft.com/office/drawing/2014/main" id="{5AF28BAC-C143-C147-9D0B-5243A16599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501900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Freeform 26">
            <a:extLst>
              <a:ext uri="{FF2B5EF4-FFF2-40B4-BE49-F238E27FC236}">
                <a16:creationId xmlns:a16="http://schemas.microsoft.com/office/drawing/2014/main" id="{5EE0F284-A251-C747-9B55-93EC5E661134}"/>
              </a:ext>
            </a:extLst>
          </p:cNvPr>
          <p:cNvSpPr>
            <a:spLocks/>
          </p:cNvSpPr>
          <p:nvPr/>
        </p:nvSpPr>
        <p:spPr bwMode="auto">
          <a:xfrm>
            <a:off x="3089276" y="2776538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5" name="Line 27">
            <a:extLst>
              <a:ext uri="{FF2B5EF4-FFF2-40B4-BE49-F238E27FC236}">
                <a16:creationId xmlns:a16="http://schemas.microsoft.com/office/drawing/2014/main" id="{E4A67F04-19E1-A549-9785-BF4F0A187D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4" y="2797175"/>
            <a:ext cx="4206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Freeform 28">
            <a:extLst>
              <a:ext uri="{FF2B5EF4-FFF2-40B4-BE49-F238E27FC236}">
                <a16:creationId xmlns:a16="http://schemas.microsoft.com/office/drawing/2014/main" id="{DFBB8C02-0668-C945-B8AB-15C77B6E9160}"/>
              </a:ext>
            </a:extLst>
          </p:cNvPr>
          <p:cNvSpPr>
            <a:spLocks/>
          </p:cNvSpPr>
          <p:nvPr/>
        </p:nvSpPr>
        <p:spPr bwMode="auto">
          <a:xfrm>
            <a:off x="4881563" y="2481263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7" name="Line 29">
            <a:extLst>
              <a:ext uri="{FF2B5EF4-FFF2-40B4-BE49-F238E27FC236}">
                <a16:creationId xmlns:a16="http://schemas.microsoft.com/office/drawing/2014/main" id="{DEA2881F-C26E-A141-B764-7A19CC6A01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501900"/>
            <a:ext cx="717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8" name="Line 30">
            <a:extLst>
              <a:ext uri="{FF2B5EF4-FFF2-40B4-BE49-F238E27FC236}">
                <a16:creationId xmlns:a16="http://schemas.microsoft.com/office/drawing/2014/main" id="{620D64DA-88DB-B842-A2A0-4E9B323DCD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3375" y="2797175"/>
            <a:ext cx="23828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9" name="Rectangle 31">
            <a:extLst>
              <a:ext uri="{FF2B5EF4-FFF2-40B4-BE49-F238E27FC236}">
                <a16:creationId xmlns:a16="http://schemas.microsoft.com/office/drawing/2014/main" id="{6CA7830F-A8F7-244D-9E8A-E1A2A9E8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2058988"/>
            <a:ext cx="906463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90" name="Freeform 32">
            <a:extLst>
              <a:ext uri="{FF2B5EF4-FFF2-40B4-BE49-F238E27FC236}">
                <a16:creationId xmlns:a16="http://schemas.microsoft.com/office/drawing/2014/main" id="{B78B7E93-0C81-834F-8CC0-04CDFF15ABC1}"/>
              </a:ext>
            </a:extLst>
          </p:cNvPr>
          <p:cNvSpPr>
            <a:spLocks/>
          </p:cNvSpPr>
          <p:nvPr/>
        </p:nvSpPr>
        <p:spPr bwMode="auto">
          <a:xfrm>
            <a:off x="4881563" y="2185988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1" name="Line 33">
            <a:extLst>
              <a:ext uri="{FF2B5EF4-FFF2-40B4-BE49-F238E27FC236}">
                <a16:creationId xmlns:a16="http://schemas.microsoft.com/office/drawing/2014/main" id="{4F832196-6B40-9A4B-8BAD-AA15066EB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363" y="2206625"/>
            <a:ext cx="2214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2" name="Line 34">
            <a:extLst>
              <a:ext uri="{FF2B5EF4-FFF2-40B4-BE49-F238E27FC236}">
                <a16:creationId xmlns:a16="http://schemas.microsoft.com/office/drawing/2014/main" id="{CBCB39DE-38A1-CD43-8648-73CE097B9E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206625"/>
            <a:ext cx="20891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Line 35">
            <a:extLst>
              <a:ext uri="{FF2B5EF4-FFF2-40B4-BE49-F238E27FC236}">
                <a16:creationId xmlns:a16="http://schemas.microsoft.com/office/drawing/2014/main" id="{9CD4C6C0-BA56-6248-9670-4E74A24A92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663" y="2501900"/>
            <a:ext cx="590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Rectangle 36">
            <a:extLst>
              <a:ext uri="{FF2B5EF4-FFF2-40B4-BE49-F238E27FC236}">
                <a16:creationId xmlns:a16="http://schemas.microsoft.com/office/drawing/2014/main" id="{BF9B85D7-3A3C-FE4E-8632-3F83B96DB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6" y="255746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695" name="Line 37">
            <a:extLst>
              <a:ext uri="{FF2B5EF4-FFF2-40B4-BE49-F238E27FC236}">
                <a16:creationId xmlns:a16="http://schemas.microsoft.com/office/drawing/2014/main" id="{992C22F5-A1E9-4949-BAF9-A212BC484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501900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6" name="Line 38">
            <a:extLst>
              <a:ext uri="{FF2B5EF4-FFF2-40B4-BE49-F238E27FC236}">
                <a16:creationId xmlns:a16="http://schemas.microsoft.com/office/drawing/2014/main" id="{8EB20210-5BD3-3C46-85B5-2BA4FFE9F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27971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7" name="Freeform 40">
            <a:extLst>
              <a:ext uri="{FF2B5EF4-FFF2-40B4-BE49-F238E27FC236}">
                <a16:creationId xmlns:a16="http://schemas.microsoft.com/office/drawing/2014/main" id="{464071A0-6441-574E-B524-0FC9B4718925}"/>
              </a:ext>
            </a:extLst>
          </p:cNvPr>
          <p:cNvSpPr>
            <a:spLocks/>
          </p:cNvSpPr>
          <p:nvPr/>
        </p:nvSpPr>
        <p:spPr bwMode="auto">
          <a:xfrm>
            <a:off x="6805614" y="2400301"/>
            <a:ext cx="631825" cy="250825"/>
          </a:xfrm>
          <a:custGeom>
            <a:avLst/>
            <a:gdLst>
              <a:gd name="T0" fmla="*/ 2147483646 w 794"/>
              <a:gd name="T1" fmla="*/ 0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7" y="0"/>
                </a:lnTo>
                <a:lnTo>
                  <a:pt x="240" y="0"/>
                </a:lnTo>
                <a:lnTo>
                  <a:pt x="253" y="1"/>
                </a:lnTo>
                <a:lnTo>
                  <a:pt x="265" y="1"/>
                </a:lnTo>
                <a:lnTo>
                  <a:pt x="276" y="1"/>
                </a:lnTo>
                <a:lnTo>
                  <a:pt x="287" y="1"/>
                </a:lnTo>
                <a:lnTo>
                  <a:pt x="296" y="1"/>
                </a:lnTo>
                <a:lnTo>
                  <a:pt x="304" y="1"/>
                </a:lnTo>
                <a:lnTo>
                  <a:pt x="311" y="1"/>
                </a:lnTo>
                <a:lnTo>
                  <a:pt x="317" y="1"/>
                </a:lnTo>
                <a:lnTo>
                  <a:pt x="322" y="1"/>
                </a:lnTo>
                <a:lnTo>
                  <a:pt x="328" y="1"/>
                </a:lnTo>
                <a:lnTo>
                  <a:pt x="332" y="1"/>
                </a:lnTo>
                <a:lnTo>
                  <a:pt x="336" y="1"/>
                </a:lnTo>
                <a:lnTo>
                  <a:pt x="338" y="1"/>
                </a:lnTo>
                <a:lnTo>
                  <a:pt x="342" y="1"/>
                </a:lnTo>
                <a:lnTo>
                  <a:pt x="345" y="1"/>
                </a:lnTo>
                <a:lnTo>
                  <a:pt x="348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3"/>
                </a:lnTo>
                <a:lnTo>
                  <a:pt x="358" y="3"/>
                </a:lnTo>
                <a:lnTo>
                  <a:pt x="360" y="3"/>
                </a:lnTo>
                <a:lnTo>
                  <a:pt x="362" y="3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4" y="4"/>
                </a:lnTo>
                <a:lnTo>
                  <a:pt x="376" y="4"/>
                </a:lnTo>
                <a:lnTo>
                  <a:pt x="377" y="4"/>
                </a:lnTo>
                <a:lnTo>
                  <a:pt x="378" y="4"/>
                </a:lnTo>
                <a:lnTo>
                  <a:pt x="380" y="4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5"/>
                </a:lnTo>
                <a:lnTo>
                  <a:pt x="388" y="5"/>
                </a:lnTo>
                <a:lnTo>
                  <a:pt x="389" y="5"/>
                </a:lnTo>
                <a:lnTo>
                  <a:pt x="390" y="5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8" y="7"/>
                </a:lnTo>
                <a:lnTo>
                  <a:pt x="400" y="7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8"/>
                </a:lnTo>
                <a:lnTo>
                  <a:pt x="410" y="8"/>
                </a:lnTo>
                <a:lnTo>
                  <a:pt x="412" y="8"/>
                </a:lnTo>
                <a:lnTo>
                  <a:pt x="413" y="8"/>
                </a:lnTo>
                <a:lnTo>
                  <a:pt x="415" y="9"/>
                </a:lnTo>
                <a:lnTo>
                  <a:pt x="417" y="9"/>
                </a:lnTo>
                <a:lnTo>
                  <a:pt x="418" y="9"/>
                </a:lnTo>
                <a:lnTo>
                  <a:pt x="419" y="9"/>
                </a:lnTo>
                <a:lnTo>
                  <a:pt x="421" y="9"/>
                </a:lnTo>
                <a:lnTo>
                  <a:pt x="422" y="9"/>
                </a:lnTo>
                <a:lnTo>
                  <a:pt x="423" y="11"/>
                </a:lnTo>
                <a:lnTo>
                  <a:pt x="425" y="11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2"/>
                </a:lnTo>
                <a:lnTo>
                  <a:pt x="431" y="12"/>
                </a:lnTo>
                <a:lnTo>
                  <a:pt x="433" y="12"/>
                </a:lnTo>
                <a:lnTo>
                  <a:pt x="434" y="12"/>
                </a:lnTo>
                <a:lnTo>
                  <a:pt x="435" y="13"/>
                </a:lnTo>
                <a:lnTo>
                  <a:pt x="437" y="13"/>
                </a:lnTo>
                <a:lnTo>
                  <a:pt x="438" y="13"/>
                </a:lnTo>
                <a:lnTo>
                  <a:pt x="439" y="15"/>
                </a:lnTo>
                <a:lnTo>
                  <a:pt x="441" y="15"/>
                </a:lnTo>
                <a:lnTo>
                  <a:pt x="442" y="15"/>
                </a:lnTo>
                <a:lnTo>
                  <a:pt x="445" y="16"/>
                </a:lnTo>
                <a:lnTo>
                  <a:pt x="446" y="16"/>
                </a:lnTo>
                <a:lnTo>
                  <a:pt x="449" y="17"/>
                </a:lnTo>
                <a:lnTo>
                  <a:pt x="450" y="17"/>
                </a:lnTo>
                <a:lnTo>
                  <a:pt x="453" y="19"/>
                </a:lnTo>
                <a:lnTo>
                  <a:pt x="455" y="19"/>
                </a:lnTo>
                <a:lnTo>
                  <a:pt x="458" y="20"/>
                </a:lnTo>
                <a:lnTo>
                  <a:pt x="459" y="20"/>
                </a:lnTo>
                <a:lnTo>
                  <a:pt x="462" y="21"/>
                </a:lnTo>
                <a:lnTo>
                  <a:pt x="465" y="21"/>
                </a:lnTo>
                <a:lnTo>
                  <a:pt x="466" y="23"/>
                </a:lnTo>
                <a:lnTo>
                  <a:pt x="467" y="23"/>
                </a:lnTo>
                <a:lnTo>
                  <a:pt x="470" y="24"/>
                </a:lnTo>
                <a:lnTo>
                  <a:pt x="471" y="24"/>
                </a:lnTo>
                <a:lnTo>
                  <a:pt x="473" y="24"/>
                </a:lnTo>
                <a:lnTo>
                  <a:pt x="474" y="25"/>
                </a:lnTo>
                <a:lnTo>
                  <a:pt x="475" y="25"/>
                </a:lnTo>
                <a:lnTo>
                  <a:pt x="477" y="25"/>
                </a:lnTo>
                <a:lnTo>
                  <a:pt x="478" y="27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9"/>
                </a:lnTo>
                <a:lnTo>
                  <a:pt x="486" y="29"/>
                </a:lnTo>
                <a:lnTo>
                  <a:pt x="487" y="31"/>
                </a:lnTo>
                <a:lnTo>
                  <a:pt x="489" y="31"/>
                </a:lnTo>
                <a:lnTo>
                  <a:pt x="490" y="32"/>
                </a:lnTo>
                <a:lnTo>
                  <a:pt x="491" y="32"/>
                </a:lnTo>
                <a:lnTo>
                  <a:pt x="493" y="33"/>
                </a:lnTo>
                <a:lnTo>
                  <a:pt x="494" y="33"/>
                </a:lnTo>
                <a:lnTo>
                  <a:pt x="495" y="35"/>
                </a:lnTo>
                <a:lnTo>
                  <a:pt x="498" y="35"/>
                </a:lnTo>
                <a:lnTo>
                  <a:pt x="499" y="36"/>
                </a:lnTo>
                <a:lnTo>
                  <a:pt x="501" y="37"/>
                </a:lnTo>
                <a:lnTo>
                  <a:pt x="503" y="37"/>
                </a:lnTo>
                <a:lnTo>
                  <a:pt x="505" y="39"/>
                </a:lnTo>
                <a:lnTo>
                  <a:pt x="507" y="40"/>
                </a:lnTo>
                <a:lnTo>
                  <a:pt x="510" y="41"/>
                </a:lnTo>
                <a:lnTo>
                  <a:pt x="511" y="41"/>
                </a:lnTo>
                <a:lnTo>
                  <a:pt x="512" y="43"/>
                </a:lnTo>
                <a:lnTo>
                  <a:pt x="514" y="44"/>
                </a:lnTo>
                <a:lnTo>
                  <a:pt x="516" y="44"/>
                </a:lnTo>
                <a:lnTo>
                  <a:pt x="518" y="45"/>
                </a:lnTo>
                <a:lnTo>
                  <a:pt x="519" y="45"/>
                </a:lnTo>
                <a:lnTo>
                  <a:pt x="520" y="47"/>
                </a:lnTo>
                <a:lnTo>
                  <a:pt x="522" y="47"/>
                </a:lnTo>
                <a:lnTo>
                  <a:pt x="523" y="48"/>
                </a:lnTo>
                <a:lnTo>
                  <a:pt x="524" y="49"/>
                </a:lnTo>
                <a:lnTo>
                  <a:pt x="526" y="49"/>
                </a:lnTo>
                <a:lnTo>
                  <a:pt x="527" y="51"/>
                </a:lnTo>
                <a:lnTo>
                  <a:pt x="528" y="51"/>
                </a:lnTo>
                <a:lnTo>
                  <a:pt x="530" y="52"/>
                </a:lnTo>
                <a:lnTo>
                  <a:pt x="531" y="52"/>
                </a:lnTo>
                <a:lnTo>
                  <a:pt x="532" y="53"/>
                </a:lnTo>
                <a:lnTo>
                  <a:pt x="534" y="53"/>
                </a:lnTo>
                <a:lnTo>
                  <a:pt x="534" y="55"/>
                </a:lnTo>
                <a:lnTo>
                  <a:pt x="535" y="55"/>
                </a:lnTo>
                <a:lnTo>
                  <a:pt x="536" y="56"/>
                </a:lnTo>
                <a:lnTo>
                  <a:pt x="538" y="56"/>
                </a:lnTo>
                <a:lnTo>
                  <a:pt x="539" y="57"/>
                </a:lnTo>
                <a:lnTo>
                  <a:pt x="540" y="57"/>
                </a:lnTo>
                <a:lnTo>
                  <a:pt x="542" y="59"/>
                </a:lnTo>
                <a:lnTo>
                  <a:pt x="543" y="59"/>
                </a:lnTo>
                <a:lnTo>
                  <a:pt x="546" y="60"/>
                </a:lnTo>
                <a:lnTo>
                  <a:pt x="547" y="61"/>
                </a:lnTo>
                <a:lnTo>
                  <a:pt x="548" y="63"/>
                </a:lnTo>
                <a:lnTo>
                  <a:pt x="551" y="63"/>
                </a:lnTo>
                <a:lnTo>
                  <a:pt x="552" y="64"/>
                </a:lnTo>
                <a:lnTo>
                  <a:pt x="554" y="65"/>
                </a:lnTo>
                <a:lnTo>
                  <a:pt x="556" y="66"/>
                </a:lnTo>
                <a:lnTo>
                  <a:pt x="558" y="66"/>
                </a:lnTo>
                <a:lnTo>
                  <a:pt x="559" y="68"/>
                </a:lnTo>
                <a:lnTo>
                  <a:pt x="560" y="68"/>
                </a:lnTo>
                <a:lnTo>
                  <a:pt x="562" y="69"/>
                </a:lnTo>
                <a:lnTo>
                  <a:pt x="563" y="69"/>
                </a:lnTo>
                <a:lnTo>
                  <a:pt x="563" y="70"/>
                </a:lnTo>
                <a:lnTo>
                  <a:pt x="564" y="70"/>
                </a:lnTo>
                <a:lnTo>
                  <a:pt x="566" y="72"/>
                </a:lnTo>
                <a:lnTo>
                  <a:pt x="567" y="72"/>
                </a:lnTo>
                <a:lnTo>
                  <a:pt x="567" y="73"/>
                </a:lnTo>
                <a:lnTo>
                  <a:pt x="568" y="73"/>
                </a:lnTo>
                <a:lnTo>
                  <a:pt x="570" y="73"/>
                </a:lnTo>
                <a:lnTo>
                  <a:pt x="570" y="74"/>
                </a:lnTo>
                <a:lnTo>
                  <a:pt x="571" y="74"/>
                </a:lnTo>
                <a:lnTo>
                  <a:pt x="572" y="76"/>
                </a:lnTo>
                <a:lnTo>
                  <a:pt x="574" y="76"/>
                </a:lnTo>
                <a:lnTo>
                  <a:pt x="575" y="77"/>
                </a:lnTo>
                <a:lnTo>
                  <a:pt x="576" y="78"/>
                </a:lnTo>
                <a:lnTo>
                  <a:pt x="578" y="78"/>
                </a:lnTo>
                <a:lnTo>
                  <a:pt x="579" y="80"/>
                </a:lnTo>
                <a:lnTo>
                  <a:pt x="580" y="80"/>
                </a:lnTo>
                <a:lnTo>
                  <a:pt x="580" y="81"/>
                </a:lnTo>
                <a:lnTo>
                  <a:pt x="582" y="82"/>
                </a:lnTo>
                <a:lnTo>
                  <a:pt x="583" y="82"/>
                </a:lnTo>
                <a:lnTo>
                  <a:pt x="586" y="84"/>
                </a:lnTo>
                <a:lnTo>
                  <a:pt x="587" y="85"/>
                </a:lnTo>
                <a:lnTo>
                  <a:pt x="588" y="85"/>
                </a:lnTo>
                <a:lnTo>
                  <a:pt x="590" y="86"/>
                </a:lnTo>
                <a:lnTo>
                  <a:pt x="591" y="88"/>
                </a:lnTo>
                <a:lnTo>
                  <a:pt x="592" y="88"/>
                </a:lnTo>
                <a:lnTo>
                  <a:pt x="594" y="89"/>
                </a:lnTo>
                <a:lnTo>
                  <a:pt x="595" y="90"/>
                </a:lnTo>
                <a:lnTo>
                  <a:pt x="596" y="90"/>
                </a:lnTo>
                <a:lnTo>
                  <a:pt x="598" y="92"/>
                </a:lnTo>
                <a:lnTo>
                  <a:pt x="599" y="93"/>
                </a:lnTo>
                <a:lnTo>
                  <a:pt x="600" y="93"/>
                </a:lnTo>
                <a:lnTo>
                  <a:pt x="601" y="94"/>
                </a:lnTo>
                <a:lnTo>
                  <a:pt x="603" y="96"/>
                </a:lnTo>
                <a:lnTo>
                  <a:pt x="604" y="96"/>
                </a:lnTo>
                <a:lnTo>
                  <a:pt x="604" y="97"/>
                </a:lnTo>
                <a:lnTo>
                  <a:pt x="605" y="97"/>
                </a:lnTo>
                <a:lnTo>
                  <a:pt x="607" y="98"/>
                </a:lnTo>
                <a:lnTo>
                  <a:pt x="608" y="98"/>
                </a:lnTo>
                <a:lnTo>
                  <a:pt x="608" y="100"/>
                </a:lnTo>
                <a:lnTo>
                  <a:pt x="609" y="100"/>
                </a:lnTo>
                <a:lnTo>
                  <a:pt x="609" y="101"/>
                </a:lnTo>
                <a:lnTo>
                  <a:pt x="611" y="101"/>
                </a:lnTo>
                <a:lnTo>
                  <a:pt x="612" y="102"/>
                </a:lnTo>
                <a:lnTo>
                  <a:pt x="613" y="104"/>
                </a:lnTo>
                <a:lnTo>
                  <a:pt x="615" y="105"/>
                </a:lnTo>
                <a:lnTo>
                  <a:pt x="616" y="105"/>
                </a:lnTo>
                <a:lnTo>
                  <a:pt x="616" y="106"/>
                </a:lnTo>
                <a:lnTo>
                  <a:pt x="617" y="106"/>
                </a:lnTo>
                <a:lnTo>
                  <a:pt x="619" y="108"/>
                </a:lnTo>
                <a:lnTo>
                  <a:pt x="620" y="109"/>
                </a:lnTo>
                <a:lnTo>
                  <a:pt x="621" y="109"/>
                </a:lnTo>
                <a:lnTo>
                  <a:pt x="621" y="110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7" y="114"/>
                </a:lnTo>
                <a:lnTo>
                  <a:pt x="628" y="114"/>
                </a:lnTo>
                <a:lnTo>
                  <a:pt x="629" y="116"/>
                </a:lnTo>
                <a:lnTo>
                  <a:pt x="631" y="117"/>
                </a:lnTo>
                <a:lnTo>
                  <a:pt x="632" y="117"/>
                </a:lnTo>
                <a:lnTo>
                  <a:pt x="632" y="118"/>
                </a:lnTo>
                <a:lnTo>
                  <a:pt x="633" y="118"/>
                </a:lnTo>
                <a:lnTo>
                  <a:pt x="635" y="120"/>
                </a:lnTo>
                <a:lnTo>
                  <a:pt x="636" y="121"/>
                </a:lnTo>
                <a:lnTo>
                  <a:pt x="637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1" y="125"/>
                </a:lnTo>
                <a:lnTo>
                  <a:pt x="643" y="125"/>
                </a:lnTo>
                <a:lnTo>
                  <a:pt x="644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8"/>
                </a:lnTo>
                <a:lnTo>
                  <a:pt x="648" y="129"/>
                </a:lnTo>
                <a:lnTo>
                  <a:pt x="649" y="129"/>
                </a:lnTo>
                <a:lnTo>
                  <a:pt x="649" y="130"/>
                </a:lnTo>
                <a:lnTo>
                  <a:pt x="651" y="130"/>
                </a:lnTo>
                <a:lnTo>
                  <a:pt x="651" y="132"/>
                </a:lnTo>
                <a:lnTo>
                  <a:pt x="652" y="132"/>
                </a:lnTo>
                <a:lnTo>
                  <a:pt x="653" y="133"/>
                </a:lnTo>
                <a:lnTo>
                  <a:pt x="655" y="134"/>
                </a:lnTo>
                <a:lnTo>
                  <a:pt x="656" y="136"/>
                </a:lnTo>
                <a:lnTo>
                  <a:pt x="657" y="137"/>
                </a:lnTo>
                <a:lnTo>
                  <a:pt x="659" y="138"/>
                </a:lnTo>
                <a:lnTo>
                  <a:pt x="660" y="140"/>
                </a:lnTo>
                <a:lnTo>
                  <a:pt x="661" y="141"/>
                </a:lnTo>
                <a:lnTo>
                  <a:pt x="663" y="142"/>
                </a:lnTo>
                <a:lnTo>
                  <a:pt x="664" y="144"/>
                </a:lnTo>
                <a:lnTo>
                  <a:pt x="665" y="145"/>
                </a:lnTo>
                <a:lnTo>
                  <a:pt x="667" y="146"/>
                </a:lnTo>
                <a:lnTo>
                  <a:pt x="668" y="148"/>
                </a:lnTo>
                <a:lnTo>
                  <a:pt x="669" y="149"/>
                </a:lnTo>
                <a:lnTo>
                  <a:pt x="671" y="150"/>
                </a:lnTo>
                <a:lnTo>
                  <a:pt x="672" y="152"/>
                </a:lnTo>
                <a:lnTo>
                  <a:pt x="673" y="153"/>
                </a:lnTo>
                <a:lnTo>
                  <a:pt x="673" y="154"/>
                </a:lnTo>
                <a:lnTo>
                  <a:pt x="675" y="154"/>
                </a:lnTo>
                <a:lnTo>
                  <a:pt x="676" y="156"/>
                </a:lnTo>
                <a:lnTo>
                  <a:pt x="676" y="157"/>
                </a:lnTo>
                <a:lnTo>
                  <a:pt x="677" y="157"/>
                </a:lnTo>
                <a:lnTo>
                  <a:pt x="677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4" y="166"/>
                </a:lnTo>
                <a:lnTo>
                  <a:pt x="685" y="166"/>
                </a:lnTo>
                <a:lnTo>
                  <a:pt x="687" y="167"/>
                </a:lnTo>
                <a:lnTo>
                  <a:pt x="687" y="169"/>
                </a:lnTo>
                <a:lnTo>
                  <a:pt x="688" y="170"/>
                </a:lnTo>
                <a:lnTo>
                  <a:pt x="689" y="171"/>
                </a:lnTo>
                <a:lnTo>
                  <a:pt x="691" y="173"/>
                </a:lnTo>
                <a:lnTo>
                  <a:pt x="691" y="174"/>
                </a:lnTo>
                <a:lnTo>
                  <a:pt x="692" y="175"/>
                </a:lnTo>
                <a:lnTo>
                  <a:pt x="693" y="177"/>
                </a:lnTo>
                <a:lnTo>
                  <a:pt x="695" y="178"/>
                </a:lnTo>
                <a:lnTo>
                  <a:pt x="696" y="179"/>
                </a:lnTo>
                <a:lnTo>
                  <a:pt x="697" y="182"/>
                </a:lnTo>
                <a:lnTo>
                  <a:pt x="700" y="183"/>
                </a:lnTo>
                <a:lnTo>
                  <a:pt x="701" y="185"/>
                </a:lnTo>
                <a:lnTo>
                  <a:pt x="702" y="186"/>
                </a:lnTo>
                <a:lnTo>
                  <a:pt x="704" y="189"/>
                </a:lnTo>
                <a:lnTo>
                  <a:pt x="704" y="190"/>
                </a:lnTo>
                <a:lnTo>
                  <a:pt x="705" y="191"/>
                </a:lnTo>
                <a:lnTo>
                  <a:pt x="706" y="193"/>
                </a:lnTo>
                <a:lnTo>
                  <a:pt x="708" y="194"/>
                </a:lnTo>
                <a:lnTo>
                  <a:pt x="709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2" y="199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4" y="203"/>
                </a:lnTo>
                <a:lnTo>
                  <a:pt x="716" y="205"/>
                </a:lnTo>
                <a:lnTo>
                  <a:pt x="717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0" y="210"/>
                </a:lnTo>
                <a:lnTo>
                  <a:pt x="721" y="211"/>
                </a:lnTo>
                <a:lnTo>
                  <a:pt x="722" y="213"/>
                </a:lnTo>
                <a:lnTo>
                  <a:pt x="724" y="214"/>
                </a:lnTo>
                <a:lnTo>
                  <a:pt x="724" y="215"/>
                </a:lnTo>
                <a:lnTo>
                  <a:pt x="725" y="217"/>
                </a:lnTo>
                <a:lnTo>
                  <a:pt x="726" y="219"/>
                </a:lnTo>
                <a:lnTo>
                  <a:pt x="728" y="221"/>
                </a:lnTo>
                <a:lnTo>
                  <a:pt x="729" y="223"/>
                </a:lnTo>
                <a:lnTo>
                  <a:pt x="730" y="225"/>
                </a:lnTo>
                <a:lnTo>
                  <a:pt x="733" y="227"/>
                </a:lnTo>
                <a:lnTo>
                  <a:pt x="734" y="229"/>
                </a:lnTo>
                <a:lnTo>
                  <a:pt x="736" y="231"/>
                </a:lnTo>
                <a:lnTo>
                  <a:pt x="737" y="233"/>
                </a:lnTo>
                <a:lnTo>
                  <a:pt x="737" y="234"/>
                </a:lnTo>
                <a:lnTo>
                  <a:pt x="738" y="235"/>
                </a:lnTo>
                <a:lnTo>
                  <a:pt x="740" y="238"/>
                </a:lnTo>
                <a:lnTo>
                  <a:pt x="741" y="239"/>
                </a:lnTo>
                <a:lnTo>
                  <a:pt x="742" y="241"/>
                </a:lnTo>
                <a:lnTo>
                  <a:pt x="742" y="242"/>
                </a:lnTo>
                <a:lnTo>
                  <a:pt x="744" y="242"/>
                </a:lnTo>
                <a:lnTo>
                  <a:pt x="745" y="243"/>
                </a:lnTo>
                <a:lnTo>
                  <a:pt x="745" y="245"/>
                </a:lnTo>
                <a:lnTo>
                  <a:pt x="746" y="246"/>
                </a:lnTo>
                <a:lnTo>
                  <a:pt x="746" y="247"/>
                </a:lnTo>
                <a:lnTo>
                  <a:pt x="748" y="249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4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3"/>
                </a:lnTo>
                <a:lnTo>
                  <a:pt x="760" y="264"/>
                </a:lnTo>
                <a:lnTo>
                  <a:pt x="761" y="266"/>
                </a:lnTo>
                <a:lnTo>
                  <a:pt x="762" y="268"/>
                </a:lnTo>
                <a:lnTo>
                  <a:pt x="764" y="270"/>
                </a:lnTo>
                <a:lnTo>
                  <a:pt x="765" y="272"/>
                </a:lnTo>
                <a:lnTo>
                  <a:pt x="766" y="274"/>
                </a:lnTo>
                <a:lnTo>
                  <a:pt x="768" y="276"/>
                </a:lnTo>
                <a:lnTo>
                  <a:pt x="769" y="279"/>
                </a:lnTo>
                <a:lnTo>
                  <a:pt x="770" y="280"/>
                </a:lnTo>
                <a:lnTo>
                  <a:pt x="772" y="282"/>
                </a:lnTo>
                <a:lnTo>
                  <a:pt x="773" y="283"/>
                </a:lnTo>
                <a:lnTo>
                  <a:pt x="774" y="286"/>
                </a:lnTo>
                <a:lnTo>
                  <a:pt x="776" y="287"/>
                </a:lnTo>
                <a:lnTo>
                  <a:pt x="776" y="288"/>
                </a:lnTo>
                <a:lnTo>
                  <a:pt x="777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2"/>
                </a:lnTo>
                <a:lnTo>
                  <a:pt x="786" y="303"/>
                </a:lnTo>
                <a:lnTo>
                  <a:pt x="788" y="304"/>
                </a:lnTo>
                <a:lnTo>
                  <a:pt x="788" y="306"/>
                </a:lnTo>
                <a:lnTo>
                  <a:pt x="789" y="307"/>
                </a:lnTo>
                <a:lnTo>
                  <a:pt x="789" y="308"/>
                </a:lnTo>
                <a:lnTo>
                  <a:pt x="790" y="310"/>
                </a:lnTo>
                <a:lnTo>
                  <a:pt x="791" y="311"/>
                </a:lnTo>
                <a:lnTo>
                  <a:pt x="791" y="312"/>
                </a:lnTo>
                <a:lnTo>
                  <a:pt x="793" y="315"/>
                </a:lnTo>
                <a:lnTo>
                  <a:pt x="794" y="3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8" name="Freeform 41">
            <a:extLst>
              <a:ext uri="{FF2B5EF4-FFF2-40B4-BE49-F238E27FC236}">
                <a16:creationId xmlns:a16="http://schemas.microsoft.com/office/drawing/2014/main" id="{D58AEA93-B012-D54E-8F41-6C049B898AC3}"/>
              </a:ext>
            </a:extLst>
          </p:cNvPr>
          <p:cNvSpPr>
            <a:spLocks/>
          </p:cNvSpPr>
          <p:nvPr/>
        </p:nvSpPr>
        <p:spPr bwMode="auto">
          <a:xfrm>
            <a:off x="6805614" y="2652714"/>
            <a:ext cx="631825" cy="250825"/>
          </a:xfrm>
          <a:custGeom>
            <a:avLst/>
            <a:gdLst>
              <a:gd name="T0" fmla="*/ 2147483646 w 794"/>
              <a:gd name="T1" fmla="*/ 2147483646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316"/>
                </a:moveTo>
                <a:lnTo>
                  <a:pt x="30" y="316"/>
                </a:lnTo>
                <a:lnTo>
                  <a:pt x="59" y="316"/>
                </a:lnTo>
                <a:lnTo>
                  <a:pt x="86" y="316"/>
                </a:lnTo>
                <a:lnTo>
                  <a:pt x="110" y="316"/>
                </a:lnTo>
                <a:lnTo>
                  <a:pt x="134" y="316"/>
                </a:lnTo>
                <a:lnTo>
                  <a:pt x="155" y="316"/>
                </a:lnTo>
                <a:lnTo>
                  <a:pt x="175" y="316"/>
                </a:lnTo>
                <a:lnTo>
                  <a:pt x="194" y="316"/>
                </a:lnTo>
                <a:lnTo>
                  <a:pt x="211" y="316"/>
                </a:lnTo>
                <a:lnTo>
                  <a:pt x="227" y="316"/>
                </a:lnTo>
                <a:lnTo>
                  <a:pt x="240" y="316"/>
                </a:lnTo>
                <a:lnTo>
                  <a:pt x="253" y="316"/>
                </a:lnTo>
                <a:lnTo>
                  <a:pt x="265" y="316"/>
                </a:lnTo>
                <a:lnTo>
                  <a:pt x="276" y="316"/>
                </a:lnTo>
                <a:lnTo>
                  <a:pt x="287" y="316"/>
                </a:lnTo>
                <a:lnTo>
                  <a:pt x="296" y="314"/>
                </a:lnTo>
                <a:lnTo>
                  <a:pt x="304" y="314"/>
                </a:lnTo>
                <a:lnTo>
                  <a:pt x="311" y="314"/>
                </a:lnTo>
                <a:lnTo>
                  <a:pt x="317" y="314"/>
                </a:lnTo>
                <a:lnTo>
                  <a:pt x="322" y="314"/>
                </a:lnTo>
                <a:lnTo>
                  <a:pt x="328" y="314"/>
                </a:lnTo>
                <a:lnTo>
                  <a:pt x="332" y="314"/>
                </a:lnTo>
                <a:lnTo>
                  <a:pt x="336" y="314"/>
                </a:lnTo>
                <a:lnTo>
                  <a:pt x="338" y="314"/>
                </a:lnTo>
                <a:lnTo>
                  <a:pt x="342" y="314"/>
                </a:lnTo>
                <a:lnTo>
                  <a:pt x="345" y="314"/>
                </a:lnTo>
                <a:lnTo>
                  <a:pt x="348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8" y="313"/>
                </a:lnTo>
                <a:lnTo>
                  <a:pt x="360" y="313"/>
                </a:lnTo>
                <a:lnTo>
                  <a:pt x="362" y="313"/>
                </a:lnTo>
                <a:lnTo>
                  <a:pt x="364" y="313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4" y="313"/>
                </a:lnTo>
                <a:lnTo>
                  <a:pt x="376" y="313"/>
                </a:lnTo>
                <a:lnTo>
                  <a:pt x="376" y="312"/>
                </a:lnTo>
                <a:lnTo>
                  <a:pt x="377" y="312"/>
                </a:lnTo>
                <a:lnTo>
                  <a:pt x="378" y="312"/>
                </a:lnTo>
                <a:lnTo>
                  <a:pt x="380" y="312"/>
                </a:lnTo>
                <a:lnTo>
                  <a:pt x="381" y="312"/>
                </a:lnTo>
                <a:lnTo>
                  <a:pt x="382" y="312"/>
                </a:lnTo>
                <a:lnTo>
                  <a:pt x="384" y="312"/>
                </a:lnTo>
                <a:lnTo>
                  <a:pt x="385" y="312"/>
                </a:lnTo>
                <a:lnTo>
                  <a:pt x="386" y="312"/>
                </a:lnTo>
                <a:lnTo>
                  <a:pt x="388" y="312"/>
                </a:lnTo>
                <a:lnTo>
                  <a:pt x="389" y="310"/>
                </a:lnTo>
                <a:lnTo>
                  <a:pt x="390" y="310"/>
                </a:lnTo>
                <a:lnTo>
                  <a:pt x="392" y="310"/>
                </a:lnTo>
                <a:lnTo>
                  <a:pt x="393" y="310"/>
                </a:lnTo>
                <a:lnTo>
                  <a:pt x="394" y="310"/>
                </a:lnTo>
                <a:lnTo>
                  <a:pt x="396" y="310"/>
                </a:lnTo>
                <a:lnTo>
                  <a:pt x="398" y="309"/>
                </a:lnTo>
                <a:lnTo>
                  <a:pt x="400" y="309"/>
                </a:lnTo>
                <a:lnTo>
                  <a:pt x="401" y="309"/>
                </a:lnTo>
                <a:lnTo>
                  <a:pt x="404" y="309"/>
                </a:lnTo>
                <a:lnTo>
                  <a:pt x="405" y="309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3" y="308"/>
                </a:lnTo>
                <a:lnTo>
                  <a:pt x="415" y="308"/>
                </a:lnTo>
                <a:lnTo>
                  <a:pt x="417" y="307"/>
                </a:lnTo>
                <a:lnTo>
                  <a:pt x="418" y="307"/>
                </a:lnTo>
                <a:lnTo>
                  <a:pt x="419" y="307"/>
                </a:lnTo>
                <a:lnTo>
                  <a:pt x="421" y="307"/>
                </a:lnTo>
                <a:lnTo>
                  <a:pt x="422" y="307"/>
                </a:lnTo>
                <a:lnTo>
                  <a:pt x="423" y="307"/>
                </a:lnTo>
                <a:lnTo>
                  <a:pt x="425" y="305"/>
                </a:lnTo>
                <a:lnTo>
                  <a:pt x="426" y="305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4"/>
                </a:lnTo>
                <a:lnTo>
                  <a:pt x="433" y="304"/>
                </a:lnTo>
                <a:lnTo>
                  <a:pt x="434" y="304"/>
                </a:lnTo>
                <a:lnTo>
                  <a:pt x="435" y="304"/>
                </a:lnTo>
                <a:lnTo>
                  <a:pt x="437" y="303"/>
                </a:lnTo>
                <a:lnTo>
                  <a:pt x="438" y="303"/>
                </a:lnTo>
                <a:lnTo>
                  <a:pt x="439" y="303"/>
                </a:lnTo>
                <a:lnTo>
                  <a:pt x="441" y="301"/>
                </a:lnTo>
                <a:lnTo>
                  <a:pt x="442" y="301"/>
                </a:lnTo>
                <a:lnTo>
                  <a:pt x="445" y="301"/>
                </a:lnTo>
                <a:lnTo>
                  <a:pt x="446" y="300"/>
                </a:lnTo>
                <a:lnTo>
                  <a:pt x="449" y="300"/>
                </a:lnTo>
                <a:lnTo>
                  <a:pt x="450" y="299"/>
                </a:lnTo>
                <a:lnTo>
                  <a:pt x="453" y="299"/>
                </a:lnTo>
                <a:lnTo>
                  <a:pt x="455" y="297"/>
                </a:lnTo>
                <a:lnTo>
                  <a:pt x="458" y="296"/>
                </a:lnTo>
                <a:lnTo>
                  <a:pt x="459" y="296"/>
                </a:lnTo>
                <a:lnTo>
                  <a:pt x="462" y="295"/>
                </a:lnTo>
                <a:lnTo>
                  <a:pt x="465" y="295"/>
                </a:lnTo>
                <a:lnTo>
                  <a:pt x="466" y="293"/>
                </a:lnTo>
                <a:lnTo>
                  <a:pt x="467" y="293"/>
                </a:lnTo>
                <a:lnTo>
                  <a:pt x="470" y="293"/>
                </a:lnTo>
                <a:lnTo>
                  <a:pt x="471" y="292"/>
                </a:lnTo>
                <a:lnTo>
                  <a:pt x="473" y="292"/>
                </a:lnTo>
                <a:lnTo>
                  <a:pt x="474" y="291"/>
                </a:lnTo>
                <a:lnTo>
                  <a:pt x="475" y="291"/>
                </a:lnTo>
                <a:lnTo>
                  <a:pt x="477" y="291"/>
                </a:lnTo>
                <a:lnTo>
                  <a:pt x="478" y="289"/>
                </a:lnTo>
                <a:lnTo>
                  <a:pt x="479" y="289"/>
                </a:lnTo>
                <a:lnTo>
                  <a:pt x="481" y="289"/>
                </a:lnTo>
                <a:lnTo>
                  <a:pt x="482" y="288"/>
                </a:lnTo>
                <a:lnTo>
                  <a:pt x="483" y="288"/>
                </a:lnTo>
                <a:lnTo>
                  <a:pt x="485" y="287"/>
                </a:lnTo>
                <a:lnTo>
                  <a:pt x="486" y="287"/>
                </a:lnTo>
                <a:lnTo>
                  <a:pt x="487" y="285"/>
                </a:lnTo>
                <a:lnTo>
                  <a:pt x="489" y="285"/>
                </a:lnTo>
                <a:lnTo>
                  <a:pt x="490" y="285"/>
                </a:lnTo>
                <a:lnTo>
                  <a:pt x="491" y="284"/>
                </a:lnTo>
                <a:lnTo>
                  <a:pt x="493" y="284"/>
                </a:lnTo>
                <a:lnTo>
                  <a:pt x="494" y="283"/>
                </a:lnTo>
                <a:lnTo>
                  <a:pt x="495" y="281"/>
                </a:lnTo>
                <a:lnTo>
                  <a:pt x="498" y="281"/>
                </a:lnTo>
                <a:lnTo>
                  <a:pt x="499" y="280"/>
                </a:lnTo>
                <a:lnTo>
                  <a:pt x="501" y="280"/>
                </a:lnTo>
                <a:lnTo>
                  <a:pt x="503" y="279"/>
                </a:lnTo>
                <a:lnTo>
                  <a:pt x="505" y="277"/>
                </a:lnTo>
                <a:lnTo>
                  <a:pt x="507" y="276"/>
                </a:lnTo>
                <a:lnTo>
                  <a:pt x="510" y="275"/>
                </a:lnTo>
                <a:lnTo>
                  <a:pt x="511" y="275"/>
                </a:lnTo>
                <a:lnTo>
                  <a:pt x="512" y="273"/>
                </a:lnTo>
                <a:lnTo>
                  <a:pt x="514" y="272"/>
                </a:lnTo>
                <a:lnTo>
                  <a:pt x="516" y="272"/>
                </a:lnTo>
                <a:lnTo>
                  <a:pt x="518" y="271"/>
                </a:lnTo>
                <a:lnTo>
                  <a:pt x="519" y="271"/>
                </a:lnTo>
                <a:lnTo>
                  <a:pt x="520" y="269"/>
                </a:lnTo>
                <a:lnTo>
                  <a:pt x="522" y="269"/>
                </a:lnTo>
                <a:lnTo>
                  <a:pt x="523" y="268"/>
                </a:lnTo>
                <a:lnTo>
                  <a:pt x="524" y="267"/>
                </a:lnTo>
                <a:lnTo>
                  <a:pt x="526" y="267"/>
                </a:lnTo>
                <a:lnTo>
                  <a:pt x="527" y="267"/>
                </a:lnTo>
                <a:lnTo>
                  <a:pt x="528" y="265"/>
                </a:lnTo>
                <a:lnTo>
                  <a:pt x="530" y="264"/>
                </a:lnTo>
                <a:lnTo>
                  <a:pt x="531" y="264"/>
                </a:lnTo>
                <a:lnTo>
                  <a:pt x="532" y="264"/>
                </a:lnTo>
                <a:lnTo>
                  <a:pt x="534" y="263"/>
                </a:lnTo>
                <a:lnTo>
                  <a:pt x="535" y="261"/>
                </a:lnTo>
                <a:lnTo>
                  <a:pt x="536" y="261"/>
                </a:lnTo>
                <a:lnTo>
                  <a:pt x="538" y="260"/>
                </a:lnTo>
                <a:lnTo>
                  <a:pt x="539" y="260"/>
                </a:lnTo>
                <a:lnTo>
                  <a:pt x="540" y="259"/>
                </a:lnTo>
                <a:lnTo>
                  <a:pt x="542" y="257"/>
                </a:lnTo>
                <a:lnTo>
                  <a:pt x="543" y="257"/>
                </a:lnTo>
                <a:lnTo>
                  <a:pt x="546" y="256"/>
                </a:lnTo>
                <a:lnTo>
                  <a:pt x="547" y="255"/>
                </a:lnTo>
                <a:lnTo>
                  <a:pt x="548" y="253"/>
                </a:lnTo>
                <a:lnTo>
                  <a:pt x="551" y="253"/>
                </a:lnTo>
                <a:lnTo>
                  <a:pt x="552" y="252"/>
                </a:lnTo>
                <a:lnTo>
                  <a:pt x="554" y="251"/>
                </a:lnTo>
                <a:lnTo>
                  <a:pt x="556" y="251"/>
                </a:lnTo>
                <a:lnTo>
                  <a:pt x="558" y="249"/>
                </a:lnTo>
                <a:lnTo>
                  <a:pt x="559" y="248"/>
                </a:lnTo>
                <a:lnTo>
                  <a:pt x="560" y="248"/>
                </a:lnTo>
                <a:lnTo>
                  <a:pt x="562" y="247"/>
                </a:lnTo>
                <a:lnTo>
                  <a:pt x="563" y="247"/>
                </a:lnTo>
                <a:lnTo>
                  <a:pt x="563" y="245"/>
                </a:lnTo>
                <a:lnTo>
                  <a:pt x="564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3"/>
                </a:lnTo>
                <a:lnTo>
                  <a:pt x="570" y="243"/>
                </a:lnTo>
                <a:lnTo>
                  <a:pt x="570" y="241"/>
                </a:lnTo>
                <a:lnTo>
                  <a:pt x="571" y="241"/>
                </a:lnTo>
                <a:lnTo>
                  <a:pt x="572" y="241"/>
                </a:lnTo>
                <a:lnTo>
                  <a:pt x="572" y="240"/>
                </a:lnTo>
                <a:lnTo>
                  <a:pt x="574" y="240"/>
                </a:lnTo>
                <a:lnTo>
                  <a:pt x="575" y="239"/>
                </a:lnTo>
                <a:lnTo>
                  <a:pt x="576" y="237"/>
                </a:lnTo>
                <a:lnTo>
                  <a:pt x="578" y="237"/>
                </a:lnTo>
                <a:lnTo>
                  <a:pt x="579" y="236"/>
                </a:lnTo>
                <a:lnTo>
                  <a:pt x="580" y="236"/>
                </a:lnTo>
                <a:lnTo>
                  <a:pt x="580" y="235"/>
                </a:lnTo>
                <a:lnTo>
                  <a:pt x="582" y="235"/>
                </a:lnTo>
                <a:lnTo>
                  <a:pt x="583" y="233"/>
                </a:lnTo>
                <a:lnTo>
                  <a:pt x="586" y="232"/>
                </a:lnTo>
                <a:lnTo>
                  <a:pt x="587" y="232"/>
                </a:lnTo>
                <a:lnTo>
                  <a:pt x="588" y="231"/>
                </a:lnTo>
                <a:lnTo>
                  <a:pt x="590" y="229"/>
                </a:lnTo>
                <a:lnTo>
                  <a:pt x="591" y="229"/>
                </a:lnTo>
                <a:lnTo>
                  <a:pt x="592" y="228"/>
                </a:lnTo>
                <a:lnTo>
                  <a:pt x="594" y="227"/>
                </a:lnTo>
                <a:lnTo>
                  <a:pt x="595" y="225"/>
                </a:lnTo>
                <a:lnTo>
                  <a:pt x="596" y="225"/>
                </a:lnTo>
                <a:lnTo>
                  <a:pt x="598" y="224"/>
                </a:lnTo>
                <a:lnTo>
                  <a:pt x="599" y="223"/>
                </a:lnTo>
                <a:lnTo>
                  <a:pt x="600" y="223"/>
                </a:lnTo>
                <a:lnTo>
                  <a:pt x="601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5" y="219"/>
                </a:lnTo>
                <a:lnTo>
                  <a:pt x="607" y="217"/>
                </a:lnTo>
                <a:lnTo>
                  <a:pt x="608" y="217"/>
                </a:lnTo>
                <a:lnTo>
                  <a:pt x="608" y="216"/>
                </a:lnTo>
                <a:lnTo>
                  <a:pt x="609" y="216"/>
                </a:lnTo>
                <a:lnTo>
                  <a:pt x="609" y="215"/>
                </a:lnTo>
                <a:lnTo>
                  <a:pt x="611" y="215"/>
                </a:lnTo>
                <a:lnTo>
                  <a:pt x="612" y="213"/>
                </a:lnTo>
                <a:lnTo>
                  <a:pt x="613" y="212"/>
                </a:lnTo>
                <a:lnTo>
                  <a:pt x="615" y="212"/>
                </a:lnTo>
                <a:lnTo>
                  <a:pt x="616" y="211"/>
                </a:lnTo>
                <a:lnTo>
                  <a:pt x="616" y="210"/>
                </a:lnTo>
                <a:lnTo>
                  <a:pt x="617" y="210"/>
                </a:lnTo>
                <a:lnTo>
                  <a:pt x="619" y="208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3" y="206"/>
                </a:lnTo>
                <a:lnTo>
                  <a:pt x="624" y="204"/>
                </a:lnTo>
                <a:lnTo>
                  <a:pt x="625" y="204"/>
                </a:lnTo>
                <a:lnTo>
                  <a:pt x="625" y="203"/>
                </a:lnTo>
                <a:lnTo>
                  <a:pt x="627" y="203"/>
                </a:lnTo>
                <a:lnTo>
                  <a:pt x="627" y="202"/>
                </a:lnTo>
                <a:lnTo>
                  <a:pt x="628" y="202"/>
                </a:lnTo>
                <a:lnTo>
                  <a:pt x="629" y="200"/>
                </a:lnTo>
                <a:lnTo>
                  <a:pt x="631" y="200"/>
                </a:lnTo>
                <a:lnTo>
                  <a:pt x="631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5" y="198"/>
                </a:lnTo>
                <a:lnTo>
                  <a:pt x="635" y="196"/>
                </a:lnTo>
                <a:lnTo>
                  <a:pt x="636" y="196"/>
                </a:lnTo>
                <a:lnTo>
                  <a:pt x="637" y="195"/>
                </a:lnTo>
                <a:lnTo>
                  <a:pt x="639" y="194"/>
                </a:lnTo>
                <a:lnTo>
                  <a:pt x="640" y="194"/>
                </a:lnTo>
                <a:lnTo>
                  <a:pt x="641" y="192"/>
                </a:lnTo>
                <a:lnTo>
                  <a:pt x="643" y="191"/>
                </a:lnTo>
                <a:lnTo>
                  <a:pt x="644" y="191"/>
                </a:lnTo>
                <a:lnTo>
                  <a:pt x="645" y="190"/>
                </a:lnTo>
                <a:lnTo>
                  <a:pt x="647" y="188"/>
                </a:lnTo>
                <a:lnTo>
                  <a:pt x="648" y="188"/>
                </a:lnTo>
                <a:lnTo>
                  <a:pt x="648" y="187"/>
                </a:lnTo>
                <a:lnTo>
                  <a:pt x="649" y="187"/>
                </a:lnTo>
                <a:lnTo>
                  <a:pt x="649" y="186"/>
                </a:lnTo>
                <a:lnTo>
                  <a:pt x="651" y="186"/>
                </a:lnTo>
                <a:lnTo>
                  <a:pt x="652" y="184"/>
                </a:lnTo>
                <a:lnTo>
                  <a:pt x="653" y="183"/>
                </a:lnTo>
                <a:lnTo>
                  <a:pt x="655" y="183"/>
                </a:lnTo>
                <a:lnTo>
                  <a:pt x="655" y="182"/>
                </a:lnTo>
                <a:lnTo>
                  <a:pt x="656" y="182"/>
                </a:lnTo>
                <a:lnTo>
                  <a:pt x="656" y="180"/>
                </a:lnTo>
                <a:lnTo>
                  <a:pt x="657" y="180"/>
                </a:lnTo>
                <a:lnTo>
                  <a:pt x="657" y="179"/>
                </a:lnTo>
                <a:lnTo>
                  <a:pt x="659" y="178"/>
                </a:lnTo>
                <a:lnTo>
                  <a:pt x="660" y="178"/>
                </a:lnTo>
                <a:lnTo>
                  <a:pt x="660" y="176"/>
                </a:lnTo>
                <a:lnTo>
                  <a:pt x="661" y="175"/>
                </a:lnTo>
                <a:lnTo>
                  <a:pt x="663" y="174"/>
                </a:lnTo>
                <a:lnTo>
                  <a:pt x="664" y="174"/>
                </a:lnTo>
                <a:lnTo>
                  <a:pt x="664" y="172"/>
                </a:lnTo>
                <a:lnTo>
                  <a:pt x="665" y="171"/>
                </a:lnTo>
                <a:lnTo>
                  <a:pt x="667" y="170"/>
                </a:lnTo>
                <a:lnTo>
                  <a:pt x="668" y="168"/>
                </a:lnTo>
                <a:lnTo>
                  <a:pt x="669" y="167"/>
                </a:lnTo>
                <a:lnTo>
                  <a:pt x="671" y="166"/>
                </a:lnTo>
                <a:lnTo>
                  <a:pt x="672" y="164"/>
                </a:lnTo>
                <a:lnTo>
                  <a:pt x="673" y="163"/>
                </a:lnTo>
                <a:lnTo>
                  <a:pt x="673" y="162"/>
                </a:lnTo>
                <a:lnTo>
                  <a:pt x="675" y="162"/>
                </a:lnTo>
                <a:lnTo>
                  <a:pt x="676" y="160"/>
                </a:lnTo>
                <a:lnTo>
                  <a:pt x="676" y="159"/>
                </a:lnTo>
                <a:lnTo>
                  <a:pt x="677" y="159"/>
                </a:lnTo>
                <a:lnTo>
                  <a:pt x="677" y="158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5"/>
                </a:lnTo>
                <a:lnTo>
                  <a:pt x="681" y="154"/>
                </a:lnTo>
                <a:lnTo>
                  <a:pt x="683" y="152"/>
                </a:lnTo>
                <a:lnTo>
                  <a:pt x="684" y="151"/>
                </a:lnTo>
                <a:lnTo>
                  <a:pt x="684" y="150"/>
                </a:lnTo>
                <a:lnTo>
                  <a:pt x="685" y="150"/>
                </a:lnTo>
                <a:lnTo>
                  <a:pt x="687" y="148"/>
                </a:lnTo>
                <a:lnTo>
                  <a:pt x="687" y="147"/>
                </a:lnTo>
                <a:lnTo>
                  <a:pt x="688" y="146"/>
                </a:lnTo>
                <a:lnTo>
                  <a:pt x="689" y="144"/>
                </a:lnTo>
                <a:lnTo>
                  <a:pt x="691" y="143"/>
                </a:lnTo>
                <a:lnTo>
                  <a:pt x="691" y="142"/>
                </a:lnTo>
                <a:lnTo>
                  <a:pt x="692" y="140"/>
                </a:lnTo>
                <a:lnTo>
                  <a:pt x="693" y="139"/>
                </a:lnTo>
                <a:lnTo>
                  <a:pt x="695" y="138"/>
                </a:lnTo>
                <a:lnTo>
                  <a:pt x="696" y="136"/>
                </a:lnTo>
                <a:lnTo>
                  <a:pt x="697" y="134"/>
                </a:lnTo>
                <a:lnTo>
                  <a:pt x="700" y="132"/>
                </a:lnTo>
                <a:lnTo>
                  <a:pt x="701" y="131"/>
                </a:lnTo>
                <a:lnTo>
                  <a:pt x="702" y="130"/>
                </a:lnTo>
                <a:lnTo>
                  <a:pt x="704" y="127"/>
                </a:lnTo>
                <a:lnTo>
                  <a:pt x="704" y="126"/>
                </a:lnTo>
                <a:lnTo>
                  <a:pt x="705" y="124"/>
                </a:lnTo>
                <a:lnTo>
                  <a:pt x="706" y="123"/>
                </a:lnTo>
                <a:lnTo>
                  <a:pt x="708" y="122"/>
                </a:lnTo>
                <a:lnTo>
                  <a:pt x="709" y="122"/>
                </a:lnTo>
                <a:lnTo>
                  <a:pt x="709" y="120"/>
                </a:lnTo>
                <a:lnTo>
                  <a:pt x="710" y="119"/>
                </a:lnTo>
                <a:lnTo>
                  <a:pt x="712" y="118"/>
                </a:lnTo>
                <a:lnTo>
                  <a:pt x="712" y="117"/>
                </a:lnTo>
                <a:lnTo>
                  <a:pt x="713" y="117"/>
                </a:lnTo>
                <a:lnTo>
                  <a:pt x="713" y="115"/>
                </a:lnTo>
                <a:lnTo>
                  <a:pt x="714" y="114"/>
                </a:lnTo>
                <a:lnTo>
                  <a:pt x="714" y="113"/>
                </a:lnTo>
                <a:lnTo>
                  <a:pt x="716" y="113"/>
                </a:lnTo>
                <a:lnTo>
                  <a:pt x="717" y="111"/>
                </a:lnTo>
                <a:lnTo>
                  <a:pt x="717" y="110"/>
                </a:lnTo>
                <a:lnTo>
                  <a:pt x="718" y="109"/>
                </a:lnTo>
                <a:lnTo>
                  <a:pt x="720" y="107"/>
                </a:lnTo>
                <a:lnTo>
                  <a:pt x="720" y="106"/>
                </a:lnTo>
                <a:lnTo>
                  <a:pt x="721" y="105"/>
                </a:lnTo>
                <a:lnTo>
                  <a:pt x="722" y="103"/>
                </a:lnTo>
                <a:lnTo>
                  <a:pt x="724" y="102"/>
                </a:lnTo>
                <a:lnTo>
                  <a:pt x="724" y="101"/>
                </a:lnTo>
                <a:lnTo>
                  <a:pt x="725" y="99"/>
                </a:lnTo>
                <a:lnTo>
                  <a:pt x="726" y="97"/>
                </a:lnTo>
                <a:lnTo>
                  <a:pt x="728" y="95"/>
                </a:lnTo>
                <a:lnTo>
                  <a:pt x="729" y="94"/>
                </a:lnTo>
                <a:lnTo>
                  <a:pt x="730" y="91"/>
                </a:lnTo>
                <a:lnTo>
                  <a:pt x="733" y="89"/>
                </a:lnTo>
                <a:lnTo>
                  <a:pt x="734" y="87"/>
                </a:lnTo>
                <a:lnTo>
                  <a:pt x="736" y="86"/>
                </a:lnTo>
                <a:lnTo>
                  <a:pt x="737" y="83"/>
                </a:lnTo>
                <a:lnTo>
                  <a:pt x="737" y="82"/>
                </a:lnTo>
                <a:lnTo>
                  <a:pt x="738" y="81"/>
                </a:lnTo>
                <a:lnTo>
                  <a:pt x="740" y="79"/>
                </a:lnTo>
                <a:lnTo>
                  <a:pt x="741" y="78"/>
                </a:lnTo>
                <a:lnTo>
                  <a:pt x="742" y="77"/>
                </a:lnTo>
                <a:lnTo>
                  <a:pt x="742" y="75"/>
                </a:lnTo>
                <a:lnTo>
                  <a:pt x="744" y="74"/>
                </a:lnTo>
                <a:lnTo>
                  <a:pt x="745" y="73"/>
                </a:lnTo>
                <a:lnTo>
                  <a:pt x="745" y="71"/>
                </a:lnTo>
                <a:lnTo>
                  <a:pt x="746" y="70"/>
                </a:lnTo>
                <a:lnTo>
                  <a:pt x="746" y="69"/>
                </a:lnTo>
                <a:lnTo>
                  <a:pt x="748" y="67"/>
                </a:lnTo>
                <a:lnTo>
                  <a:pt x="749" y="67"/>
                </a:lnTo>
                <a:lnTo>
                  <a:pt x="749" y="66"/>
                </a:lnTo>
                <a:lnTo>
                  <a:pt x="750" y="65"/>
                </a:lnTo>
                <a:lnTo>
                  <a:pt x="750" y="63"/>
                </a:lnTo>
                <a:lnTo>
                  <a:pt x="752" y="62"/>
                </a:lnTo>
                <a:lnTo>
                  <a:pt x="753" y="61"/>
                </a:lnTo>
                <a:lnTo>
                  <a:pt x="754" y="59"/>
                </a:lnTo>
                <a:lnTo>
                  <a:pt x="754" y="58"/>
                </a:lnTo>
                <a:lnTo>
                  <a:pt x="756" y="57"/>
                </a:lnTo>
                <a:lnTo>
                  <a:pt x="757" y="55"/>
                </a:lnTo>
                <a:lnTo>
                  <a:pt x="758" y="54"/>
                </a:lnTo>
                <a:lnTo>
                  <a:pt x="760" y="51"/>
                </a:lnTo>
                <a:lnTo>
                  <a:pt x="761" y="50"/>
                </a:lnTo>
                <a:lnTo>
                  <a:pt x="762" y="49"/>
                </a:lnTo>
                <a:lnTo>
                  <a:pt x="764" y="46"/>
                </a:lnTo>
                <a:lnTo>
                  <a:pt x="765" y="43"/>
                </a:lnTo>
                <a:lnTo>
                  <a:pt x="766" y="42"/>
                </a:lnTo>
                <a:lnTo>
                  <a:pt x="768" y="39"/>
                </a:lnTo>
                <a:lnTo>
                  <a:pt x="769" y="38"/>
                </a:lnTo>
                <a:lnTo>
                  <a:pt x="770" y="35"/>
                </a:lnTo>
                <a:lnTo>
                  <a:pt x="772" y="34"/>
                </a:lnTo>
                <a:lnTo>
                  <a:pt x="773" y="33"/>
                </a:lnTo>
                <a:lnTo>
                  <a:pt x="774" y="31"/>
                </a:lnTo>
                <a:lnTo>
                  <a:pt x="776" y="30"/>
                </a:lnTo>
                <a:lnTo>
                  <a:pt x="776" y="29"/>
                </a:lnTo>
                <a:lnTo>
                  <a:pt x="777" y="27"/>
                </a:lnTo>
                <a:lnTo>
                  <a:pt x="778" y="26"/>
                </a:lnTo>
                <a:lnTo>
                  <a:pt x="778" y="25"/>
                </a:lnTo>
                <a:lnTo>
                  <a:pt x="780" y="24"/>
                </a:lnTo>
                <a:lnTo>
                  <a:pt x="781" y="22"/>
                </a:lnTo>
                <a:lnTo>
                  <a:pt x="781" y="21"/>
                </a:lnTo>
                <a:lnTo>
                  <a:pt x="782" y="21"/>
                </a:lnTo>
                <a:lnTo>
                  <a:pt x="782" y="20"/>
                </a:lnTo>
                <a:lnTo>
                  <a:pt x="784" y="18"/>
                </a:lnTo>
                <a:lnTo>
                  <a:pt x="784" y="17"/>
                </a:lnTo>
                <a:lnTo>
                  <a:pt x="785" y="17"/>
                </a:lnTo>
                <a:lnTo>
                  <a:pt x="785" y="16"/>
                </a:lnTo>
                <a:lnTo>
                  <a:pt x="786" y="14"/>
                </a:lnTo>
                <a:lnTo>
                  <a:pt x="786" y="13"/>
                </a:lnTo>
                <a:lnTo>
                  <a:pt x="788" y="12"/>
                </a:lnTo>
                <a:lnTo>
                  <a:pt x="788" y="10"/>
                </a:lnTo>
                <a:lnTo>
                  <a:pt x="789" y="9"/>
                </a:lnTo>
                <a:lnTo>
                  <a:pt x="789" y="8"/>
                </a:lnTo>
                <a:lnTo>
                  <a:pt x="790" y="6"/>
                </a:lnTo>
                <a:lnTo>
                  <a:pt x="791" y="5"/>
                </a:lnTo>
                <a:lnTo>
                  <a:pt x="791" y="4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9" name="Freeform 42">
            <a:extLst>
              <a:ext uri="{FF2B5EF4-FFF2-40B4-BE49-F238E27FC236}">
                <a16:creationId xmlns:a16="http://schemas.microsoft.com/office/drawing/2014/main" id="{4E0AE88B-1303-D340-B180-64000F368935}"/>
              </a:ext>
            </a:extLst>
          </p:cNvPr>
          <p:cNvSpPr>
            <a:spLocks/>
          </p:cNvSpPr>
          <p:nvPr/>
        </p:nvSpPr>
        <p:spPr bwMode="auto">
          <a:xfrm>
            <a:off x="6799263" y="2400301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5" y="11"/>
                </a:lnTo>
                <a:lnTo>
                  <a:pt x="8" y="13"/>
                </a:lnTo>
                <a:lnTo>
                  <a:pt x="9" y="16"/>
                </a:lnTo>
                <a:lnTo>
                  <a:pt x="10" y="19"/>
                </a:lnTo>
                <a:lnTo>
                  <a:pt x="12" y="21"/>
                </a:lnTo>
                <a:lnTo>
                  <a:pt x="13" y="23"/>
                </a:lnTo>
                <a:lnTo>
                  <a:pt x="14" y="25"/>
                </a:lnTo>
                <a:lnTo>
                  <a:pt x="14" y="27"/>
                </a:lnTo>
                <a:lnTo>
                  <a:pt x="16" y="29"/>
                </a:lnTo>
                <a:lnTo>
                  <a:pt x="17" y="31"/>
                </a:lnTo>
                <a:lnTo>
                  <a:pt x="17" y="32"/>
                </a:lnTo>
                <a:lnTo>
                  <a:pt x="18" y="33"/>
                </a:lnTo>
                <a:lnTo>
                  <a:pt x="20" y="35"/>
                </a:lnTo>
                <a:lnTo>
                  <a:pt x="20" y="37"/>
                </a:lnTo>
                <a:lnTo>
                  <a:pt x="21" y="39"/>
                </a:lnTo>
                <a:lnTo>
                  <a:pt x="22" y="40"/>
                </a:lnTo>
                <a:lnTo>
                  <a:pt x="22" y="41"/>
                </a:lnTo>
                <a:lnTo>
                  <a:pt x="24" y="43"/>
                </a:lnTo>
                <a:lnTo>
                  <a:pt x="24" y="44"/>
                </a:lnTo>
                <a:lnTo>
                  <a:pt x="24" y="45"/>
                </a:lnTo>
                <a:lnTo>
                  <a:pt x="25" y="47"/>
                </a:lnTo>
                <a:lnTo>
                  <a:pt x="25" y="48"/>
                </a:lnTo>
                <a:lnTo>
                  <a:pt x="26" y="49"/>
                </a:lnTo>
                <a:lnTo>
                  <a:pt x="26" y="51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0" y="59"/>
                </a:lnTo>
                <a:lnTo>
                  <a:pt x="30" y="61"/>
                </a:lnTo>
                <a:lnTo>
                  <a:pt x="32" y="63"/>
                </a:lnTo>
                <a:lnTo>
                  <a:pt x="32" y="64"/>
                </a:lnTo>
                <a:lnTo>
                  <a:pt x="33" y="65"/>
                </a:lnTo>
                <a:lnTo>
                  <a:pt x="33" y="66"/>
                </a:lnTo>
                <a:lnTo>
                  <a:pt x="34" y="68"/>
                </a:lnTo>
                <a:lnTo>
                  <a:pt x="34" y="69"/>
                </a:lnTo>
                <a:lnTo>
                  <a:pt x="34" y="70"/>
                </a:lnTo>
                <a:lnTo>
                  <a:pt x="36" y="72"/>
                </a:lnTo>
                <a:lnTo>
                  <a:pt x="36" y="73"/>
                </a:lnTo>
                <a:lnTo>
                  <a:pt x="36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2" y="92"/>
                </a:lnTo>
                <a:lnTo>
                  <a:pt x="44" y="93"/>
                </a:lnTo>
                <a:lnTo>
                  <a:pt x="44" y="94"/>
                </a:lnTo>
                <a:lnTo>
                  <a:pt x="45" y="97"/>
                </a:lnTo>
                <a:lnTo>
                  <a:pt x="45" y="98"/>
                </a:lnTo>
                <a:lnTo>
                  <a:pt x="46" y="101"/>
                </a:lnTo>
                <a:lnTo>
                  <a:pt x="48" y="102"/>
                </a:lnTo>
                <a:lnTo>
                  <a:pt x="48" y="105"/>
                </a:lnTo>
                <a:lnTo>
                  <a:pt x="49" y="108"/>
                </a:lnTo>
                <a:lnTo>
                  <a:pt x="49" y="109"/>
                </a:lnTo>
                <a:lnTo>
                  <a:pt x="50" y="110"/>
                </a:lnTo>
                <a:lnTo>
                  <a:pt x="51" y="113"/>
                </a:lnTo>
                <a:lnTo>
                  <a:pt x="51" y="114"/>
                </a:lnTo>
                <a:lnTo>
                  <a:pt x="51" y="116"/>
                </a:lnTo>
                <a:lnTo>
                  <a:pt x="53" y="117"/>
                </a:lnTo>
                <a:lnTo>
                  <a:pt x="53" y="118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5" y="124"/>
                </a:lnTo>
                <a:lnTo>
                  <a:pt x="55" y="125"/>
                </a:lnTo>
                <a:lnTo>
                  <a:pt x="55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2"/>
                </a:lnTo>
                <a:lnTo>
                  <a:pt x="58" y="133"/>
                </a:lnTo>
                <a:lnTo>
                  <a:pt x="58" y="134"/>
                </a:lnTo>
                <a:lnTo>
                  <a:pt x="59" y="136"/>
                </a:lnTo>
                <a:lnTo>
                  <a:pt x="59" y="137"/>
                </a:lnTo>
                <a:lnTo>
                  <a:pt x="59" y="138"/>
                </a:lnTo>
                <a:lnTo>
                  <a:pt x="61" y="140"/>
                </a:lnTo>
                <a:lnTo>
                  <a:pt x="61" y="141"/>
                </a:lnTo>
                <a:lnTo>
                  <a:pt x="61" y="144"/>
                </a:lnTo>
                <a:lnTo>
                  <a:pt x="62" y="145"/>
                </a:lnTo>
                <a:lnTo>
                  <a:pt x="62" y="146"/>
                </a:lnTo>
                <a:lnTo>
                  <a:pt x="63" y="149"/>
                </a:lnTo>
                <a:lnTo>
                  <a:pt x="63" y="152"/>
                </a:lnTo>
                <a:lnTo>
                  <a:pt x="65" y="153"/>
                </a:lnTo>
                <a:lnTo>
                  <a:pt x="65" y="156"/>
                </a:lnTo>
                <a:lnTo>
                  <a:pt x="66" y="157"/>
                </a:lnTo>
                <a:lnTo>
                  <a:pt x="66" y="159"/>
                </a:lnTo>
                <a:lnTo>
                  <a:pt x="67" y="161"/>
                </a:lnTo>
                <a:lnTo>
                  <a:pt x="67" y="162"/>
                </a:lnTo>
                <a:lnTo>
                  <a:pt x="67" y="163"/>
                </a:lnTo>
                <a:lnTo>
                  <a:pt x="69" y="165"/>
                </a:lnTo>
                <a:lnTo>
                  <a:pt x="69" y="166"/>
                </a:lnTo>
                <a:lnTo>
                  <a:pt x="69" y="167"/>
                </a:lnTo>
                <a:lnTo>
                  <a:pt x="70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3" y="178"/>
                </a:lnTo>
                <a:lnTo>
                  <a:pt x="73" y="179"/>
                </a:lnTo>
                <a:lnTo>
                  <a:pt x="73" y="181"/>
                </a:lnTo>
                <a:lnTo>
                  <a:pt x="74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90"/>
                </a:lnTo>
                <a:lnTo>
                  <a:pt x="77" y="191"/>
                </a:lnTo>
                <a:lnTo>
                  <a:pt x="77" y="193"/>
                </a:lnTo>
                <a:lnTo>
                  <a:pt x="77" y="195"/>
                </a:lnTo>
                <a:lnTo>
                  <a:pt x="78" y="197"/>
                </a:lnTo>
                <a:lnTo>
                  <a:pt x="78" y="199"/>
                </a:lnTo>
                <a:lnTo>
                  <a:pt x="79" y="201"/>
                </a:lnTo>
                <a:lnTo>
                  <a:pt x="79" y="203"/>
                </a:lnTo>
                <a:lnTo>
                  <a:pt x="81" y="206"/>
                </a:lnTo>
                <a:lnTo>
                  <a:pt x="81" y="207"/>
                </a:lnTo>
                <a:lnTo>
                  <a:pt x="82" y="209"/>
                </a:lnTo>
                <a:lnTo>
                  <a:pt x="82" y="210"/>
                </a:lnTo>
                <a:lnTo>
                  <a:pt x="82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5"/>
                </a:lnTo>
                <a:lnTo>
                  <a:pt x="86" y="226"/>
                </a:lnTo>
                <a:lnTo>
                  <a:pt x="86" y="227"/>
                </a:lnTo>
                <a:lnTo>
                  <a:pt x="86" y="229"/>
                </a:lnTo>
                <a:lnTo>
                  <a:pt x="86" y="230"/>
                </a:lnTo>
                <a:lnTo>
                  <a:pt x="87" y="231"/>
                </a:lnTo>
                <a:lnTo>
                  <a:pt x="87" y="233"/>
                </a:lnTo>
                <a:lnTo>
                  <a:pt x="87" y="234"/>
                </a:lnTo>
                <a:lnTo>
                  <a:pt x="87" y="235"/>
                </a:lnTo>
                <a:lnTo>
                  <a:pt x="87" y="237"/>
                </a:lnTo>
                <a:lnTo>
                  <a:pt x="87" y="239"/>
                </a:lnTo>
                <a:lnTo>
                  <a:pt x="87" y="241"/>
                </a:lnTo>
                <a:lnTo>
                  <a:pt x="87" y="242"/>
                </a:lnTo>
                <a:lnTo>
                  <a:pt x="87" y="245"/>
                </a:lnTo>
                <a:lnTo>
                  <a:pt x="89" y="246"/>
                </a:lnTo>
                <a:lnTo>
                  <a:pt x="89" y="247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90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3"/>
                </a:lnTo>
                <a:lnTo>
                  <a:pt x="94" y="304"/>
                </a:lnTo>
                <a:lnTo>
                  <a:pt x="94" y="307"/>
                </a:lnTo>
                <a:lnTo>
                  <a:pt x="94" y="308"/>
                </a:lnTo>
                <a:lnTo>
                  <a:pt x="93" y="311"/>
                </a:lnTo>
                <a:lnTo>
                  <a:pt x="93" y="314"/>
                </a:lnTo>
                <a:lnTo>
                  <a:pt x="93" y="315"/>
                </a:lnTo>
                <a:lnTo>
                  <a:pt x="93" y="31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0" name="Freeform 43">
            <a:extLst>
              <a:ext uri="{FF2B5EF4-FFF2-40B4-BE49-F238E27FC236}">
                <a16:creationId xmlns:a16="http://schemas.microsoft.com/office/drawing/2014/main" id="{802D999A-D59A-4746-A6B5-640411A1907A}"/>
              </a:ext>
            </a:extLst>
          </p:cNvPr>
          <p:cNvSpPr>
            <a:spLocks/>
          </p:cNvSpPr>
          <p:nvPr/>
        </p:nvSpPr>
        <p:spPr bwMode="auto">
          <a:xfrm>
            <a:off x="6799263" y="2651126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318"/>
                </a:moveTo>
                <a:lnTo>
                  <a:pt x="2" y="314"/>
                </a:lnTo>
                <a:lnTo>
                  <a:pt x="4" y="311"/>
                </a:lnTo>
                <a:lnTo>
                  <a:pt x="5" y="307"/>
                </a:lnTo>
                <a:lnTo>
                  <a:pt x="8" y="305"/>
                </a:lnTo>
                <a:lnTo>
                  <a:pt x="9" y="302"/>
                </a:lnTo>
                <a:lnTo>
                  <a:pt x="10" y="299"/>
                </a:lnTo>
                <a:lnTo>
                  <a:pt x="12" y="298"/>
                </a:lnTo>
                <a:lnTo>
                  <a:pt x="13" y="295"/>
                </a:lnTo>
                <a:lnTo>
                  <a:pt x="14" y="293"/>
                </a:lnTo>
                <a:lnTo>
                  <a:pt x="14" y="291"/>
                </a:lnTo>
                <a:lnTo>
                  <a:pt x="16" y="290"/>
                </a:lnTo>
                <a:lnTo>
                  <a:pt x="17" y="287"/>
                </a:lnTo>
                <a:lnTo>
                  <a:pt x="17" y="286"/>
                </a:lnTo>
                <a:lnTo>
                  <a:pt x="18" y="285"/>
                </a:lnTo>
                <a:lnTo>
                  <a:pt x="20" y="283"/>
                </a:lnTo>
                <a:lnTo>
                  <a:pt x="20" y="282"/>
                </a:lnTo>
                <a:lnTo>
                  <a:pt x="21" y="281"/>
                </a:lnTo>
                <a:lnTo>
                  <a:pt x="21" y="279"/>
                </a:lnTo>
                <a:lnTo>
                  <a:pt x="22" y="278"/>
                </a:lnTo>
                <a:lnTo>
                  <a:pt x="22" y="277"/>
                </a:lnTo>
                <a:lnTo>
                  <a:pt x="24" y="275"/>
                </a:lnTo>
                <a:lnTo>
                  <a:pt x="24" y="274"/>
                </a:lnTo>
                <a:lnTo>
                  <a:pt x="24" y="273"/>
                </a:lnTo>
                <a:lnTo>
                  <a:pt x="25" y="271"/>
                </a:lnTo>
                <a:lnTo>
                  <a:pt x="25" y="270"/>
                </a:lnTo>
                <a:lnTo>
                  <a:pt x="26" y="269"/>
                </a:lnTo>
                <a:lnTo>
                  <a:pt x="26" y="267"/>
                </a:lnTo>
                <a:lnTo>
                  <a:pt x="28" y="266"/>
                </a:lnTo>
                <a:lnTo>
                  <a:pt x="28" y="265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8"/>
                </a:lnTo>
                <a:lnTo>
                  <a:pt x="32" y="255"/>
                </a:lnTo>
                <a:lnTo>
                  <a:pt x="32" y="254"/>
                </a:lnTo>
                <a:lnTo>
                  <a:pt x="33" y="253"/>
                </a:lnTo>
                <a:lnTo>
                  <a:pt x="33" y="251"/>
                </a:lnTo>
                <a:lnTo>
                  <a:pt x="34" y="250"/>
                </a:lnTo>
                <a:lnTo>
                  <a:pt x="34" y="249"/>
                </a:lnTo>
                <a:lnTo>
                  <a:pt x="34" y="247"/>
                </a:lnTo>
                <a:lnTo>
                  <a:pt x="36" y="246"/>
                </a:lnTo>
                <a:lnTo>
                  <a:pt x="36" y="245"/>
                </a:lnTo>
                <a:lnTo>
                  <a:pt x="37" y="243"/>
                </a:lnTo>
                <a:lnTo>
                  <a:pt x="37" y="242"/>
                </a:lnTo>
                <a:lnTo>
                  <a:pt x="37" y="241"/>
                </a:lnTo>
                <a:lnTo>
                  <a:pt x="38" y="239"/>
                </a:lnTo>
                <a:lnTo>
                  <a:pt x="38" y="238"/>
                </a:lnTo>
                <a:lnTo>
                  <a:pt x="40" y="237"/>
                </a:lnTo>
                <a:lnTo>
                  <a:pt x="40" y="235"/>
                </a:lnTo>
                <a:lnTo>
                  <a:pt x="40" y="234"/>
                </a:lnTo>
                <a:lnTo>
                  <a:pt x="41" y="234"/>
                </a:lnTo>
                <a:lnTo>
                  <a:pt x="41" y="233"/>
                </a:lnTo>
                <a:lnTo>
                  <a:pt x="41" y="231"/>
                </a:lnTo>
                <a:lnTo>
                  <a:pt x="42" y="230"/>
                </a:lnTo>
                <a:lnTo>
                  <a:pt x="42" y="229"/>
                </a:lnTo>
                <a:lnTo>
                  <a:pt x="42" y="226"/>
                </a:lnTo>
                <a:lnTo>
                  <a:pt x="44" y="225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7"/>
                </a:lnTo>
                <a:lnTo>
                  <a:pt x="48" y="215"/>
                </a:lnTo>
                <a:lnTo>
                  <a:pt x="48" y="213"/>
                </a:lnTo>
                <a:lnTo>
                  <a:pt x="49" y="212"/>
                </a:lnTo>
                <a:lnTo>
                  <a:pt x="49" y="209"/>
                </a:lnTo>
                <a:lnTo>
                  <a:pt x="50" y="208"/>
                </a:lnTo>
                <a:lnTo>
                  <a:pt x="51" y="206"/>
                </a:lnTo>
                <a:lnTo>
                  <a:pt x="51" y="204"/>
                </a:lnTo>
                <a:lnTo>
                  <a:pt x="51" y="202"/>
                </a:lnTo>
                <a:lnTo>
                  <a:pt x="53" y="201"/>
                </a:lnTo>
                <a:lnTo>
                  <a:pt x="53" y="200"/>
                </a:lnTo>
                <a:lnTo>
                  <a:pt x="54" y="198"/>
                </a:lnTo>
                <a:lnTo>
                  <a:pt x="54" y="197"/>
                </a:lnTo>
                <a:lnTo>
                  <a:pt x="54" y="196"/>
                </a:lnTo>
                <a:lnTo>
                  <a:pt x="55" y="194"/>
                </a:lnTo>
                <a:lnTo>
                  <a:pt x="55" y="193"/>
                </a:lnTo>
                <a:lnTo>
                  <a:pt x="57" y="192"/>
                </a:lnTo>
                <a:lnTo>
                  <a:pt x="57" y="190"/>
                </a:lnTo>
                <a:lnTo>
                  <a:pt x="57" y="189"/>
                </a:lnTo>
                <a:lnTo>
                  <a:pt x="57" y="188"/>
                </a:lnTo>
                <a:lnTo>
                  <a:pt x="58" y="186"/>
                </a:lnTo>
                <a:lnTo>
                  <a:pt x="58" y="185"/>
                </a:lnTo>
                <a:lnTo>
                  <a:pt x="58" y="184"/>
                </a:lnTo>
                <a:lnTo>
                  <a:pt x="59" y="182"/>
                </a:lnTo>
                <a:lnTo>
                  <a:pt x="59" y="181"/>
                </a:lnTo>
                <a:lnTo>
                  <a:pt x="59" y="180"/>
                </a:lnTo>
                <a:lnTo>
                  <a:pt x="61" y="178"/>
                </a:lnTo>
                <a:lnTo>
                  <a:pt x="61" y="177"/>
                </a:lnTo>
                <a:lnTo>
                  <a:pt x="61" y="176"/>
                </a:lnTo>
                <a:lnTo>
                  <a:pt x="62" y="173"/>
                </a:lnTo>
                <a:lnTo>
                  <a:pt x="62" y="172"/>
                </a:lnTo>
                <a:lnTo>
                  <a:pt x="63" y="169"/>
                </a:lnTo>
                <a:lnTo>
                  <a:pt x="63" y="168"/>
                </a:lnTo>
                <a:lnTo>
                  <a:pt x="65" y="165"/>
                </a:lnTo>
                <a:lnTo>
                  <a:pt x="65" y="162"/>
                </a:lnTo>
                <a:lnTo>
                  <a:pt x="66" y="161"/>
                </a:lnTo>
                <a:lnTo>
                  <a:pt x="66" y="160"/>
                </a:lnTo>
                <a:lnTo>
                  <a:pt x="67" y="157"/>
                </a:lnTo>
                <a:lnTo>
                  <a:pt x="67" y="156"/>
                </a:lnTo>
                <a:lnTo>
                  <a:pt x="67" y="154"/>
                </a:lnTo>
                <a:lnTo>
                  <a:pt x="69" y="153"/>
                </a:lnTo>
                <a:lnTo>
                  <a:pt x="69" y="152"/>
                </a:lnTo>
                <a:lnTo>
                  <a:pt x="69" y="150"/>
                </a:lnTo>
                <a:lnTo>
                  <a:pt x="70" y="149"/>
                </a:lnTo>
                <a:lnTo>
                  <a:pt x="70" y="148"/>
                </a:lnTo>
                <a:lnTo>
                  <a:pt x="70" y="146"/>
                </a:lnTo>
                <a:lnTo>
                  <a:pt x="70" y="145"/>
                </a:lnTo>
                <a:lnTo>
                  <a:pt x="71" y="144"/>
                </a:lnTo>
                <a:lnTo>
                  <a:pt x="71" y="142"/>
                </a:lnTo>
                <a:lnTo>
                  <a:pt x="71" y="141"/>
                </a:lnTo>
                <a:lnTo>
                  <a:pt x="73" y="140"/>
                </a:lnTo>
                <a:lnTo>
                  <a:pt x="73" y="138"/>
                </a:lnTo>
                <a:lnTo>
                  <a:pt x="73" y="137"/>
                </a:lnTo>
                <a:lnTo>
                  <a:pt x="74" y="136"/>
                </a:lnTo>
                <a:lnTo>
                  <a:pt x="74" y="134"/>
                </a:lnTo>
                <a:lnTo>
                  <a:pt x="74" y="133"/>
                </a:lnTo>
                <a:lnTo>
                  <a:pt x="74" y="132"/>
                </a:lnTo>
                <a:lnTo>
                  <a:pt x="75" y="130"/>
                </a:lnTo>
                <a:lnTo>
                  <a:pt x="75" y="129"/>
                </a:lnTo>
                <a:lnTo>
                  <a:pt x="77" y="126"/>
                </a:lnTo>
                <a:lnTo>
                  <a:pt x="77" y="125"/>
                </a:lnTo>
                <a:lnTo>
                  <a:pt x="77" y="124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09"/>
                </a:lnTo>
                <a:lnTo>
                  <a:pt x="82" y="108"/>
                </a:lnTo>
                <a:lnTo>
                  <a:pt x="82" y="107"/>
                </a:lnTo>
                <a:lnTo>
                  <a:pt x="83" y="105"/>
                </a:lnTo>
                <a:lnTo>
                  <a:pt x="83" y="104"/>
                </a:lnTo>
                <a:lnTo>
                  <a:pt x="83" y="103"/>
                </a:lnTo>
                <a:lnTo>
                  <a:pt x="85" y="101"/>
                </a:lnTo>
                <a:lnTo>
                  <a:pt x="85" y="100"/>
                </a:lnTo>
                <a:lnTo>
                  <a:pt x="85" y="99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6" y="95"/>
                </a:lnTo>
                <a:lnTo>
                  <a:pt x="86" y="93"/>
                </a:lnTo>
                <a:lnTo>
                  <a:pt x="86" y="92"/>
                </a:lnTo>
                <a:lnTo>
                  <a:pt x="86" y="91"/>
                </a:lnTo>
                <a:lnTo>
                  <a:pt x="86" y="89"/>
                </a:lnTo>
                <a:lnTo>
                  <a:pt x="86" y="88"/>
                </a:lnTo>
                <a:lnTo>
                  <a:pt x="87" y="87"/>
                </a:lnTo>
                <a:lnTo>
                  <a:pt x="87" y="85"/>
                </a:lnTo>
                <a:lnTo>
                  <a:pt x="87" y="84"/>
                </a:lnTo>
                <a:lnTo>
                  <a:pt x="87" y="83"/>
                </a:lnTo>
                <a:lnTo>
                  <a:pt x="87" y="81"/>
                </a:lnTo>
                <a:lnTo>
                  <a:pt x="87" y="80"/>
                </a:lnTo>
                <a:lnTo>
                  <a:pt x="87" y="77"/>
                </a:lnTo>
                <a:lnTo>
                  <a:pt x="87" y="76"/>
                </a:lnTo>
                <a:lnTo>
                  <a:pt x="87" y="75"/>
                </a:lnTo>
                <a:lnTo>
                  <a:pt x="89" y="72"/>
                </a:lnTo>
                <a:lnTo>
                  <a:pt x="89" y="71"/>
                </a:lnTo>
                <a:lnTo>
                  <a:pt x="89" y="69"/>
                </a:lnTo>
                <a:lnTo>
                  <a:pt x="89" y="67"/>
                </a:lnTo>
                <a:lnTo>
                  <a:pt x="89" y="65"/>
                </a:lnTo>
                <a:lnTo>
                  <a:pt x="89" y="64"/>
                </a:lnTo>
                <a:lnTo>
                  <a:pt x="89" y="63"/>
                </a:lnTo>
                <a:lnTo>
                  <a:pt x="89" y="61"/>
                </a:lnTo>
                <a:lnTo>
                  <a:pt x="89" y="60"/>
                </a:lnTo>
                <a:lnTo>
                  <a:pt x="89" y="59"/>
                </a:lnTo>
                <a:lnTo>
                  <a:pt x="89" y="57"/>
                </a:lnTo>
                <a:lnTo>
                  <a:pt x="90" y="57"/>
                </a:lnTo>
                <a:lnTo>
                  <a:pt x="90" y="56"/>
                </a:lnTo>
                <a:lnTo>
                  <a:pt x="90" y="55"/>
                </a:lnTo>
                <a:lnTo>
                  <a:pt x="90" y="53"/>
                </a:lnTo>
                <a:lnTo>
                  <a:pt x="90" y="52"/>
                </a:lnTo>
                <a:lnTo>
                  <a:pt x="90" y="51"/>
                </a:lnTo>
                <a:lnTo>
                  <a:pt x="90" y="49"/>
                </a:lnTo>
                <a:lnTo>
                  <a:pt x="90" y="48"/>
                </a:lnTo>
                <a:lnTo>
                  <a:pt x="91" y="48"/>
                </a:lnTo>
                <a:lnTo>
                  <a:pt x="91" y="47"/>
                </a:lnTo>
                <a:lnTo>
                  <a:pt x="91" y="45"/>
                </a:lnTo>
                <a:lnTo>
                  <a:pt x="91" y="44"/>
                </a:lnTo>
                <a:lnTo>
                  <a:pt x="91" y="43"/>
                </a:lnTo>
                <a:lnTo>
                  <a:pt x="91" y="41"/>
                </a:lnTo>
                <a:lnTo>
                  <a:pt x="93" y="40"/>
                </a:lnTo>
                <a:lnTo>
                  <a:pt x="93" y="39"/>
                </a:lnTo>
                <a:lnTo>
                  <a:pt x="93" y="37"/>
                </a:lnTo>
                <a:lnTo>
                  <a:pt x="93" y="36"/>
                </a:lnTo>
                <a:lnTo>
                  <a:pt x="93" y="35"/>
                </a:lnTo>
                <a:lnTo>
                  <a:pt x="94" y="33"/>
                </a:lnTo>
                <a:lnTo>
                  <a:pt x="94" y="32"/>
                </a:lnTo>
                <a:lnTo>
                  <a:pt x="94" y="31"/>
                </a:lnTo>
                <a:lnTo>
                  <a:pt x="94" y="29"/>
                </a:lnTo>
                <a:lnTo>
                  <a:pt x="94" y="28"/>
                </a:lnTo>
                <a:lnTo>
                  <a:pt x="94" y="27"/>
                </a:lnTo>
                <a:lnTo>
                  <a:pt x="94" y="26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4" y="20"/>
                </a:lnTo>
                <a:lnTo>
                  <a:pt x="94" y="19"/>
                </a:lnTo>
                <a:lnTo>
                  <a:pt x="94" y="16"/>
                </a:lnTo>
                <a:lnTo>
                  <a:pt x="94" y="15"/>
                </a:lnTo>
                <a:lnTo>
                  <a:pt x="94" y="14"/>
                </a:lnTo>
                <a:lnTo>
                  <a:pt x="94" y="12"/>
                </a:lnTo>
                <a:lnTo>
                  <a:pt x="94" y="10"/>
                </a:lnTo>
                <a:lnTo>
                  <a:pt x="93" y="7"/>
                </a:lnTo>
                <a:lnTo>
                  <a:pt x="93" y="6"/>
                </a:lnTo>
                <a:lnTo>
                  <a:pt x="93" y="3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1" name="Line 44">
            <a:extLst>
              <a:ext uri="{FF2B5EF4-FFF2-40B4-BE49-F238E27FC236}">
                <a16:creationId xmlns:a16="http://schemas.microsoft.com/office/drawing/2014/main" id="{CC219B6F-5BC9-874C-911F-7F9539CA1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439" y="2649539"/>
            <a:ext cx="5873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2" name="Rectangle 45">
            <a:extLst>
              <a:ext uri="{FF2B5EF4-FFF2-40B4-BE49-F238E27FC236}">
                <a16:creationId xmlns:a16="http://schemas.microsoft.com/office/drawing/2014/main" id="{F7BF53F8-4E49-9449-B135-43B5D0B4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1" y="225901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3" name="Rectangle 46">
            <a:extLst>
              <a:ext uri="{FF2B5EF4-FFF2-40B4-BE49-F238E27FC236}">
                <a16:creationId xmlns:a16="http://schemas.microsoft.com/office/drawing/2014/main" id="{E0FE3CC5-C69B-E446-890D-16CB94BA0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2844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4" name="Rectangle 47">
            <a:extLst>
              <a:ext uri="{FF2B5EF4-FFF2-40B4-BE49-F238E27FC236}">
                <a16:creationId xmlns:a16="http://schemas.microsoft.com/office/drawing/2014/main" id="{135E7435-3E46-7E4A-8598-622ACCA3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5796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5" name="Rectangle 48">
            <a:extLst>
              <a:ext uri="{FF2B5EF4-FFF2-40B4-BE49-F238E27FC236}">
                <a16:creationId xmlns:a16="http://schemas.microsoft.com/office/drawing/2014/main" id="{C00642F3-694B-F341-9132-90569633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9859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6" name="Rectangle 49">
            <a:extLst>
              <a:ext uri="{FF2B5EF4-FFF2-40B4-BE49-F238E27FC236}">
                <a16:creationId xmlns:a16="http://schemas.microsoft.com/office/drawing/2014/main" id="{3C680892-7B7A-154F-9D3F-3B729292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22812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7" name="Rectangle 50">
            <a:extLst>
              <a:ext uri="{FF2B5EF4-FFF2-40B4-BE49-F238E27FC236}">
                <a16:creationId xmlns:a16="http://schemas.microsoft.com/office/drawing/2014/main" id="{0EAA0984-85E4-C043-AAC7-76562A03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20637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8" name="Rectangle 51">
            <a:extLst>
              <a:ext uri="{FF2B5EF4-FFF2-40B4-BE49-F238E27FC236}">
                <a16:creationId xmlns:a16="http://schemas.microsoft.com/office/drawing/2014/main" id="{F80D1071-69F1-AD46-A95E-851FA22B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1605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09" name="Rectangle 52">
            <a:extLst>
              <a:ext uri="{FF2B5EF4-FFF2-40B4-BE49-F238E27FC236}">
                <a16:creationId xmlns:a16="http://schemas.microsoft.com/office/drawing/2014/main" id="{8ACE97B4-00EA-184F-AA7B-651EAAB81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3812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0" name="Rectangle 53">
            <a:extLst>
              <a:ext uri="{FF2B5EF4-FFF2-40B4-BE49-F238E27FC236}">
                <a16:creationId xmlns:a16="http://schemas.microsoft.com/office/drawing/2014/main" id="{7A3289BC-5425-8B41-B6D7-424B6614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24780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1" name="Rectangle 54">
            <a:extLst>
              <a:ext uri="{FF2B5EF4-FFF2-40B4-BE49-F238E27FC236}">
                <a16:creationId xmlns:a16="http://schemas.microsoft.com/office/drawing/2014/main" id="{A6911905-0D47-6042-A642-133A5787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66223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2" name="Rectangle 55">
            <a:extLst>
              <a:ext uri="{FF2B5EF4-FFF2-40B4-BE49-F238E27FC236}">
                <a16:creationId xmlns:a16="http://schemas.microsoft.com/office/drawing/2014/main" id="{D8CD4025-9A69-4B4A-8533-D61894EB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27590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3" name="Rectangle 56">
            <a:extLst>
              <a:ext uri="{FF2B5EF4-FFF2-40B4-BE49-F238E27FC236}">
                <a16:creationId xmlns:a16="http://schemas.microsoft.com/office/drawing/2014/main" id="{060537F7-2719-7047-B8CE-2D1F0240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5225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4" name="Rectangle 57">
            <a:extLst>
              <a:ext uri="{FF2B5EF4-FFF2-40B4-BE49-F238E27FC236}">
                <a16:creationId xmlns:a16="http://schemas.microsoft.com/office/drawing/2014/main" id="{62A518B2-AEF2-D040-BDE7-FB4FD225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261937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5" name="Rectangle 58">
            <a:extLst>
              <a:ext uri="{FF2B5EF4-FFF2-40B4-BE49-F238E27FC236}">
                <a16:creationId xmlns:a16="http://schemas.microsoft.com/office/drawing/2014/main" id="{902DD0C4-5522-8F4C-A13F-67DA0A14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26193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6" name="Rectangle 59">
            <a:extLst>
              <a:ext uri="{FF2B5EF4-FFF2-40B4-BE49-F238E27FC236}">
                <a16:creationId xmlns:a16="http://schemas.microsoft.com/office/drawing/2014/main" id="{74BAB007-7363-C64B-A4CD-977CF92CB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2619375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7" name="Rectangle 60">
            <a:extLst>
              <a:ext uri="{FF2B5EF4-FFF2-40B4-BE49-F238E27FC236}">
                <a16:creationId xmlns:a16="http://schemas.microsoft.com/office/drawing/2014/main" id="{4E6C7C9F-F2A9-9748-A930-F75774C99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2073275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18" name="Line 62">
            <a:extLst>
              <a:ext uri="{FF2B5EF4-FFF2-40B4-BE49-F238E27FC236}">
                <a16:creationId xmlns:a16="http://schemas.microsoft.com/office/drawing/2014/main" id="{BBEF7F1C-FE59-D74E-882C-2E9212062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295775"/>
            <a:ext cx="231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9" name="Line 63">
            <a:extLst>
              <a:ext uri="{FF2B5EF4-FFF2-40B4-BE49-F238E27FC236}">
                <a16:creationId xmlns:a16="http://schemas.microsoft.com/office/drawing/2014/main" id="{06CB4693-E04E-8A4C-B506-08D8AD5457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0389" y="4148139"/>
            <a:ext cx="1476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20" name="Group 122">
            <a:extLst>
              <a:ext uri="{FF2B5EF4-FFF2-40B4-BE49-F238E27FC236}">
                <a16:creationId xmlns:a16="http://schemas.microsoft.com/office/drawing/2014/main" id="{F738EE93-CB78-0C4B-A922-BE31EE8AAD87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3895725"/>
            <a:ext cx="719138" cy="501650"/>
            <a:chOff x="2526" y="1741"/>
            <a:chExt cx="453" cy="316"/>
          </a:xfrm>
        </p:grpSpPr>
        <p:sp>
          <p:nvSpPr>
            <p:cNvPr id="113770" name="Freeform 64">
              <a:extLst>
                <a:ext uri="{FF2B5EF4-FFF2-40B4-BE49-F238E27FC236}">
                  <a16:creationId xmlns:a16="http://schemas.microsoft.com/office/drawing/2014/main" id="{8EFCAB0B-28DC-0A4C-9514-46D67C4E0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1" name="Freeform 65">
              <a:extLst>
                <a:ext uri="{FF2B5EF4-FFF2-40B4-BE49-F238E27FC236}">
                  <a16:creationId xmlns:a16="http://schemas.microsoft.com/office/drawing/2014/main" id="{3870FBE0-4CC7-C345-B16E-87587DCBB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2" name="Freeform 66">
              <a:extLst>
                <a:ext uri="{FF2B5EF4-FFF2-40B4-BE49-F238E27FC236}">
                  <a16:creationId xmlns:a16="http://schemas.microsoft.com/office/drawing/2014/main" id="{1FF0D17C-2108-9345-8324-F97DB82C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3" name="Freeform 67">
              <a:extLst>
                <a:ext uri="{FF2B5EF4-FFF2-40B4-BE49-F238E27FC236}">
                  <a16:creationId xmlns:a16="http://schemas.microsoft.com/office/drawing/2014/main" id="{E98FCEA7-AF49-1841-8CE9-E3FEED155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4" name="Freeform 68">
              <a:extLst>
                <a:ext uri="{FF2B5EF4-FFF2-40B4-BE49-F238E27FC236}">
                  <a16:creationId xmlns:a16="http://schemas.microsoft.com/office/drawing/2014/main" id="{A8BD7C9A-54BD-2D45-906D-AD7C8E9F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5" name="Freeform 69">
              <a:extLst>
                <a:ext uri="{FF2B5EF4-FFF2-40B4-BE49-F238E27FC236}">
                  <a16:creationId xmlns:a16="http://schemas.microsoft.com/office/drawing/2014/main" id="{E20548F6-0AB4-394E-985F-A766E1B4D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21" name="Freeform 70">
            <a:extLst>
              <a:ext uri="{FF2B5EF4-FFF2-40B4-BE49-F238E27FC236}">
                <a16:creationId xmlns:a16="http://schemas.microsoft.com/office/drawing/2014/main" id="{EE584BE1-FC22-CD45-B3EA-18BCA28DFB19}"/>
              </a:ext>
            </a:extLst>
          </p:cNvPr>
          <p:cNvSpPr>
            <a:spLocks/>
          </p:cNvSpPr>
          <p:nvPr/>
        </p:nvSpPr>
        <p:spPr bwMode="auto">
          <a:xfrm>
            <a:off x="4291013" y="4295776"/>
            <a:ext cx="590550" cy="295275"/>
          </a:xfrm>
          <a:custGeom>
            <a:avLst/>
            <a:gdLst>
              <a:gd name="T0" fmla="*/ 2147483646 w 744"/>
              <a:gd name="T1" fmla="*/ 0 h 372"/>
              <a:gd name="T2" fmla="*/ 2147483646 w 744"/>
              <a:gd name="T3" fmla="*/ 0 h 372"/>
              <a:gd name="T4" fmla="*/ 2147483646 w 744"/>
              <a:gd name="T5" fmla="*/ 2147483646 h 372"/>
              <a:gd name="T6" fmla="*/ 0 w 744"/>
              <a:gd name="T7" fmla="*/ 2147483646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72"/>
              <a:gd name="T14" fmla="*/ 744 w 744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72">
                <a:moveTo>
                  <a:pt x="744" y="0"/>
                </a:moveTo>
                <a:lnTo>
                  <a:pt x="186" y="0"/>
                </a:lnTo>
                <a:lnTo>
                  <a:pt x="186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2" name="Freeform 71">
            <a:extLst>
              <a:ext uri="{FF2B5EF4-FFF2-40B4-BE49-F238E27FC236}">
                <a16:creationId xmlns:a16="http://schemas.microsoft.com/office/drawing/2014/main" id="{1255A2D1-B132-1F4A-A44B-D5E2CC4093B3}"/>
              </a:ext>
            </a:extLst>
          </p:cNvPr>
          <p:cNvSpPr>
            <a:spLocks/>
          </p:cNvSpPr>
          <p:nvPr/>
        </p:nvSpPr>
        <p:spPr bwMode="auto">
          <a:xfrm>
            <a:off x="4438651" y="4591050"/>
            <a:ext cx="442913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3" name="Freeform 72">
            <a:extLst>
              <a:ext uri="{FF2B5EF4-FFF2-40B4-BE49-F238E27FC236}">
                <a16:creationId xmlns:a16="http://schemas.microsoft.com/office/drawing/2014/main" id="{EFB71A18-954F-BC4B-975F-999E5A2BD341}"/>
              </a:ext>
            </a:extLst>
          </p:cNvPr>
          <p:cNvSpPr>
            <a:spLocks/>
          </p:cNvSpPr>
          <p:nvPr/>
        </p:nvSpPr>
        <p:spPr bwMode="auto">
          <a:xfrm>
            <a:off x="4733925" y="4011614"/>
            <a:ext cx="147638" cy="88582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4" name="Freeform 76">
            <a:extLst>
              <a:ext uri="{FF2B5EF4-FFF2-40B4-BE49-F238E27FC236}">
                <a16:creationId xmlns:a16="http://schemas.microsoft.com/office/drawing/2014/main" id="{2121B728-EB53-B24E-888A-F0E1EA78C1A8}"/>
              </a:ext>
            </a:extLst>
          </p:cNvPr>
          <p:cNvSpPr>
            <a:spLocks/>
          </p:cNvSpPr>
          <p:nvPr/>
        </p:nvSpPr>
        <p:spPr bwMode="auto">
          <a:xfrm>
            <a:off x="3236914" y="57927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5" name="Line 77">
            <a:extLst>
              <a:ext uri="{FF2B5EF4-FFF2-40B4-BE49-F238E27FC236}">
                <a16:creationId xmlns:a16="http://schemas.microsoft.com/office/drawing/2014/main" id="{1D79EE61-184C-B449-869A-A744AA8A4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792789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6" name="Freeform 78">
            <a:extLst>
              <a:ext uri="{FF2B5EF4-FFF2-40B4-BE49-F238E27FC236}">
                <a16:creationId xmlns:a16="http://schemas.microsoft.com/office/drawing/2014/main" id="{23E342BA-A556-5940-97BB-E5BFA2CB11E9}"/>
              </a:ext>
            </a:extLst>
          </p:cNvPr>
          <p:cNvSpPr>
            <a:spLocks/>
          </p:cNvSpPr>
          <p:nvPr/>
        </p:nvSpPr>
        <p:spPr bwMode="auto">
          <a:xfrm>
            <a:off x="3236914" y="54975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7" name="Line 79">
            <a:extLst>
              <a:ext uri="{FF2B5EF4-FFF2-40B4-BE49-F238E27FC236}">
                <a16:creationId xmlns:a16="http://schemas.microsoft.com/office/drawing/2014/main" id="{C56F9519-033A-8C4F-86E0-A5B45C5805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6914" y="5497514"/>
            <a:ext cx="2952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8" name="Line 82">
            <a:extLst>
              <a:ext uri="{FF2B5EF4-FFF2-40B4-BE49-F238E27FC236}">
                <a16:creationId xmlns:a16="http://schemas.microsoft.com/office/drawing/2014/main" id="{37FD3F1D-DE60-8947-8BA1-42B2C8D05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033964"/>
            <a:ext cx="317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9" name="Line 83">
            <a:extLst>
              <a:ext uri="{FF2B5EF4-FFF2-40B4-BE49-F238E27FC236}">
                <a16:creationId xmlns:a16="http://schemas.microsoft.com/office/drawing/2014/main" id="{022FC522-0174-E140-8D0D-5E9894B4A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534987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0" name="Freeform 85">
            <a:extLst>
              <a:ext uri="{FF2B5EF4-FFF2-40B4-BE49-F238E27FC236}">
                <a16:creationId xmlns:a16="http://schemas.microsoft.com/office/drawing/2014/main" id="{93617EF2-5137-384E-8609-968047099FE4}"/>
              </a:ext>
            </a:extLst>
          </p:cNvPr>
          <p:cNvSpPr>
            <a:spLocks/>
          </p:cNvSpPr>
          <p:nvPr/>
        </p:nvSpPr>
        <p:spPr bwMode="auto">
          <a:xfrm>
            <a:off x="6205539" y="4941889"/>
            <a:ext cx="631825" cy="249237"/>
          </a:xfrm>
          <a:custGeom>
            <a:avLst/>
            <a:gdLst>
              <a:gd name="T0" fmla="*/ 2147483646 w 794"/>
              <a:gd name="T1" fmla="*/ 0 h 315"/>
              <a:gd name="T2" fmla="*/ 2147483646 w 794"/>
              <a:gd name="T3" fmla="*/ 0 h 315"/>
              <a:gd name="T4" fmla="*/ 2147483646 w 794"/>
              <a:gd name="T5" fmla="*/ 0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6" y="0"/>
                </a:lnTo>
                <a:lnTo>
                  <a:pt x="240" y="0"/>
                </a:lnTo>
                <a:lnTo>
                  <a:pt x="253" y="0"/>
                </a:lnTo>
                <a:lnTo>
                  <a:pt x="265" y="0"/>
                </a:lnTo>
                <a:lnTo>
                  <a:pt x="276" y="0"/>
                </a:lnTo>
                <a:lnTo>
                  <a:pt x="287" y="0"/>
                </a:lnTo>
                <a:lnTo>
                  <a:pt x="295" y="0"/>
                </a:lnTo>
                <a:lnTo>
                  <a:pt x="303" y="0"/>
                </a:lnTo>
                <a:lnTo>
                  <a:pt x="311" y="0"/>
                </a:lnTo>
                <a:lnTo>
                  <a:pt x="316" y="0"/>
                </a:lnTo>
                <a:lnTo>
                  <a:pt x="323" y="0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38" y="1"/>
                </a:lnTo>
                <a:lnTo>
                  <a:pt x="341" y="1"/>
                </a:lnTo>
                <a:lnTo>
                  <a:pt x="344" y="1"/>
                </a:lnTo>
                <a:lnTo>
                  <a:pt x="346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1"/>
                </a:lnTo>
                <a:lnTo>
                  <a:pt x="357" y="1"/>
                </a:lnTo>
                <a:lnTo>
                  <a:pt x="360" y="1"/>
                </a:lnTo>
                <a:lnTo>
                  <a:pt x="362" y="1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3" y="3"/>
                </a:lnTo>
                <a:lnTo>
                  <a:pt x="374" y="3"/>
                </a:lnTo>
                <a:lnTo>
                  <a:pt x="376" y="3"/>
                </a:lnTo>
                <a:lnTo>
                  <a:pt x="377" y="3"/>
                </a:lnTo>
                <a:lnTo>
                  <a:pt x="378" y="3"/>
                </a:lnTo>
                <a:lnTo>
                  <a:pt x="380" y="3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4"/>
                </a:lnTo>
                <a:lnTo>
                  <a:pt x="388" y="4"/>
                </a:lnTo>
                <a:lnTo>
                  <a:pt x="389" y="4"/>
                </a:lnTo>
                <a:lnTo>
                  <a:pt x="390" y="4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7" y="5"/>
                </a:lnTo>
                <a:lnTo>
                  <a:pt x="400" y="5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7"/>
                </a:lnTo>
                <a:lnTo>
                  <a:pt x="409" y="7"/>
                </a:lnTo>
                <a:lnTo>
                  <a:pt x="412" y="8"/>
                </a:lnTo>
                <a:lnTo>
                  <a:pt x="413" y="8"/>
                </a:lnTo>
                <a:lnTo>
                  <a:pt x="414" y="8"/>
                </a:lnTo>
                <a:lnTo>
                  <a:pt x="416" y="8"/>
                </a:lnTo>
                <a:lnTo>
                  <a:pt x="418" y="8"/>
                </a:lnTo>
                <a:lnTo>
                  <a:pt x="420" y="9"/>
                </a:lnTo>
                <a:lnTo>
                  <a:pt x="421" y="9"/>
                </a:lnTo>
                <a:lnTo>
                  <a:pt x="422" y="9"/>
                </a:lnTo>
                <a:lnTo>
                  <a:pt x="424" y="9"/>
                </a:lnTo>
                <a:lnTo>
                  <a:pt x="425" y="9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1"/>
                </a:lnTo>
                <a:lnTo>
                  <a:pt x="431" y="11"/>
                </a:lnTo>
                <a:lnTo>
                  <a:pt x="433" y="12"/>
                </a:lnTo>
                <a:lnTo>
                  <a:pt x="434" y="12"/>
                </a:lnTo>
                <a:lnTo>
                  <a:pt x="435" y="12"/>
                </a:lnTo>
                <a:lnTo>
                  <a:pt x="437" y="12"/>
                </a:lnTo>
                <a:lnTo>
                  <a:pt x="438" y="13"/>
                </a:lnTo>
                <a:lnTo>
                  <a:pt x="439" y="13"/>
                </a:lnTo>
                <a:lnTo>
                  <a:pt x="441" y="13"/>
                </a:lnTo>
                <a:lnTo>
                  <a:pt x="442" y="15"/>
                </a:lnTo>
                <a:lnTo>
                  <a:pt x="445" y="15"/>
                </a:lnTo>
                <a:lnTo>
                  <a:pt x="446" y="16"/>
                </a:lnTo>
                <a:lnTo>
                  <a:pt x="449" y="16"/>
                </a:lnTo>
                <a:lnTo>
                  <a:pt x="450" y="17"/>
                </a:lnTo>
                <a:lnTo>
                  <a:pt x="453" y="17"/>
                </a:lnTo>
                <a:lnTo>
                  <a:pt x="455" y="19"/>
                </a:lnTo>
                <a:lnTo>
                  <a:pt x="458" y="19"/>
                </a:lnTo>
                <a:lnTo>
                  <a:pt x="459" y="20"/>
                </a:lnTo>
                <a:lnTo>
                  <a:pt x="462" y="20"/>
                </a:lnTo>
                <a:lnTo>
                  <a:pt x="463" y="21"/>
                </a:lnTo>
                <a:lnTo>
                  <a:pt x="466" y="21"/>
                </a:lnTo>
                <a:lnTo>
                  <a:pt x="467" y="23"/>
                </a:lnTo>
                <a:lnTo>
                  <a:pt x="469" y="23"/>
                </a:lnTo>
                <a:lnTo>
                  <a:pt x="471" y="23"/>
                </a:lnTo>
                <a:lnTo>
                  <a:pt x="473" y="24"/>
                </a:lnTo>
                <a:lnTo>
                  <a:pt x="474" y="24"/>
                </a:lnTo>
                <a:lnTo>
                  <a:pt x="475" y="25"/>
                </a:lnTo>
                <a:lnTo>
                  <a:pt x="477" y="25"/>
                </a:lnTo>
                <a:lnTo>
                  <a:pt x="478" y="25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8"/>
                </a:lnTo>
                <a:lnTo>
                  <a:pt x="486" y="29"/>
                </a:lnTo>
                <a:lnTo>
                  <a:pt x="487" y="29"/>
                </a:lnTo>
                <a:lnTo>
                  <a:pt x="489" y="31"/>
                </a:lnTo>
                <a:lnTo>
                  <a:pt x="490" y="31"/>
                </a:lnTo>
                <a:lnTo>
                  <a:pt x="491" y="32"/>
                </a:lnTo>
                <a:lnTo>
                  <a:pt x="493" y="32"/>
                </a:lnTo>
                <a:lnTo>
                  <a:pt x="494" y="33"/>
                </a:lnTo>
                <a:lnTo>
                  <a:pt x="495" y="33"/>
                </a:lnTo>
                <a:lnTo>
                  <a:pt x="497" y="35"/>
                </a:lnTo>
                <a:lnTo>
                  <a:pt x="499" y="35"/>
                </a:lnTo>
                <a:lnTo>
                  <a:pt x="501" y="36"/>
                </a:lnTo>
                <a:lnTo>
                  <a:pt x="503" y="37"/>
                </a:lnTo>
                <a:lnTo>
                  <a:pt x="505" y="38"/>
                </a:lnTo>
                <a:lnTo>
                  <a:pt x="507" y="38"/>
                </a:lnTo>
                <a:lnTo>
                  <a:pt x="509" y="40"/>
                </a:lnTo>
                <a:lnTo>
                  <a:pt x="511" y="41"/>
                </a:lnTo>
                <a:lnTo>
                  <a:pt x="513" y="42"/>
                </a:lnTo>
                <a:lnTo>
                  <a:pt x="514" y="42"/>
                </a:lnTo>
                <a:lnTo>
                  <a:pt x="515" y="44"/>
                </a:lnTo>
                <a:lnTo>
                  <a:pt x="518" y="44"/>
                </a:lnTo>
                <a:lnTo>
                  <a:pt x="519" y="45"/>
                </a:lnTo>
                <a:lnTo>
                  <a:pt x="520" y="45"/>
                </a:lnTo>
                <a:lnTo>
                  <a:pt x="522" y="46"/>
                </a:lnTo>
                <a:lnTo>
                  <a:pt x="523" y="48"/>
                </a:lnTo>
                <a:lnTo>
                  <a:pt x="524" y="48"/>
                </a:lnTo>
                <a:lnTo>
                  <a:pt x="526" y="49"/>
                </a:lnTo>
                <a:lnTo>
                  <a:pt x="527" y="49"/>
                </a:lnTo>
                <a:lnTo>
                  <a:pt x="528" y="50"/>
                </a:lnTo>
                <a:lnTo>
                  <a:pt x="530" y="50"/>
                </a:lnTo>
                <a:lnTo>
                  <a:pt x="531" y="52"/>
                </a:lnTo>
                <a:lnTo>
                  <a:pt x="532" y="52"/>
                </a:lnTo>
                <a:lnTo>
                  <a:pt x="532" y="53"/>
                </a:lnTo>
                <a:lnTo>
                  <a:pt x="534" y="53"/>
                </a:lnTo>
                <a:lnTo>
                  <a:pt x="535" y="54"/>
                </a:lnTo>
                <a:lnTo>
                  <a:pt x="536" y="54"/>
                </a:lnTo>
                <a:lnTo>
                  <a:pt x="538" y="56"/>
                </a:lnTo>
                <a:lnTo>
                  <a:pt x="539" y="56"/>
                </a:lnTo>
                <a:lnTo>
                  <a:pt x="540" y="57"/>
                </a:lnTo>
                <a:lnTo>
                  <a:pt x="542" y="57"/>
                </a:lnTo>
                <a:lnTo>
                  <a:pt x="543" y="58"/>
                </a:lnTo>
                <a:lnTo>
                  <a:pt x="546" y="60"/>
                </a:lnTo>
                <a:lnTo>
                  <a:pt x="547" y="60"/>
                </a:lnTo>
                <a:lnTo>
                  <a:pt x="548" y="61"/>
                </a:lnTo>
                <a:lnTo>
                  <a:pt x="551" y="62"/>
                </a:lnTo>
                <a:lnTo>
                  <a:pt x="552" y="64"/>
                </a:lnTo>
                <a:lnTo>
                  <a:pt x="554" y="64"/>
                </a:lnTo>
                <a:lnTo>
                  <a:pt x="555" y="65"/>
                </a:lnTo>
                <a:lnTo>
                  <a:pt x="558" y="66"/>
                </a:lnTo>
                <a:lnTo>
                  <a:pt x="559" y="66"/>
                </a:lnTo>
                <a:lnTo>
                  <a:pt x="560" y="68"/>
                </a:lnTo>
                <a:lnTo>
                  <a:pt x="562" y="68"/>
                </a:lnTo>
                <a:lnTo>
                  <a:pt x="562" y="69"/>
                </a:lnTo>
                <a:lnTo>
                  <a:pt x="563" y="69"/>
                </a:lnTo>
                <a:lnTo>
                  <a:pt x="564" y="70"/>
                </a:lnTo>
                <a:lnTo>
                  <a:pt x="566" y="70"/>
                </a:lnTo>
                <a:lnTo>
                  <a:pt x="566" y="72"/>
                </a:lnTo>
                <a:lnTo>
                  <a:pt x="567" y="72"/>
                </a:lnTo>
                <a:lnTo>
                  <a:pt x="568" y="72"/>
                </a:lnTo>
                <a:lnTo>
                  <a:pt x="570" y="73"/>
                </a:lnTo>
                <a:lnTo>
                  <a:pt x="571" y="74"/>
                </a:lnTo>
                <a:lnTo>
                  <a:pt x="572" y="74"/>
                </a:lnTo>
                <a:lnTo>
                  <a:pt x="574" y="76"/>
                </a:lnTo>
                <a:lnTo>
                  <a:pt x="575" y="76"/>
                </a:lnTo>
                <a:lnTo>
                  <a:pt x="575" y="77"/>
                </a:lnTo>
                <a:lnTo>
                  <a:pt x="576" y="77"/>
                </a:lnTo>
                <a:lnTo>
                  <a:pt x="578" y="78"/>
                </a:lnTo>
                <a:lnTo>
                  <a:pt x="579" y="78"/>
                </a:lnTo>
                <a:lnTo>
                  <a:pt x="579" y="80"/>
                </a:lnTo>
                <a:lnTo>
                  <a:pt x="580" y="80"/>
                </a:lnTo>
                <a:lnTo>
                  <a:pt x="582" y="81"/>
                </a:lnTo>
                <a:lnTo>
                  <a:pt x="583" y="82"/>
                </a:lnTo>
                <a:lnTo>
                  <a:pt x="584" y="82"/>
                </a:lnTo>
                <a:lnTo>
                  <a:pt x="586" y="84"/>
                </a:lnTo>
                <a:lnTo>
                  <a:pt x="588" y="85"/>
                </a:lnTo>
                <a:lnTo>
                  <a:pt x="590" y="85"/>
                </a:lnTo>
                <a:lnTo>
                  <a:pt x="591" y="86"/>
                </a:lnTo>
                <a:lnTo>
                  <a:pt x="592" y="88"/>
                </a:lnTo>
                <a:lnTo>
                  <a:pt x="594" y="89"/>
                </a:lnTo>
                <a:lnTo>
                  <a:pt x="595" y="89"/>
                </a:lnTo>
                <a:lnTo>
                  <a:pt x="596" y="90"/>
                </a:lnTo>
                <a:lnTo>
                  <a:pt x="598" y="92"/>
                </a:lnTo>
                <a:lnTo>
                  <a:pt x="599" y="92"/>
                </a:lnTo>
                <a:lnTo>
                  <a:pt x="599" y="93"/>
                </a:lnTo>
                <a:lnTo>
                  <a:pt x="600" y="93"/>
                </a:lnTo>
                <a:lnTo>
                  <a:pt x="602" y="94"/>
                </a:lnTo>
                <a:lnTo>
                  <a:pt x="603" y="94"/>
                </a:lnTo>
                <a:lnTo>
                  <a:pt x="603" y="96"/>
                </a:lnTo>
                <a:lnTo>
                  <a:pt x="604" y="96"/>
                </a:lnTo>
                <a:lnTo>
                  <a:pt x="606" y="97"/>
                </a:lnTo>
                <a:lnTo>
                  <a:pt x="607" y="98"/>
                </a:lnTo>
                <a:lnTo>
                  <a:pt x="608" y="98"/>
                </a:lnTo>
                <a:lnTo>
                  <a:pt x="610" y="100"/>
                </a:lnTo>
                <a:lnTo>
                  <a:pt x="611" y="101"/>
                </a:lnTo>
                <a:lnTo>
                  <a:pt x="612" y="102"/>
                </a:lnTo>
                <a:lnTo>
                  <a:pt x="613" y="102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6"/>
                </a:lnTo>
                <a:lnTo>
                  <a:pt x="619" y="106"/>
                </a:lnTo>
                <a:lnTo>
                  <a:pt x="619" y="108"/>
                </a:lnTo>
                <a:lnTo>
                  <a:pt x="620" y="108"/>
                </a:lnTo>
                <a:lnTo>
                  <a:pt x="620" y="109"/>
                </a:lnTo>
                <a:lnTo>
                  <a:pt x="621" y="109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8" y="114"/>
                </a:lnTo>
                <a:lnTo>
                  <a:pt x="629" y="116"/>
                </a:lnTo>
                <a:lnTo>
                  <a:pt x="631" y="116"/>
                </a:lnTo>
                <a:lnTo>
                  <a:pt x="632" y="117"/>
                </a:lnTo>
                <a:lnTo>
                  <a:pt x="633" y="118"/>
                </a:lnTo>
                <a:lnTo>
                  <a:pt x="635" y="120"/>
                </a:lnTo>
                <a:lnTo>
                  <a:pt x="636" y="120"/>
                </a:lnTo>
                <a:lnTo>
                  <a:pt x="637" y="121"/>
                </a:lnTo>
                <a:lnTo>
                  <a:pt x="639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3" y="125"/>
                </a:lnTo>
                <a:lnTo>
                  <a:pt x="644" y="125"/>
                </a:lnTo>
                <a:lnTo>
                  <a:pt x="645" y="126"/>
                </a:lnTo>
                <a:lnTo>
                  <a:pt x="647" y="128"/>
                </a:lnTo>
                <a:lnTo>
                  <a:pt x="648" y="128"/>
                </a:lnTo>
                <a:lnTo>
                  <a:pt x="649" y="129"/>
                </a:lnTo>
                <a:lnTo>
                  <a:pt x="651" y="130"/>
                </a:lnTo>
                <a:lnTo>
                  <a:pt x="652" y="130"/>
                </a:lnTo>
                <a:lnTo>
                  <a:pt x="652" y="131"/>
                </a:lnTo>
                <a:lnTo>
                  <a:pt x="653" y="131"/>
                </a:lnTo>
                <a:lnTo>
                  <a:pt x="653" y="133"/>
                </a:lnTo>
                <a:lnTo>
                  <a:pt x="655" y="133"/>
                </a:lnTo>
                <a:lnTo>
                  <a:pt x="655" y="134"/>
                </a:lnTo>
                <a:lnTo>
                  <a:pt x="656" y="134"/>
                </a:lnTo>
                <a:lnTo>
                  <a:pt x="656" y="135"/>
                </a:lnTo>
                <a:lnTo>
                  <a:pt x="657" y="135"/>
                </a:lnTo>
                <a:lnTo>
                  <a:pt x="657" y="137"/>
                </a:lnTo>
                <a:lnTo>
                  <a:pt x="659" y="137"/>
                </a:lnTo>
                <a:lnTo>
                  <a:pt x="659" y="138"/>
                </a:lnTo>
                <a:lnTo>
                  <a:pt x="660" y="139"/>
                </a:lnTo>
                <a:lnTo>
                  <a:pt x="661" y="139"/>
                </a:lnTo>
                <a:lnTo>
                  <a:pt x="663" y="141"/>
                </a:lnTo>
                <a:lnTo>
                  <a:pt x="663" y="142"/>
                </a:lnTo>
                <a:lnTo>
                  <a:pt x="664" y="143"/>
                </a:lnTo>
                <a:lnTo>
                  <a:pt x="665" y="145"/>
                </a:lnTo>
                <a:lnTo>
                  <a:pt x="667" y="146"/>
                </a:lnTo>
                <a:lnTo>
                  <a:pt x="668" y="147"/>
                </a:lnTo>
                <a:lnTo>
                  <a:pt x="669" y="149"/>
                </a:lnTo>
                <a:lnTo>
                  <a:pt x="671" y="150"/>
                </a:lnTo>
                <a:lnTo>
                  <a:pt x="672" y="151"/>
                </a:lnTo>
                <a:lnTo>
                  <a:pt x="673" y="153"/>
                </a:lnTo>
                <a:lnTo>
                  <a:pt x="675" y="154"/>
                </a:lnTo>
                <a:lnTo>
                  <a:pt x="675" y="155"/>
                </a:lnTo>
                <a:lnTo>
                  <a:pt x="676" y="155"/>
                </a:lnTo>
                <a:lnTo>
                  <a:pt x="677" y="157"/>
                </a:lnTo>
                <a:lnTo>
                  <a:pt x="677" y="158"/>
                </a:lnTo>
                <a:lnTo>
                  <a:pt x="679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5" y="166"/>
                </a:lnTo>
                <a:lnTo>
                  <a:pt x="685" y="167"/>
                </a:lnTo>
                <a:lnTo>
                  <a:pt x="687" y="169"/>
                </a:lnTo>
                <a:lnTo>
                  <a:pt x="688" y="169"/>
                </a:lnTo>
                <a:lnTo>
                  <a:pt x="689" y="170"/>
                </a:lnTo>
                <a:lnTo>
                  <a:pt x="689" y="171"/>
                </a:lnTo>
                <a:lnTo>
                  <a:pt x="691" y="173"/>
                </a:lnTo>
                <a:lnTo>
                  <a:pt x="692" y="174"/>
                </a:lnTo>
                <a:lnTo>
                  <a:pt x="693" y="175"/>
                </a:lnTo>
                <a:lnTo>
                  <a:pt x="695" y="178"/>
                </a:lnTo>
                <a:lnTo>
                  <a:pt x="696" y="179"/>
                </a:lnTo>
                <a:lnTo>
                  <a:pt x="697" y="181"/>
                </a:lnTo>
                <a:lnTo>
                  <a:pt x="699" y="183"/>
                </a:lnTo>
                <a:lnTo>
                  <a:pt x="700" y="185"/>
                </a:lnTo>
                <a:lnTo>
                  <a:pt x="701" y="186"/>
                </a:lnTo>
                <a:lnTo>
                  <a:pt x="703" y="187"/>
                </a:lnTo>
                <a:lnTo>
                  <a:pt x="704" y="189"/>
                </a:lnTo>
                <a:lnTo>
                  <a:pt x="705" y="190"/>
                </a:lnTo>
                <a:lnTo>
                  <a:pt x="706" y="191"/>
                </a:lnTo>
                <a:lnTo>
                  <a:pt x="708" y="193"/>
                </a:lnTo>
                <a:lnTo>
                  <a:pt x="708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6" y="203"/>
                </a:lnTo>
                <a:lnTo>
                  <a:pt x="716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1" y="210"/>
                </a:lnTo>
                <a:lnTo>
                  <a:pt x="722" y="211"/>
                </a:lnTo>
                <a:lnTo>
                  <a:pt x="722" y="213"/>
                </a:lnTo>
                <a:lnTo>
                  <a:pt x="724" y="215"/>
                </a:lnTo>
                <a:lnTo>
                  <a:pt x="725" y="217"/>
                </a:lnTo>
                <a:lnTo>
                  <a:pt x="726" y="218"/>
                </a:lnTo>
                <a:lnTo>
                  <a:pt x="728" y="221"/>
                </a:lnTo>
                <a:lnTo>
                  <a:pt x="729" y="222"/>
                </a:lnTo>
                <a:lnTo>
                  <a:pt x="730" y="224"/>
                </a:lnTo>
                <a:lnTo>
                  <a:pt x="732" y="226"/>
                </a:lnTo>
                <a:lnTo>
                  <a:pt x="733" y="228"/>
                </a:lnTo>
                <a:lnTo>
                  <a:pt x="734" y="230"/>
                </a:lnTo>
                <a:lnTo>
                  <a:pt x="736" y="231"/>
                </a:lnTo>
                <a:lnTo>
                  <a:pt x="737" y="234"/>
                </a:lnTo>
                <a:lnTo>
                  <a:pt x="738" y="235"/>
                </a:lnTo>
                <a:lnTo>
                  <a:pt x="740" y="236"/>
                </a:lnTo>
                <a:lnTo>
                  <a:pt x="741" y="238"/>
                </a:lnTo>
                <a:lnTo>
                  <a:pt x="741" y="239"/>
                </a:lnTo>
                <a:lnTo>
                  <a:pt x="742" y="240"/>
                </a:lnTo>
                <a:lnTo>
                  <a:pt x="744" y="242"/>
                </a:lnTo>
                <a:lnTo>
                  <a:pt x="744" y="243"/>
                </a:lnTo>
                <a:lnTo>
                  <a:pt x="745" y="244"/>
                </a:lnTo>
                <a:lnTo>
                  <a:pt x="746" y="246"/>
                </a:lnTo>
                <a:lnTo>
                  <a:pt x="748" y="247"/>
                </a:lnTo>
                <a:lnTo>
                  <a:pt x="748" y="248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3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2"/>
                </a:lnTo>
                <a:lnTo>
                  <a:pt x="760" y="263"/>
                </a:lnTo>
                <a:lnTo>
                  <a:pt x="760" y="266"/>
                </a:lnTo>
                <a:lnTo>
                  <a:pt x="762" y="267"/>
                </a:lnTo>
                <a:lnTo>
                  <a:pt x="764" y="270"/>
                </a:lnTo>
                <a:lnTo>
                  <a:pt x="765" y="271"/>
                </a:lnTo>
                <a:lnTo>
                  <a:pt x="766" y="274"/>
                </a:lnTo>
                <a:lnTo>
                  <a:pt x="768" y="275"/>
                </a:lnTo>
                <a:lnTo>
                  <a:pt x="769" y="278"/>
                </a:lnTo>
                <a:lnTo>
                  <a:pt x="770" y="279"/>
                </a:lnTo>
                <a:lnTo>
                  <a:pt x="772" y="282"/>
                </a:lnTo>
                <a:lnTo>
                  <a:pt x="773" y="283"/>
                </a:lnTo>
                <a:lnTo>
                  <a:pt x="774" y="284"/>
                </a:lnTo>
                <a:lnTo>
                  <a:pt x="776" y="286"/>
                </a:lnTo>
                <a:lnTo>
                  <a:pt x="776" y="287"/>
                </a:lnTo>
                <a:lnTo>
                  <a:pt x="777" y="288"/>
                </a:lnTo>
                <a:lnTo>
                  <a:pt x="778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2" y="298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3"/>
                </a:lnTo>
                <a:lnTo>
                  <a:pt x="788" y="304"/>
                </a:lnTo>
                <a:lnTo>
                  <a:pt x="789" y="306"/>
                </a:lnTo>
                <a:lnTo>
                  <a:pt x="789" y="307"/>
                </a:lnTo>
                <a:lnTo>
                  <a:pt x="790" y="308"/>
                </a:lnTo>
                <a:lnTo>
                  <a:pt x="790" y="311"/>
                </a:lnTo>
                <a:lnTo>
                  <a:pt x="792" y="312"/>
                </a:lnTo>
                <a:lnTo>
                  <a:pt x="793" y="314"/>
                </a:lnTo>
                <a:lnTo>
                  <a:pt x="794" y="3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1" name="Freeform 86">
            <a:extLst>
              <a:ext uri="{FF2B5EF4-FFF2-40B4-BE49-F238E27FC236}">
                <a16:creationId xmlns:a16="http://schemas.microsoft.com/office/drawing/2014/main" id="{894FF335-4314-CA4B-9ED4-28A2FB9AD6C9}"/>
              </a:ext>
            </a:extLst>
          </p:cNvPr>
          <p:cNvSpPr>
            <a:spLocks/>
          </p:cNvSpPr>
          <p:nvPr/>
        </p:nvSpPr>
        <p:spPr bwMode="auto">
          <a:xfrm>
            <a:off x="6205539" y="5194300"/>
            <a:ext cx="631825" cy="249238"/>
          </a:xfrm>
          <a:custGeom>
            <a:avLst/>
            <a:gdLst>
              <a:gd name="T0" fmla="*/ 2147483646 w 794"/>
              <a:gd name="T1" fmla="*/ 2147483646 h 315"/>
              <a:gd name="T2" fmla="*/ 2147483646 w 794"/>
              <a:gd name="T3" fmla="*/ 2147483646 h 315"/>
              <a:gd name="T4" fmla="*/ 2147483646 w 794"/>
              <a:gd name="T5" fmla="*/ 2147483646 h 315"/>
              <a:gd name="T6" fmla="*/ 2147483646 w 794"/>
              <a:gd name="T7" fmla="*/ 2147483646 h 315"/>
              <a:gd name="T8" fmla="*/ 2147483646 w 794"/>
              <a:gd name="T9" fmla="*/ 2147483646 h 315"/>
              <a:gd name="T10" fmla="*/ 2147483646 w 794"/>
              <a:gd name="T11" fmla="*/ 2147483646 h 315"/>
              <a:gd name="T12" fmla="*/ 2147483646 w 794"/>
              <a:gd name="T13" fmla="*/ 2147483646 h 315"/>
              <a:gd name="T14" fmla="*/ 2147483646 w 794"/>
              <a:gd name="T15" fmla="*/ 2147483646 h 315"/>
              <a:gd name="T16" fmla="*/ 2147483646 w 794"/>
              <a:gd name="T17" fmla="*/ 2147483646 h 315"/>
              <a:gd name="T18" fmla="*/ 2147483646 w 794"/>
              <a:gd name="T19" fmla="*/ 2147483646 h 315"/>
              <a:gd name="T20" fmla="*/ 2147483646 w 794"/>
              <a:gd name="T21" fmla="*/ 2147483646 h 315"/>
              <a:gd name="T22" fmla="*/ 2147483646 w 794"/>
              <a:gd name="T23" fmla="*/ 2147483646 h 315"/>
              <a:gd name="T24" fmla="*/ 2147483646 w 794"/>
              <a:gd name="T25" fmla="*/ 2147483646 h 315"/>
              <a:gd name="T26" fmla="*/ 2147483646 w 794"/>
              <a:gd name="T27" fmla="*/ 2147483646 h 315"/>
              <a:gd name="T28" fmla="*/ 2147483646 w 794"/>
              <a:gd name="T29" fmla="*/ 2147483646 h 315"/>
              <a:gd name="T30" fmla="*/ 2147483646 w 794"/>
              <a:gd name="T31" fmla="*/ 2147483646 h 315"/>
              <a:gd name="T32" fmla="*/ 2147483646 w 794"/>
              <a:gd name="T33" fmla="*/ 2147483646 h 315"/>
              <a:gd name="T34" fmla="*/ 2147483646 w 794"/>
              <a:gd name="T35" fmla="*/ 2147483646 h 315"/>
              <a:gd name="T36" fmla="*/ 2147483646 w 794"/>
              <a:gd name="T37" fmla="*/ 2147483646 h 315"/>
              <a:gd name="T38" fmla="*/ 2147483646 w 794"/>
              <a:gd name="T39" fmla="*/ 2147483646 h 315"/>
              <a:gd name="T40" fmla="*/ 2147483646 w 794"/>
              <a:gd name="T41" fmla="*/ 2147483646 h 315"/>
              <a:gd name="T42" fmla="*/ 2147483646 w 794"/>
              <a:gd name="T43" fmla="*/ 2147483646 h 315"/>
              <a:gd name="T44" fmla="*/ 2147483646 w 794"/>
              <a:gd name="T45" fmla="*/ 2147483646 h 315"/>
              <a:gd name="T46" fmla="*/ 2147483646 w 794"/>
              <a:gd name="T47" fmla="*/ 2147483646 h 315"/>
              <a:gd name="T48" fmla="*/ 2147483646 w 794"/>
              <a:gd name="T49" fmla="*/ 2147483646 h 315"/>
              <a:gd name="T50" fmla="*/ 2147483646 w 794"/>
              <a:gd name="T51" fmla="*/ 2147483646 h 315"/>
              <a:gd name="T52" fmla="*/ 2147483646 w 794"/>
              <a:gd name="T53" fmla="*/ 2147483646 h 315"/>
              <a:gd name="T54" fmla="*/ 2147483646 w 794"/>
              <a:gd name="T55" fmla="*/ 2147483646 h 315"/>
              <a:gd name="T56" fmla="*/ 2147483646 w 794"/>
              <a:gd name="T57" fmla="*/ 2147483646 h 315"/>
              <a:gd name="T58" fmla="*/ 2147483646 w 794"/>
              <a:gd name="T59" fmla="*/ 2147483646 h 315"/>
              <a:gd name="T60" fmla="*/ 2147483646 w 794"/>
              <a:gd name="T61" fmla="*/ 2147483646 h 315"/>
              <a:gd name="T62" fmla="*/ 2147483646 w 794"/>
              <a:gd name="T63" fmla="*/ 2147483646 h 315"/>
              <a:gd name="T64" fmla="*/ 2147483646 w 794"/>
              <a:gd name="T65" fmla="*/ 2147483646 h 315"/>
              <a:gd name="T66" fmla="*/ 2147483646 w 794"/>
              <a:gd name="T67" fmla="*/ 2147483646 h 315"/>
              <a:gd name="T68" fmla="*/ 2147483646 w 794"/>
              <a:gd name="T69" fmla="*/ 2147483646 h 315"/>
              <a:gd name="T70" fmla="*/ 2147483646 w 794"/>
              <a:gd name="T71" fmla="*/ 2147483646 h 315"/>
              <a:gd name="T72" fmla="*/ 2147483646 w 794"/>
              <a:gd name="T73" fmla="*/ 2147483646 h 315"/>
              <a:gd name="T74" fmla="*/ 2147483646 w 794"/>
              <a:gd name="T75" fmla="*/ 2147483646 h 315"/>
              <a:gd name="T76" fmla="*/ 2147483646 w 794"/>
              <a:gd name="T77" fmla="*/ 2147483646 h 315"/>
              <a:gd name="T78" fmla="*/ 2147483646 w 794"/>
              <a:gd name="T79" fmla="*/ 2147483646 h 315"/>
              <a:gd name="T80" fmla="*/ 2147483646 w 794"/>
              <a:gd name="T81" fmla="*/ 2147483646 h 315"/>
              <a:gd name="T82" fmla="*/ 2147483646 w 794"/>
              <a:gd name="T83" fmla="*/ 2147483646 h 315"/>
              <a:gd name="T84" fmla="*/ 2147483646 w 794"/>
              <a:gd name="T85" fmla="*/ 2147483646 h 315"/>
              <a:gd name="T86" fmla="*/ 2147483646 w 794"/>
              <a:gd name="T87" fmla="*/ 2147483646 h 315"/>
              <a:gd name="T88" fmla="*/ 2147483646 w 794"/>
              <a:gd name="T89" fmla="*/ 2147483646 h 315"/>
              <a:gd name="T90" fmla="*/ 2147483646 w 794"/>
              <a:gd name="T91" fmla="*/ 2147483646 h 315"/>
              <a:gd name="T92" fmla="*/ 2147483646 w 794"/>
              <a:gd name="T93" fmla="*/ 2147483646 h 315"/>
              <a:gd name="T94" fmla="*/ 2147483646 w 794"/>
              <a:gd name="T95" fmla="*/ 2147483646 h 315"/>
              <a:gd name="T96" fmla="*/ 2147483646 w 794"/>
              <a:gd name="T97" fmla="*/ 2147483646 h 315"/>
              <a:gd name="T98" fmla="*/ 2147483646 w 794"/>
              <a:gd name="T99" fmla="*/ 2147483646 h 315"/>
              <a:gd name="T100" fmla="*/ 2147483646 w 794"/>
              <a:gd name="T101" fmla="*/ 2147483646 h 315"/>
              <a:gd name="T102" fmla="*/ 2147483646 w 794"/>
              <a:gd name="T103" fmla="*/ 2147483646 h 315"/>
              <a:gd name="T104" fmla="*/ 2147483646 w 794"/>
              <a:gd name="T105" fmla="*/ 2147483646 h 315"/>
              <a:gd name="T106" fmla="*/ 2147483646 w 794"/>
              <a:gd name="T107" fmla="*/ 2147483646 h 315"/>
              <a:gd name="T108" fmla="*/ 2147483646 w 794"/>
              <a:gd name="T109" fmla="*/ 2147483646 h 315"/>
              <a:gd name="T110" fmla="*/ 2147483646 w 794"/>
              <a:gd name="T111" fmla="*/ 2147483646 h 315"/>
              <a:gd name="T112" fmla="*/ 2147483646 w 794"/>
              <a:gd name="T113" fmla="*/ 2147483646 h 315"/>
              <a:gd name="T114" fmla="*/ 2147483646 w 794"/>
              <a:gd name="T115" fmla="*/ 2147483646 h 315"/>
              <a:gd name="T116" fmla="*/ 2147483646 w 794"/>
              <a:gd name="T117" fmla="*/ 2147483646 h 315"/>
              <a:gd name="T118" fmla="*/ 2147483646 w 794"/>
              <a:gd name="T119" fmla="*/ 2147483646 h 315"/>
              <a:gd name="T120" fmla="*/ 2147483646 w 794"/>
              <a:gd name="T121" fmla="*/ 2147483646 h 3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5"/>
              <a:gd name="T185" fmla="*/ 794 w 794"/>
              <a:gd name="T186" fmla="*/ 315 h 3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5">
                <a:moveTo>
                  <a:pt x="0" y="315"/>
                </a:moveTo>
                <a:lnTo>
                  <a:pt x="30" y="315"/>
                </a:lnTo>
                <a:lnTo>
                  <a:pt x="59" y="315"/>
                </a:lnTo>
                <a:lnTo>
                  <a:pt x="86" y="315"/>
                </a:lnTo>
                <a:lnTo>
                  <a:pt x="110" y="315"/>
                </a:lnTo>
                <a:lnTo>
                  <a:pt x="134" y="315"/>
                </a:lnTo>
                <a:lnTo>
                  <a:pt x="155" y="315"/>
                </a:lnTo>
                <a:lnTo>
                  <a:pt x="175" y="315"/>
                </a:lnTo>
                <a:lnTo>
                  <a:pt x="194" y="315"/>
                </a:lnTo>
                <a:lnTo>
                  <a:pt x="211" y="315"/>
                </a:lnTo>
                <a:lnTo>
                  <a:pt x="226" y="315"/>
                </a:lnTo>
                <a:lnTo>
                  <a:pt x="240" y="315"/>
                </a:lnTo>
                <a:lnTo>
                  <a:pt x="253" y="315"/>
                </a:lnTo>
                <a:lnTo>
                  <a:pt x="265" y="315"/>
                </a:lnTo>
                <a:lnTo>
                  <a:pt x="276" y="315"/>
                </a:lnTo>
                <a:lnTo>
                  <a:pt x="287" y="315"/>
                </a:lnTo>
                <a:lnTo>
                  <a:pt x="295" y="315"/>
                </a:lnTo>
                <a:lnTo>
                  <a:pt x="303" y="315"/>
                </a:lnTo>
                <a:lnTo>
                  <a:pt x="311" y="315"/>
                </a:lnTo>
                <a:lnTo>
                  <a:pt x="316" y="315"/>
                </a:lnTo>
                <a:lnTo>
                  <a:pt x="323" y="315"/>
                </a:lnTo>
                <a:lnTo>
                  <a:pt x="327" y="315"/>
                </a:lnTo>
                <a:lnTo>
                  <a:pt x="332" y="315"/>
                </a:lnTo>
                <a:lnTo>
                  <a:pt x="336" y="315"/>
                </a:lnTo>
                <a:lnTo>
                  <a:pt x="338" y="315"/>
                </a:lnTo>
                <a:lnTo>
                  <a:pt x="341" y="315"/>
                </a:lnTo>
                <a:lnTo>
                  <a:pt x="344" y="314"/>
                </a:lnTo>
                <a:lnTo>
                  <a:pt x="346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7" y="314"/>
                </a:lnTo>
                <a:lnTo>
                  <a:pt x="360" y="314"/>
                </a:lnTo>
                <a:lnTo>
                  <a:pt x="362" y="314"/>
                </a:lnTo>
                <a:lnTo>
                  <a:pt x="364" y="314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3" y="313"/>
                </a:lnTo>
                <a:lnTo>
                  <a:pt x="374" y="313"/>
                </a:lnTo>
                <a:lnTo>
                  <a:pt x="376" y="313"/>
                </a:lnTo>
                <a:lnTo>
                  <a:pt x="377" y="313"/>
                </a:lnTo>
                <a:lnTo>
                  <a:pt x="378" y="313"/>
                </a:lnTo>
                <a:lnTo>
                  <a:pt x="380" y="313"/>
                </a:lnTo>
                <a:lnTo>
                  <a:pt x="381" y="313"/>
                </a:lnTo>
                <a:lnTo>
                  <a:pt x="382" y="311"/>
                </a:lnTo>
                <a:lnTo>
                  <a:pt x="384" y="311"/>
                </a:lnTo>
                <a:lnTo>
                  <a:pt x="385" y="311"/>
                </a:lnTo>
                <a:lnTo>
                  <a:pt x="386" y="311"/>
                </a:lnTo>
                <a:lnTo>
                  <a:pt x="388" y="311"/>
                </a:lnTo>
                <a:lnTo>
                  <a:pt x="389" y="311"/>
                </a:lnTo>
                <a:lnTo>
                  <a:pt x="390" y="311"/>
                </a:lnTo>
                <a:lnTo>
                  <a:pt x="392" y="311"/>
                </a:lnTo>
                <a:lnTo>
                  <a:pt x="393" y="311"/>
                </a:lnTo>
                <a:lnTo>
                  <a:pt x="394" y="310"/>
                </a:lnTo>
                <a:lnTo>
                  <a:pt x="396" y="310"/>
                </a:lnTo>
                <a:lnTo>
                  <a:pt x="397" y="310"/>
                </a:lnTo>
                <a:lnTo>
                  <a:pt x="400" y="310"/>
                </a:lnTo>
                <a:lnTo>
                  <a:pt x="401" y="310"/>
                </a:lnTo>
                <a:lnTo>
                  <a:pt x="404" y="309"/>
                </a:lnTo>
                <a:lnTo>
                  <a:pt x="405" y="309"/>
                </a:lnTo>
                <a:lnTo>
                  <a:pt x="408" y="309"/>
                </a:lnTo>
                <a:lnTo>
                  <a:pt x="409" y="309"/>
                </a:lnTo>
                <a:lnTo>
                  <a:pt x="412" y="309"/>
                </a:lnTo>
                <a:lnTo>
                  <a:pt x="413" y="307"/>
                </a:lnTo>
                <a:lnTo>
                  <a:pt x="414" y="307"/>
                </a:lnTo>
                <a:lnTo>
                  <a:pt x="416" y="307"/>
                </a:lnTo>
                <a:lnTo>
                  <a:pt x="418" y="307"/>
                </a:lnTo>
                <a:lnTo>
                  <a:pt x="420" y="307"/>
                </a:lnTo>
                <a:lnTo>
                  <a:pt x="421" y="306"/>
                </a:lnTo>
                <a:lnTo>
                  <a:pt x="422" y="306"/>
                </a:lnTo>
                <a:lnTo>
                  <a:pt x="424" y="306"/>
                </a:lnTo>
                <a:lnTo>
                  <a:pt x="425" y="306"/>
                </a:lnTo>
                <a:lnTo>
                  <a:pt x="426" y="306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5"/>
                </a:lnTo>
                <a:lnTo>
                  <a:pt x="433" y="305"/>
                </a:lnTo>
                <a:lnTo>
                  <a:pt x="434" y="303"/>
                </a:lnTo>
                <a:lnTo>
                  <a:pt x="435" y="303"/>
                </a:lnTo>
                <a:lnTo>
                  <a:pt x="437" y="303"/>
                </a:lnTo>
                <a:lnTo>
                  <a:pt x="438" y="302"/>
                </a:lnTo>
                <a:lnTo>
                  <a:pt x="439" y="302"/>
                </a:lnTo>
                <a:lnTo>
                  <a:pt x="441" y="302"/>
                </a:lnTo>
                <a:lnTo>
                  <a:pt x="442" y="301"/>
                </a:lnTo>
                <a:lnTo>
                  <a:pt x="445" y="301"/>
                </a:lnTo>
                <a:lnTo>
                  <a:pt x="446" y="299"/>
                </a:lnTo>
                <a:lnTo>
                  <a:pt x="449" y="299"/>
                </a:lnTo>
                <a:lnTo>
                  <a:pt x="450" y="299"/>
                </a:lnTo>
                <a:lnTo>
                  <a:pt x="453" y="298"/>
                </a:lnTo>
                <a:lnTo>
                  <a:pt x="455" y="297"/>
                </a:lnTo>
                <a:lnTo>
                  <a:pt x="458" y="297"/>
                </a:lnTo>
                <a:lnTo>
                  <a:pt x="459" y="295"/>
                </a:lnTo>
                <a:lnTo>
                  <a:pt x="462" y="295"/>
                </a:lnTo>
                <a:lnTo>
                  <a:pt x="463" y="294"/>
                </a:lnTo>
                <a:lnTo>
                  <a:pt x="466" y="294"/>
                </a:lnTo>
                <a:lnTo>
                  <a:pt x="467" y="294"/>
                </a:lnTo>
                <a:lnTo>
                  <a:pt x="469" y="293"/>
                </a:lnTo>
                <a:lnTo>
                  <a:pt x="471" y="293"/>
                </a:lnTo>
                <a:lnTo>
                  <a:pt x="473" y="291"/>
                </a:lnTo>
                <a:lnTo>
                  <a:pt x="474" y="291"/>
                </a:lnTo>
                <a:lnTo>
                  <a:pt x="475" y="291"/>
                </a:lnTo>
                <a:lnTo>
                  <a:pt x="477" y="290"/>
                </a:lnTo>
                <a:lnTo>
                  <a:pt x="478" y="290"/>
                </a:lnTo>
                <a:lnTo>
                  <a:pt x="479" y="290"/>
                </a:lnTo>
                <a:lnTo>
                  <a:pt x="479" y="289"/>
                </a:lnTo>
                <a:lnTo>
                  <a:pt x="481" y="289"/>
                </a:lnTo>
                <a:lnTo>
                  <a:pt x="482" y="289"/>
                </a:lnTo>
                <a:lnTo>
                  <a:pt x="483" y="287"/>
                </a:lnTo>
                <a:lnTo>
                  <a:pt x="485" y="287"/>
                </a:lnTo>
                <a:lnTo>
                  <a:pt x="486" y="286"/>
                </a:lnTo>
                <a:lnTo>
                  <a:pt x="487" y="286"/>
                </a:lnTo>
                <a:lnTo>
                  <a:pt x="489" y="286"/>
                </a:lnTo>
                <a:lnTo>
                  <a:pt x="490" y="285"/>
                </a:lnTo>
                <a:lnTo>
                  <a:pt x="491" y="285"/>
                </a:lnTo>
                <a:lnTo>
                  <a:pt x="493" y="283"/>
                </a:lnTo>
                <a:lnTo>
                  <a:pt x="494" y="283"/>
                </a:lnTo>
                <a:lnTo>
                  <a:pt x="495" y="282"/>
                </a:lnTo>
                <a:lnTo>
                  <a:pt x="497" y="281"/>
                </a:lnTo>
                <a:lnTo>
                  <a:pt x="499" y="281"/>
                </a:lnTo>
                <a:lnTo>
                  <a:pt x="501" y="279"/>
                </a:lnTo>
                <a:lnTo>
                  <a:pt x="503" y="278"/>
                </a:lnTo>
                <a:lnTo>
                  <a:pt x="505" y="277"/>
                </a:lnTo>
                <a:lnTo>
                  <a:pt x="507" y="277"/>
                </a:lnTo>
                <a:lnTo>
                  <a:pt x="509" y="276"/>
                </a:lnTo>
                <a:lnTo>
                  <a:pt x="511" y="274"/>
                </a:lnTo>
                <a:lnTo>
                  <a:pt x="513" y="274"/>
                </a:lnTo>
                <a:lnTo>
                  <a:pt x="514" y="273"/>
                </a:lnTo>
                <a:lnTo>
                  <a:pt x="515" y="272"/>
                </a:lnTo>
                <a:lnTo>
                  <a:pt x="518" y="272"/>
                </a:lnTo>
                <a:lnTo>
                  <a:pt x="519" y="270"/>
                </a:lnTo>
                <a:lnTo>
                  <a:pt x="520" y="270"/>
                </a:lnTo>
                <a:lnTo>
                  <a:pt x="522" y="269"/>
                </a:lnTo>
                <a:lnTo>
                  <a:pt x="523" y="268"/>
                </a:lnTo>
                <a:lnTo>
                  <a:pt x="524" y="268"/>
                </a:lnTo>
                <a:lnTo>
                  <a:pt x="526" y="266"/>
                </a:lnTo>
                <a:lnTo>
                  <a:pt x="527" y="266"/>
                </a:lnTo>
                <a:lnTo>
                  <a:pt x="528" y="265"/>
                </a:lnTo>
                <a:lnTo>
                  <a:pt x="530" y="265"/>
                </a:lnTo>
                <a:lnTo>
                  <a:pt x="531" y="264"/>
                </a:lnTo>
                <a:lnTo>
                  <a:pt x="532" y="264"/>
                </a:lnTo>
                <a:lnTo>
                  <a:pt x="534" y="262"/>
                </a:lnTo>
                <a:lnTo>
                  <a:pt x="535" y="262"/>
                </a:lnTo>
                <a:lnTo>
                  <a:pt x="536" y="261"/>
                </a:lnTo>
                <a:lnTo>
                  <a:pt x="538" y="261"/>
                </a:lnTo>
                <a:lnTo>
                  <a:pt x="539" y="260"/>
                </a:lnTo>
                <a:lnTo>
                  <a:pt x="540" y="258"/>
                </a:lnTo>
                <a:lnTo>
                  <a:pt x="542" y="258"/>
                </a:lnTo>
                <a:lnTo>
                  <a:pt x="543" y="257"/>
                </a:lnTo>
                <a:lnTo>
                  <a:pt x="546" y="256"/>
                </a:lnTo>
                <a:lnTo>
                  <a:pt x="547" y="256"/>
                </a:lnTo>
                <a:lnTo>
                  <a:pt x="548" y="254"/>
                </a:lnTo>
                <a:lnTo>
                  <a:pt x="551" y="253"/>
                </a:lnTo>
                <a:lnTo>
                  <a:pt x="552" y="252"/>
                </a:lnTo>
                <a:lnTo>
                  <a:pt x="554" y="252"/>
                </a:lnTo>
                <a:lnTo>
                  <a:pt x="555" y="250"/>
                </a:lnTo>
                <a:lnTo>
                  <a:pt x="558" y="249"/>
                </a:lnTo>
                <a:lnTo>
                  <a:pt x="559" y="249"/>
                </a:lnTo>
                <a:lnTo>
                  <a:pt x="560" y="248"/>
                </a:lnTo>
                <a:lnTo>
                  <a:pt x="562" y="248"/>
                </a:lnTo>
                <a:lnTo>
                  <a:pt x="562" y="246"/>
                </a:lnTo>
                <a:lnTo>
                  <a:pt x="563" y="246"/>
                </a:lnTo>
                <a:lnTo>
                  <a:pt x="564" y="245"/>
                </a:lnTo>
                <a:lnTo>
                  <a:pt x="566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4"/>
                </a:lnTo>
                <a:lnTo>
                  <a:pt x="570" y="242"/>
                </a:lnTo>
                <a:lnTo>
                  <a:pt x="571" y="241"/>
                </a:lnTo>
                <a:lnTo>
                  <a:pt x="572" y="241"/>
                </a:lnTo>
                <a:lnTo>
                  <a:pt x="574" y="240"/>
                </a:lnTo>
                <a:lnTo>
                  <a:pt x="575" y="240"/>
                </a:lnTo>
                <a:lnTo>
                  <a:pt x="575" y="238"/>
                </a:lnTo>
                <a:lnTo>
                  <a:pt x="576" y="238"/>
                </a:lnTo>
                <a:lnTo>
                  <a:pt x="578" y="237"/>
                </a:lnTo>
                <a:lnTo>
                  <a:pt x="579" y="237"/>
                </a:lnTo>
                <a:lnTo>
                  <a:pt x="579" y="236"/>
                </a:lnTo>
                <a:lnTo>
                  <a:pt x="580" y="236"/>
                </a:lnTo>
                <a:lnTo>
                  <a:pt x="582" y="234"/>
                </a:lnTo>
                <a:lnTo>
                  <a:pt x="583" y="233"/>
                </a:lnTo>
                <a:lnTo>
                  <a:pt x="584" y="233"/>
                </a:lnTo>
                <a:lnTo>
                  <a:pt x="586" y="232"/>
                </a:lnTo>
                <a:lnTo>
                  <a:pt x="588" y="230"/>
                </a:lnTo>
                <a:lnTo>
                  <a:pt x="590" y="230"/>
                </a:lnTo>
                <a:lnTo>
                  <a:pt x="591" y="229"/>
                </a:lnTo>
                <a:lnTo>
                  <a:pt x="592" y="228"/>
                </a:lnTo>
                <a:lnTo>
                  <a:pt x="594" y="226"/>
                </a:lnTo>
                <a:lnTo>
                  <a:pt x="595" y="226"/>
                </a:lnTo>
                <a:lnTo>
                  <a:pt x="596" y="225"/>
                </a:lnTo>
                <a:lnTo>
                  <a:pt x="598" y="224"/>
                </a:lnTo>
                <a:lnTo>
                  <a:pt x="599" y="224"/>
                </a:lnTo>
                <a:lnTo>
                  <a:pt x="599" y="222"/>
                </a:lnTo>
                <a:lnTo>
                  <a:pt x="600" y="222"/>
                </a:lnTo>
                <a:lnTo>
                  <a:pt x="602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6" y="218"/>
                </a:lnTo>
                <a:lnTo>
                  <a:pt x="607" y="217"/>
                </a:lnTo>
                <a:lnTo>
                  <a:pt x="608" y="217"/>
                </a:lnTo>
                <a:lnTo>
                  <a:pt x="610" y="216"/>
                </a:lnTo>
                <a:lnTo>
                  <a:pt x="611" y="214"/>
                </a:lnTo>
                <a:lnTo>
                  <a:pt x="612" y="213"/>
                </a:lnTo>
                <a:lnTo>
                  <a:pt x="613" y="213"/>
                </a:lnTo>
                <a:lnTo>
                  <a:pt x="615" y="212"/>
                </a:lnTo>
                <a:lnTo>
                  <a:pt x="615" y="210"/>
                </a:lnTo>
                <a:lnTo>
                  <a:pt x="616" y="210"/>
                </a:lnTo>
                <a:lnTo>
                  <a:pt x="617" y="209"/>
                </a:lnTo>
                <a:lnTo>
                  <a:pt x="619" y="209"/>
                </a:lnTo>
                <a:lnTo>
                  <a:pt x="619" y="208"/>
                </a:lnTo>
                <a:lnTo>
                  <a:pt x="620" y="208"/>
                </a:lnTo>
                <a:lnTo>
                  <a:pt x="620" y="206"/>
                </a:lnTo>
                <a:lnTo>
                  <a:pt x="621" y="206"/>
                </a:lnTo>
                <a:lnTo>
                  <a:pt x="623" y="205"/>
                </a:lnTo>
                <a:lnTo>
                  <a:pt x="624" y="205"/>
                </a:lnTo>
                <a:lnTo>
                  <a:pt x="624" y="204"/>
                </a:lnTo>
                <a:lnTo>
                  <a:pt x="625" y="204"/>
                </a:lnTo>
                <a:lnTo>
                  <a:pt x="627" y="202"/>
                </a:lnTo>
                <a:lnTo>
                  <a:pt x="628" y="202"/>
                </a:lnTo>
                <a:lnTo>
                  <a:pt x="628" y="201"/>
                </a:lnTo>
                <a:lnTo>
                  <a:pt x="629" y="201"/>
                </a:lnTo>
                <a:lnTo>
                  <a:pt x="629" y="200"/>
                </a:lnTo>
                <a:lnTo>
                  <a:pt x="631" y="200"/>
                </a:lnTo>
                <a:lnTo>
                  <a:pt x="632" y="198"/>
                </a:lnTo>
                <a:lnTo>
                  <a:pt x="633" y="198"/>
                </a:lnTo>
                <a:lnTo>
                  <a:pt x="633" y="197"/>
                </a:lnTo>
                <a:lnTo>
                  <a:pt x="635" y="197"/>
                </a:lnTo>
                <a:lnTo>
                  <a:pt x="636" y="196"/>
                </a:lnTo>
                <a:lnTo>
                  <a:pt x="637" y="194"/>
                </a:lnTo>
                <a:lnTo>
                  <a:pt x="639" y="194"/>
                </a:lnTo>
                <a:lnTo>
                  <a:pt x="639" y="193"/>
                </a:lnTo>
                <a:lnTo>
                  <a:pt x="640" y="193"/>
                </a:lnTo>
                <a:lnTo>
                  <a:pt x="641" y="192"/>
                </a:lnTo>
                <a:lnTo>
                  <a:pt x="643" y="190"/>
                </a:lnTo>
                <a:lnTo>
                  <a:pt x="644" y="190"/>
                </a:lnTo>
                <a:lnTo>
                  <a:pt x="645" y="189"/>
                </a:lnTo>
                <a:lnTo>
                  <a:pt x="647" y="189"/>
                </a:lnTo>
                <a:lnTo>
                  <a:pt x="647" y="188"/>
                </a:lnTo>
                <a:lnTo>
                  <a:pt x="648" y="188"/>
                </a:lnTo>
                <a:lnTo>
                  <a:pt x="649" y="186"/>
                </a:lnTo>
                <a:lnTo>
                  <a:pt x="651" y="186"/>
                </a:lnTo>
                <a:lnTo>
                  <a:pt x="651" y="185"/>
                </a:lnTo>
                <a:lnTo>
                  <a:pt x="652" y="185"/>
                </a:lnTo>
                <a:lnTo>
                  <a:pt x="652" y="184"/>
                </a:lnTo>
                <a:lnTo>
                  <a:pt x="653" y="184"/>
                </a:lnTo>
                <a:lnTo>
                  <a:pt x="653" y="183"/>
                </a:lnTo>
                <a:lnTo>
                  <a:pt x="655" y="183"/>
                </a:lnTo>
                <a:lnTo>
                  <a:pt x="656" y="181"/>
                </a:lnTo>
                <a:lnTo>
                  <a:pt x="657" y="180"/>
                </a:lnTo>
                <a:lnTo>
                  <a:pt x="657" y="179"/>
                </a:lnTo>
                <a:lnTo>
                  <a:pt x="659" y="179"/>
                </a:lnTo>
                <a:lnTo>
                  <a:pt x="659" y="177"/>
                </a:lnTo>
                <a:lnTo>
                  <a:pt x="660" y="176"/>
                </a:lnTo>
                <a:lnTo>
                  <a:pt x="661" y="176"/>
                </a:lnTo>
                <a:lnTo>
                  <a:pt x="663" y="175"/>
                </a:lnTo>
                <a:lnTo>
                  <a:pt x="663" y="173"/>
                </a:lnTo>
                <a:lnTo>
                  <a:pt x="664" y="172"/>
                </a:lnTo>
                <a:lnTo>
                  <a:pt x="665" y="171"/>
                </a:lnTo>
                <a:lnTo>
                  <a:pt x="667" y="169"/>
                </a:lnTo>
                <a:lnTo>
                  <a:pt x="668" y="168"/>
                </a:lnTo>
                <a:lnTo>
                  <a:pt x="669" y="167"/>
                </a:lnTo>
                <a:lnTo>
                  <a:pt x="671" y="165"/>
                </a:lnTo>
                <a:lnTo>
                  <a:pt x="672" y="164"/>
                </a:lnTo>
                <a:lnTo>
                  <a:pt x="673" y="163"/>
                </a:lnTo>
                <a:lnTo>
                  <a:pt x="675" y="161"/>
                </a:lnTo>
                <a:lnTo>
                  <a:pt x="675" y="160"/>
                </a:lnTo>
                <a:lnTo>
                  <a:pt x="676" y="160"/>
                </a:lnTo>
                <a:lnTo>
                  <a:pt x="677" y="159"/>
                </a:lnTo>
                <a:lnTo>
                  <a:pt x="677" y="157"/>
                </a:lnTo>
                <a:lnTo>
                  <a:pt x="679" y="157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3"/>
                </a:lnTo>
                <a:lnTo>
                  <a:pt x="683" y="152"/>
                </a:lnTo>
                <a:lnTo>
                  <a:pt x="684" y="151"/>
                </a:lnTo>
                <a:lnTo>
                  <a:pt x="685" y="149"/>
                </a:lnTo>
                <a:lnTo>
                  <a:pt x="685" y="148"/>
                </a:lnTo>
                <a:lnTo>
                  <a:pt x="687" y="148"/>
                </a:lnTo>
                <a:lnTo>
                  <a:pt x="688" y="147"/>
                </a:lnTo>
                <a:lnTo>
                  <a:pt x="689" y="145"/>
                </a:lnTo>
                <a:lnTo>
                  <a:pt x="689" y="144"/>
                </a:lnTo>
                <a:lnTo>
                  <a:pt x="691" y="143"/>
                </a:lnTo>
                <a:lnTo>
                  <a:pt x="692" y="141"/>
                </a:lnTo>
                <a:lnTo>
                  <a:pt x="693" y="140"/>
                </a:lnTo>
                <a:lnTo>
                  <a:pt x="695" y="137"/>
                </a:lnTo>
                <a:lnTo>
                  <a:pt x="696" y="136"/>
                </a:lnTo>
                <a:lnTo>
                  <a:pt x="697" y="135"/>
                </a:lnTo>
                <a:lnTo>
                  <a:pt x="699" y="132"/>
                </a:lnTo>
                <a:lnTo>
                  <a:pt x="700" y="131"/>
                </a:lnTo>
                <a:lnTo>
                  <a:pt x="701" y="129"/>
                </a:lnTo>
                <a:lnTo>
                  <a:pt x="703" y="128"/>
                </a:lnTo>
                <a:lnTo>
                  <a:pt x="704" y="127"/>
                </a:lnTo>
                <a:lnTo>
                  <a:pt x="705" y="125"/>
                </a:lnTo>
                <a:lnTo>
                  <a:pt x="706" y="124"/>
                </a:lnTo>
                <a:lnTo>
                  <a:pt x="708" y="123"/>
                </a:lnTo>
                <a:lnTo>
                  <a:pt x="708" y="121"/>
                </a:lnTo>
                <a:lnTo>
                  <a:pt x="709" y="120"/>
                </a:lnTo>
                <a:lnTo>
                  <a:pt x="710" y="119"/>
                </a:lnTo>
                <a:lnTo>
                  <a:pt x="712" y="117"/>
                </a:lnTo>
                <a:lnTo>
                  <a:pt x="713" y="116"/>
                </a:lnTo>
                <a:lnTo>
                  <a:pt x="713" y="115"/>
                </a:lnTo>
                <a:lnTo>
                  <a:pt x="714" y="115"/>
                </a:lnTo>
                <a:lnTo>
                  <a:pt x="714" y="113"/>
                </a:lnTo>
                <a:lnTo>
                  <a:pt x="716" y="112"/>
                </a:lnTo>
                <a:lnTo>
                  <a:pt x="716" y="111"/>
                </a:lnTo>
                <a:lnTo>
                  <a:pt x="717" y="109"/>
                </a:lnTo>
                <a:lnTo>
                  <a:pt x="718" y="109"/>
                </a:lnTo>
                <a:lnTo>
                  <a:pt x="718" y="108"/>
                </a:lnTo>
                <a:lnTo>
                  <a:pt x="720" y="107"/>
                </a:lnTo>
                <a:lnTo>
                  <a:pt x="721" y="105"/>
                </a:lnTo>
                <a:lnTo>
                  <a:pt x="722" y="104"/>
                </a:lnTo>
                <a:lnTo>
                  <a:pt x="722" y="103"/>
                </a:lnTo>
                <a:lnTo>
                  <a:pt x="724" y="100"/>
                </a:lnTo>
                <a:lnTo>
                  <a:pt x="725" y="99"/>
                </a:lnTo>
                <a:lnTo>
                  <a:pt x="726" y="97"/>
                </a:lnTo>
                <a:lnTo>
                  <a:pt x="728" y="96"/>
                </a:lnTo>
                <a:lnTo>
                  <a:pt x="729" y="93"/>
                </a:lnTo>
                <a:lnTo>
                  <a:pt x="730" y="91"/>
                </a:lnTo>
                <a:lnTo>
                  <a:pt x="732" y="90"/>
                </a:lnTo>
                <a:lnTo>
                  <a:pt x="733" y="87"/>
                </a:lnTo>
                <a:lnTo>
                  <a:pt x="734" y="86"/>
                </a:lnTo>
                <a:lnTo>
                  <a:pt x="736" y="84"/>
                </a:lnTo>
                <a:lnTo>
                  <a:pt x="737" y="82"/>
                </a:lnTo>
                <a:lnTo>
                  <a:pt x="738" y="80"/>
                </a:lnTo>
                <a:lnTo>
                  <a:pt x="740" y="79"/>
                </a:lnTo>
                <a:lnTo>
                  <a:pt x="741" y="78"/>
                </a:lnTo>
                <a:lnTo>
                  <a:pt x="741" y="76"/>
                </a:lnTo>
                <a:lnTo>
                  <a:pt x="742" y="75"/>
                </a:lnTo>
                <a:lnTo>
                  <a:pt x="744" y="74"/>
                </a:lnTo>
                <a:lnTo>
                  <a:pt x="744" y="72"/>
                </a:lnTo>
                <a:lnTo>
                  <a:pt x="745" y="71"/>
                </a:lnTo>
                <a:lnTo>
                  <a:pt x="746" y="70"/>
                </a:lnTo>
                <a:lnTo>
                  <a:pt x="748" y="68"/>
                </a:lnTo>
                <a:lnTo>
                  <a:pt x="748" y="67"/>
                </a:lnTo>
                <a:lnTo>
                  <a:pt x="749" y="66"/>
                </a:lnTo>
                <a:lnTo>
                  <a:pt x="750" y="64"/>
                </a:lnTo>
                <a:lnTo>
                  <a:pt x="750" y="63"/>
                </a:lnTo>
                <a:lnTo>
                  <a:pt x="752" y="62"/>
                </a:lnTo>
                <a:lnTo>
                  <a:pt x="753" y="62"/>
                </a:lnTo>
                <a:lnTo>
                  <a:pt x="753" y="60"/>
                </a:lnTo>
                <a:lnTo>
                  <a:pt x="754" y="59"/>
                </a:lnTo>
                <a:lnTo>
                  <a:pt x="756" y="56"/>
                </a:lnTo>
                <a:lnTo>
                  <a:pt x="757" y="55"/>
                </a:lnTo>
                <a:lnTo>
                  <a:pt x="758" y="54"/>
                </a:lnTo>
                <a:lnTo>
                  <a:pt x="760" y="52"/>
                </a:lnTo>
                <a:lnTo>
                  <a:pt x="760" y="50"/>
                </a:lnTo>
                <a:lnTo>
                  <a:pt x="762" y="48"/>
                </a:lnTo>
                <a:lnTo>
                  <a:pt x="764" y="46"/>
                </a:lnTo>
                <a:lnTo>
                  <a:pt x="765" y="44"/>
                </a:lnTo>
                <a:lnTo>
                  <a:pt x="766" y="42"/>
                </a:lnTo>
                <a:lnTo>
                  <a:pt x="768" y="40"/>
                </a:lnTo>
                <a:lnTo>
                  <a:pt x="769" y="38"/>
                </a:lnTo>
                <a:lnTo>
                  <a:pt x="770" y="36"/>
                </a:lnTo>
                <a:lnTo>
                  <a:pt x="772" y="35"/>
                </a:lnTo>
                <a:lnTo>
                  <a:pt x="773" y="32"/>
                </a:lnTo>
                <a:lnTo>
                  <a:pt x="774" y="31"/>
                </a:lnTo>
                <a:lnTo>
                  <a:pt x="776" y="30"/>
                </a:lnTo>
                <a:lnTo>
                  <a:pt x="776" y="28"/>
                </a:lnTo>
                <a:lnTo>
                  <a:pt x="777" y="27"/>
                </a:lnTo>
                <a:lnTo>
                  <a:pt x="778" y="26"/>
                </a:lnTo>
                <a:lnTo>
                  <a:pt x="778" y="24"/>
                </a:lnTo>
                <a:lnTo>
                  <a:pt x="780" y="23"/>
                </a:lnTo>
                <a:lnTo>
                  <a:pt x="781" y="22"/>
                </a:lnTo>
                <a:lnTo>
                  <a:pt x="781" y="20"/>
                </a:lnTo>
                <a:lnTo>
                  <a:pt x="782" y="19"/>
                </a:lnTo>
                <a:lnTo>
                  <a:pt x="782" y="18"/>
                </a:lnTo>
                <a:lnTo>
                  <a:pt x="784" y="18"/>
                </a:lnTo>
                <a:lnTo>
                  <a:pt x="784" y="16"/>
                </a:lnTo>
                <a:lnTo>
                  <a:pt x="785" y="15"/>
                </a:lnTo>
                <a:lnTo>
                  <a:pt x="785" y="14"/>
                </a:lnTo>
                <a:lnTo>
                  <a:pt x="786" y="12"/>
                </a:lnTo>
                <a:lnTo>
                  <a:pt x="788" y="11"/>
                </a:lnTo>
                <a:lnTo>
                  <a:pt x="789" y="10"/>
                </a:lnTo>
                <a:lnTo>
                  <a:pt x="789" y="8"/>
                </a:lnTo>
                <a:lnTo>
                  <a:pt x="790" y="7"/>
                </a:lnTo>
                <a:lnTo>
                  <a:pt x="790" y="4"/>
                </a:lnTo>
                <a:lnTo>
                  <a:pt x="792" y="3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2" name="Freeform 87">
            <a:extLst>
              <a:ext uri="{FF2B5EF4-FFF2-40B4-BE49-F238E27FC236}">
                <a16:creationId xmlns:a16="http://schemas.microsoft.com/office/drawing/2014/main" id="{2850B80F-1A87-874C-9319-BA57CA84FD2C}"/>
              </a:ext>
            </a:extLst>
          </p:cNvPr>
          <p:cNvSpPr>
            <a:spLocks/>
          </p:cNvSpPr>
          <p:nvPr/>
        </p:nvSpPr>
        <p:spPr bwMode="auto">
          <a:xfrm>
            <a:off x="6199188" y="4941888"/>
            <a:ext cx="76200" cy="252412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0"/>
                </a:moveTo>
                <a:lnTo>
                  <a:pt x="1" y="4"/>
                </a:lnTo>
                <a:lnTo>
                  <a:pt x="4" y="7"/>
                </a:lnTo>
                <a:lnTo>
                  <a:pt x="5" y="9"/>
                </a:lnTo>
                <a:lnTo>
                  <a:pt x="6" y="13"/>
                </a:lnTo>
                <a:lnTo>
                  <a:pt x="8" y="16"/>
                </a:lnTo>
                <a:lnTo>
                  <a:pt x="10" y="17"/>
                </a:lnTo>
                <a:lnTo>
                  <a:pt x="12" y="20"/>
                </a:lnTo>
                <a:lnTo>
                  <a:pt x="12" y="23"/>
                </a:lnTo>
                <a:lnTo>
                  <a:pt x="13" y="24"/>
                </a:lnTo>
                <a:lnTo>
                  <a:pt x="14" y="27"/>
                </a:lnTo>
                <a:lnTo>
                  <a:pt x="16" y="28"/>
                </a:lnTo>
                <a:lnTo>
                  <a:pt x="17" y="29"/>
                </a:lnTo>
                <a:lnTo>
                  <a:pt x="17" y="32"/>
                </a:lnTo>
                <a:lnTo>
                  <a:pt x="18" y="33"/>
                </a:lnTo>
                <a:lnTo>
                  <a:pt x="18" y="35"/>
                </a:lnTo>
                <a:lnTo>
                  <a:pt x="20" y="36"/>
                </a:lnTo>
                <a:lnTo>
                  <a:pt x="21" y="37"/>
                </a:lnTo>
                <a:lnTo>
                  <a:pt x="21" y="38"/>
                </a:lnTo>
                <a:lnTo>
                  <a:pt x="21" y="40"/>
                </a:lnTo>
                <a:lnTo>
                  <a:pt x="22" y="41"/>
                </a:lnTo>
                <a:lnTo>
                  <a:pt x="22" y="42"/>
                </a:lnTo>
                <a:lnTo>
                  <a:pt x="24" y="44"/>
                </a:lnTo>
                <a:lnTo>
                  <a:pt x="24" y="45"/>
                </a:lnTo>
                <a:lnTo>
                  <a:pt x="25" y="46"/>
                </a:lnTo>
                <a:lnTo>
                  <a:pt x="26" y="48"/>
                </a:lnTo>
                <a:lnTo>
                  <a:pt x="26" y="50"/>
                </a:lnTo>
                <a:lnTo>
                  <a:pt x="26" y="52"/>
                </a:lnTo>
                <a:lnTo>
                  <a:pt x="28" y="53"/>
                </a:lnTo>
                <a:lnTo>
                  <a:pt x="28" y="54"/>
                </a:lnTo>
                <a:lnTo>
                  <a:pt x="29" y="56"/>
                </a:lnTo>
                <a:lnTo>
                  <a:pt x="29" y="58"/>
                </a:lnTo>
                <a:lnTo>
                  <a:pt x="30" y="60"/>
                </a:lnTo>
                <a:lnTo>
                  <a:pt x="32" y="61"/>
                </a:lnTo>
                <a:lnTo>
                  <a:pt x="32" y="62"/>
                </a:lnTo>
                <a:lnTo>
                  <a:pt x="33" y="65"/>
                </a:lnTo>
                <a:lnTo>
                  <a:pt x="33" y="66"/>
                </a:lnTo>
                <a:lnTo>
                  <a:pt x="33" y="68"/>
                </a:lnTo>
                <a:lnTo>
                  <a:pt x="34" y="69"/>
                </a:lnTo>
                <a:lnTo>
                  <a:pt x="34" y="70"/>
                </a:lnTo>
                <a:lnTo>
                  <a:pt x="36" y="70"/>
                </a:lnTo>
                <a:lnTo>
                  <a:pt x="36" y="72"/>
                </a:lnTo>
                <a:lnTo>
                  <a:pt x="36" y="73"/>
                </a:lnTo>
                <a:lnTo>
                  <a:pt x="37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38" y="81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4" y="93"/>
                </a:lnTo>
                <a:lnTo>
                  <a:pt x="44" y="94"/>
                </a:lnTo>
                <a:lnTo>
                  <a:pt x="45" y="96"/>
                </a:lnTo>
                <a:lnTo>
                  <a:pt x="45" y="98"/>
                </a:lnTo>
                <a:lnTo>
                  <a:pt x="46" y="100"/>
                </a:lnTo>
                <a:lnTo>
                  <a:pt x="46" y="102"/>
                </a:lnTo>
                <a:lnTo>
                  <a:pt x="48" y="104"/>
                </a:lnTo>
                <a:lnTo>
                  <a:pt x="49" y="106"/>
                </a:lnTo>
                <a:lnTo>
                  <a:pt x="49" y="108"/>
                </a:lnTo>
                <a:lnTo>
                  <a:pt x="50" y="110"/>
                </a:lnTo>
                <a:lnTo>
                  <a:pt x="50" y="112"/>
                </a:lnTo>
                <a:lnTo>
                  <a:pt x="52" y="113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3" y="120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6" y="124"/>
                </a:lnTo>
                <a:lnTo>
                  <a:pt x="56" y="125"/>
                </a:lnTo>
                <a:lnTo>
                  <a:pt x="56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1"/>
                </a:lnTo>
                <a:lnTo>
                  <a:pt x="58" y="133"/>
                </a:lnTo>
                <a:lnTo>
                  <a:pt x="58" y="134"/>
                </a:lnTo>
                <a:lnTo>
                  <a:pt x="60" y="135"/>
                </a:lnTo>
                <a:lnTo>
                  <a:pt x="60" y="137"/>
                </a:lnTo>
                <a:lnTo>
                  <a:pt x="60" y="138"/>
                </a:lnTo>
                <a:lnTo>
                  <a:pt x="61" y="141"/>
                </a:lnTo>
                <a:lnTo>
                  <a:pt x="61" y="142"/>
                </a:lnTo>
                <a:lnTo>
                  <a:pt x="62" y="143"/>
                </a:lnTo>
                <a:lnTo>
                  <a:pt x="62" y="146"/>
                </a:lnTo>
                <a:lnTo>
                  <a:pt x="63" y="147"/>
                </a:lnTo>
                <a:lnTo>
                  <a:pt x="63" y="150"/>
                </a:lnTo>
                <a:lnTo>
                  <a:pt x="65" y="153"/>
                </a:lnTo>
                <a:lnTo>
                  <a:pt x="65" y="154"/>
                </a:lnTo>
                <a:lnTo>
                  <a:pt x="66" y="157"/>
                </a:lnTo>
                <a:lnTo>
                  <a:pt x="66" y="158"/>
                </a:lnTo>
                <a:lnTo>
                  <a:pt x="66" y="159"/>
                </a:lnTo>
                <a:lnTo>
                  <a:pt x="67" y="162"/>
                </a:lnTo>
                <a:lnTo>
                  <a:pt x="67" y="163"/>
                </a:lnTo>
                <a:lnTo>
                  <a:pt x="67" y="165"/>
                </a:lnTo>
                <a:lnTo>
                  <a:pt x="69" y="166"/>
                </a:lnTo>
                <a:lnTo>
                  <a:pt x="69" y="167"/>
                </a:lnTo>
                <a:lnTo>
                  <a:pt x="69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1" y="178"/>
                </a:lnTo>
                <a:lnTo>
                  <a:pt x="73" y="179"/>
                </a:lnTo>
                <a:lnTo>
                  <a:pt x="73" y="181"/>
                </a:lnTo>
                <a:lnTo>
                  <a:pt x="73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89"/>
                </a:lnTo>
                <a:lnTo>
                  <a:pt x="75" y="190"/>
                </a:lnTo>
                <a:lnTo>
                  <a:pt x="77" y="193"/>
                </a:lnTo>
                <a:lnTo>
                  <a:pt x="77" y="194"/>
                </a:lnTo>
                <a:lnTo>
                  <a:pt x="78" y="197"/>
                </a:lnTo>
                <a:lnTo>
                  <a:pt x="78" y="198"/>
                </a:lnTo>
                <a:lnTo>
                  <a:pt x="79" y="201"/>
                </a:lnTo>
                <a:lnTo>
                  <a:pt x="79" y="202"/>
                </a:lnTo>
                <a:lnTo>
                  <a:pt x="81" y="205"/>
                </a:lnTo>
                <a:lnTo>
                  <a:pt x="81" y="206"/>
                </a:lnTo>
                <a:lnTo>
                  <a:pt x="82" y="209"/>
                </a:lnTo>
                <a:lnTo>
                  <a:pt x="82" y="210"/>
                </a:lnTo>
                <a:lnTo>
                  <a:pt x="82" y="211"/>
                </a:lnTo>
                <a:lnTo>
                  <a:pt x="83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4"/>
                </a:lnTo>
                <a:lnTo>
                  <a:pt x="86" y="226"/>
                </a:lnTo>
                <a:lnTo>
                  <a:pt x="86" y="227"/>
                </a:lnTo>
                <a:lnTo>
                  <a:pt x="86" y="228"/>
                </a:lnTo>
                <a:lnTo>
                  <a:pt x="86" y="230"/>
                </a:lnTo>
                <a:lnTo>
                  <a:pt x="86" y="231"/>
                </a:lnTo>
                <a:lnTo>
                  <a:pt x="86" y="232"/>
                </a:lnTo>
                <a:lnTo>
                  <a:pt x="87" y="234"/>
                </a:lnTo>
                <a:lnTo>
                  <a:pt x="87" y="235"/>
                </a:lnTo>
                <a:lnTo>
                  <a:pt x="87" y="236"/>
                </a:lnTo>
                <a:lnTo>
                  <a:pt x="87" y="238"/>
                </a:lnTo>
                <a:lnTo>
                  <a:pt x="87" y="239"/>
                </a:lnTo>
                <a:lnTo>
                  <a:pt x="87" y="242"/>
                </a:lnTo>
                <a:lnTo>
                  <a:pt x="87" y="243"/>
                </a:lnTo>
                <a:lnTo>
                  <a:pt x="87" y="244"/>
                </a:lnTo>
                <a:lnTo>
                  <a:pt x="87" y="247"/>
                </a:lnTo>
                <a:lnTo>
                  <a:pt x="89" y="248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3" y="284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4"/>
                </a:lnTo>
                <a:lnTo>
                  <a:pt x="93" y="306"/>
                </a:lnTo>
                <a:lnTo>
                  <a:pt x="93" y="308"/>
                </a:lnTo>
                <a:lnTo>
                  <a:pt x="93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3" name="Freeform 88">
            <a:extLst>
              <a:ext uri="{FF2B5EF4-FFF2-40B4-BE49-F238E27FC236}">
                <a16:creationId xmlns:a16="http://schemas.microsoft.com/office/drawing/2014/main" id="{56EB6820-4791-1F4C-859E-9DFB14DD6C07}"/>
              </a:ext>
            </a:extLst>
          </p:cNvPr>
          <p:cNvSpPr>
            <a:spLocks/>
          </p:cNvSpPr>
          <p:nvPr/>
        </p:nvSpPr>
        <p:spPr bwMode="auto">
          <a:xfrm>
            <a:off x="6199188" y="5191126"/>
            <a:ext cx="76200" cy="252413"/>
          </a:xfrm>
          <a:custGeom>
            <a:avLst/>
            <a:gdLst>
              <a:gd name="T0" fmla="*/ 2147483646 w 94"/>
              <a:gd name="T1" fmla="*/ 2147483646 h 317"/>
              <a:gd name="T2" fmla="*/ 2147483646 w 94"/>
              <a:gd name="T3" fmla="*/ 2147483646 h 317"/>
              <a:gd name="T4" fmla="*/ 2147483646 w 94"/>
              <a:gd name="T5" fmla="*/ 2147483646 h 317"/>
              <a:gd name="T6" fmla="*/ 2147483646 w 94"/>
              <a:gd name="T7" fmla="*/ 2147483646 h 317"/>
              <a:gd name="T8" fmla="*/ 2147483646 w 94"/>
              <a:gd name="T9" fmla="*/ 2147483646 h 317"/>
              <a:gd name="T10" fmla="*/ 2147483646 w 94"/>
              <a:gd name="T11" fmla="*/ 2147483646 h 317"/>
              <a:gd name="T12" fmla="*/ 2147483646 w 94"/>
              <a:gd name="T13" fmla="*/ 2147483646 h 317"/>
              <a:gd name="T14" fmla="*/ 2147483646 w 94"/>
              <a:gd name="T15" fmla="*/ 2147483646 h 317"/>
              <a:gd name="T16" fmla="*/ 2147483646 w 94"/>
              <a:gd name="T17" fmla="*/ 2147483646 h 317"/>
              <a:gd name="T18" fmla="*/ 2147483646 w 94"/>
              <a:gd name="T19" fmla="*/ 2147483646 h 317"/>
              <a:gd name="T20" fmla="*/ 2147483646 w 94"/>
              <a:gd name="T21" fmla="*/ 2147483646 h 317"/>
              <a:gd name="T22" fmla="*/ 2147483646 w 94"/>
              <a:gd name="T23" fmla="*/ 2147483646 h 317"/>
              <a:gd name="T24" fmla="*/ 2147483646 w 94"/>
              <a:gd name="T25" fmla="*/ 2147483646 h 317"/>
              <a:gd name="T26" fmla="*/ 2147483646 w 94"/>
              <a:gd name="T27" fmla="*/ 2147483646 h 317"/>
              <a:gd name="T28" fmla="*/ 2147483646 w 94"/>
              <a:gd name="T29" fmla="*/ 2147483646 h 317"/>
              <a:gd name="T30" fmla="*/ 2147483646 w 94"/>
              <a:gd name="T31" fmla="*/ 2147483646 h 317"/>
              <a:gd name="T32" fmla="*/ 2147483646 w 94"/>
              <a:gd name="T33" fmla="*/ 2147483646 h 317"/>
              <a:gd name="T34" fmla="*/ 2147483646 w 94"/>
              <a:gd name="T35" fmla="*/ 2147483646 h 317"/>
              <a:gd name="T36" fmla="*/ 2147483646 w 94"/>
              <a:gd name="T37" fmla="*/ 2147483646 h 317"/>
              <a:gd name="T38" fmla="*/ 2147483646 w 94"/>
              <a:gd name="T39" fmla="*/ 2147483646 h 317"/>
              <a:gd name="T40" fmla="*/ 2147483646 w 94"/>
              <a:gd name="T41" fmla="*/ 2147483646 h 317"/>
              <a:gd name="T42" fmla="*/ 2147483646 w 94"/>
              <a:gd name="T43" fmla="*/ 2147483646 h 317"/>
              <a:gd name="T44" fmla="*/ 2147483646 w 94"/>
              <a:gd name="T45" fmla="*/ 2147483646 h 317"/>
              <a:gd name="T46" fmla="*/ 2147483646 w 94"/>
              <a:gd name="T47" fmla="*/ 2147483646 h 317"/>
              <a:gd name="T48" fmla="*/ 2147483646 w 94"/>
              <a:gd name="T49" fmla="*/ 2147483646 h 317"/>
              <a:gd name="T50" fmla="*/ 2147483646 w 94"/>
              <a:gd name="T51" fmla="*/ 2147483646 h 317"/>
              <a:gd name="T52" fmla="*/ 2147483646 w 94"/>
              <a:gd name="T53" fmla="*/ 2147483646 h 317"/>
              <a:gd name="T54" fmla="*/ 2147483646 w 94"/>
              <a:gd name="T55" fmla="*/ 2147483646 h 317"/>
              <a:gd name="T56" fmla="*/ 2147483646 w 94"/>
              <a:gd name="T57" fmla="*/ 2147483646 h 317"/>
              <a:gd name="T58" fmla="*/ 2147483646 w 94"/>
              <a:gd name="T59" fmla="*/ 2147483646 h 317"/>
              <a:gd name="T60" fmla="*/ 2147483646 w 94"/>
              <a:gd name="T61" fmla="*/ 2147483646 h 317"/>
              <a:gd name="T62" fmla="*/ 2147483646 w 94"/>
              <a:gd name="T63" fmla="*/ 2147483646 h 317"/>
              <a:gd name="T64" fmla="*/ 2147483646 w 94"/>
              <a:gd name="T65" fmla="*/ 2147483646 h 317"/>
              <a:gd name="T66" fmla="*/ 2147483646 w 94"/>
              <a:gd name="T67" fmla="*/ 2147483646 h 317"/>
              <a:gd name="T68" fmla="*/ 2147483646 w 94"/>
              <a:gd name="T69" fmla="*/ 2147483646 h 317"/>
              <a:gd name="T70" fmla="*/ 2147483646 w 94"/>
              <a:gd name="T71" fmla="*/ 2147483646 h 317"/>
              <a:gd name="T72" fmla="*/ 2147483646 w 94"/>
              <a:gd name="T73" fmla="*/ 2147483646 h 317"/>
              <a:gd name="T74" fmla="*/ 2147483646 w 94"/>
              <a:gd name="T75" fmla="*/ 2147483646 h 317"/>
              <a:gd name="T76" fmla="*/ 2147483646 w 94"/>
              <a:gd name="T77" fmla="*/ 2147483646 h 317"/>
              <a:gd name="T78" fmla="*/ 2147483646 w 94"/>
              <a:gd name="T79" fmla="*/ 2147483646 h 317"/>
              <a:gd name="T80" fmla="*/ 2147483646 w 94"/>
              <a:gd name="T81" fmla="*/ 2147483646 h 317"/>
              <a:gd name="T82" fmla="*/ 2147483646 w 94"/>
              <a:gd name="T83" fmla="*/ 2147483646 h 317"/>
              <a:gd name="T84" fmla="*/ 2147483646 w 94"/>
              <a:gd name="T85" fmla="*/ 2147483646 h 317"/>
              <a:gd name="T86" fmla="*/ 2147483646 w 94"/>
              <a:gd name="T87" fmla="*/ 2147483646 h 317"/>
              <a:gd name="T88" fmla="*/ 2147483646 w 94"/>
              <a:gd name="T89" fmla="*/ 2147483646 h 317"/>
              <a:gd name="T90" fmla="*/ 2147483646 w 94"/>
              <a:gd name="T91" fmla="*/ 2147483646 h 317"/>
              <a:gd name="T92" fmla="*/ 2147483646 w 94"/>
              <a:gd name="T93" fmla="*/ 2147483646 h 317"/>
              <a:gd name="T94" fmla="*/ 2147483646 w 94"/>
              <a:gd name="T95" fmla="*/ 2147483646 h 317"/>
              <a:gd name="T96" fmla="*/ 2147483646 w 94"/>
              <a:gd name="T97" fmla="*/ 2147483646 h 317"/>
              <a:gd name="T98" fmla="*/ 2147483646 w 94"/>
              <a:gd name="T99" fmla="*/ 2147483646 h 317"/>
              <a:gd name="T100" fmla="*/ 2147483646 w 94"/>
              <a:gd name="T101" fmla="*/ 2147483646 h 317"/>
              <a:gd name="T102" fmla="*/ 2147483646 w 94"/>
              <a:gd name="T103" fmla="*/ 2147483646 h 317"/>
              <a:gd name="T104" fmla="*/ 2147483646 w 94"/>
              <a:gd name="T105" fmla="*/ 2147483646 h 317"/>
              <a:gd name="T106" fmla="*/ 2147483646 w 94"/>
              <a:gd name="T107" fmla="*/ 2147483646 h 317"/>
              <a:gd name="T108" fmla="*/ 2147483646 w 94"/>
              <a:gd name="T109" fmla="*/ 2147483646 h 317"/>
              <a:gd name="T110" fmla="*/ 2147483646 w 94"/>
              <a:gd name="T111" fmla="*/ 2147483646 h 317"/>
              <a:gd name="T112" fmla="*/ 2147483646 w 94"/>
              <a:gd name="T113" fmla="*/ 2147483646 h 3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7"/>
              <a:gd name="T173" fmla="*/ 94 w 94"/>
              <a:gd name="T174" fmla="*/ 317 h 3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7">
                <a:moveTo>
                  <a:pt x="0" y="317"/>
                </a:moveTo>
                <a:lnTo>
                  <a:pt x="1" y="315"/>
                </a:lnTo>
                <a:lnTo>
                  <a:pt x="4" y="311"/>
                </a:lnTo>
                <a:lnTo>
                  <a:pt x="5" y="308"/>
                </a:lnTo>
                <a:lnTo>
                  <a:pt x="6" y="305"/>
                </a:lnTo>
                <a:lnTo>
                  <a:pt x="8" y="303"/>
                </a:lnTo>
                <a:lnTo>
                  <a:pt x="10" y="300"/>
                </a:lnTo>
                <a:lnTo>
                  <a:pt x="12" y="297"/>
                </a:lnTo>
                <a:lnTo>
                  <a:pt x="12" y="295"/>
                </a:lnTo>
                <a:lnTo>
                  <a:pt x="13" y="293"/>
                </a:lnTo>
                <a:lnTo>
                  <a:pt x="14" y="291"/>
                </a:lnTo>
                <a:lnTo>
                  <a:pt x="16" y="289"/>
                </a:lnTo>
                <a:lnTo>
                  <a:pt x="17" y="288"/>
                </a:lnTo>
                <a:lnTo>
                  <a:pt x="17" y="285"/>
                </a:lnTo>
                <a:lnTo>
                  <a:pt x="18" y="284"/>
                </a:lnTo>
                <a:lnTo>
                  <a:pt x="18" y="283"/>
                </a:lnTo>
                <a:lnTo>
                  <a:pt x="20" y="281"/>
                </a:lnTo>
                <a:lnTo>
                  <a:pt x="21" y="280"/>
                </a:lnTo>
                <a:lnTo>
                  <a:pt x="21" y="279"/>
                </a:lnTo>
                <a:lnTo>
                  <a:pt x="21" y="278"/>
                </a:lnTo>
                <a:lnTo>
                  <a:pt x="22" y="276"/>
                </a:lnTo>
                <a:lnTo>
                  <a:pt x="22" y="275"/>
                </a:lnTo>
                <a:lnTo>
                  <a:pt x="24" y="274"/>
                </a:lnTo>
                <a:lnTo>
                  <a:pt x="25" y="272"/>
                </a:lnTo>
                <a:lnTo>
                  <a:pt x="25" y="271"/>
                </a:lnTo>
                <a:lnTo>
                  <a:pt x="26" y="270"/>
                </a:lnTo>
                <a:lnTo>
                  <a:pt x="26" y="268"/>
                </a:lnTo>
                <a:lnTo>
                  <a:pt x="26" y="266"/>
                </a:lnTo>
                <a:lnTo>
                  <a:pt x="28" y="264"/>
                </a:lnTo>
                <a:lnTo>
                  <a:pt x="28" y="263"/>
                </a:lnTo>
                <a:lnTo>
                  <a:pt x="29" y="262"/>
                </a:lnTo>
                <a:lnTo>
                  <a:pt x="29" y="259"/>
                </a:lnTo>
                <a:lnTo>
                  <a:pt x="30" y="258"/>
                </a:lnTo>
                <a:lnTo>
                  <a:pt x="32" y="256"/>
                </a:lnTo>
                <a:lnTo>
                  <a:pt x="32" y="255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4" y="248"/>
                </a:lnTo>
                <a:lnTo>
                  <a:pt x="34" y="247"/>
                </a:lnTo>
                <a:lnTo>
                  <a:pt x="36" y="247"/>
                </a:lnTo>
                <a:lnTo>
                  <a:pt x="36" y="246"/>
                </a:lnTo>
                <a:lnTo>
                  <a:pt x="36" y="244"/>
                </a:lnTo>
                <a:lnTo>
                  <a:pt x="37" y="243"/>
                </a:lnTo>
                <a:lnTo>
                  <a:pt x="37" y="242"/>
                </a:lnTo>
                <a:lnTo>
                  <a:pt x="37" y="240"/>
                </a:lnTo>
                <a:lnTo>
                  <a:pt x="38" y="239"/>
                </a:lnTo>
                <a:lnTo>
                  <a:pt x="38" y="238"/>
                </a:lnTo>
                <a:lnTo>
                  <a:pt x="38" y="236"/>
                </a:lnTo>
                <a:lnTo>
                  <a:pt x="40" y="236"/>
                </a:lnTo>
                <a:lnTo>
                  <a:pt x="40" y="235"/>
                </a:lnTo>
                <a:lnTo>
                  <a:pt x="40" y="234"/>
                </a:lnTo>
                <a:lnTo>
                  <a:pt x="41" y="232"/>
                </a:lnTo>
                <a:lnTo>
                  <a:pt x="41" y="231"/>
                </a:lnTo>
                <a:lnTo>
                  <a:pt x="41" y="230"/>
                </a:lnTo>
                <a:lnTo>
                  <a:pt x="42" y="228"/>
                </a:lnTo>
                <a:lnTo>
                  <a:pt x="42" y="227"/>
                </a:lnTo>
                <a:lnTo>
                  <a:pt x="44" y="226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8"/>
                </a:lnTo>
                <a:lnTo>
                  <a:pt x="46" y="215"/>
                </a:lnTo>
                <a:lnTo>
                  <a:pt x="48" y="214"/>
                </a:lnTo>
                <a:lnTo>
                  <a:pt x="49" y="211"/>
                </a:lnTo>
                <a:lnTo>
                  <a:pt x="49" y="210"/>
                </a:lnTo>
                <a:lnTo>
                  <a:pt x="50" y="207"/>
                </a:lnTo>
                <a:lnTo>
                  <a:pt x="50" y="206"/>
                </a:lnTo>
                <a:lnTo>
                  <a:pt x="52" y="204"/>
                </a:lnTo>
                <a:lnTo>
                  <a:pt x="52" y="203"/>
                </a:lnTo>
                <a:lnTo>
                  <a:pt x="53" y="202"/>
                </a:lnTo>
                <a:lnTo>
                  <a:pt x="53" y="200"/>
                </a:lnTo>
                <a:lnTo>
                  <a:pt x="53" y="199"/>
                </a:lnTo>
                <a:lnTo>
                  <a:pt x="54" y="198"/>
                </a:lnTo>
                <a:lnTo>
                  <a:pt x="54" y="196"/>
                </a:lnTo>
                <a:lnTo>
                  <a:pt x="54" y="195"/>
                </a:lnTo>
                <a:lnTo>
                  <a:pt x="56" y="194"/>
                </a:lnTo>
                <a:lnTo>
                  <a:pt x="56" y="192"/>
                </a:lnTo>
                <a:lnTo>
                  <a:pt x="56" y="191"/>
                </a:lnTo>
                <a:lnTo>
                  <a:pt x="57" y="190"/>
                </a:lnTo>
                <a:lnTo>
                  <a:pt x="57" y="188"/>
                </a:lnTo>
                <a:lnTo>
                  <a:pt x="57" y="187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60" y="182"/>
                </a:lnTo>
                <a:lnTo>
                  <a:pt x="60" y="181"/>
                </a:lnTo>
                <a:lnTo>
                  <a:pt x="60" y="179"/>
                </a:lnTo>
                <a:lnTo>
                  <a:pt x="61" y="177"/>
                </a:lnTo>
                <a:lnTo>
                  <a:pt x="61" y="175"/>
                </a:lnTo>
                <a:lnTo>
                  <a:pt x="62" y="174"/>
                </a:lnTo>
                <a:lnTo>
                  <a:pt x="62" y="171"/>
                </a:lnTo>
                <a:lnTo>
                  <a:pt x="63" y="170"/>
                </a:lnTo>
                <a:lnTo>
                  <a:pt x="63" y="167"/>
                </a:lnTo>
                <a:lnTo>
                  <a:pt x="65" y="165"/>
                </a:lnTo>
                <a:lnTo>
                  <a:pt x="65" y="163"/>
                </a:lnTo>
                <a:lnTo>
                  <a:pt x="66" y="161"/>
                </a:lnTo>
                <a:lnTo>
                  <a:pt x="66" y="159"/>
                </a:lnTo>
                <a:lnTo>
                  <a:pt x="66" y="158"/>
                </a:lnTo>
                <a:lnTo>
                  <a:pt x="67" y="155"/>
                </a:lnTo>
                <a:lnTo>
                  <a:pt x="67" y="154"/>
                </a:lnTo>
                <a:lnTo>
                  <a:pt x="67" y="153"/>
                </a:lnTo>
                <a:lnTo>
                  <a:pt x="69" y="151"/>
                </a:lnTo>
                <a:lnTo>
                  <a:pt x="69" y="150"/>
                </a:lnTo>
                <a:lnTo>
                  <a:pt x="69" y="149"/>
                </a:lnTo>
                <a:lnTo>
                  <a:pt x="70" y="147"/>
                </a:lnTo>
                <a:lnTo>
                  <a:pt x="70" y="146"/>
                </a:lnTo>
                <a:lnTo>
                  <a:pt x="70" y="145"/>
                </a:lnTo>
                <a:lnTo>
                  <a:pt x="71" y="143"/>
                </a:lnTo>
                <a:lnTo>
                  <a:pt x="71" y="142"/>
                </a:lnTo>
                <a:lnTo>
                  <a:pt x="71" y="141"/>
                </a:lnTo>
                <a:lnTo>
                  <a:pt x="71" y="139"/>
                </a:lnTo>
                <a:lnTo>
                  <a:pt x="73" y="138"/>
                </a:lnTo>
                <a:lnTo>
                  <a:pt x="73" y="137"/>
                </a:lnTo>
                <a:lnTo>
                  <a:pt x="74" y="135"/>
                </a:lnTo>
                <a:lnTo>
                  <a:pt x="74" y="134"/>
                </a:lnTo>
                <a:lnTo>
                  <a:pt x="74" y="131"/>
                </a:lnTo>
                <a:lnTo>
                  <a:pt x="75" y="130"/>
                </a:lnTo>
                <a:lnTo>
                  <a:pt x="75" y="129"/>
                </a:lnTo>
                <a:lnTo>
                  <a:pt x="75" y="127"/>
                </a:lnTo>
                <a:lnTo>
                  <a:pt x="77" y="125"/>
                </a:lnTo>
                <a:lnTo>
                  <a:pt x="77" y="123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10"/>
                </a:lnTo>
                <a:lnTo>
                  <a:pt x="82" y="107"/>
                </a:lnTo>
                <a:lnTo>
                  <a:pt x="82" y="106"/>
                </a:lnTo>
                <a:lnTo>
                  <a:pt x="83" y="105"/>
                </a:lnTo>
                <a:lnTo>
                  <a:pt x="83" y="103"/>
                </a:lnTo>
                <a:lnTo>
                  <a:pt x="83" y="102"/>
                </a:lnTo>
                <a:lnTo>
                  <a:pt x="83" y="101"/>
                </a:lnTo>
                <a:lnTo>
                  <a:pt x="85" y="99"/>
                </a:lnTo>
                <a:lnTo>
                  <a:pt x="85" y="98"/>
                </a:lnTo>
                <a:lnTo>
                  <a:pt x="85" y="97"/>
                </a:lnTo>
                <a:lnTo>
                  <a:pt x="85" y="95"/>
                </a:lnTo>
                <a:lnTo>
                  <a:pt x="86" y="94"/>
                </a:lnTo>
                <a:lnTo>
                  <a:pt x="86" y="93"/>
                </a:lnTo>
                <a:lnTo>
                  <a:pt x="86" y="92"/>
                </a:lnTo>
                <a:lnTo>
                  <a:pt x="86" y="90"/>
                </a:lnTo>
                <a:lnTo>
                  <a:pt x="86" y="89"/>
                </a:lnTo>
                <a:lnTo>
                  <a:pt x="86" y="88"/>
                </a:lnTo>
                <a:lnTo>
                  <a:pt x="86" y="86"/>
                </a:lnTo>
                <a:lnTo>
                  <a:pt x="86" y="85"/>
                </a:lnTo>
                <a:lnTo>
                  <a:pt x="87" y="84"/>
                </a:lnTo>
                <a:lnTo>
                  <a:pt x="87" y="82"/>
                </a:lnTo>
                <a:lnTo>
                  <a:pt x="87" y="81"/>
                </a:lnTo>
                <a:lnTo>
                  <a:pt x="87" y="80"/>
                </a:lnTo>
                <a:lnTo>
                  <a:pt x="87" y="78"/>
                </a:lnTo>
                <a:lnTo>
                  <a:pt x="87" y="76"/>
                </a:lnTo>
                <a:lnTo>
                  <a:pt x="87" y="74"/>
                </a:lnTo>
                <a:lnTo>
                  <a:pt x="87" y="73"/>
                </a:lnTo>
                <a:lnTo>
                  <a:pt x="87" y="70"/>
                </a:lnTo>
                <a:lnTo>
                  <a:pt x="89" y="69"/>
                </a:lnTo>
                <a:lnTo>
                  <a:pt x="89" y="68"/>
                </a:lnTo>
                <a:lnTo>
                  <a:pt x="89" y="66"/>
                </a:lnTo>
                <a:lnTo>
                  <a:pt x="89" y="65"/>
                </a:lnTo>
                <a:lnTo>
                  <a:pt x="89" y="64"/>
                </a:lnTo>
                <a:lnTo>
                  <a:pt x="89" y="62"/>
                </a:lnTo>
                <a:lnTo>
                  <a:pt x="89" y="61"/>
                </a:lnTo>
                <a:lnTo>
                  <a:pt x="89" y="60"/>
                </a:lnTo>
                <a:lnTo>
                  <a:pt x="89" y="58"/>
                </a:lnTo>
                <a:lnTo>
                  <a:pt x="89" y="57"/>
                </a:lnTo>
                <a:lnTo>
                  <a:pt x="89" y="56"/>
                </a:lnTo>
                <a:lnTo>
                  <a:pt x="90" y="54"/>
                </a:lnTo>
                <a:lnTo>
                  <a:pt x="90" y="53"/>
                </a:lnTo>
                <a:lnTo>
                  <a:pt x="90" y="52"/>
                </a:lnTo>
                <a:lnTo>
                  <a:pt x="90" y="50"/>
                </a:lnTo>
                <a:lnTo>
                  <a:pt x="90" y="49"/>
                </a:lnTo>
                <a:lnTo>
                  <a:pt x="90" y="48"/>
                </a:lnTo>
                <a:lnTo>
                  <a:pt x="90" y="46"/>
                </a:lnTo>
                <a:lnTo>
                  <a:pt x="91" y="46"/>
                </a:lnTo>
                <a:lnTo>
                  <a:pt x="91" y="45"/>
                </a:lnTo>
                <a:lnTo>
                  <a:pt x="91" y="44"/>
                </a:lnTo>
                <a:lnTo>
                  <a:pt x="91" y="42"/>
                </a:lnTo>
                <a:lnTo>
                  <a:pt x="91" y="41"/>
                </a:lnTo>
                <a:lnTo>
                  <a:pt x="91" y="40"/>
                </a:lnTo>
                <a:lnTo>
                  <a:pt x="93" y="38"/>
                </a:lnTo>
                <a:lnTo>
                  <a:pt x="93" y="37"/>
                </a:lnTo>
                <a:lnTo>
                  <a:pt x="93" y="36"/>
                </a:lnTo>
                <a:lnTo>
                  <a:pt x="93" y="34"/>
                </a:lnTo>
                <a:lnTo>
                  <a:pt x="93" y="33"/>
                </a:lnTo>
                <a:lnTo>
                  <a:pt x="94" y="33"/>
                </a:lnTo>
                <a:lnTo>
                  <a:pt x="94" y="32"/>
                </a:lnTo>
                <a:lnTo>
                  <a:pt x="94" y="30"/>
                </a:lnTo>
                <a:lnTo>
                  <a:pt x="94" y="29"/>
                </a:lnTo>
                <a:lnTo>
                  <a:pt x="94" y="28"/>
                </a:lnTo>
                <a:lnTo>
                  <a:pt x="94" y="26"/>
                </a:lnTo>
                <a:lnTo>
                  <a:pt x="94" y="25"/>
                </a:lnTo>
                <a:lnTo>
                  <a:pt x="94" y="24"/>
                </a:lnTo>
                <a:lnTo>
                  <a:pt x="94" y="22"/>
                </a:lnTo>
                <a:lnTo>
                  <a:pt x="94" y="21"/>
                </a:lnTo>
                <a:lnTo>
                  <a:pt x="94" y="20"/>
                </a:lnTo>
                <a:lnTo>
                  <a:pt x="94" y="18"/>
                </a:lnTo>
                <a:lnTo>
                  <a:pt x="94" y="17"/>
                </a:lnTo>
                <a:lnTo>
                  <a:pt x="94" y="16"/>
                </a:lnTo>
                <a:lnTo>
                  <a:pt x="94" y="13"/>
                </a:lnTo>
                <a:lnTo>
                  <a:pt x="93" y="12"/>
                </a:lnTo>
                <a:lnTo>
                  <a:pt x="93" y="9"/>
                </a:lnTo>
                <a:lnTo>
                  <a:pt x="93" y="8"/>
                </a:lnTo>
                <a:lnTo>
                  <a:pt x="93" y="5"/>
                </a:lnTo>
                <a:lnTo>
                  <a:pt x="93" y="2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4" name="Freeform 89">
            <a:extLst>
              <a:ext uri="{FF2B5EF4-FFF2-40B4-BE49-F238E27FC236}">
                <a16:creationId xmlns:a16="http://schemas.microsoft.com/office/drawing/2014/main" id="{6B412952-4E61-854C-BD61-0D259A34D85F}"/>
              </a:ext>
            </a:extLst>
          </p:cNvPr>
          <p:cNvSpPr>
            <a:spLocks/>
          </p:cNvSpPr>
          <p:nvPr/>
        </p:nvSpPr>
        <p:spPr bwMode="auto">
          <a:xfrm>
            <a:off x="4113213" y="5349876"/>
            <a:ext cx="1822450" cy="295275"/>
          </a:xfrm>
          <a:custGeom>
            <a:avLst/>
            <a:gdLst>
              <a:gd name="T0" fmla="*/ 2147483646 w 2073"/>
              <a:gd name="T1" fmla="*/ 0 h 372"/>
              <a:gd name="T2" fmla="*/ 2147483646 w 2073"/>
              <a:gd name="T3" fmla="*/ 2147483646 h 372"/>
              <a:gd name="T4" fmla="*/ 0 w 2073"/>
              <a:gd name="T5" fmla="*/ 2147483646 h 372"/>
              <a:gd name="T6" fmla="*/ 0 60000 65536"/>
              <a:gd name="T7" fmla="*/ 0 60000 65536"/>
              <a:gd name="T8" fmla="*/ 0 60000 65536"/>
              <a:gd name="T9" fmla="*/ 0 w 2073"/>
              <a:gd name="T10" fmla="*/ 0 h 372"/>
              <a:gd name="T11" fmla="*/ 2073 w 2073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3" h="372">
                <a:moveTo>
                  <a:pt x="2073" y="0"/>
                </a:moveTo>
                <a:lnTo>
                  <a:pt x="2073" y="372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5" name="Line 90">
            <a:extLst>
              <a:ext uri="{FF2B5EF4-FFF2-40B4-BE49-F238E27FC236}">
                <a16:creationId xmlns:a16="http://schemas.microsoft.com/office/drawing/2014/main" id="{9072E524-1CAD-0C4E-AC87-044795584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4148139"/>
            <a:ext cx="22367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6" name="Line 91">
            <a:extLst>
              <a:ext uri="{FF2B5EF4-FFF2-40B4-BE49-F238E27FC236}">
                <a16:creationId xmlns:a16="http://schemas.microsoft.com/office/drawing/2014/main" id="{E8FF6122-4DFB-B44B-84D1-CB3AA9B72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489" y="5202239"/>
            <a:ext cx="1203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7" name="Line 92">
            <a:extLst>
              <a:ext uri="{FF2B5EF4-FFF2-40B4-BE49-F238E27FC236}">
                <a16:creationId xmlns:a16="http://schemas.microsoft.com/office/drawing/2014/main" id="{59817EE3-8B8F-DB43-B2B3-F95BA60E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4" y="4443413"/>
            <a:ext cx="1587" cy="105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8" name="Line 93">
            <a:extLst>
              <a:ext uri="{FF2B5EF4-FFF2-40B4-BE49-F238E27FC236}">
                <a16:creationId xmlns:a16="http://schemas.microsoft.com/office/drawing/2014/main" id="{06E922FD-696E-7542-90BD-46C706DFB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738689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9" name="Line 94">
            <a:extLst>
              <a:ext uri="{FF2B5EF4-FFF2-40B4-BE49-F238E27FC236}">
                <a16:creationId xmlns:a16="http://schemas.microsoft.com/office/drawing/2014/main" id="{5FD46138-87BC-E345-97C9-8220BB428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443414"/>
            <a:ext cx="590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40" name="Freeform 95">
            <a:extLst>
              <a:ext uri="{FF2B5EF4-FFF2-40B4-BE49-F238E27FC236}">
                <a16:creationId xmlns:a16="http://schemas.microsoft.com/office/drawing/2014/main" id="{A9EF2C9E-E6F2-214A-AF14-A0845E9E420A}"/>
              </a:ext>
            </a:extLst>
          </p:cNvPr>
          <p:cNvSpPr>
            <a:spLocks/>
          </p:cNvSpPr>
          <p:nvPr/>
        </p:nvSpPr>
        <p:spPr bwMode="auto">
          <a:xfrm>
            <a:off x="2941639" y="4738688"/>
            <a:ext cx="295275" cy="1054100"/>
          </a:xfrm>
          <a:custGeom>
            <a:avLst/>
            <a:gdLst>
              <a:gd name="T0" fmla="*/ 2147483646 w 372"/>
              <a:gd name="T1" fmla="*/ 2147483646 h 1328"/>
              <a:gd name="T2" fmla="*/ 0 w 372"/>
              <a:gd name="T3" fmla="*/ 2147483646 h 1328"/>
              <a:gd name="T4" fmla="*/ 0 w 372"/>
              <a:gd name="T5" fmla="*/ 0 h 1328"/>
              <a:gd name="T6" fmla="*/ 0 60000 65536"/>
              <a:gd name="T7" fmla="*/ 0 60000 65536"/>
              <a:gd name="T8" fmla="*/ 0 60000 65536"/>
              <a:gd name="T9" fmla="*/ 0 w 372"/>
              <a:gd name="T10" fmla="*/ 0 h 1328"/>
              <a:gd name="T11" fmla="*/ 372 w 372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328">
                <a:moveTo>
                  <a:pt x="372" y="1328"/>
                </a:moveTo>
                <a:lnTo>
                  <a:pt x="0" y="132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41" name="Rectangle 96">
            <a:extLst>
              <a:ext uri="{FF2B5EF4-FFF2-40B4-BE49-F238E27FC236}">
                <a16:creationId xmlns:a16="http://schemas.microsoft.com/office/drawing/2014/main" id="{B57E6EE4-CAC4-7547-B3E9-911C7E78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21685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2" name="Rectangle 97">
            <a:extLst>
              <a:ext uri="{FF2B5EF4-FFF2-40B4-BE49-F238E27FC236}">
                <a16:creationId xmlns:a16="http://schemas.microsoft.com/office/drawing/2014/main" id="{4F803D74-2C27-5845-91C5-13DA2909C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8576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3" name="Rectangle 98">
            <a:extLst>
              <a:ext uri="{FF2B5EF4-FFF2-40B4-BE49-F238E27FC236}">
                <a16:creationId xmlns:a16="http://schemas.microsoft.com/office/drawing/2014/main" id="{D738615D-6EB9-AF43-A82A-E220044CF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9544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4" name="Rectangle 99">
            <a:extLst>
              <a:ext uri="{FF2B5EF4-FFF2-40B4-BE49-F238E27FC236}">
                <a16:creationId xmlns:a16="http://schemas.microsoft.com/office/drawing/2014/main" id="{F46CC1C2-210C-9348-A2A3-4BB62BA6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30212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5" name="Rectangle 100">
            <a:extLst>
              <a:ext uri="{FF2B5EF4-FFF2-40B4-BE49-F238E27FC236}">
                <a16:creationId xmlns:a16="http://schemas.microsoft.com/office/drawing/2014/main" id="{ADBC7001-6FE6-1041-8540-67683249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98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6" name="Rectangle 101">
            <a:extLst>
              <a:ext uri="{FF2B5EF4-FFF2-40B4-BE49-F238E27FC236}">
                <a16:creationId xmlns:a16="http://schemas.microsoft.com/office/drawing/2014/main" id="{698622C9-902C-7846-8177-6AC13AE0A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614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7" name="Line 102">
            <a:extLst>
              <a:ext uri="{FF2B5EF4-FFF2-40B4-BE49-F238E27FC236}">
                <a16:creationId xmlns:a16="http://schemas.microsoft.com/office/drawing/2014/main" id="{2F3E5A7F-F31A-3349-AAF8-373B67C2FE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5033964"/>
            <a:ext cx="147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48" name="Rectangle 103">
            <a:extLst>
              <a:ext uri="{FF2B5EF4-FFF2-40B4-BE49-F238E27FC236}">
                <a16:creationId xmlns:a16="http://schemas.microsoft.com/office/drawing/2014/main" id="{F2A63172-0E69-704D-93D2-61533E6AD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101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49" name="Rectangle 104">
            <a:extLst>
              <a:ext uri="{FF2B5EF4-FFF2-40B4-BE49-F238E27FC236}">
                <a16:creationId xmlns:a16="http://schemas.microsoft.com/office/drawing/2014/main" id="{2524F04D-0BE6-2641-B0A3-75600D0F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506412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0" name="Rectangle 105">
            <a:extLst>
              <a:ext uri="{FF2B5EF4-FFF2-40B4-BE49-F238E27FC236}">
                <a16:creationId xmlns:a16="http://schemas.microsoft.com/office/drawing/2014/main" id="{5EDCDEA3-9AB9-2641-AF96-BFE47B228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3" y="51609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1" name="Rectangle 106">
            <a:extLst>
              <a:ext uri="{FF2B5EF4-FFF2-40B4-BE49-F238E27FC236}">
                <a16:creationId xmlns:a16="http://schemas.microsoft.com/office/drawing/2014/main" id="{66C8753F-DDD6-CB4B-81D5-79E701E3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51609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2" name="Rectangle 107">
            <a:extLst>
              <a:ext uri="{FF2B5EF4-FFF2-40B4-BE49-F238E27FC236}">
                <a16:creationId xmlns:a16="http://schemas.microsoft.com/office/drawing/2014/main" id="{F9FDEB97-DBC3-6C42-9692-CA51A70E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5160963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3" name="Rectangle 108">
            <a:extLst>
              <a:ext uri="{FF2B5EF4-FFF2-40B4-BE49-F238E27FC236}">
                <a16:creationId xmlns:a16="http://schemas.microsoft.com/office/drawing/2014/main" id="{EE8A04E4-FDA9-E641-8893-4BBF3707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4027488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4" name="Rectangle 109">
            <a:extLst>
              <a:ext uri="{FF2B5EF4-FFF2-40B4-BE49-F238E27FC236}">
                <a16:creationId xmlns:a16="http://schemas.microsoft.com/office/drawing/2014/main" id="{F492410E-3D7F-A84A-8DB6-2E406746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1227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5" name="Rectangle 110">
            <a:extLst>
              <a:ext uri="{FF2B5EF4-FFF2-40B4-BE49-F238E27FC236}">
                <a16:creationId xmlns:a16="http://schemas.microsoft.com/office/drawing/2014/main" id="{3F21F715-6E83-294A-BA20-7036D02E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6" y="3211513"/>
            <a:ext cx="17713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Block diagram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56" name="Freeform 111">
            <a:extLst>
              <a:ext uri="{FF2B5EF4-FFF2-40B4-BE49-F238E27FC236}">
                <a16:creationId xmlns:a16="http://schemas.microsoft.com/office/drawing/2014/main" id="{965D9FFD-1F48-4B4D-B9E5-7E0EC218FC07}"/>
              </a:ext>
            </a:extLst>
          </p:cNvPr>
          <p:cNvSpPr>
            <a:spLocks/>
          </p:cNvSpPr>
          <p:nvPr/>
        </p:nvSpPr>
        <p:spPr bwMode="auto">
          <a:xfrm>
            <a:off x="4713289" y="397827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57" name="Freeform 112">
            <a:extLst>
              <a:ext uri="{FF2B5EF4-FFF2-40B4-BE49-F238E27FC236}">
                <a16:creationId xmlns:a16="http://schemas.microsoft.com/office/drawing/2014/main" id="{2017568F-E52C-F74A-B850-F813B4F905EA}"/>
              </a:ext>
            </a:extLst>
          </p:cNvPr>
          <p:cNvSpPr>
            <a:spLocks/>
          </p:cNvSpPr>
          <p:nvPr/>
        </p:nvSpPr>
        <p:spPr bwMode="auto">
          <a:xfrm>
            <a:off x="3214688" y="4421188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8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8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58" name="Freeform 113">
            <a:extLst>
              <a:ext uri="{FF2B5EF4-FFF2-40B4-BE49-F238E27FC236}">
                <a16:creationId xmlns:a16="http://schemas.microsoft.com/office/drawing/2014/main" id="{AF0AF237-4BDF-A74E-B166-4EF204E8A9BB}"/>
              </a:ext>
            </a:extLst>
          </p:cNvPr>
          <p:cNvSpPr>
            <a:spLocks/>
          </p:cNvSpPr>
          <p:nvPr/>
        </p:nvSpPr>
        <p:spPr bwMode="auto">
          <a:xfrm>
            <a:off x="2919413" y="4716463"/>
            <a:ext cx="42862" cy="42862"/>
          </a:xfrm>
          <a:custGeom>
            <a:avLst/>
            <a:gdLst>
              <a:gd name="T0" fmla="*/ 0 w 53"/>
              <a:gd name="T1" fmla="*/ 2147483646 h 53"/>
              <a:gd name="T2" fmla="*/ 2147483646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2147483646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2147483646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5" y="16"/>
                </a:lnTo>
                <a:lnTo>
                  <a:pt x="5" y="15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9" y="9"/>
                </a:lnTo>
                <a:lnTo>
                  <a:pt x="10" y="8"/>
                </a:lnTo>
                <a:lnTo>
                  <a:pt x="12" y="8"/>
                </a:lnTo>
                <a:lnTo>
                  <a:pt x="13" y="7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1"/>
                </a:lnTo>
                <a:lnTo>
                  <a:pt x="29" y="1"/>
                </a:lnTo>
                <a:lnTo>
                  <a:pt x="30" y="1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6" y="4"/>
                </a:lnTo>
                <a:lnTo>
                  <a:pt x="37" y="5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5" y="11"/>
                </a:lnTo>
                <a:lnTo>
                  <a:pt x="46" y="12"/>
                </a:lnTo>
                <a:lnTo>
                  <a:pt x="46" y="13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3" y="25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2"/>
                </a:lnTo>
                <a:lnTo>
                  <a:pt x="53" y="21"/>
                </a:lnTo>
                <a:lnTo>
                  <a:pt x="53" y="23"/>
                </a:lnTo>
                <a:lnTo>
                  <a:pt x="53" y="24"/>
                </a:lnTo>
                <a:lnTo>
                  <a:pt x="53" y="27"/>
                </a:lnTo>
                <a:lnTo>
                  <a:pt x="53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0" y="33"/>
                </a:lnTo>
                <a:lnTo>
                  <a:pt x="50" y="35"/>
                </a:lnTo>
                <a:lnTo>
                  <a:pt x="49" y="36"/>
                </a:lnTo>
                <a:lnTo>
                  <a:pt x="49" y="37"/>
                </a:lnTo>
                <a:lnTo>
                  <a:pt x="48" y="39"/>
                </a:lnTo>
                <a:lnTo>
                  <a:pt x="46" y="40"/>
                </a:lnTo>
                <a:lnTo>
                  <a:pt x="46" y="41"/>
                </a:lnTo>
                <a:lnTo>
                  <a:pt x="45" y="42"/>
                </a:lnTo>
                <a:lnTo>
                  <a:pt x="44" y="44"/>
                </a:lnTo>
                <a:lnTo>
                  <a:pt x="42" y="45"/>
                </a:lnTo>
                <a:lnTo>
                  <a:pt x="41" y="46"/>
                </a:lnTo>
                <a:lnTo>
                  <a:pt x="40" y="46"/>
                </a:lnTo>
                <a:lnTo>
                  <a:pt x="38" y="48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2"/>
                </a:lnTo>
                <a:lnTo>
                  <a:pt x="30" y="52"/>
                </a:lnTo>
                <a:lnTo>
                  <a:pt x="29" y="52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1" y="53"/>
                </a:lnTo>
                <a:lnTo>
                  <a:pt x="32" y="53"/>
                </a:lnTo>
                <a:lnTo>
                  <a:pt x="30" y="53"/>
                </a:lnTo>
                <a:lnTo>
                  <a:pt x="29" y="53"/>
                </a:lnTo>
                <a:lnTo>
                  <a:pt x="28" y="53"/>
                </a:lnTo>
                <a:lnTo>
                  <a:pt x="25" y="53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8"/>
                </a:lnTo>
                <a:lnTo>
                  <a:pt x="13" y="46"/>
                </a:lnTo>
                <a:lnTo>
                  <a:pt x="12" y="46"/>
                </a:lnTo>
                <a:lnTo>
                  <a:pt x="10" y="45"/>
                </a:lnTo>
                <a:lnTo>
                  <a:pt x="9" y="44"/>
                </a:lnTo>
                <a:lnTo>
                  <a:pt x="8" y="42"/>
                </a:lnTo>
                <a:lnTo>
                  <a:pt x="8" y="41"/>
                </a:lnTo>
                <a:lnTo>
                  <a:pt x="6" y="40"/>
                </a:lnTo>
                <a:lnTo>
                  <a:pt x="5" y="39"/>
                </a:lnTo>
                <a:lnTo>
                  <a:pt x="5" y="37"/>
                </a:lnTo>
                <a:lnTo>
                  <a:pt x="4" y="36"/>
                </a:lnTo>
                <a:lnTo>
                  <a:pt x="2" y="35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1" y="29"/>
                </a:lnTo>
                <a:lnTo>
                  <a:pt x="1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59" name="Freeform 114">
            <a:extLst>
              <a:ext uri="{FF2B5EF4-FFF2-40B4-BE49-F238E27FC236}">
                <a16:creationId xmlns:a16="http://schemas.microsoft.com/office/drawing/2014/main" id="{A7A56164-B6BA-2544-AA9C-4F727C592EA7}"/>
              </a:ext>
            </a:extLst>
          </p:cNvPr>
          <p:cNvSpPr>
            <a:spLocks/>
          </p:cNvSpPr>
          <p:nvPr/>
        </p:nvSpPr>
        <p:spPr bwMode="auto">
          <a:xfrm>
            <a:off x="4418014" y="45688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60" name="Rectangle 115">
            <a:extLst>
              <a:ext uri="{FF2B5EF4-FFF2-40B4-BE49-F238E27FC236}">
                <a16:creationId xmlns:a16="http://schemas.microsoft.com/office/drawing/2014/main" id="{126C9848-B0CA-DD42-922C-5878DB1E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6189663"/>
            <a:ext cx="19781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Detailed diagram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3761" name="AutoShape 119">
            <a:extLst>
              <a:ext uri="{FF2B5EF4-FFF2-40B4-BE49-F238E27FC236}">
                <a16:creationId xmlns:a16="http://schemas.microsoft.com/office/drawing/2014/main" id="{DD4516E3-CEC7-1B45-945A-8F6189828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539273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762" name="AutoShape 121">
            <a:extLst>
              <a:ext uri="{FF2B5EF4-FFF2-40B4-BE49-F238E27FC236}">
                <a16:creationId xmlns:a16="http://schemas.microsoft.com/office/drawing/2014/main" id="{797144C8-5184-6147-8B08-6310094E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802189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763" name="TextBox 125">
            <a:extLst>
              <a:ext uri="{FF2B5EF4-FFF2-40B4-BE49-F238E27FC236}">
                <a16:creationId xmlns:a16="http://schemas.microsoft.com/office/drawing/2014/main" id="{95E8FBAD-A159-004B-93CB-1C47F130E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 from the textbook ]</a:t>
            </a:r>
          </a:p>
        </p:txBody>
      </p:sp>
      <p:sp>
        <p:nvSpPr>
          <p:cNvPr id="113764" name="Title 1">
            <a:extLst>
              <a:ext uri="{FF2B5EF4-FFF2-40B4-BE49-F238E27FC236}">
                <a16:creationId xmlns:a16="http://schemas.microsoft.com/office/drawing/2014/main" id="{6FA64138-3998-8548-B6B0-A70BD5BF2FB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(alternative drawing)</a:t>
            </a:r>
          </a:p>
        </p:txBody>
      </p:sp>
      <p:sp>
        <p:nvSpPr>
          <p:cNvPr id="113765" name="Oval 113">
            <a:extLst>
              <a:ext uri="{FF2B5EF4-FFF2-40B4-BE49-F238E27FC236}">
                <a16:creationId xmlns:a16="http://schemas.microsoft.com/office/drawing/2014/main" id="{2D4871D3-1C90-3944-93C2-9D08ED0B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379913"/>
            <a:ext cx="5257800" cy="16621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766" name="TextBox 1">
            <a:extLst>
              <a:ext uri="{FF2B5EF4-FFF2-40B4-BE49-F238E27FC236}">
                <a16:creationId xmlns:a16="http://schemas.microsoft.com/office/drawing/2014/main" id="{6C6C8E2C-6635-3047-8E52-463380F7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5788026"/>
            <a:ext cx="390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Let's take a closer look at this.</a:t>
            </a:r>
          </a:p>
        </p:txBody>
      </p:sp>
      <p:grpSp>
        <p:nvGrpSpPr>
          <p:cNvPr id="113767" name="Group 1">
            <a:extLst>
              <a:ext uri="{FF2B5EF4-FFF2-40B4-BE49-F238E27FC236}">
                <a16:creationId xmlns:a16="http://schemas.microsoft.com/office/drawing/2014/main" id="{6748585A-94A3-CC47-A776-263A8D4529D9}"/>
              </a:ext>
            </a:extLst>
          </p:cNvPr>
          <p:cNvGrpSpPr>
            <a:grpSpLocks/>
          </p:cNvGrpSpPr>
          <p:nvPr/>
        </p:nvGrpSpPr>
        <p:grpSpPr bwMode="auto">
          <a:xfrm>
            <a:off x="6654800" y="4267201"/>
            <a:ext cx="3282950" cy="646113"/>
            <a:chOff x="5740400" y="4267200"/>
            <a:chExt cx="3283271" cy="646331"/>
          </a:xfrm>
        </p:grpSpPr>
        <p:sp>
          <p:nvSpPr>
            <p:cNvPr id="113768" name="TextBox 111">
              <a:extLst>
                <a:ext uri="{FF2B5EF4-FFF2-40B4-BE49-F238E27FC236}">
                  <a16:creationId xmlns:a16="http://schemas.microsoft.com/office/drawing/2014/main" id="{ED02D7BF-4D20-084F-AB17-68AF73BB0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267200"/>
              <a:ext cx="32832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solidFill>
                    <a:srgbClr val="FF0000"/>
                  </a:solidFill>
                  <a:latin typeface="Times" pitchFamily="2" charset="0"/>
                </a:rPr>
                <a:t>( 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x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 + y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 </a:t>
              </a:r>
              <a:r>
                <a:rPr lang="en-US" altLang="en-US" sz="3600" b="0">
                  <a:solidFill>
                    <a:srgbClr val="FF0000"/>
                  </a:solidFill>
                  <a:latin typeface="Times" pitchFamily="2" charset="0"/>
                </a:rPr>
                <a:t>)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  <a:r>
                <a:rPr lang="en-US" altLang="en-US" sz="3600" b="0">
                  <a:solidFill>
                    <a:srgbClr val="FF0000"/>
                  </a:solidFill>
                  <a:latin typeface="Times" pitchFamily="2" charset="0"/>
                </a:rPr>
                <a:t> + 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x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  <a:r>
                <a:rPr lang="en-US" altLang="en-US" sz="3600" b="0" i="1">
                  <a:solidFill>
                    <a:srgbClr val="FF0000"/>
                  </a:solidFill>
                  <a:latin typeface="Times" pitchFamily="2" charset="0"/>
                </a:rPr>
                <a:t> y</a:t>
              </a:r>
              <a:r>
                <a:rPr lang="en-US" altLang="en-US" sz="3600" b="0" i="1" baseline="-25000">
                  <a:solidFill>
                    <a:srgbClr val="FF0000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113" name="Donut 112">
              <a:extLst>
                <a:ext uri="{FF2B5EF4-FFF2-40B4-BE49-F238E27FC236}">
                  <a16:creationId xmlns:a16="http://schemas.microsoft.com/office/drawing/2014/main" id="{6E2E3E80-D388-AC49-82EA-A468C730E42A}"/>
                </a:ext>
              </a:extLst>
            </p:cNvPr>
            <p:cNvSpPr/>
            <p:nvPr/>
          </p:nvSpPr>
          <p:spPr bwMode="auto">
            <a:xfrm>
              <a:off x="6459608" y="4424416"/>
              <a:ext cx="360397" cy="341427"/>
            </a:xfrm>
            <a:prstGeom prst="donut">
              <a:avLst>
                <a:gd name="adj" fmla="val 6948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3C645AC7-0365-5542-9AFF-D29E6E8FA9F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</p:txBody>
      </p:sp>
      <p:sp>
        <p:nvSpPr>
          <p:cNvPr id="114690" name="TextBox 125">
            <a:extLst>
              <a:ext uri="{FF2B5EF4-FFF2-40B4-BE49-F238E27FC236}">
                <a16:creationId xmlns:a16="http://schemas.microsoft.com/office/drawing/2014/main" id="{13AACC01-3B09-EC48-BC99-A8F53E35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114691" name="Group 8">
            <a:extLst>
              <a:ext uri="{FF2B5EF4-FFF2-40B4-BE49-F238E27FC236}">
                <a16:creationId xmlns:a16="http://schemas.microsoft.com/office/drawing/2014/main" id="{7536DB24-3461-5342-A887-ADFB909F635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114694" name="Picture 2" descr="Screen shot 2013-10-02 at 3.27.17 PM.png">
              <a:extLst>
                <a:ext uri="{FF2B5EF4-FFF2-40B4-BE49-F238E27FC236}">
                  <a16:creationId xmlns:a16="http://schemas.microsoft.com/office/drawing/2014/main" id="{97AC0EF0-287C-6440-9AC9-45DDEF94C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5" name="Picture 5" descr="Screen shot 2013-10-02 at 3.41.08 PM.png">
              <a:extLst>
                <a:ext uri="{FF2B5EF4-FFF2-40B4-BE49-F238E27FC236}">
                  <a16:creationId xmlns:a16="http://schemas.microsoft.com/office/drawing/2014/main" id="{7ED634EA-D688-1D4C-B008-40ECFAB0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6" name="Picture 7" descr="Screen shot 2013-10-02 at 3.41.14 PM.png">
              <a:extLst>
                <a:ext uri="{FF2B5EF4-FFF2-40B4-BE49-F238E27FC236}">
                  <a16:creationId xmlns:a16="http://schemas.microsoft.com/office/drawing/2014/main" id="{35768155-0534-8143-A5D5-1794223D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692" name="TextBox 1">
            <a:extLst>
              <a:ext uri="{FF2B5EF4-FFF2-40B4-BE49-F238E27FC236}">
                <a16:creationId xmlns:a16="http://schemas.microsoft.com/office/drawing/2014/main" id="{DDE4CE53-1B22-564E-A9CC-ADDBE06B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7589"/>
            <a:ext cx="3760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It must be equivalent to this.</a:t>
            </a:r>
          </a:p>
        </p:txBody>
      </p:sp>
      <p:sp>
        <p:nvSpPr>
          <p:cNvPr id="114693" name="Oval 113">
            <a:extLst>
              <a:ext uri="{FF2B5EF4-FFF2-40B4-BE49-F238E27FC236}">
                <a16:creationId xmlns:a16="http://schemas.microsoft.com/office/drawing/2014/main" id="{9551D611-23EE-7249-A0F2-FF7143E5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852738"/>
            <a:ext cx="8831262" cy="38973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378701DC-6EFE-194B-BB8A-E2939B73F60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5714" name="TextBox 1">
            <a:extLst>
              <a:ext uri="{FF2B5EF4-FFF2-40B4-BE49-F238E27FC236}">
                <a16:creationId xmlns:a16="http://schemas.microsoft.com/office/drawing/2014/main" id="{9E0B2BDE-2896-EA48-A9A5-2D25745D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08288"/>
            <a:ext cx="3735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</a:t>
            </a:r>
            <a:endParaRPr lang="en-US" altLang="en-US" sz="3600" b="0" i="1" baseline="-25000">
              <a:latin typeface="Times" pitchFamily="2" charset="0"/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2624138" y="2965451"/>
            <a:ext cx="360362" cy="341313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15716" name="TextBox 20">
            <a:extLst>
              <a:ext uri="{FF2B5EF4-FFF2-40B4-BE49-F238E27FC236}">
                <a16:creationId xmlns:a16="http://schemas.microsoft.com/office/drawing/2014/main" id="{BDA41A90-8D9E-1F42-8DF7-507DC868B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2787650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  </a:t>
            </a:r>
            <a:r>
              <a:rPr lang="en-US" altLang="en-US" sz="3600" b="0" i="1">
                <a:latin typeface="Times" pitchFamily="2" charset="0"/>
              </a:rPr>
              <a:t>+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15717" name="TextBox 2">
            <a:extLst>
              <a:ext uri="{FF2B5EF4-FFF2-40B4-BE49-F238E27FC236}">
                <a16:creationId xmlns:a16="http://schemas.microsoft.com/office/drawing/2014/main" id="{A4A16C4B-CDE6-7543-9118-6B993D86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415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6B20B3BF-5228-E944-A277-B43AD57D9BF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6738" name="TextBox 1">
            <a:extLst>
              <a:ext uri="{FF2B5EF4-FFF2-40B4-BE49-F238E27FC236}">
                <a16:creationId xmlns:a16="http://schemas.microsoft.com/office/drawing/2014/main" id="{4EC675A3-0172-D840-9422-C821797B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3735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</a:t>
            </a:r>
            <a:endParaRPr lang="en-US" altLang="en-US" sz="3600" b="0" i="1" baseline="-25000">
              <a:latin typeface="Times" pitchFamily="2" charset="0"/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81FCB263-9BB7-4943-BF91-9ECD6049E8E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7762" name="TextBox 1">
            <a:extLst>
              <a:ext uri="{FF2B5EF4-FFF2-40B4-BE49-F238E27FC236}">
                <a16:creationId xmlns:a16="http://schemas.microsoft.com/office/drawing/2014/main" id="{5C97BEBE-A053-1E4C-8D47-590413EA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7763" name="Straight Connector 9">
            <a:extLst>
              <a:ext uri="{FF2B5EF4-FFF2-40B4-BE49-F238E27FC236}">
                <a16:creationId xmlns:a16="http://schemas.microsoft.com/office/drawing/2014/main" id="{00C679CF-18F2-524C-B563-1F7A5A1791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17765" name="Straight Connector 11">
            <a:extLst>
              <a:ext uri="{FF2B5EF4-FFF2-40B4-BE49-F238E27FC236}">
                <a16:creationId xmlns:a16="http://schemas.microsoft.com/office/drawing/2014/main" id="{7534C909-B60C-1542-85ED-B9E5D702B6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2BE5FDE3-7C13-2349-A507-49F7891043F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8786" name="TextBox 1">
            <a:extLst>
              <a:ext uri="{FF2B5EF4-FFF2-40B4-BE49-F238E27FC236}">
                <a16:creationId xmlns:a16="http://schemas.microsoft.com/office/drawing/2014/main" id="{2E87C325-FC0B-5B42-9F70-C3396D66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8787" name="Straight Connector 9">
            <a:extLst>
              <a:ext uri="{FF2B5EF4-FFF2-40B4-BE49-F238E27FC236}">
                <a16:creationId xmlns:a16="http://schemas.microsoft.com/office/drawing/2014/main" id="{2A3F474E-B9FB-2A42-99A9-F2A5F0206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18789" name="Straight Connector 11">
            <a:extLst>
              <a:ext uri="{FF2B5EF4-FFF2-40B4-BE49-F238E27FC236}">
                <a16:creationId xmlns:a16="http://schemas.microsoft.com/office/drawing/2014/main" id="{1F8BDFEF-A653-AB4B-B9AF-9C86A6A212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0" name="TextBox 12">
            <a:extLst>
              <a:ext uri="{FF2B5EF4-FFF2-40B4-BE49-F238E27FC236}">
                <a16:creationId xmlns:a16="http://schemas.microsoft.com/office/drawing/2014/main" id="{685DF49C-0C44-BC41-846D-CCC3F159C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8791" name="Straight Connector 13">
            <a:extLst>
              <a:ext uri="{FF2B5EF4-FFF2-40B4-BE49-F238E27FC236}">
                <a16:creationId xmlns:a16="http://schemas.microsoft.com/office/drawing/2014/main" id="{7AD6F4DB-4F7D-954C-8FB8-B3F2D7ACA2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792" name="Straight Connector 14">
            <a:extLst>
              <a:ext uri="{FF2B5EF4-FFF2-40B4-BE49-F238E27FC236}">
                <a16:creationId xmlns:a16="http://schemas.microsoft.com/office/drawing/2014/main" id="{F9660B79-7119-7840-BB47-9A0B5BB1EE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3" name="Oval 23">
            <a:extLst>
              <a:ext uri="{FF2B5EF4-FFF2-40B4-BE49-F238E27FC236}">
                <a16:creationId xmlns:a16="http://schemas.microsoft.com/office/drawing/2014/main" id="{FD74844D-A946-FB4F-B77D-8E2DAFA619A7}"/>
              </a:ext>
            </a:extLst>
          </p:cNvPr>
          <p:cNvSpPr>
            <a:spLocks noChangeArrowheads="1"/>
          </p:cNvSpPr>
          <p:nvPr/>
        </p:nvSpPr>
        <p:spPr bwMode="auto">
          <a:xfrm rot="21219883">
            <a:off x="8961439" y="1876426"/>
            <a:ext cx="1050925" cy="923925"/>
          </a:xfrm>
          <a:prstGeom prst="ellipse">
            <a:avLst/>
          </a:prstGeom>
          <a:solidFill>
            <a:srgbClr val="FF0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794" name="TextBox 2">
            <a:extLst>
              <a:ext uri="{FF2B5EF4-FFF2-40B4-BE49-F238E27FC236}">
                <a16:creationId xmlns:a16="http://schemas.microsoft.com/office/drawing/2014/main" id="{629B5B3F-8AC9-BE45-A358-D74A64081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843213"/>
            <a:ext cx="1268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double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term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51EE63E-F1E4-2F43-A93C-9AFD91FBC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Decimal System (Base 10)</a:t>
            </a:r>
          </a:p>
        </p:txBody>
      </p:sp>
      <p:pic>
        <p:nvPicPr>
          <p:cNvPr id="13314" name="Picture 4">
            <a:extLst>
              <a:ext uri="{FF2B5EF4-FFF2-40B4-BE49-F238E27FC236}">
                <a16:creationId xmlns:a16="http://schemas.microsoft.com/office/drawing/2014/main" id="{41CCC137-C16C-DB48-8595-20EAD695F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513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00068A8B-2BCD-AB45-A3B7-72F2BE129E6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19810" name="TextBox 1">
            <a:extLst>
              <a:ext uri="{FF2B5EF4-FFF2-40B4-BE49-F238E27FC236}">
                <a16:creationId xmlns:a16="http://schemas.microsoft.com/office/drawing/2014/main" id="{BED37FCE-45D5-4E4E-9FBB-E2E64112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9811" name="Straight Connector 9">
            <a:extLst>
              <a:ext uri="{FF2B5EF4-FFF2-40B4-BE49-F238E27FC236}">
                <a16:creationId xmlns:a16="http://schemas.microsoft.com/office/drawing/2014/main" id="{0A1CBCD3-E2B0-DC40-9C3B-A2A70AF10D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19813" name="Straight Connector 11">
            <a:extLst>
              <a:ext uri="{FF2B5EF4-FFF2-40B4-BE49-F238E27FC236}">
                <a16:creationId xmlns:a16="http://schemas.microsoft.com/office/drawing/2014/main" id="{0A576529-A22D-DB41-822A-9AA0CD4A33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4" name="TextBox 12">
            <a:extLst>
              <a:ext uri="{FF2B5EF4-FFF2-40B4-BE49-F238E27FC236}">
                <a16:creationId xmlns:a16="http://schemas.microsoft.com/office/drawing/2014/main" id="{1862EAAB-6373-5348-93CE-9B4BAB3B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19815" name="Straight Connector 13">
            <a:extLst>
              <a:ext uri="{FF2B5EF4-FFF2-40B4-BE49-F238E27FC236}">
                <a16:creationId xmlns:a16="http://schemas.microsoft.com/office/drawing/2014/main" id="{51727490-CFB1-984B-9AC6-EA494CDA0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4">
            <a:extLst>
              <a:ext uri="{FF2B5EF4-FFF2-40B4-BE49-F238E27FC236}">
                <a16:creationId xmlns:a16="http://schemas.microsoft.com/office/drawing/2014/main" id="{CCCDBF03-6B6B-E844-8A70-770B2DB3DE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7" name="Rectangle 6">
            <a:extLst>
              <a:ext uri="{FF2B5EF4-FFF2-40B4-BE49-F238E27FC236}">
                <a16:creationId xmlns:a16="http://schemas.microsoft.com/office/drawing/2014/main" id="{307530DF-E8A3-D34D-8408-F08C4C5C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1968500"/>
            <a:ext cx="13335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18" name="Rectangle 15">
            <a:extLst>
              <a:ext uri="{FF2B5EF4-FFF2-40B4-BE49-F238E27FC236}">
                <a16:creationId xmlns:a16="http://schemas.microsoft.com/office/drawing/2014/main" id="{CAD1C32B-DF30-154C-8C14-5ED666A0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1981200"/>
            <a:ext cx="8509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19" name="Rectangle 16">
            <a:extLst>
              <a:ext uri="{FF2B5EF4-FFF2-40B4-BE49-F238E27FC236}">
                <a16:creationId xmlns:a16="http://schemas.microsoft.com/office/drawing/2014/main" id="{51F7A00E-F101-BB43-A2E8-B775AC374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1981200"/>
            <a:ext cx="12065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20" name="Rectangle 17">
            <a:extLst>
              <a:ext uri="{FF2B5EF4-FFF2-40B4-BE49-F238E27FC236}">
                <a16:creationId xmlns:a16="http://schemas.microsoft.com/office/drawing/2014/main" id="{C531398E-6818-4044-9C66-2BDE57734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1981200"/>
            <a:ext cx="8382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Box 16">
            <a:extLst>
              <a:ext uri="{FF2B5EF4-FFF2-40B4-BE49-F238E27FC236}">
                <a16:creationId xmlns:a16="http://schemas.microsoft.com/office/drawing/2014/main" id="{2A31B891-308D-6340-991C-E989069F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0834" name="Title 1">
            <a:extLst>
              <a:ext uri="{FF2B5EF4-FFF2-40B4-BE49-F238E27FC236}">
                <a16:creationId xmlns:a16="http://schemas.microsoft.com/office/drawing/2014/main" id="{318A642F-8514-0244-B377-9E5982D21CF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0835" name="TextBox 1">
            <a:extLst>
              <a:ext uri="{FF2B5EF4-FFF2-40B4-BE49-F238E27FC236}">
                <a16:creationId xmlns:a16="http://schemas.microsoft.com/office/drawing/2014/main" id="{FB3F865F-03EB-8D4A-BF88-264FA4526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0836" name="Straight Connector 9">
            <a:extLst>
              <a:ext uri="{FF2B5EF4-FFF2-40B4-BE49-F238E27FC236}">
                <a16:creationId xmlns:a16="http://schemas.microsoft.com/office/drawing/2014/main" id="{CF531FB7-E91F-0D40-B4BD-3F5C286B69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7" name="Straight Connector 10">
            <a:extLst>
              <a:ext uri="{FF2B5EF4-FFF2-40B4-BE49-F238E27FC236}">
                <a16:creationId xmlns:a16="http://schemas.microsoft.com/office/drawing/2014/main" id="{21E577E4-4191-1D4D-9EC1-ED66A6B29E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0839" name="Straight Connector 11">
            <a:extLst>
              <a:ext uri="{FF2B5EF4-FFF2-40B4-BE49-F238E27FC236}">
                <a16:creationId xmlns:a16="http://schemas.microsoft.com/office/drawing/2014/main" id="{13C41C5B-9D87-6047-9694-313C22CEBB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0" name="TextBox 12">
            <a:extLst>
              <a:ext uri="{FF2B5EF4-FFF2-40B4-BE49-F238E27FC236}">
                <a16:creationId xmlns:a16="http://schemas.microsoft.com/office/drawing/2014/main" id="{06597835-94B7-7C4D-BBEE-78EB7F95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0841" name="Straight Connector 13">
            <a:extLst>
              <a:ext uri="{FF2B5EF4-FFF2-40B4-BE49-F238E27FC236}">
                <a16:creationId xmlns:a16="http://schemas.microsoft.com/office/drawing/2014/main" id="{7DFB977D-A8BE-B04A-83C0-3D6F37E872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2" name="Straight Connector 14">
            <a:extLst>
              <a:ext uri="{FF2B5EF4-FFF2-40B4-BE49-F238E27FC236}">
                <a16:creationId xmlns:a16="http://schemas.microsoft.com/office/drawing/2014/main" id="{84670179-46C7-1347-8393-ED51BDCF66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3" name="Straight Connector 17">
            <a:extLst>
              <a:ext uri="{FF2B5EF4-FFF2-40B4-BE49-F238E27FC236}">
                <a16:creationId xmlns:a16="http://schemas.microsoft.com/office/drawing/2014/main" id="{38DBA344-69E0-6046-B5C1-A44ED836BD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4" name="Rectangle 15">
            <a:extLst>
              <a:ext uri="{FF2B5EF4-FFF2-40B4-BE49-F238E27FC236}">
                <a16:creationId xmlns:a16="http://schemas.microsoft.com/office/drawing/2014/main" id="{427E9EA1-AB6B-F94C-98EE-7BE6D6C3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1968500"/>
            <a:ext cx="13335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45" name="Rectangle 18">
            <a:extLst>
              <a:ext uri="{FF2B5EF4-FFF2-40B4-BE49-F238E27FC236}">
                <a16:creationId xmlns:a16="http://schemas.microsoft.com/office/drawing/2014/main" id="{38949166-F81C-A742-906C-F41F477C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1981200"/>
            <a:ext cx="850900" cy="749300"/>
          </a:xfrm>
          <a:prstGeom prst="rect">
            <a:avLst/>
          </a:prstGeom>
          <a:solidFill>
            <a:srgbClr val="0070C0">
              <a:alpha val="32941"/>
            </a:srgbClr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46" name="Rectangle 19">
            <a:extLst>
              <a:ext uri="{FF2B5EF4-FFF2-40B4-BE49-F238E27FC236}">
                <a16:creationId xmlns:a16="http://schemas.microsoft.com/office/drawing/2014/main" id="{D80E96DC-A5E1-794D-AAAB-7D071C158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1981200"/>
            <a:ext cx="12065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47" name="Rectangle 20">
            <a:extLst>
              <a:ext uri="{FF2B5EF4-FFF2-40B4-BE49-F238E27FC236}">
                <a16:creationId xmlns:a16="http://schemas.microsoft.com/office/drawing/2014/main" id="{BC3C3347-2F75-D847-9D1B-DB9A14C9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1981200"/>
            <a:ext cx="838200" cy="7493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Box 16">
            <a:extLst>
              <a:ext uri="{FF2B5EF4-FFF2-40B4-BE49-F238E27FC236}">
                <a16:creationId xmlns:a16="http://schemas.microsoft.com/office/drawing/2014/main" id="{9F6293F6-C35B-C94E-B608-6DF4845F6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1858" name="Title 1">
            <a:extLst>
              <a:ext uri="{FF2B5EF4-FFF2-40B4-BE49-F238E27FC236}">
                <a16:creationId xmlns:a16="http://schemas.microsoft.com/office/drawing/2014/main" id="{2497F00F-7542-A448-B8BC-0643D44DF0C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1859" name="TextBox 1">
            <a:extLst>
              <a:ext uri="{FF2B5EF4-FFF2-40B4-BE49-F238E27FC236}">
                <a16:creationId xmlns:a16="http://schemas.microsoft.com/office/drawing/2014/main" id="{0BC33212-11C0-944F-AE8D-0CB112B1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1860" name="Straight Connector 9">
            <a:extLst>
              <a:ext uri="{FF2B5EF4-FFF2-40B4-BE49-F238E27FC236}">
                <a16:creationId xmlns:a16="http://schemas.microsoft.com/office/drawing/2014/main" id="{E998CBCD-4C46-4A41-961D-7ECDAFB181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1" name="Straight Connector 10">
            <a:extLst>
              <a:ext uri="{FF2B5EF4-FFF2-40B4-BE49-F238E27FC236}">
                <a16:creationId xmlns:a16="http://schemas.microsoft.com/office/drawing/2014/main" id="{D3C43267-4DD5-EA4A-B665-6046B2BD7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1863" name="Straight Connector 11">
            <a:extLst>
              <a:ext uri="{FF2B5EF4-FFF2-40B4-BE49-F238E27FC236}">
                <a16:creationId xmlns:a16="http://schemas.microsoft.com/office/drawing/2014/main" id="{A7036309-2104-554F-88F8-8CB02F5EA2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64" name="TextBox 12">
            <a:extLst>
              <a:ext uri="{FF2B5EF4-FFF2-40B4-BE49-F238E27FC236}">
                <a16:creationId xmlns:a16="http://schemas.microsoft.com/office/drawing/2014/main" id="{FD0DEA44-4914-C049-B200-282D5F0F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1865" name="Straight Connector 13">
            <a:extLst>
              <a:ext uri="{FF2B5EF4-FFF2-40B4-BE49-F238E27FC236}">
                <a16:creationId xmlns:a16="http://schemas.microsoft.com/office/drawing/2014/main" id="{1C12AE74-6CC7-7448-8066-E904AA42E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6" name="Straight Connector 14">
            <a:extLst>
              <a:ext uri="{FF2B5EF4-FFF2-40B4-BE49-F238E27FC236}">
                <a16:creationId xmlns:a16="http://schemas.microsoft.com/office/drawing/2014/main" id="{4E1393A1-56B1-8448-B694-FACEB6FF4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7" name="Straight Connector 17">
            <a:extLst>
              <a:ext uri="{FF2B5EF4-FFF2-40B4-BE49-F238E27FC236}">
                <a16:creationId xmlns:a16="http://schemas.microsoft.com/office/drawing/2014/main" id="{F9184C17-F766-8B47-91B4-A860A03A9A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68" name="TextBox 18">
            <a:extLst>
              <a:ext uri="{FF2B5EF4-FFF2-40B4-BE49-F238E27FC236}">
                <a16:creationId xmlns:a16="http://schemas.microsoft.com/office/drawing/2014/main" id="{C49A649E-2719-524C-B483-0B55D808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1869" name="TextBox 2">
            <a:extLst>
              <a:ext uri="{FF2B5EF4-FFF2-40B4-BE49-F238E27FC236}">
                <a16:creationId xmlns:a16="http://schemas.microsoft.com/office/drawing/2014/main" id="{D09275B5-F213-6445-B338-BE757B68D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3579813"/>
            <a:ext cx="304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use Theorem 16a twice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16">
            <a:extLst>
              <a:ext uri="{FF2B5EF4-FFF2-40B4-BE49-F238E27FC236}">
                <a16:creationId xmlns:a16="http://schemas.microsoft.com/office/drawing/2014/main" id="{794BDFDC-83CE-1147-956B-728C5398D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2882" name="Title 1">
            <a:extLst>
              <a:ext uri="{FF2B5EF4-FFF2-40B4-BE49-F238E27FC236}">
                <a16:creationId xmlns:a16="http://schemas.microsoft.com/office/drawing/2014/main" id="{93867661-3D19-BE41-A004-89FB7BF334E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2883" name="TextBox 1">
            <a:extLst>
              <a:ext uri="{FF2B5EF4-FFF2-40B4-BE49-F238E27FC236}">
                <a16:creationId xmlns:a16="http://schemas.microsoft.com/office/drawing/2014/main" id="{6091A383-3196-294C-8227-9330296B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2884" name="Straight Connector 9">
            <a:extLst>
              <a:ext uri="{FF2B5EF4-FFF2-40B4-BE49-F238E27FC236}">
                <a16:creationId xmlns:a16="http://schemas.microsoft.com/office/drawing/2014/main" id="{C8D66C9D-AA00-AF4D-9D58-924F250FA3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5" name="Straight Connector 10">
            <a:extLst>
              <a:ext uri="{FF2B5EF4-FFF2-40B4-BE49-F238E27FC236}">
                <a16:creationId xmlns:a16="http://schemas.microsoft.com/office/drawing/2014/main" id="{E6C06549-2A1A-4346-B926-23B22E1061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2887" name="Straight Connector 11">
            <a:extLst>
              <a:ext uri="{FF2B5EF4-FFF2-40B4-BE49-F238E27FC236}">
                <a16:creationId xmlns:a16="http://schemas.microsoft.com/office/drawing/2014/main" id="{BEE6B50A-222C-9D47-92B0-8876376963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88" name="TextBox 12">
            <a:extLst>
              <a:ext uri="{FF2B5EF4-FFF2-40B4-BE49-F238E27FC236}">
                <a16:creationId xmlns:a16="http://schemas.microsoft.com/office/drawing/2014/main" id="{416296E6-5FF0-EB4C-8980-67095DFF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2889" name="Straight Connector 13">
            <a:extLst>
              <a:ext uri="{FF2B5EF4-FFF2-40B4-BE49-F238E27FC236}">
                <a16:creationId xmlns:a16="http://schemas.microsoft.com/office/drawing/2014/main" id="{6B225F8B-08BF-7D4F-A996-FC9F54FBC0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0" name="Straight Connector 14">
            <a:extLst>
              <a:ext uri="{FF2B5EF4-FFF2-40B4-BE49-F238E27FC236}">
                <a16:creationId xmlns:a16="http://schemas.microsoft.com/office/drawing/2014/main" id="{E224729C-8F6A-6D4A-A5FF-B1B9478DFB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1" name="Straight Connector 17">
            <a:extLst>
              <a:ext uri="{FF2B5EF4-FFF2-40B4-BE49-F238E27FC236}">
                <a16:creationId xmlns:a16="http://schemas.microsoft.com/office/drawing/2014/main" id="{369B3230-FA9B-7348-BC5A-CE44EB41A2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2" name="TextBox 18">
            <a:extLst>
              <a:ext uri="{FF2B5EF4-FFF2-40B4-BE49-F238E27FC236}">
                <a16:creationId xmlns:a16="http://schemas.microsoft.com/office/drawing/2014/main" id="{2C31A649-3C02-9C44-98DF-D0389445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2893" name="TextBox 19">
            <a:extLst>
              <a:ext uri="{FF2B5EF4-FFF2-40B4-BE49-F238E27FC236}">
                <a16:creationId xmlns:a16="http://schemas.microsoft.com/office/drawing/2014/main" id="{2D21B812-16DE-294E-9B20-7D8337A7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806951"/>
            <a:ext cx="536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 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Box 16">
            <a:extLst>
              <a:ext uri="{FF2B5EF4-FFF2-40B4-BE49-F238E27FC236}">
                <a16:creationId xmlns:a16="http://schemas.microsoft.com/office/drawing/2014/main" id="{C1519F13-E94C-894E-9EE4-77DA3C69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3906" name="Title 1">
            <a:extLst>
              <a:ext uri="{FF2B5EF4-FFF2-40B4-BE49-F238E27FC236}">
                <a16:creationId xmlns:a16="http://schemas.microsoft.com/office/drawing/2014/main" id="{1785050F-41A5-884A-9EFB-ACBA27AF6C8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3907" name="TextBox 1">
            <a:extLst>
              <a:ext uri="{FF2B5EF4-FFF2-40B4-BE49-F238E27FC236}">
                <a16:creationId xmlns:a16="http://schemas.microsoft.com/office/drawing/2014/main" id="{4C07255E-6D42-5342-9FA4-44CD4992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3908" name="Straight Connector 9">
            <a:extLst>
              <a:ext uri="{FF2B5EF4-FFF2-40B4-BE49-F238E27FC236}">
                <a16:creationId xmlns:a16="http://schemas.microsoft.com/office/drawing/2014/main" id="{71CD216B-79F8-EC43-8305-EC323B488A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9" name="Straight Connector 10">
            <a:extLst>
              <a:ext uri="{FF2B5EF4-FFF2-40B4-BE49-F238E27FC236}">
                <a16:creationId xmlns:a16="http://schemas.microsoft.com/office/drawing/2014/main" id="{889466D2-E534-9940-BBBB-BE1ED4FD2B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3911" name="Straight Connector 11">
            <a:extLst>
              <a:ext uri="{FF2B5EF4-FFF2-40B4-BE49-F238E27FC236}">
                <a16:creationId xmlns:a16="http://schemas.microsoft.com/office/drawing/2014/main" id="{A7BA77A9-1973-AC4E-AD43-1C6F5E7DD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2" name="TextBox 12">
            <a:extLst>
              <a:ext uri="{FF2B5EF4-FFF2-40B4-BE49-F238E27FC236}">
                <a16:creationId xmlns:a16="http://schemas.microsoft.com/office/drawing/2014/main" id="{86C56320-87EB-024E-B10B-74F47C33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3913" name="Straight Connector 13">
            <a:extLst>
              <a:ext uri="{FF2B5EF4-FFF2-40B4-BE49-F238E27FC236}">
                <a16:creationId xmlns:a16="http://schemas.microsoft.com/office/drawing/2014/main" id="{70F1D30E-3001-E349-B597-217A48D519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14" name="Straight Connector 14">
            <a:extLst>
              <a:ext uri="{FF2B5EF4-FFF2-40B4-BE49-F238E27FC236}">
                <a16:creationId xmlns:a16="http://schemas.microsoft.com/office/drawing/2014/main" id="{572E88EA-5E20-D44E-855D-295C38DF09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15" name="Straight Connector 17">
            <a:extLst>
              <a:ext uri="{FF2B5EF4-FFF2-40B4-BE49-F238E27FC236}">
                <a16:creationId xmlns:a16="http://schemas.microsoft.com/office/drawing/2014/main" id="{3D8C4F1C-A501-CB45-AD41-25C30774AA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6" name="TextBox 18">
            <a:extLst>
              <a:ext uri="{FF2B5EF4-FFF2-40B4-BE49-F238E27FC236}">
                <a16:creationId xmlns:a16="http://schemas.microsoft.com/office/drawing/2014/main" id="{4F52AF59-73BB-CE48-9024-FD9D609F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3917" name="TextBox 19">
            <a:extLst>
              <a:ext uri="{FF2B5EF4-FFF2-40B4-BE49-F238E27FC236}">
                <a16:creationId xmlns:a16="http://schemas.microsoft.com/office/drawing/2014/main" id="{28B475C4-8E49-D34C-9AC2-8CA04988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806951"/>
            <a:ext cx="536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 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3918" name="Oval 23">
            <a:extLst>
              <a:ext uri="{FF2B5EF4-FFF2-40B4-BE49-F238E27FC236}">
                <a16:creationId xmlns:a16="http://schemas.microsoft.com/office/drawing/2014/main" id="{E6C9AFF7-9BB6-DD4C-A1CC-4096DA10B31A}"/>
              </a:ext>
            </a:extLst>
          </p:cNvPr>
          <p:cNvSpPr>
            <a:spLocks noChangeArrowheads="1"/>
          </p:cNvSpPr>
          <p:nvPr/>
        </p:nvSpPr>
        <p:spPr bwMode="auto">
          <a:xfrm rot="21219883">
            <a:off x="8718551" y="4768851"/>
            <a:ext cx="1050925" cy="923925"/>
          </a:xfrm>
          <a:prstGeom prst="ellipse">
            <a:avLst/>
          </a:prstGeom>
          <a:solidFill>
            <a:srgbClr val="FF0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3919" name="TextBox 20">
            <a:extLst>
              <a:ext uri="{FF2B5EF4-FFF2-40B4-BE49-F238E27FC236}">
                <a16:creationId xmlns:a16="http://schemas.microsoft.com/office/drawing/2014/main" id="{C3B19503-2BF9-EA4E-800A-0ED74A10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570538"/>
            <a:ext cx="263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remove one copy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doubled term</a:t>
            </a:r>
          </a:p>
        </p:txBody>
      </p:sp>
      <p:sp>
        <p:nvSpPr>
          <p:cNvPr id="123920" name="Oval 23">
            <a:extLst>
              <a:ext uri="{FF2B5EF4-FFF2-40B4-BE49-F238E27FC236}">
                <a16:creationId xmlns:a16="http://schemas.microsoft.com/office/drawing/2014/main" id="{68C534CF-D24F-F044-8539-76D1FEC064E9}"/>
              </a:ext>
            </a:extLst>
          </p:cNvPr>
          <p:cNvSpPr>
            <a:spLocks noChangeArrowheads="1"/>
          </p:cNvSpPr>
          <p:nvPr/>
        </p:nvSpPr>
        <p:spPr bwMode="auto">
          <a:xfrm rot="21219883">
            <a:off x="5949951" y="4705351"/>
            <a:ext cx="1050925" cy="923925"/>
          </a:xfrm>
          <a:prstGeom prst="ellipse">
            <a:avLst/>
          </a:prstGeom>
          <a:solidFill>
            <a:srgbClr val="FF0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Box 16">
            <a:extLst>
              <a:ext uri="{FF2B5EF4-FFF2-40B4-BE49-F238E27FC236}">
                <a16:creationId xmlns:a16="http://schemas.microsoft.com/office/drawing/2014/main" id="{3ECE7716-DA7E-354B-ABEC-4C5DA18A3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30210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4930" name="Title 1">
            <a:extLst>
              <a:ext uri="{FF2B5EF4-FFF2-40B4-BE49-F238E27FC236}">
                <a16:creationId xmlns:a16="http://schemas.microsoft.com/office/drawing/2014/main" id="{642A5F8F-9EB7-A440-9436-7118B84B19C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Prove This</a:t>
            </a:r>
          </a:p>
        </p:txBody>
      </p:sp>
      <p:sp>
        <p:nvSpPr>
          <p:cNvPr id="124931" name="TextBox 1">
            <a:extLst>
              <a:ext uri="{FF2B5EF4-FFF2-40B4-BE49-F238E27FC236}">
                <a16:creationId xmlns:a16="http://schemas.microsoft.com/office/drawing/2014/main" id="{B006009A-B0F2-F040-AF00-A4641C5E9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1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+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=  (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4932" name="Straight Connector 9">
            <a:extLst>
              <a:ext uri="{FF2B5EF4-FFF2-40B4-BE49-F238E27FC236}">
                <a16:creationId xmlns:a16="http://schemas.microsoft.com/office/drawing/2014/main" id="{510C3E3D-2137-184C-B5ED-C3029185B4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1" y="1222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3" name="Straight Connector 10">
            <a:extLst>
              <a:ext uri="{FF2B5EF4-FFF2-40B4-BE49-F238E27FC236}">
                <a16:creationId xmlns:a16="http://schemas.microsoft.com/office/drawing/2014/main" id="{5C1858E8-F45D-5E47-8FF6-F25261048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1" y="3114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3BB356FB-A958-554B-A358-9CD70F41B40E}"/>
              </a:ext>
            </a:extLst>
          </p:cNvPr>
          <p:cNvSpPr/>
          <p:nvPr/>
        </p:nvSpPr>
        <p:spPr bwMode="auto">
          <a:xfrm>
            <a:off x="1785938" y="1223963"/>
            <a:ext cx="360362" cy="341312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cxnSp>
        <p:nvCxnSpPr>
          <p:cNvPr id="124935" name="Straight Connector 11">
            <a:extLst>
              <a:ext uri="{FF2B5EF4-FFF2-40B4-BE49-F238E27FC236}">
                <a16:creationId xmlns:a16="http://schemas.microsoft.com/office/drawing/2014/main" id="{4784CCFA-6750-374E-817C-3DF713ADE5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1209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36" name="TextBox 12">
            <a:extLst>
              <a:ext uri="{FF2B5EF4-FFF2-40B4-BE49-F238E27FC236}">
                <a16:creationId xmlns:a16="http://schemas.microsoft.com/office/drawing/2014/main" id="{2E0A3D77-3C3A-D44C-B1FB-0E448222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2003426"/>
            <a:ext cx="578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24937" name="Straight Connector 13">
            <a:extLst>
              <a:ext uri="{FF2B5EF4-FFF2-40B4-BE49-F238E27FC236}">
                <a16:creationId xmlns:a16="http://schemas.microsoft.com/office/drawing/2014/main" id="{00BB982F-B3A7-7540-9B9B-997A29F65A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1076" y="20986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8" name="Straight Connector 14">
            <a:extLst>
              <a:ext uri="{FF2B5EF4-FFF2-40B4-BE49-F238E27FC236}">
                <a16:creationId xmlns:a16="http://schemas.microsoft.com/office/drawing/2014/main" id="{892FBF06-2533-DA45-B09F-8713AFBDA3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1476" y="21113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9" name="Straight Connector 17">
            <a:extLst>
              <a:ext uri="{FF2B5EF4-FFF2-40B4-BE49-F238E27FC236}">
                <a16:creationId xmlns:a16="http://schemas.microsoft.com/office/drawing/2014/main" id="{B19AF329-CD5A-694D-9239-2B91A61F66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05801" y="3140075"/>
            <a:ext cx="3651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40" name="TextBox 18">
            <a:extLst>
              <a:ext uri="{FF2B5EF4-FFF2-40B4-BE49-F238E27FC236}">
                <a16:creationId xmlns:a16="http://schemas.microsoft.com/office/drawing/2014/main" id="{36E45194-7566-054B-AA20-F21AAE5E8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9" y="4016376"/>
            <a:ext cx="4827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(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</a:t>
            </a:r>
            <a:r>
              <a:rPr lang="en-US" altLang="en-US" sz="3600" b="0">
                <a:latin typeface="Times" pitchFamily="2" charset="0"/>
              </a:rPr>
              <a:t>+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(c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+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)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4941" name="TextBox 19">
            <a:extLst>
              <a:ext uri="{FF2B5EF4-FFF2-40B4-BE49-F238E27FC236}">
                <a16:creationId xmlns:a16="http://schemas.microsoft.com/office/drawing/2014/main" id="{C7868679-E406-B84C-AB33-BF519F99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806951"/>
            <a:ext cx="536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>
                <a:latin typeface="Times" pitchFamily="2" charset="0"/>
              </a:rPr>
              <a:t>  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  <p:sp>
        <p:nvSpPr>
          <p:cNvPr id="124942" name="TextBox 20">
            <a:extLst>
              <a:ext uri="{FF2B5EF4-FFF2-40B4-BE49-F238E27FC236}">
                <a16:creationId xmlns:a16="http://schemas.microsoft.com/office/drawing/2014/main" id="{6932C4DB-577B-0F44-87E8-1090FDCC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5695951"/>
            <a:ext cx="398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" pitchFamily="2" charset="0"/>
              </a:rPr>
              <a:t>= </a:t>
            </a:r>
            <a:r>
              <a:rPr lang="en-US" altLang="en-US" sz="3600" b="0" i="1">
                <a:latin typeface="Times" pitchFamily="2" charset="0"/>
              </a:rPr>
              <a:t>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</a:t>
            </a:r>
            <a:r>
              <a:rPr lang="en-US" altLang="en-US" sz="3600" b="0">
                <a:latin typeface="Times" pitchFamily="2" charset="0"/>
              </a:rPr>
              <a:t>+ 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 </a:t>
            </a:r>
            <a:r>
              <a:rPr lang="en-US" altLang="en-US" sz="3600" b="0" i="1">
                <a:latin typeface="Times" pitchFamily="2" charset="0"/>
              </a:rPr>
              <a:t>y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 +</a:t>
            </a:r>
            <a:r>
              <a:rPr lang="en-US" altLang="en-US" sz="3600" b="0">
                <a:latin typeface="Times" pitchFamily="2" charset="0"/>
              </a:rPr>
              <a:t> </a:t>
            </a:r>
            <a:r>
              <a:rPr lang="en-US" altLang="en-US" sz="3600" b="0" i="1">
                <a:latin typeface="Times" pitchFamily="2" charset="0"/>
              </a:rPr>
              <a:t>x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r>
              <a:rPr lang="en-US" altLang="en-US" sz="3600" b="0" i="1">
                <a:latin typeface="Times" pitchFamily="2" charset="0"/>
              </a:rPr>
              <a:t> c</a:t>
            </a:r>
            <a:r>
              <a:rPr lang="en-US" altLang="en-US" sz="3600" b="0" i="1" baseline="-25000">
                <a:latin typeface="Times" pitchFamily="2" charset="0"/>
              </a:rPr>
              <a:t>i</a:t>
            </a:r>
            <a:endParaRPr lang="en-US" altLang="en-US" sz="3600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2644BEB8-3689-7048-9E68-322FFC7EC08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Therefore, these circuits are equivalent</a:t>
            </a:r>
          </a:p>
        </p:txBody>
      </p:sp>
      <p:grpSp>
        <p:nvGrpSpPr>
          <p:cNvPr id="125954" name="Group 8">
            <a:extLst>
              <a:ext uri="{FF2B5EF4-FFF2-40B4-BE49-F238E27FC236}">
                <a16:creationId xmlns:a16="http://schemas.microsoft.com/office/drawing/2014/main" id="{730F0CEB-EB8B-DC49-B123-892CC2496D4D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728663"/>
            <a:ext cx="6032500" cy="2984500"/>
            <a:chOff x="533400" y="1600200"/>
            <a:chExt cx="8482860" cy="4577762"/>
          </a:xfrm>
        </p:grpSpPr>
        <p:pic>
          <p:nvPicPr>
            <p:cNvPr id="126028" name="Picture 2" descr="Screen shot 2013-10-02 at 3.27.17 PM.png">
              <a:extLst>
                <a:ext uri="{FF2B5EF4-FFF2-40B4-BE49-F238E27FC236}">
                  <a16:creationId xmlns:a16="http://schemas.microsoft.com/office/drawing/2014/main" id="{504C247A-E18C-A247-9F31-8E60AA8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9" name="Picture 5" descr="Screen shot 2013-10-02 at 3.41.08 PM.png">
              <a:extLst>
                <a:ext uri="{FF2B5EF4-FFF2-40B4-BE49-F238E27FC236}">
                  <a16:creationId xmlns:a16="http://schemas.microsoft.com/office/drawing/2014/main" id="{3F8478BB-CC3A-6547-B10D-97852AE8E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0" name="Picture 7" descr="Screen shot 2013-10-02 at 3.41.14 PM.png">
              <a:extLst>
                <a:ext uri="{FF2B5EF4-FFF2-40B4-BE49-F238E27FC236}">
                  <a16:creationId xmlns:a16="http://schemas.microsoft.com/office/drawing/2014/main" id="{55BC7C0D-BAE4-4448-8F73-1A0C6D594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955" name="Group 11">
            <a:extLst>
              <a:ext uri="{FF2B5EF4-FFF2-40B4-BE49-F238E27FC236}">
                <a16:creationId xmlns:a16="http://schemas.microsoft.com/office/drawing/2014/main" id="{D64CBDE7-C64B-274D-9034-0DB39F9F2B16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4565650"/>
            <a:ext cx="6192367" cy="2032000"/>
            <a:chOff x="1484313" y="3857625"/>
            <a:chExt cx="6192366" cy="2032000"/>
          </a:xfrm>
        </p:grpSpPr>
        <p:sp>
          <p:nvSpPr>
            <p:cNvPr id="125964" name="Line 4">
              <a:extLst>
                <a:ext uri="{FF2B5EF4-FFF2-40B4-BE49-F238E27FC236}">
                  <a16:creationId xmlns:a16="http://schemas.microsoft.com/office/drawing/2014/main" id="{D8E93A7B-B6C4-4647-ABCD-45D164D9E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000500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" name="Freeform 5">
              <a:extLst>
                <a:ext uri="{FF2B5EF4-FFF2-40B4-BE49-F238E27FC236}">
                  <a16:creationId xmlns:a16="http://schemas.microsoft.com/office/drawing/2014/main" id="{1619F26A-4F41-204D-A8ED-3921AD09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5033963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" name="Line 6">
              <a:extLst>
                <a:ext uri="{FF2B5EF4-FFF2-40B4-BE49-F238E27FC236}">
                  <a16:creationId xmlns:a16="http://schemas.microsoft.com/office/drawing/2014/main" id="{9BFB24DA-EFAE-6344-A15B-064C719C9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5350" y="5033963"/>
              <a:ext cx="168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" name="Freeform 8">
              <a:extLst>
                <a:ext uri="{FF2B5EF4-FFF2-40B4-BE49-F238E27FC236}">
                  <a16:creationId xmlns:a16="http://schemas.microsoft.com/office/drawing/2014/main" id="{21594394-5B02-EC47-BFA8-2B414A28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520223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Line 9">
              <a:extLst>
                <a:ext uri="{FF2B5EF4-FFF2-40B4-BE49-F238E27FC236}">
                  <a16:creationId xmlns:a16="http://schemas.microsoft.com/office/drawing/2014/main" id="{BEAA1F3E-716D-174B-9150-52E9611F4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525" y="5202238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" name="Freeform 10">
              <a:extLst>
                <a:ext uri="{FF2B5EF4-FFF2-40B4-BE49-F238E27FC236}">
                  <a16:creationId xmlns:a16="http://schemas.microsoft.com/office/drawing/2014/main" id="{3F52FE9E-A4F5-0E41-A372-2A427C07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886325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Line 11">
              <a:extLst>
                <a:ext uri="{FF2B5EF4-FFF2-40B4-BE49-F238E27FC236}">
                  <a16:creationId xmlns:a16="http://schemas.microsoft.com/office/drawing/2014/main" id="{CD0CA90E-C8AD-944A-B472-F63B3BF08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525" y="4886325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Line 14">
              <a:extLst>
                <a:ext uri="{FF2B5EF4-FFF2-40B4-BE49-F238E27FC236}">
                  <a16:creationId xmlns:a16="http://schemas.microsoft.com/office/drawing/2014/main" id="{06CF3E1C-1D80-454E-B803-3BB8397FE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443413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Line 15">
              <a:extLst>
                <a:ext uri="{FF2B5EF4-FFF2-40B4-BE49-F238E27FC236}">
                  <a16:creationId xmlns:a16="http://schemas.microsoft.com/office/drawing/2014/main" id="{D16ADC23-F7C7-6344-A55B-9822E1C1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738688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Line 16">
              <a:extLst>
                <a:ext uri="{FF2B5EF4-FFF2-40B4-BE49-F238E27FC236}">
                  <a16:creationId xmlns:a16="http://schemas.microsoft.com/office/drawing/2014/main" id="{789C5482-DFB8-AB42-8DEE-105663B6B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8975" y="4591050"/>
              <a:ext cx="1476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Freeform 17">
              <a:extLst>
                <a:ext uri="{FF2B5EF4-FFF2-40B4-BE49-F238E27FC236}">
                  <a16:creationId xmlns:a16="http://schemas.microsoft.com/office/drawing/2014/main" id="{04F16C37-8697-6947-86D3-D5CA4A6B1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343400"/>
              <a:ext cx="628650" cy="250825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1"/>
                  </a:lnTo>
                  <a:lnTo>
                    <a:pt x="350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1" y="2"/>
                  </a:lnTo>
                  <a:lnTo>
                    <a:pt x="372" y="2"/>
                  </a:lnTo>
                  <a:lnTo>
                    <a:pt x="374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1" y="4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08" y="6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6" y="9"/>
                  </a:lnTo>
                  <a:lnTo>
                    <a:pt x="427" y="10"/>
                  </a:lnTo>
                  <a:lnTo>
                    <a:pt x="428" y="10"/>
                  </a:lnTo>
                  <a:lnTo>
                    <a:pt x="430" y="10"/>
                  </a:lnTo>
                  <a:lnTo>
                    <a:pt x="431" y="10"/>
                  </a:lnTo>
                  <a:lnTo>
                    <a:pt x="432" y="10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9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7" y="16"/>
                  </a:lnTo>
                  <a:lnTo>
                    <a:pt x="448" y="16"/>
                  </a:lnTo>
                  <a:lnTo>
                    <a:pt x="451" y="17"/>
                  </a:lnTo>
                  <a:lnTo>
                    <a:pt x="454" y="17"/>
                  </a:lnTo>
                  <a:lnTo>
                    <a:pt x="455" y="18"/>
                  </a:lnTo>
                  <a:lnTo>
                    <a:pt x="458" y="18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68" y="22"/>
                  </a:lnTo>
                  <a:lnTo>
                    <a:pt x="469" y="22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9" y="26"/>
                  </a:lnTo>
                  <a:lnTo>
                    <a:pt x="480" y="26"/>
                  </a:lnTo>
                  <a:lnTo>
                    <a:pt x="481" y="26"/>
                  </a:lnTo>
                  <a:lnTo>
                    <a:pt x="483" y="28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9"/>
                  </a:lnTo>
                  <a:lnTo>
                    <a:pt x="488" y="29"/>
                  </a:lnTo>
                  <a:lnTo>
                    <a:pt x="489" y="30"/>
                  </a:lnTo>
                  <a:lnTo>
                    <a:pt x="491" y="30"/>
                  </a:lnTo>
                  <a:lnTo>
                    <a:pt x="492" y="32"/>
                  </a:lnTo>
                  <a:lnTo>
                    <a:pt x="493" y="32"/>
                  </a:lnTo>
                  <a:lnTo>
                    <a:pt x="495" y="33"/>
                  </a:lnTo>
                  <a:lnTo>
                    <a:pt x="496" y="33"/>
                  </a:lnTo>
                  <a:lnTo>
                    <a:pt x="497" y="34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8" y="40"/>
                  </a:lnTo>
                  <a:lnTo>
                    <a:pt x="509" y="40"/>
                  </a:lnTo>
                  <a:lnTo>
                    <a:pt x="512" y="41"/>
                  </a:lnTo>
                  <a:lnTo>
                    <a:pt x="513" y="42"/>
                  </a:lnTo>
                  <a:lnTo>
                    <a:pt x="515" y="42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1" y="46"/>
                  </a:lnTo>
                  <a:lnTo>
                    <a:pt x="523" y="46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1" y="50"/>
                  </a:lnTo>
                  <a:lnTo>
                    <a:pt x="532" y="51"/>
                  </a:lnTo>
                  <a:lnTo>
                    <a:pt x="533" y="53"/>
                  </a:lnTo>
                  <a:lnTo>
                    <a:pt x="535" y="53"/>
                  </a:lnTo>
                  <a:lnTo>
                    <a:pt x="536" y="54"/>
                  </a:lnTo>
                  <a:lnTo>
                    <a:pt x="537" y="54"/>
                  </a:lnTo>
                  <a:lnTo>
                    <a:pt x="539" y="55"/>
                  </a:lnTo>
                  <a:lnTo>
                    <a:pt x="540" y="55"/>
                  </a:lnTo>
                  <a:lnTo>
                    <a:pt x="541" y="57"/>
                  </a:lnTo>
                  <a:lnTo>
                    <a:pt x="543" y="57"/>
                  </a:lnTo>
                  <a:lnTo>
                    <a:pt x="544" y="58"/>
                  </a:lnTo>
                  <a:lnTo>
                    <a:pt x="545" y="59"/>
                  </a:lnTo>
                  <a:lnTo>
                    <a:pt x="548" y="59"/>
                  </a:lnTo>
                  <a:lnTo>
                    <a:pt x="549" y="61"/>
                  </a:lnTo>
                  <a:lnTo>
                    <a:pt x="552" y="62"/>
                  </a:lnTo>
                  <a:lnTo>
                    <a:pt x="553" y="63"/>
                  </a:lnTo>
                  <a:lnTo>
                    <a:pt x="554" y="63"/>
                  </a:lnTo>
                  <a:lnTo>
                    <a:pt x="556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5" y="70"/>
                  </a:lnTo>
                  <a:lnTo>
                    <a:pt x="566" y="70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2" y="74"/>
                  </a:lnTo>
                  <a:lnTo>
                    <a:pt x="573" y="75"/>
                  </a:lnTo>
                  <a:lnTo>
                    <a:pt x="574" y="75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8" y="78"/>
                  </a:lnTo>
                  <a:lnTo>
                    <a:pt x="580" y="79"/>
                  </a:lnTo>
                  <a:lnTo>
                    <a:pt x="581" y="79"/>
                  </a:lnTo>
                  <a:lnTo>
                    <a:pt x="582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3"/>
                  </a:lnTo>
                  <a:lnTo>
                    <a:pt x="588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2" y="87"/>
                  </a:lnTo>
                  <a:lnTo>
                    <a:pt x="593" y="87"/>
                  </a:lnTo>
                  <a:lnTo>
                    <a:pt x="594" y="89"/>
                  </a:lnTo>
                  <a:lnTo>
                    <a:pt x="596" y="89"/>
                  </a:lnTo>
                  <a:lnTo>
                    <a:pt x="597" y="90"/>
                  </a:lnTo>
                  <a:lnTo>
                    <a:pt x="598" y="91"/>
                  </a:lnTo>
                  <a:lnTo>
                    <a:pt x="600" y="91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2" y="94"/>
                  </a:lnTo>
                  <a:lnTo>
                    <a:pt x="604" y="94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7"/>
                  </a:lnTo>
                  <a:lnTo>
                    <a:pt x="608" y="98"/>
                  </a:lnTo>
                  <a:lnTo>
                    <a:pt x="609" y="98"/>
                  </a:lnTo>
                  <a:lnTo>
                    <a:pt x="609" y="99"/>
                  </a:lnTo>
                  <a:lnTo>
                    <a:pt x="610" y="99"/>
                  </a:lnTo>
                  <a:lnTo>
                    <a:pt x="612" y="101"/>
                  </a:lnTo>
                  <a:lnTo>
                    <a:pt x="613" y="102"/>
                  </a:lnTo>
                  <a:lnTo>
                    <a:pt x="614" y="102"/>
                  </a:lnTo>
                  <a:lnTo>
                    <a:pt x="614" y="103"/>
                  </a:lnTo>
                  <a:lnTo>
                    <a:pt x="616" y="105"/>
                  </a:lnTo>
                  <a:lnTo>
                    <a:pt x="617" y="105"/>
                  </a:lnTo>
                  <a:lnTo>
                    <a:pt x="618" y="106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4" y="110"/>
                  </a:lnTo>
                  <a:lnTo>
                    <a:pt x="625" y="111"/>
                  </a:lnTo>
                  <a:lnTo>
                    <a:pt x="626" y="111"/>
                  </a:lnTo>
                  <a:lnTo>
                    <a:pt x="626" y="113"/>
                  </a:lnTo>
                  <a:lnTo>
                    <a:pt x="628" y="113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0" y="115"/>
                  </a:lnTo>
                  <a:lnTo>
                    <a:pt x="632" y="115"/>
                  </a:lnTo>
                  <a:lnTo>
                    <a:pt x="632" y="117"/>
                  </a:lnTo>
                  <a:lnTo>
                    <a:pt x="633" y="117"/>
                  </a:lnTo>
                  <a:lnTo>
                    <a:pt x="634" y="118"/>
                  </a:lnTo>
                  <a:lnTo>
                    <a:pt x="636" y="119"/>
                  </a:lnTo>
                  <a:lnTo>
                    <a:pt x="637" y="119"/>
                  </a:lnTo>
                  <a:lnTo>
                    <a:pt x="638" y="121"/>
                  </a:lnTo>
                  <a:lnTo>
                    <a:pt x="640" y="122"/>
                  </a:lnTo>
                  <a:lnTo>
                    <a:pt x="641" y="122"/>
                  </a:lnTo>
                  <a:lnTo>
                    <a:pt x="642" y="123"/>
                  </a:lnTo>
                  <a:lnTo>
                    <a:pt x="644" y="125"/>
                  </a:lnTo>
                  <a:lnTo>
                    <a:pt x="645" y="125"/>
                  </a:lnTo>
                  <a:lnTo>
                    <a:pt x="645" y="126"/>
                  </a:lnTo>
                  <a:lnTo>
                    <a:pt x="646" y="126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49" y="129"/>
                  </a:lnTo>
                  <a:lnTo>
                    <a:pt x="650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1"/>
                  </a:lnTo>
                  <a:lnTo>
                    <a:pt x="653" y="131"/>
                  </a:lnTo>
                  <a:lnTo>
                    <a:pt x="654" y="133"/>
                  </a:lnTo>
                  <a:lnTo>
                    <a:pt x="655" y="134"/>
                  </a:lnTo>
                  <a:lnTo>
                    <a:pt x="657" y="135"/>
                  </a:lnTo>
                  <a:lnTo>
                    <a:pt x="658" y="136"/>
                  </a:lnTo>
                  <a:lnTo>
                    <a:pt x="659" y="136"/>
                  </a:lnTo>
                  <a:lnTo>
                    <a:pt x="659" y="138"/>
                  </a:lnTo>
                  <a:lnTo>
                    <a:pt x="661" y="139"/>
                  </a:lnTo>
                  <a:lnTo>
                    <a:pt x="662" y="140"/>
                  </a:lnTo>
                  <a:lnTo>
                    <a:pt x="663" y="142"/>
                  </a:lnTo>
                  <a:lnTo>
                    <a:pt x="665" y="143"/>
                  </a:lnTo>
                  <a:lnTo>
                    <a:pt x="666" y="144"/>
                  </a:lnTo>
                  <a:lnTo>
                    <a:pt x="667" y="146"/>
                  </a:lnTo>
                  <a:lnTo>
                    <a:pt x="669" y="147"/>
                  </a:lnTo>
                  <a:lnTo>
                    <a:pt x="670" y="148"/>
                  </a:lnTo>
                  <a:lnTo>
                    <a:pt x="671" y="150"/>
                  </a:lnTo>
                  <a:lnTo>
                    <a:pt x="671" y="151"/>
                  </a:lnTo>
                  <a:lnTo>
                    <a:pt x="673" y="152"/>
                  </a:lnTo>
                  <a:lnTo>
                    <a:pt x="674" y="152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7" y="155"/>
                  </a:lnTo>
                  <a:lnTo>
                    <a:pt x="677" y="156"/>
                  </a:lnTo>
                  <a:lnTo>
                    <a:pt x="678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0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4"/>
                  </a:lnTo>
                  <a:lnTo>
                    <a:pt x="685" y="164"/>
                  </a:lnTo>
                  <a:lnTo>
                    <a:pt x="686" y="166"/>
                  </a:lnTo>
                  <a:lnTo>
                    <a:pt x="686" y="167"/>
                  </a:lnTo>
                  <a:lnTo>
                    <a:pt x="687" y="168"/>
                  </a:lnTo>
                  <a:lnTo>
                    <a:pt x="689" y="168"/>
                  </a:lnTo>
                  <a:lnTo>
                    <a:pt x="689" y="170"/>
                  </a:lnTo>
                  <a:lnTo>
                    <a:pt x="690" y="171"/>
                  </a:lnTo>
                  <a:lnTo>
                    <a:pt x="691" y="172"/>
                  </a:lnTo>
                  <a:lnTo>
                    <a:pt x="693" y="174"/>
                  </a:lnTo>
                  <a:lnTo>
                    <a:pt x="694" y="175"/>
                  </a:lnTo>
                  <a:lnTo>
                    <a:pt x="695" y="178"/>
                  </a:lnTo>
                  <a:lnTo>
                    <a:pt x="697" y="179"/>
                  </a:lnTo>
                  <a:lnTo>
                    <a:pt x="698" y="180"/>
                  </a:lnTo>
                  <a:lnTo>
                    <a:pt x="699" y="183"/>
                  </a:lnTo>
                  <a:lnTo>
                    <a:pt x="701" y="184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5" y="188"/>
                  </a:lnTo>
                  <a:lnTo>
                    <a:pt x="706" y="190"/>
                  </a:lnTo>
                  <a:lnTo>
                    <a:pt x="707" y="191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10" y="195"/>
                  </a:lnTo>
                  <a:lnTo>
                    <a:pt x="710" y="196"/>
                  </a:lnTo>
                  <a:lnTo>
                    <a:pt x="711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4" y="200"/>
                  </a:lnTo>
                  <a:lnTo>
                    <a:pt x="715" y="202"/>
                  </a:lnTo>
                  <a:lnTo>
                    <a:pt x="717" y="203"/>
                  </a:lnTo>
                  <a:lnTo>
                    <a:pt x="717" y="204"/>
                  </a:lnTo>
                  <a:lnTo>
                    <a:pt x="718" y="206"/>
                  </a:lnTo>
                  <a:lnTo>
                    <a:pt x="719" y="207"/>
                  </a:lnTo>
                  <a:lnTo>
                    <a:pt x="721" y="208"/>
                  </a:lnTo>
                  <a:lnTo>
                    <a:pt x="722" y="210"/>
                  </a:lnTo>
                  <a:lnTo>
                    <a:pt x="722" y="211"/>
                  </a:lnTo>
                  <a:lnTo>
                    <a:pt x="723" y="214"/>
                  </a:lnTo>
                  <a:lnTo>
                    <a:pt x="725" y="215"/>
                  </a:lnTo>
                  <a:lnTo>
                    <a:pt x="726" y="216"/>
                  </a:lnTo>
                  <a:lnTo>
                    <a:pt x="727" y="218"/>
                  </a:lnTo>
                  <a:lnTo>
                    <a:pt x="729" y="220"/>
                  </a:lnTo>
                  <a:lnTo>
                    <a:pt x="730" y="222"/>
                  </a:lnTo>
                  <a:lnTo>
                    <a:pt x="731" y="224"/>
                  </a:lnTo>
                  <a:lnTo>
                    <a:pt x="733" y="226"/>
                  </a:lnTo>
                  <a:lnTo>
                    <a:pt x="734" y="228"/>
                  </a:lnTo>
                  <a:lnTo>
                    <a:pt x="735" y="229"/>
                  </a:lnTo>
                  <a:lnTo>
                    <a:pt x="737" y="232"/>
                  </a:lnTo>
                  <a:lnTo>
                    <a:pt x="738" y="233"/>
                  </a:lnTo>
                  <a:lnTo>
                    <a:pt x="739" y="235"/>
                  </a:lnTo>
                  <a:lnTo>
                    <a:pt x="740" y="236"/>
                  </a:lnTo>
                  <a:lnTo>
                    <a:pt x="740" y="237"/>
                  </a:lnTo>
                  <a:lnTo>
                    <a:pt x="742" y="239"/>
                  </a:lnTo>
                  <a:lnTo>
                    <a:pt x="743" y="240"/>
                  </a:lnTo>
                  <a:lnTo>
                    <a:pt x="744" y="241"/>
                  </a:lnTo>
                  <a:lnTo>
                    <a:pt x="744" y="243"/>
                  </a:lnTo>
                  <a:lnTo>
                    <a:pt x="746" y="244"/>
                  </a:lnTo>
                  <a:lnTo>
                    <a:pt x="746" y="245"/>
                  </a:lnTo>
                  <a:lnTo>
                    <a:pt x="747" y="247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50" y="249"/>
                  </a:lnTo>
                  <a:lnTo>
                    <a:pt x="750" y="251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4" y="256"/>
                  </a:lnTo>
                  <a:lnTo>
                    <a:pt x="755" y="257"/>
                  </a:lnTo>
                  <a:lnTo>
                    <a:pt x="756" y="259"/>
                  </a:lnTo>
                  <a:lnTo>
                    <a:pt x="756" y="260"/>
                  </a:lnTo>
                  <a:lnTo>
                    <a:pt x="758" y="261"/>
                  </a:lnTo>
                  <a:lnTo>
                    <a:pt x="759" y="263"/>
                  </a:lnTo>
                  <a:lnTo>
                    <a:pt x="760" y="265"/>
                  </a:lnTo>
                  <a:lnTo>
                    <a:pt x="762" y="267"/>
                  </a:lnTo>
                  <a:lnTo>
                    <a:pt x="763" y="269"/>
                  </a:lnTo>
                  <a:lnTo>
                    <a:pt x="766" y="271"/>
                  </a:lnTo>
                  <a:lnTo>
                    <a:pt x="767" y="273"/>
                  </a:lnTo>
                  <a:lnTo>
                    <a:pt x="768" y="276"/>
                  </a:lnTo>
                  <a:lnTo>
                    <a:pt x="770" y="277"/>
                  </a:lnTo>
                  <a:lnTo>
                    <a:pt x="771" y="279"/>
                  </a:lnTo>
                  <a:lnTo>
                    <a:pt x="772" y="281"/>
                  </a:lnTo>
                  <a:lnTo>
                    <a:pt x="774" y="283"/>
                  </a:lnTo>
                  <a:lnTo>
                    <a:pt x="775" y="284"/>
                  </a:lnTo>
                  <a:lnTo>
                    <a:pt x="775" y="285"/>
                  </a:lnTo>
                  <a:lnTo>
                    <a:pt x="776" y="287"/>
                  </a:lnTo>
                  <a:lnTo>
                    <a:pt x="778" y="288"/>
                  </a:lnTo>
                  <a:lnTo>
                    <a:pt x="778" y="289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2" y="293"/>
                  </a:lnTo>
                  <a:lnTo>
                    <a:pt x="782" y="295"/>
                  </a:lnTo>
                  <a:lnTo>
                    <a:pt x="783" y="296"/>
                  </a:lnTo>
                  <a:lnTo>
                    <a:pt x="783" y="297"/>
                  </a:lnTo>
                  <a:lnTo>
                    <a:pt x="784" y="297"/>
                  </a:lnTo>
                  <a:lnTo>
                    <a:pt x="784" y="299"/>
                  </a:lnTo>
                  <a:lnTo>
                    <a:pt x="786" y="300"/>
                  </a:lnTo>
                  <a:lnTo>
                    <a:pt x="786" y="301"/>
                  </a:lnTo>
                  <a:lnTo>
                    <a:pt x="787" y="303"/>
                  </a:lnTo>
                  <a:lnTo>
                    <a:pt x="788" y="304"/>
                  </a:lnTo>
                  <a:lnTo>
                    <a:pt x="788" y="305"/>
                  </a:lnTo>
                  <a:lnTo>
                    <a:pt x="790" y="307"/>
                  </a:lnTo>
                  <a:lnTo>
                    <a:pt x="791" y="308"/>
                  </a:lnTo>
                  <a:lnTo>
                    <a:pt x="791" y="311"/>
                  </a:lnTo>
                  <a:lnTo>
                    <a:pt x="792" y="312"/>
                  </a:lnTo>
                  <a:lnTo>
                    <a:pt x="794" y="313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" name="Freeform 18">
              <a:extLst>
                <a:ext uri="{FF2B5EF4-FFF2-40B4-BE49-F238E27FC236}">
                  <a16:creationId xmlns:a16="http://schemas.microsoft.com/office/drawing/2014/main" id="{A9395A38-F001-9A47-A2D5-F41171F96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595813"/>
              <a:ext cx="628650" cy="250825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1" y="315"/>
                  </a:lnTo>
                  <a:lnTo>
                    <a:pt x="133" y="315"/>
                  </a:lnTo>
                  <a:lnTo>
                    <a:pt x="156" y="315"/>
                  </a:lnTo>
                  <a:lnTo>
                    <a:pt x="176" y="315"/>
                  </a:lnTo>
                  <a:lnTo>
                    <a:pt x="194" y="315"/>
                  </a:lnTo>
                  <a:lnTo>
                    <a:pt x="210" y="315"/>
                  </a:lnTo>
                  <a:lnTo>
                    <a:pt x="226" y="315"/>
                  </a:lnTo>
                  <a:lnTo>
                    <a:pt x="241" y="315"/>
                  </a:lnTo>
                  <a:lnTo>
                    <a:pt x="254" y="315"/>
                  </a:lnTo>
                  <a:lnTo>
                    <a:pt x="266" y="315"/>
                  </a:lnTo>
                  <a:lnTo>
                    <a:pt x="277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0" y="315"/>
                  </a:lnTo>
                  <a:lnTo>
                    <a:pt x="317" y="315"/>
                  </a:lnTo>
                  <a:lnTo>
                    <a:pt x="322" y="315"/>
                  </a:lnTo>
                  <a:lnTo>
                    <a:pt x="327" y="315"/>
                  </a:lnTo>
                  <a:lnTo>
                    <a:pt x="333" y="315"/>
                  </a:lnTo>
                  <a:lnTo>
                    <a:pt x="335" y="315"/>
                  </a:lnTo>
                  <a:lnTo>
                    <a:pt x="339" y="315"/>
                  </a:lnTo>
                  <a:lnTo>
                    <a:pt x="342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4"/>
                  </a:lnTo>
                  <a:lnTo>
                    <a:pt x="358" y="314"/>
                  </a:lnTo>
                  <a:lnTo>
                    <a:pt x="361" y="314"/>
                  </a:lnTo>
                  <a:lnTo>
                    <a:pt x="363" y="314"/>
                  </a:lnTo>
                  <a:lnTo>
                    <a:pt x="365" y="314"/>
                  </a:lnTo>
                  <a:lnTo>
                    <a:pt x="366" y="314"/>
                  </a:lnTo>
                  <a:lnTo>
                    <a:pt x="368" y="314"/>
                  </a:lnTo>
                  <a:lnTo>
                    <a:pt x="370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4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8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2" y="312"/>
                  </a:lnTo>
                  <a:lnTo>
                    <a:pt x="383" y="312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91" y="311"/>
                  </a:lnTo>
                  <a:lnTo>
                    <a:pt x="392" y="311"/>
                  </a:lnTo>
                  <a:lnTo>
                    <a:pt x="394" y="311"/>
                  </a:lnTo>
                  <a:lnTo>
                    <a:pt x="395" y="310"/>
                  </a:lnTo>
                  <a:lnTo>
                    <a:pt x="396" y="310"/>
                  </a:lnTo>
                  <a:lnTo>
                    <a:pt x="398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3" y="308"/>
                  </a:lnTo>
                  <a:lnTo>
                    <a:pt x="406" y="308"/>
                  </a:lnTo>
                  <a:lnTo>
                    <a:pt x="408" y="308"/>
                  </a:lnTo>
                  <a:lnTo>
                    <a:pt x="410" y="308"/>
                  </a:lnTo>
                  <a:lnTo>
                    <a:pt x="412" y="308"/>
                  </a:lnTo>
                  <a:lnTo>
                    <a:pt x="414" y="307"/>
                  </a:lnTo>
                  <a:lnTo>
                    <a:pt x="415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19" y="307"/>
                  </a:lnTo>
                  <a:lnTo>
                    <a:pt x="420" y="307"/>
                  </a:lnTo>
                  <a:lnTo>
                    <a:pt x="422" y="306"/>
                  </a:lnTo>
                  <a:lnTo>
                    <a:pt x="423" y="306"/>
                  </a:lnTo>
                  <a:lnTo>
                    <a:pt x="424" y="306"/>
                  </a:lnTo>
                  <a:lnTo>
                    <a:pt x="426" y="306"/>
                  </a:lnTo>
                  <a:lnTo>
                    <a:pt x="427" y="306"/>
                  </a:lnTo>
                  <a:lnTo>
                    <a:pt x="428" y="306"/>
                  </a:lnTo>
                  <a:lnTo>
                    <a:pt x="430" y="304"/>
                  </a:lnTo>
                  <a:lnTo>
                    <a:pt x="431" y="304"/>
                  </a:lnTo>
                  <a:lnTo>
                    <a:pt x="432" y="304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6" y="303"/>
                  </a:lnTo>
                  <a:lnTo>
                    <a:pt x="439" y="303"/>
                  </a:lnTo>
                  <a:lnTo>
                    <a:pt x="440" y="302"/>
                  </a:lnTo>
                  <a:lnTo>
                    <a:pt x="442" y="302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7" y="300"/>
                  </a:lnTo>
                  <a:lnTo>
                    <a:pt x="448" y="299"/>
                  </a:lnTo>
                  <a:lnTo>
                    <a:pt x="451" y="299"/>
                  </a:lnTo>
                  <a:lnTo>
                    <a:pt x="454" y="298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60" y="295"/>
                  </a:lnTo>
                  <a:lnTo>
                    <a:pt x="463" y="295"/>
                  </a:lnTo>
                  <a:lnTo>
                    <a:pt x="464" y="294"/>
                  </a:lnTo>
                  <a:lnTo>
                    <a:pt x="467" y="294"/>
                  </a:lnTo>
                  <a:lnTo>
                    <a:pt x="468" y="294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2" y="291"/>
                  </a:lnTo>
                  <a:lnTo>
                    <a:pt x="475" y="291"/>
                  </a:lnTo>
                  <a:lnTo>
                    <a:pt x="476" y="291"/>
                  </a:lnTo>
                  <a:lnTo>
                    <a:pt x="477" y="290"/>
                  </a:lnTo>
                  <a:lnTo>
                    <a:pt x="479" y="290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3" y="288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6"/>
                  </a:lnTo>
                  <a:lnTo>
                    <a:pt x="488" y="286"/>
                  </a:lnTo>
                  <a:lnTo>
                    <a:pt x="489" y="286"/>
                  </a:lnTo>
                  <a:lnTo>
                    <a:pt x="491" y="285"/>
                  </a:lnTo>
                  <a:lnTo>
                    <a:pt x="492" y="285"/>
                  </a:lnTo>
                  <a:lnTo>
                    <a:pt x="493" y="283"/>
                  </a:lnTo>
                  <a:lnTo>
                    <a:pt x="495" y="283"/>
                  </a:lnTo>
                  <a:lnTo>
                    <a:pt x="496" y="282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8" y="277"/>
                  </a:lnTo>
                  <a:lnTo>
                    <a:pt x="509" y="275"/>
                  </a:lnTo>
                  <a:lnTo>
                    <a:pt x="512" y="274"/>
                  </a:lnTo>
                  <a:lnTo>
                    <a:pt x="513" y="274"/>
                  </a:lnTo>
                  <a:lnTo>
                    <a:pt x="515" y="273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1" y="269"/>
                  </a:lnTo>
                  <a:lnTo>
                    <a:pt x="523" y="269"/>
                  </a:lnTo>
                  <a:lnTo>
                    <a:pt x="524" y="267"/>
                  </a:lnTo>
                  <a:lnTo>
                    <a:pt x="525" y="267"/>
                  </a:lnTo>
                  <a:lnTo>
                    <a:pt x="527" y="267"/>
                  </a:lnTo>
                  <a:lnTo>
                    <a:pt x="527" y="266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31" y="265"/>
                  </a:lnTo>
                  <a:lnTo>
                    <a:pt x="532" y="265"/>
                  </a:lnTo>
                  <a:lnTo>
                    <a:pt x="532" y="263"/>
                  </a:lnTo>
                  <a:lnTo>
                    <a:pt x="533" y="263"/>
                  </a:lnTo>
                  <a:lnTo>
                    <a:pt x="535" y="262"/>
                  </a:lnTo>
                  <a:lnTo>
                    <a:pt x="536" y="262"/>
                  </a:lnTo>
                  <a:lnTo>
                    <a:pt x="537" y="261"/>
                  </a:lnTo>
                  <a:lnTo>
                    <a:pt x="539" y="261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3" y="258"/>
                  </a:lnTo>
                  <a:lnTo>
                    <a:pt x="544" y="257"/>
                  </a:lnTo>
                  <a:lnTo>
                    <a:pt x="545" y="257"/>
                  </a:lnTo>
                  <a:lnTo>
                    <a:pt x="548" y="255"/>
                  </a:lnTo>
                  <a:lnTo>
                    <a:pt x="549" y="254"/>
                  </a:lnTo>
                  <a:lnTo>
                    <a:pt x="552" y="253"/>
                  </a:lnTo>
                  <a:lnTo>
                    <a:pt x="553" y="251"/>
                  </a:lnTo>
                  <a:lnTo>
                    <a:pt x="554" y="251"/>
                  </a:lnTo>
                  <a:lnTo>
                    <a:pt x="556" y="250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60" y="247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4" y="246"/>
                  </a:lnTo>
                  <a:lnTo>
                    <a:pt x="565" y="245"/>
                  </a:lnTo>
                  <a:lnTo>
                    <a:pt x="566" y="245"/>
                  </a:lnTo>
                  <a:lnTo>
                    <a:pt x="568" y="243"/>
                  </a:lnTo>
                  <a:lnTo>
                    <a:pt x="569" y="243"/>
                  </a:lnTo>
                  <a:lnTo>
                    <a:pt x="569" y="242"/>
                  </a:lnTo>
                  <a:lnTo>
                    <a:pt x="570" y="242"/>
                  </a:lnTo>
                  <a:lnTo>
                    <a:pt x="572" y="242"/>
                  </a:lnTo>
                  <a:lnTo>
                    <a:pt x="572" y="241"/>
                  </a:lnTo>
                  <a:lnTo>
                    <a:pt x="573" y="241"/>
                  </a:lnTo>
                  <a:lnTo>
                    <a:pt x="574" y="239"/>
                  </a:lnTo>
                  <a:lnTo>
                    <a:pt x="576" y="238"/>
                  </a:lnTo>
                  <a:lnTo>
                    <a:pt x="577" y="238"/>
                  </a:lnTo>
                  <a:lnTo>
                    <a:pt x="578" y="237"/>
                  </a:lnTo>
                  <a:lnTo>
                    <a:pt x="580" y="235"/>
                  </a:lnTo>
                  <a:lnTo>
                    <a:pt x="581" y="235"/>
                  </a:lnTo>
                  <a:lnTo>
                    <a:pt x="582" y="234"/>
                  </a:lnTo>
                  <a:lnTo>
                    <a:pt x="584" y="233"/>
                  </a:lnTo>
                  <a:lnTo>
                    <a:pt x="585" y="233"/>
                  </a:lnTo>
                  <a:lnTo>
                    <a:pt x="586" y="231"/>
                  </a:lnTo>
                  <a:lnTo>
                    <a:pt x="588" y="230"/>
                  </a:lnTo>
                  <a:lnTo>
                    <a:pt x="589" y="230"/>
                  </a:lnTo>
                  <a:lnTo>
                    <a:pt x="590" y="229"/>
                  </a:lnTo>
                  <a:lnTo>
                    <a:pt x="592" y="227"/>
                  </a:lnTo>
                  <a:lnTo>
                    <a:pt x="593" y="227"/>
                  </a:lnTo>
                  <a:lnTo>
                    <a:pt x="594" y="226"/>
                  </a:lnTo>
                  <a:lnTo>
                    <a:pt x="596" y="226"/>
                  </a:lnTo>
                  <a:lnTo>
                    <a:pt x="597" y="225"/>
                  </a:lnTo>
                  <a:lnTo>
                    <a:pt x="598" y="223"/>
                  </a:lnTo>
                  <a:lnTo>
                    <a:pt x="600" y="223"/>
                  </a:lnTo>
                  <a:lnTo>
                    <a:pt x="601" y="222"/>
                  </a:lnTo>
                  <a:lnTo>
                    <a:pt x="602" y="222"/>
                  </a:lnTo>
                  <a:lnTo>
                    <a:pt x="602" y="221"/>
                  </a:lnTo>
                  <a:lnTo>
                    <a:pt x="604" y="221"/>
                  </a:lnTo>
                  <a:lnTo>
                    <a:pt x="604" y="219"/>
                  </a:lnTo>
                  <a:lnTo>
                    <a:pt x="605" y="219"/>
                  </a:lnTo>
                  <a:lnTo>
                    <a:pt x="606" y="218"/>
                  </a:lnTo>
                  <a:lnTo>
                    <a:pt x="608" y="218"/>
                  </a:lnTo>
                  <a:lnTo>
                    <a:pt x="608" y="217"/>
                  </a:lnTo>
                  <a:lnTo>
                    <a:pt x="609" y="217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2" y="214"/>
                  </a:lnTo>
                  <a:lnTo>
                    <a:pt x="613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6" y="210"/>
                  </a:lnTo>
                  <a:lnTo>
                    <a:pt x="617" y="210"/>
                  </a:lnTo>
                  <a:lnTo>
                    <a:pt x="618" y="209"/>
                  </a:lnTo>
                  <a:lnTo>
                    <a:pt x="620" y="207"/>
                  </a:lnTo>
                  <a:lnTo>
                    <a:pt x="621" y="207"/>
                  </a:lnTo>
                  <a:lnTo>
                    <a:pt x="621" y="206"/>
                  </a:lnTo>
                  <a:lnTo>
                    <a:pt x="622" y="206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3"/>
                  </a:lnTo>
                  <a:lnTo>
                    <a:pt x="626" y="203"/>
                  </a:lnTo>
                  <a:lnTo>
                    <a:pt x="626" y="202"/>
                  </a:lnTo>
                  <a:lnTo>
                    <a:pt x="628" y="202"/>
                  </a:lnTo>
                  <a:lnTo>
                    <a:pt x="629" y="201"/>
                  </a:lnTo>
                  <a:lnTo>
                    <a:pt x="630" y="201"/>
                  </a:lnTo>
                  <a:lnTo>
                    <a:pt x="630" y="199"/>
                  </a:lnTo>
                  <a:lnTo>
                    <a:pt x="632" y="199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4" y="198"/>
                  </a:lnTo>
                  <a:lnTo>
                    <a:pt x="634" y="197"/>
                  </a:lnTo>
                  <a:lnTo>
                    <a:pt x="636" y="197"/>
                  </a:lnTo>
                  <a:lnTo>
                    <a:pt x="637" y="195"/>
                  </a:lnTo>
                  <a:lnTo>
                    <a:pt x="638" y="195"/>
                  </a:lnTo>
                  <a:lnTo>
                    <a:pt x="638" y="194"/>
                  </a:lnTo>
                  <a:lnTo>
                    <a:pt x="640" y="193"/>
                  </a:lnTo>
                  <a:lnTo>
                    <a:pt x="641" y="193"/>
                  </a:lnTo>
                  <a:lnTo>
                    <a:pt x="642" y="192"/>
                  </a:lnTo>
                  <a:lnTo>
                    <a:pt x="644" y="192"/>
                  </a:lnTo>
                  <a:lnTo>
                    <a:pt x="645" y="190"/>
                  </a:lnTo>
                  <a:lnTo>
                    <a:pt x="646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9" y="188"/>
                  </a:lnTo>
                  <a:lnTo>
                    <a:pt x="649" y="186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3" y="184"/>
                  </a:lnTo>
                  <a:lnTo>
                    <a:pt x="654" y="182"/>
                  </a:lnTo>
                  <a:lnTo>
                    <a:pt x="655" y="182"/>
                  </a:lnTo>
                  <a:lnTo>
                    <a:pt x="655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8" y="178"/>
                  </a:lnTo>
                  <a:lnTo>
                    <a:pt x="659" y="178"/>
                  </a:lnTo>
                  <a:lnTo>
                    <a:pt x="659" y="177"/>
                  </a:lnTo>
                  <a:lnTo>
                    <a:pt x="661" y="176"/>
                  </a:lnTo>
                  <a:lnTo>
                    <a:pt x="662" y="176"/>
                  </a:lnTo>
                  <a:lnTo>
                    <a:pt x="662" y="174"/>
                  </a:lnTo>
                  <a:lnTo>
                    <a:pt x="663" y="173"/>
                  </a:lnTo>
                  <a:lnTo>
                    <a:pt x="665" y="172"/>
                  </a:lnTo>
                  <a:lnTo>
                    <a:pt x="666" y="170"/>
                  </a:lnTo>
                  <a:lnTo>
                    <a:pt x="667" y="169"/>
                  </a:lnTo>
                  <a:lnTo>
                    <a:pt x="669" y="168"/>
                  </a:lnTo>
                  <a:lnTo>
                    <a:pt x="670" y="166"/>
                  </a:lnTo>
                  <a:lnTo>
                    <a:pt x="671" y="165"/>
                  </a:lnTo>
                  <a:lnTo>
                    <a:pt x="673" y="164"/>
                  </a:lnTo>
                  <a:lnTo>
                    <a:pt x="674" y="162"/>
                  </a:lnTo>
                  <a:lnTo>
                    <a:pt x="675" y="161"/>
                  </a:lnTo>
                  <a:lnTo>
                    <a:pt x="677" y="160"/>
                  </a:lnTo>
                  <a:lnTo>
                    <a:pt x="677" y="158"/>
                  </a:lnTo>
                  <a:lnTo>
                    <a:pt x="678" y="158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1" y="156"/>
                  </a:lnTo>
                  <a:lnTo>
                    <a:pt x="681" y="154"/>
                  </a:lnTo>
                  <a:lnTo>
                    <a:pt x="682" y="154"/>
                  </a:lnTo>
                  <a:lnTo>
                    <a:pt x="682" y="153"/>
                  </a:lnTo>
                  <a:lnTo>
                    <a:pt x="683" y="152"/>
                  </a:lnTo>
                  <a:lnTo>
                    <a:pt x="685" y="150"/>
                  </a:lnTo>
                  <a:lnTo>
                    <a:pt x="686" y="149"/>
                  </a:lnTo>
                  <a:lnTo>
                    <a:pt x="687" y="148"/>
                  </a:lnTo>
                  <a:lnTo>
                    <a:pt x="689" y="146"/>
                  </a:lnTo>
                  <a:lnTo>
                    <a:pt x="689" y="145"/>
                  </a:lnTo>
                  <a:lnTo>
                    <a:pt x="690" y="144"/>
                  </a:lnTo>
                  <a:lnTo>
                    <a:pt x="691" y="142"/>
                  </a:lnTo>
                  <a:lnTo>
                    <a:pt x="693" y="141"/>
                  </a:lnTo>
                  <a:lnTo>
                    <a:pt x="694" y="140"/>
                  </a:lnTo>
                  <a:lnTo>
                    <a:pt x="695" y="138"/>
                  </a:lnTo>
                  <a:lnTo>
                    <a:pt x="697" y="136"/>
                  </a:lnTo>
                  <a:lnTo>
                    <a:pt x="698" y="134"/>
                  </a:lnTo>
                  <a:lnTo>
                    <a:pt x="699" y="133"/>
                  </a:lnTo>
                  <a:lnTo>
                    <a:pt x="701" y="130"/>
                  </a:lnTo>
                  <a:lnTo>
                    <a:pt x="702" y="129"/>
                  </a:lnTo>
                  <a:lnTo>
                    <a:pt x="703" y="128"/>
                  </a:lnTo>
                  <a:lnTo>
                    <a:pt x="705" y="126"/>
                  </a:lnTo>
                  <a:lnTo>
                    <a:pt x="706" y="125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9" y="121"/>
                  </a:lnTo>
                  <a:lnTo>
                    <a:pt x="710" y="120"/>
                  </a:lnTo>
                  <a:lnTo>
                    <a:pt x="711" y="118"/>
                  </a:lnTo>
                  <a:lnTo>
                    <a:pt x="713" y="117"/>
                  </a:lnTo>
                  <a:lnTo>
                    <a:pt x="713" y="116"/>
                  </a:lnTo>
                  <a:lnTo>
                    <a:pt x="714" y="114"/>
                  </a:lnTo>
                  <a:lnTo>
                    <a:pt x="715" y="114"/>
                  </a:lnTo>
                  <a:lnTo>
                    <a:pt x="715" y="113"/>
                  </a:lnTo>
                  <a:lnTo>
                    <a:pt x="717" y="112"/>
                  </a:lnTo>
                  <a:lnTo>
                    <a:pt x="717" y="110"/>
                  </a:lnTo>
                  <a:lnTo>
                    <a:pt x="718" y="110"/>
                  </a:lnTo>
                  <a:lnTo>
                    <a:pt x="719" y="109"/>
                  </a:lnTo>
                  <a:lnTo>
                    <a:pt x="719" y="108"/>
                  </a:lnTo>
                  <a:lnTo>
                    <a:pt x="721" y="106"/>
                  </a:lnTo>
                  <a:lnTo>
                    <a:pt x="722" y="105"/>
                  </a:lnTo>
                  <a:lnTo>
                    <a:pt x="722" y="104"/>
                  </a:lnTo>
                  <a:lnTo>
                    <a:pt x="723" y="102"/>
                  </a:lnTo>
                  <a:lnTo>
                    <a:pt x="725" y="101"/>
                  </a:lnTo>
                  <a:lnTo>
                    <a:pt x="726" y="99"/>
                  </a:lnTo>
                  <a:lnTo>
                    <a:pt x="727" y="97"/>
                  </a:lnTo>
                  <a:lnTo>
                    <a:pt x="729" y="96"/>
                  </a:lnTo>
                  <a:lnTo>
                    <a:pt x="730" y="93"/>
                  </a:lnTo>
                  <a:lnTo>
                    <a:pt x="731" y="91"/>
                  </a:lnTo>
                  <a:lnTo>
                    <a:pt x="733" y="89"/>
                  </a:lnTo>
                  <a:lnTo>
                    <a:pt x="734" y="87"/>
                  </a:lnTo>
                  <a:lnTo>
                    <a:pt x="735" y="85"/>
                  </a:lnTo>
                  <a:lnTo>
                    <a:pt x="737" y="84"/>
                  </a:lnTo>
                  <a:lnTo>
                    <a:pt x="738" y="81"/>
                  </a:lnTo>
                  <a:lnTo>
                    <a:pt x="739" y="80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2" y="76"/>
                  </a:lnTo>
                  <a:lnTo>
                    <a:pt x="743" y="75"/>
                  </a:lnTo>
                  <a:lnTo>
                    <a:pt x="744" y="73"/>
                  </a:lnTo>
                  <a:lnTo>
                    <a:pt x="744" y="72"/>
                  </a:lnTo>
                  <a:lnTo>
                    <a:pt x="746" y="71"/>
                  </a:lnTo>
                  <a:lnTo>
                    <a:pt x="747" y="69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50" y="65"/>
                  </a:lnTo>
                  <a:lnTo>
                    <a:pt x="750" y="64"/>
                  </a:lnTo>
                  <a:lnTo>
                    <a:pt x="751" y="64"/>
                  </a:lnTo>
                  <a:lnTo>
                    <a:pt x="752" y="63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5" y="59"/>
                  </a:lnTo>
                  <a:lnTo>
                    <a:pt x="756" y="57"/>
                  </a:lnTo>
                  <a:lnTo>
                    <a:pt x="756" y="55"/>
                  </a:lnTo>
                  <a:lnTo>
                    <a:pt x="758" y="53"/>
                  </a:lnTo>
                  <a:lnTo>
                    <a:pt x="759" y="52"/>
                  </a:lnTo>
                  <a:lnTo>
                    <a:pt x="760" y="51"/>
                  </a:lnTo>
                  <a:lnTo>
                    <a:pt x="762" y="48"/>
                  </a:lnTo>
                  <a:lnTo>
                    <a:pt x="763" y="45"/>
                  </a:lnTo>
                  <a:lnTo>
                    <a:pt x="766" y="44"/>
                  </a:lnTo>
                  <a:lnTo>
                    <a:pt x="767" y="41"/>
                  </a:lnTo>
                  <a:lnTo>
                    <a:pt x="768" y="40"/>
                  </a:lnTo>
                  <a:lnTo>
                    <a:pt x="770" y="37"/>
                  </a:lnTo>
                  <a:lnTo>
                    <a:pt x="771" y="36"/>
                  </a:lnTo>
                  <a:lnTo>
                    <a:pt x="772" y="35"/>
                  </a:lnTo>
                  <a:lnTo>
                    <a:pt x="774" y="32"/>
                  </a:lnTo>
                  <a:lnTo>
                    <a:pt x="775" y="31"/>
                  </a:lnTo>
                  <a:lnTo>
                    <a:pt x="775" y="29"/>
                  </a:lnTo>
                  <a:lnTo>
                    <a:pt x="776" y="28"/>
                  </a:lnTo>
                  <a:lnTo>
                    <a:pt x="778" y="27"/>
                  </a:lnTo>
                  <a:lnTo>
                    <a:pt x="778" y="25"/>
                  </a:lnTo>
                  <a:lnTo>
                    <a:pt x="779" y="24"/>
                  </a:lnTo>
                  <a:lnTo>
                    <a:pt x="780" y="24"/>
                  </a:lnTo>
                  <a:lnTo>
                    <a:pt x="780" y="23"/>
                  </a:lnTo>
                  <a:lnTo>
                    <a:pt x="782" y="21"/>
                  </a:lnTo>
                  <a:lnTo>
                    <a:pt x="782" y="20"/>
                  </a:lnTo>
                  <a:lnTo>
                    <a:pt x="783" y="19"/>
                  </a:lnTo>
                  <a:lnTo>
                    <a:pt x="784" y="17"/>
                  </a:lnTo>
                  <a:lnTo>
                    <a:pt x="784" y="16"/>
                  </a:lnTo>
                  <a:lnTo>
                    <a:pt x="786" y="15"/>
                  </a:lnTo>
                  <a:lnTo>
                    <a:pt x="787" y="13"/>
                  </a:lnTo>
                  <a:lnTo>
                    <a:pt x="787" y="12"/>
                  </a:lnTo>
                  <a:lnTo>
                    <a:pt x="788" y="11"/>
                  </a:lnTo>
                  <a:lnTo>
                    <a:pt x="788" y="9"/>
                  </a:lnTo>
                  <a:lnTo>
                    <a:pt x="790" y="8"/>
                  </a:lnTo>
                  <a:lnTo>
                    <a:pt x="791" y="7"/>
                  </a:lnTo>
                  <a:lnTo>
                    <a:pt x="791" y="5"/>
                  </a:lnTo>
                  <a:lnTo>
                    <a:pt x="792" y="3"/>
                  </a:lnTo>
                  <a:lnTo>
                    <a:pt x="794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Freeform 19">
              <a:extLst>
                <a:ext uri="{FF2B5EF4-FFF2-40B4-BE49-F238E27FC236}">
                  <a16:creationId xmlns:a16="http://schemas.microsoft.com/office/drawing/2014/main" id="{3CF7384B-0F36-5B4C-81DA-6DC35E5A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343400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5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8" y="103"/>
                  </a:lnTo>
                  <a:lnTo>
                    <a:pt x="50" y="106"/>
                  </a:lnTo>
                  <a:lnTo>
                    <a:pt x="50" y="109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4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3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9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2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9" y="196"/>
                  </a:lnTo>
                  <a:lnTo>
                    <a:pt x="79" y="198"/>
                  </a:lnTo>
                  <a:lnTo>
                    <a:pt x="80" y="200"/>
                  </a:lnTo>
                  <a:lnTo>
                    <a:pt x="80" y="203"/>
                  </a:lnTo>
                  <a:lnTo>
                    <a:pt x="82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7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8" y="248"/>
                  </a:lnTo>
                  <a:lnTo>
                    <a:pt x="88" y="249"/>
                  </a:lnTo>
                  <a:lnTo>
                    <a:pt x="90" y="251"/>
                  </a:lnTo>
                  <a:lnTo>
                    <a:pt x="90" y="252"/>
                  </a:lnTo>
                  <a:lnTo>
                    <a:pt x="90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1" y="264"/>
                  </a:lnTo>
                  <a:lnTo>
                    <a:pt x="91" y="265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2" y="273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2" y="277"/>
                  </a:lnTo>
                  <a:lnTo>
                    <a:pt x="92" y="279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3" y="285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5" y="299"/>
                  </a:lnTo>
                  <a:lnTo>
                    <a:pt x="93" y="300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3" y="305"/>
                  </a:lnTo>
                  <a:lnTo>
                    <a:pt x="93" y="308"/>
                  </a:lnTo>
                  <a:lnTo>
                    <a:pt x="93" y="309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Freeform 20">
              <a:extLst>
                <a:ext uri="{FF2B5EF4-FFF2-40B4-BE49-F238E27FC236}">
                  <a16:creationId xmlns:a16="http://schemas.microsoft.com/office/drawing/2014/main" id="{E0DD4B7C-AB3B-F348-BC71-2ECD0F640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594225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7" y="305"/>
                  </a:lnTo>
                  <a:lnTo>
                    <a:pt x="8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2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8" y="285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6" y="271"/>
                  </a:lnTo>
                  <a:lnTo>
                    <a:pt x="26" y="269"/>
                  </a:lnTo>
                  <a:lnTo>
                    <a:pt x="27" y="268"/>
                  </a:lnTo>
                  <a:lnTo>
                    <a:pt x="27" y="265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2" y="255"/>
                  </a:lnTo>
                  <a:lnTo>
                    <a:pt x="32" y="252"/>
                  </a:lnTo>
                  <a:lnTo>
                    <a:pt x="34" y="251"/>
                  </a:lnTo>
                  <a:lnTo>
                    <a:pt x="34" y="249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9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3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6" y="221"/>
                  </a:lnTo>
                  <a:lnTo>
                    <a:pt x="46" y="220"/>
                  </a:lnTo>
                  <a:lnTo>
                    <a:pt x="47" y="217"/>
                  </a:lnTo>
                  <a:lnTo>
                    <a:pt x="47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4" y="201"/>
                  </a:lnTo>
                  <a:lnTo>
                    <a:pt x="54" y="200"/>
                  </a:lnTo>
                  <a:lnTo>
                    <a:pt x="54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2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4" y="167"/>
                  </a:lnTo>
                  <a:lnTo>
                    <a:pt x="64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4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2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101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3" y="17"/>
                  </a:lnTo>
                  <a:lnTo>
                    <a:pt x="93" y="15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Freeform 21">
              <a:extLst>
                <a:ext uri="{FF2B5EF4-FFF2-40B4-BE49-F238E27FC236}">
                  <a16:creationId xmlns:a16="http://schemas.microsoft.com/office/drawing/2014/main" id="{8B52C437-3153-E648-B2B5-74A23D0AC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343400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9" y="103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1" y="111"/>
                  </a:lnTo>
                  <a:lnTo>
                    <a:pt x="51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7" y="126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3" y="175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9" y="198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49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304"/>
                  </a:lnTo>
                  <a:lnTo>
                    <a:pt x="94" y="305"/>
                  </a:lnTo>
                  <a:lnTo>
                    <a:pt x="94" y="308"/>
                  </a:lnTo>
                  <a:lnTo>
                    <a:pt x="94" y="309"/>
                  </a:lnTo>
                  <a:lnTo>
                    <a:pt x="94" y="312"/>
                  </a:lnTo>
                  <a:lnTo>
                    <a:pt x="94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Freeform 22">
              <a:extLst>
                <a:ext uri="{FF2B5EF4-FFF2-40B4-BE49-F238E27FC236}">
                  <a16:creationId xmlns:a16="http://schemas.microsoft.com/office/drawing/2014/main" id="{4405A1E0-777A-324B-967E-0BAAB0110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594225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8" y="305"/>
                  </a:lnTo>
                  <a:lnTo>
                    <a:pt x="9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3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5" y="289"/>
                  </a:lnTo>
                  <a:lnTo>
                    <a:pt x="17" y="288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3" y="275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69"/>
                  </a:lnTo>
                  <a:lnTo>
                    <a:pt x="26" y="268"/>
                  </a:lnTo>
                  <a:lnTo>
                    <a:pt x="27" y="265"/>
                  </a:lnTo>
                  <a:lnTo>
                    <a:pt x="27" y="264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31" y="256"/>
                  </a:lnTo>
                  <a:lnTo>
                    <a:pt x="33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5" y="247"/>
                  </a:lnTo>
                  <a:lnTo>
                    <a:pt x="35" y="245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1" y="235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6" y="220"/>
                  </a:lnTo>
                  <a:lnTo>
                    <a:pt x="46" y="217"/>
                  </a:lnTo>
                  <a:lnTo>
                    <a:pt x="47" y="215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7" y="158"/>
                  </a:lnTo>
                  <a:lnTo>
                    <a:pt x="67" y="156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3"/>
                  </a:lnTo>
                  <a:lnTo>
                    <a:pt x="78" y="120"/>
                  </a:lnTo>
                  <a:lnTo>
                    <a:pt x="79" y="119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1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Line 62">
              <a:extLst>
                <a:ext uri="{FF2B5EF4-FFF2-40B4-BE49-F238E27FC236}">
                  <a16:creationId xmlns:a16="http://schemas.microsoft.com/office/drawing/2014/main" id="{6C9A1C21-9A4C-994A-A2B9-907CE90F3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525" y="4295775"/>
              <a:ext cx="2317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63">
              <a:extLst>
                <a:ext uri="{FF2B5EF4-FFF2-40B4-BE49-F238E27FC236}">
                  <a16:creationId xmlns:a16="http://schemas.microsoft.com/office/drawing/2014/main" id="{BF426D28-7C31-8245-90C6-5F5F62BA2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5988" y="4148138"/>
              <a:ext cx="147637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82" name="Group 122">
              <a:extLst>
                <a:ext uri="{FF2B5EF4-FFF2-40B4-BE49-F238E27FC236}">
                  <a16:creationId xmlns:a16="http://schemas.microsoft.com/office/drawing/2014/main" id="{494BC222-C92D-5043-8D4E-9F2666424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0025" y="3895725"/>
              <a:ext cx="719138" cy="501650"/>
              <a:chOff x="2526" y="1741"/>
              <a:chExt cx="453" cy="316"/>
            </a:xfrm>
          </p:grpSpPr>
          <p:sp>
            <p:nvSpPr>
              <p:cNvPr id="126022" name="Freeform 64">
                <a:extLst>
                  <a:ext uri="{FF2B5EF4-FFF2-40B4-BE49-F238E27FC236}">
                    <a16:creationId xmlns:a16="http://schemas.microsoft.com/office/drawing/2014/main" id="{067C4706-D360-2A40-9654-E34FE61AB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3" name="Freeform 65">
                <a:extLst>
                  <a:ext uri="{FF2B5EF4-FFF2-40B4-BE49-F238E27FC236}">
                    <a16:creationId xmlns:a16="http://schemas.microsoft.com/office/drawing/2014/main" id="{65F848F8-3F71-2F47-87AD-F4F4D4633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4" name="Freeform 66">
                <a:extLst>
                  <a:ext uri="{FF2B5EF4-FFF2-40B4-BE49-F238E27FC236}">
                    <a16:creationId xmlns:a16="http://schemas.microsoft.com/office/drawing/2014/main" id="{24906BDA-63C5-E545-951B-C0A51D56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5" name="Freeform 67">
                <a:extLst>
                  <a:ext uri="{FF2B5EF4-FFF2-40B4-BE49-F238E27FC236}">
                    <a16:creationId xmlns:a16="http://schemas.microsoft.com/office/drawing/2014/main" id="{E9148247-4CEB-AD4A-9E10-E1BA2D66E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6" name="Freeform 68">
                <a:extLst>
                  <a:ext uri="{FF2B5EF4-FFF2-40B4-BE49-F238E27FC236}">
                    <a16:creationId xmlns:a16="http://schemas.microsoft.com/office/drawing/2014/main" id="{9B6FAA30-A4C8-0A40-851B-A69DD934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7" name="Freeform 69">
                <a:extLst>
                  <a:ext uri="{FF2B5EF4-FFF2-40B4-BE49-F238E27FC236}">
                    <a16:creationId xmlns:a16="http://schemas.microsoft.com/office/drawing/2014/main" id="{CAAB4EC2-4281-E747-BBFD-53A4E53A9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83" name="Freeform 70">
              <a:extLst>
                <a:ext uri="{FF2B5EF4-FFF2-40B4-BE49-F238E27FC236}">
                  <a16:creationId xmlns:a16="http://schemas.microsoft.com/office/drawing/2014/main" id="{EA9A08B3-3625-6743-B7C0-46E5A140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613" y="4295775"/>
              <a:ext cx="590550" cy="295275"/>
            </a:xfrm>
            <a:custGeom>
              <a:avLst/>
              <a:gdLst>
                <a:gd name="T0" fmla="*/ 2147483646 w 744"/>
                <a:gd name="T1" fmla="*/ 0 h 372"/>
                <a:gd name="T2" fmla="*/ 2147483646 w 744"/>
                <a:gd name="T3" fmla="*/ 0 h 372"/>
                <a:gd name="T4" fmla="*/ 2147483646 w 744"/>
                <a:gd name="T5" fmla="*/ 2147483646 h 372"/>
                <a:gd name="T6" fmla="*/ 0 w 744"/>
                <a:gd name="T7" fmla="*/ 21474836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372"/>
                <a:gd name="T14" fmla="*/ 744 w 744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372">
                  <a:moveTo>
                    <a:pt x="744" y="0"/>
                  </a:moveTo>
                  <a:lnTo>
                    <a:pt x="186" y="0"/>
                  </a:lnTo>
                  <a:lnTo>
                    <a:pt x="186" y="372"/>
                  </a:lnTo>
                  <a:lnTo>
                    <a:pt x="0" y="3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Freeform 71">
              <a:extLst>
                <a:ext uri="{FF2B5EF4-FFF2-40B4-BE49-F238E27FC236}">
                  <a16:creationId xmlns:a16="http://schemas.microsoft.com/office/drawing/2014/main" id="{915BCA7A-EFA5-1042-99BA-F376352BC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4591050"/>
              <a:ext cx="442913" cy="611188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Freeform 72">
              <a:extLst>
                <a:ext uri="{FF2B5EF4-FFF2-40B4-BE49-F238E27FC236}">
                  <a16:creationId xmlns:a16="http://schemas.microsoft.com/office/drawing/2014/main" id="{B3F54B85-C111-B543-B2D9-1CAEBE09E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011613"/>
              <a:ext cx="147638" cy="88582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Freeform 76">
              <a:extLst>
                <a:ext uri="{FF2B5EF4-FFF2-40B4-BE49-F238E27FC236}">
                  <a16:creationId xmlns:a16="http://schemas.microsoft.com/office/drawing/2014/main" id="{59B86E25-B19C-4E4C-A671-D2C6B3EA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79278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Line 77">
              <a:extLst>
                <a:ext uri="{FF2B5EF4-FFF2-40B4-BE49-F238E27FC236}">
                  <a16:creationId xmlns:a16="http://schemas.microsoft.com/office/drawing/2014/main" id="{152C95C1-C060-9942-BC7C-861293DB1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513" y="5792788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Freeform 78">
              <a:extLst>
                <a:ext uri="{FF2B5EF4-FFF2-40B4-BE49-F238E27FC236}">
                  <a16:creationId xmlns:a16="http://schemas.microsoft.com/office/drawing/2014/main" id="{8527E498-55B9-2947-980B-B044BFCD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4975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Line 79">
              <a:extLst>
                <a:ext uri="{FF2B5EF4-FFF2-40B4-BE49-F238E27FC236}">
                  <a16:creationId xmlns:a16="http://schemas.microsoft.com/office/drawing/2014/main" id="{F55AF119-EB3A-4249-B3BA-8A0B557EC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513" y="5497513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Line 82">
              <a:extLst>
                <a:ext uri="{FF2B5EF4-FFF2-40B4-BE49-F238E27FC236}">
                  <a16:creationId xmlns:a16="http://schemas.microsoft.com/office/drawing/2014/main" id="{A3FEA65D-3F77-9149-A4A8-2D0AB22E3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63" y="5033963"/>
              <a:ext cx="3175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Line 83">
              <a:extLst>
                <a:ext uri="{FF2B5EF4-FFF2-40B4-BE49-F238E27FC236}">
                  <a16:creationId xmlns:a16="http://schemas.microsoft.com/office/drawing/2014/main" id="{6832AA5A-4D7C-564E-A33D-97EC559F8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63" y="5349875"/>
              <a:ext cx="3175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Freeform 85">
              <a:extLst>
                <a:ext uri="{FF2B5EF4-FFF2-40B4-BE49-F238E27FC236}">
                  <a16:creationId xmlns:a16="http://schemas.microsoft.com/office/drawing/2014/main" id="{96DA88CD-E46E-4B4D-BD48-92FBEECDA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41888"/>
              <a:ext cx="631825" cy="249237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0" y="0"/>
                  </a:lnTo>
                  <a:lnTo>
                    <a:pt x="59" y="0"/>
                  </a:lnTo>
                  <a:lnTo>
                    <a:pt x="86" y="0"/>
                  </a:lnTo>
                  <a:lnTo>
                    <a:pt x="110" y="0"/>
                  </a:lnTo>
                  <a:lnTo>
                    <a:pt x="134" y="0"/>
                  </a:lnTo>
                  <a:lnTo>
                    <a:pt x="155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38" y="1"/>
                  </a:lnTo>
                  <a:lnTo>
                    <a:pt x="341" y="1"/>
                  </a:lnTo>
                  <a:lnTo>
                    <a:pt x="344" y="1"/>
                  </a:lnTo>
                  <a:lnTo>
                    <a:pt x="346" y="1"/>
                  </a:lnTo>
                  <a:lnTo>
                    <a:pt x="349" y="1"/>
                  </a:lnTo>
                  <a:lnTo>
                    <a:pt x="352" y="1"/>
                  </a:lnTo>
                  <a:lnTo>
                    <a:pt x="353" y="1"/>
                  </a:lnTo>
                  <a:lnTo>
                    <a:pt x="356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4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4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0" y="4"/>
                  </a:lnTo>
                  <a:lnTo>
                    <a:pt x="392" y="5"/>
                  </a:lnTo>
                  <a:lnTo>
                    <a:pt x="393" y="5"/>
                  </a:lnTo>
                  <a:lnTo>
                    <a:pt x="394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400" y="5"/>
                  </a:lnTo>
                  <a:lnTo>
                    <a:pt x="401" y="7"/>
                  </a:lnTo>
                  <a:lnTo>
                    <a:pt x="404" y="7"/>
                  </a:lnTo>
                  <a:lnTo>
                    <a:pt x="405" y="7"/>
                  </a:lnTo>
                  <a:lnTo>
                    <a:pt x="408" y="7"/>
                  </a:lnTo>
                  <a:lnTo>
                    <a:pt x="409" y="7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4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20" y="9"/>
                  </a:lnTo>
                  <a:lnTo>
                    <a:pt x="421" y="9"/>
                  </a:lnTo>
                  <a:lnTo>
                    <a:pt x="422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6" y="11"/>
                  </a:lnTo>
                  <a:lnTo>
                    <a:pt x="427" y="11"/>
                  </a:lnTo>
                  <a:lnTo>
                    <a:pt x="429" y="11"/>
                  </a:lnTo>
                  <a:lnTo>
                    <a:pt x="430" y="11"/>
                  </a:lnTo>
                  <a:lnTo>
                    <a:pt x="431" y="11"/>
                  </a:lnTo>
                  <a:lnTo>
                    <a:pt x="433" y="12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7" y="12"/>
                  </a:lnTo>
                  <a:lnTo>
                    <a:pt x="438" y="13"/>
                  </a:lnTo>
                  <a:lnTo>
                    <a:pt x="439" y="13"/>
                  </a:lnTo>
                  <a:lnTo>
                    <a:pt x="441" y="13"/>
                  </a:lnTo>
                  <a:lnTo>
                    <a:pt x="442" y="15"/>
                  </a:lnTo>
                  <a:lnTo>
                    <a:pt x="445" y="15"/>
                  </a:lnTo>
                  <a:lnTo>
                    <a:pt x="446" y="16"/>
                  </a:lnTo>
                  <a:lnTo>
                    <a:pt x="449" y="16"/>
                  </a:lnTo>
                  <a:lnTo>
                    <a:pt x="450" y="17"/>
                  </a:lnTo>
                  <a:lnTo>
                    <a:pt x="453" y="17"/>
                  </a:lnTo>
                  <a:lnTo>
                    <a:pt x="455" y="19"/>
                  </a:lnTo>
                  <a:lnTo>
                    <a:pt x="458" y="19"/>
                  </a:lnTo>
                  <a:lnTo>
                    <a:pt x="459" y="20"/>
                  </a:lnTo>
                  <a:lnTo>
                    <a:pt x="462" y="20"/>
                  </a:lnTo>
                  <a:lnTo>
                    <a:pt x="463" y="21"/>
                  </a:lnTo>
                  <a:lnTo>
                    <a:pt x="466" y="21"/>
                  </a:lnTo>
                  <a:lnTo>
                    <a:pt x="467" y="23"/>
                  </a:lnTo>
                  <a:lnTo>
                    <a:pt x="469" y="23"/>
                  </a:lnTo>
                  <a:lnTo>
                    <a:pt x="471" y="23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5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79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3" y="28"/>
                  </a:lnTo>
                  <a:lnTo>
                    <a:pt x="485" y="28"/>
                  </a:lnTo>
                  <a:lnTo>
                    <a:pt x="486" y="29"/>
                  </a:lnTo>
                  <a:lnTo>
                    <a:pt x="487" y="29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1" y="32"/>
                  </a:lnTo>
                  <a:lnTo>
                    <a:pt x="493" y="32"/>
                  </a:lnTo>
                  <a:lnTo>
                    <a:pt x="494" y="33"/>
                  </a:lnTo>
                  <a:lnTo>
                    <a:pt x="495" y="33"/>
                  </a:lnTo>
                  <a:lnTo>
                    <a:pt x="497" y="35"/>
                  </a:lnTo>
                  <a:lnTo>
                    <a:pt x="499" y="35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7" y="38"/>
                  </a:lnTo>
                  <a:lnTo>
                    <a:pt x="509" y="40"/>
                  </a:lnTo>
                  <a:lnTo>
                    <a:pt x="511" y="41"/>
                  </a:lnTo>
                  <a:lnTo>
                    <a:pt x="513" y="42"/>
                  </a:lnTo>
                  <a:lnTo>
                    <a:pt x="514" y="42"/>
                  </a:lnTo>
                  <a:lnTo>
                    <a:pt x="515" y="44"/>
                  </a:lnTo>
                  <a:lnTo>
                    <a:pt x="518" y="44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2" y="46"/>
                  </a:lnTo>
                  <a:lnTo>
                    <a:pt x="523" y="48"/>
                  </a:lnTo>
                  <a:lnTo>
                    <a:pt x="524" y="48"/>
                  </a:lnTo>
                  <a:lnTo>
                    <a:pt x="526" y="49"/>
                  </a:lnTo>
                  <a:lnTo>
                    <a:pt x="527" y="49"/>
                  </a:lnTo>
                  <a:lnTo>
                    <a:pt x="528" y="50"/>
                  </a:lnTo>
                  <a:lnTo>
                    <a:pt x="530" y="50"/>
                  </a:lnTo>
                  <a:lnTo>
                    <a:pt x="531" y="52"/>
                  </a:lnTo>
                  <a:lnTo>
                    <a:pt x="532" y="52"/>
                  </a:lnTo>
                  <a:lnTo>
                    <a:pt x="532" y="53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6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6" y="60"/>
                  </a:lnTo>
                  <a:lnTo>
                    <a:pt x="547" y="60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2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8" y="66"/>
                  </a:lnTo>
                  <a:lnTo>
                    <a:pt x="559" y="66"/>
                  </a:lnTo>
                  <a:lnTo>
                    <a:pt x="560" y="68"/>
                  </a:lnTo>
                  <a:lnTo>
                    <a:pt x="562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4" y="70"/>
                  </a:lnTo>
                  <a:lnTo>
                    <a:pt x="566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8" y="72"/>
                  </a:lnTo>
                  <a:lnTo>
                    <a:pt x="570" y="73"/>
                  </a:lnTo>
                  <a:lnTo>
                    <a:pt x="571" y="74"/>
                  </a:lnTo>
                  <a:lnTo>
                    <a:pt x="572" y="74"/>
                  </a:lnTo>
                  <a:lnTo>
                    <a:pt x="574" y="76"/>
                  </a:lnTo>
                  <a:lnTo>
                    <a:pt x="575" y="76"/>
                  </a:lnTo>
                  <a:lnTo>
                    <a:pt x="575" y="77"/>
                  </a:lnTo>
                  <a:lnTo>
                    <a:pt x="576" y="77"/>
                  </a:lnTo>
                  <a:lnTo>
                    <a:pt x="578" y="78"/>
                  </a:lnTo>
                  <a:lnTo>
                    <a:pt x="579" y="78"/>
                  </a:lnTo>
                  <a:lnTo>
                    <a:pt x="579" y="80"/>
                  </a:lnTo>
                  <a:lnTo>
                    <a:pt x="580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4" y="82"/>
                  </a:lnTo>
                  <a:lnTo>
                    <a:pt x="586" y="84"/>
                  </a:lnTo>
                  <a:lnTo>
                    <a:pt x="588" y="85"/>
                  </a:lnTo>
                  <a:lnTo>
                    <a:pt x="590" y="85"/>
                  </a:lnTo>
                  <a:lnTo>
                    <a:pt x="591" y="86"/>
                  </a:lnTo>
                  <a:lnTo>
                    <a:pt x="592" y="88"/>
                  </a:lnTo>
                  <a:lnTo>
                    <a:pt x="594" y="89"/>
                  </a:lnTo>
                  <a:lnTo>
                    <a:pt x="595" y="89"/>
                  </a:lnTo>
                  <a:lnTo>
                    <a:pt x="596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0" y="93"/>
                  </a:lnTo>
                  <a:lnTo>
                    <a:pt x="602" y="94"/>
                  </a:lnTo>
                  <a:lnTo>
                    <a:pt x="603" y="94"/>
                  </a:lnTo>
                  <a:lnTo>
                    <a:pt x="603" y="96"/>
                  </a:lnTo>
                  <a:lnTo>
                    <a:pt x="604" y="96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8" y="98"/>
                  </a:lnTo>
                  <a:lnTo>
                    <a:pt x="610" y="100"/>
                  </a:lnTo>
                  <a:lnTo>
                    <a:pt x="611" y="101"/>
                  </a:lnTo>
                  <a:lnTo>
                    <a:pt x="612" y="102"/>
                  </a:lnTo>
                  <a:lnTo>
                    <a:pt x="613" y="102"/>
                  </a:lnTo>
                  <a:lnTo>
                    <a:pt x="615" y="104"/>
                  </a:lnTo>
                  <a:lnTo>
                    <a:pt x="615" y="105"/>
                  </a:lnTo>
                  <a:lnTo>
                    <a:pt x="616" y="105"/>
                  </a:lnTo>
                  <a:lnTo>
                    <a:pt x="617" y="106"/>
                  </a:lnTo>
                  <a:lnTo>
                    <a:pt x="619" y="106"/>
                  </a:lnTo>
                  <a:lnTo>
                    <a:pt x="619" y="108"/>
                  </a:lnTo>
                  <a:lnTo>
                    <a:pt x="620" y="108"/>
                  </a:lnTo>
                  <a:lnTo>
                    <a:pt x="620" y="109"/>
                  </a:lnTo>
                  <a:lnTo>
                    <a:pt x="621" y="109"/>
                  </a:lnTo>
                  <a:lnTo>
                    <a:pt x="623" y="110"/>
                  </a:lnTo>
                  <a:lnTo>
                    <a:pt x="624" y="112"/>
                  </a:lnTo>
                  <a:lnTo>
                    <a:pt x="625" y="112"/>
                  </a:lnTo>
                  <a:lnTo>
                    <a:pt x="625" y="113"/>
                  </a:lnTo>
                  <a:lnTo>
                    <a:pt x="627" y="113"/>
                  </a:lnTo>
                  <a:lnTo>
                    <a:pt x="628" y="114"/>
                  </a:lnTo>
                  <a:lnTo>
                    <a:pt x="629" y="116"/>
                  </a:lnTo>
                  <a:lnTo>
                    <a:pt x="631" y="116"/>
                  </a:lnTo>
                  <a:lnTo>
                    <a:pt x="632" y="117"/>
                  </a:lnTo>
                  <a:lnTo>
                    <a:pt x="633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7" y="121"/>
                  </a:lnTo>
                  <a:lnTo>
                    <a:pt x="639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1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5" y="126"/>
                  </a:lnTo>
                  <a:lnTo>
                    <a:pt x="647" y="128"/>
                  </a:lnTo>
                  <a:lnTo>
                    <a:pt x="648" y="128"/>
                  </a:lnTo>
                  <a:lnTo>
                    <a:pt x="649" y="129"/>
                  </a:lnTo>
                  <a:lnTo>
                    <a:pt x="651" y="130"/>
                  </a:lnTo>
                  <a:lnTo>
                    <a:pt x="652" y="130"/>
                  </a:lnTo>
                  <a:lnTo>
                    <a:pt x="652" y="131"/>
                  </a:lnTo>
                  <a:lnTo>
                    <a:pt x="653" y="131"/>
                  </a:lnTo>
                  <a:lnTo>
                    <a:pt x="653" y="133"/>
                  </a:lnTo>
                  <a:lnTo>
                    <a:pt x="655" y="133"/>
                  </a:lnTo>
                  <a:lnTo>
                    <a:pt x="655" y="134"/>
                  </a:lnTo>
                  <a:lnTo>
                    <a:pt x="656" y="134"/>
                  </a:lnTo>
                  <a:lnTo>
                    <a:pt x="656" y="135"/>
                  </a:lnTo>
                  <a:lnTo>
                    <a:pt x="657" y="135"/>
                  </a:lnTo>
                  <a:lnTo>
                    <a:pt x="657" y="137"/>
                  </a:lnTo>
                  <a:lnTo>
                    <a:pt x="659" y="137"/>
                  </a:lnTo>
                  <a:lnTo>
                    <a:pt x="659" y="138"/>
                  </a:lnTo>
                  <a:lnTo>
                    <a:pt x="660" y="139"/>
                  </a:lnTo>
                  <a:lnTo>
                    <a:pt x="661" y="139"/>
                  </a:lnTo>
                  <a:lnTo>
                    <a:pt x="663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5" y="145"/>
                  </a:lnTo>
                  <a:lnTo>
                    <a:pt x="667" y="146"/>
                  </a:lnTo>
                  <a:lnTo>
                    <a:pt x="668" y="147"/>
                  </a:lnTo>
                  <a:lnTo>
                    <a:pt x="669" y="149"/>
                  </a:lnTo>
                  <a:lnTo>
                    <a:pt x="671" y="150"/>
                  </a:lnTo>
                  <a:lnTo>
                    <a:pt x="672" y="151"/>
                  </a:lnTo>
                  <a:lnTo>
                    <a:pt x="673" y="153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6" y="155"/>
                  </a:lnTo>
                  <a:lnTo>
                    <a:pt x="677" y="157"/>
                  </a:lnTo>
                  <a:lnTo>
                    <a:pt x="677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81" y="162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5" y="166"/>
                  </a:lnTo>
                  <a:lnTo>
                    <a:pt x="685" y="167"/>
                  </a:lnTo>
                  <a:lnTo>
                    <a:pt x="687" y="169"/>
                  </a:lnTo>
                  <a:lnTo>
                    <a:pt x="688" y="169"/>
                  </a:lnTo>
                  <a:lnTo>
                    <a:pt x="689" y="170"/>
                  </a:lnTo>
                  <a:lnTo>
                    <a:pt x="689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3" y="175"/>
                  </a:lnTo>
                  <a:lnTo>
                    <a:pt x="695" y="178"/>
                  </a:lnTo>
                  <a:lnTo>
                    <a:pt x="696" y="179"/>
                  </a:lnTo>
                  <a:lnTo>
                    <a:pt x="697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5" y="190"/>
                  </a:lnTo>
                  <a:lnTo>
                    <a:pt x="706" y="191"/>
                  </a:lnTo>
                  <a:lnTo>
                    <a:pt x="708" y="193"/>
                  </a:lnTo>
                  <a:lnTo>
                    <a:pt x="708" y="194"/>
                  </a:lnTo>
                  <a:lnTo>
                    <a:pt x="709" y="195"/>
                  </a:lnTo>
                  <a:lnTo>
                    <a:pt x="710" y="197"/>
                  </a:lnTo>
                  <a:lnTo>
                    <a:pt x="712" y="198"/>
                  </a:lnTo>
                  <a:lnTo>
                    <a:pt x="713" y="199"/>
                  </a:lnTo>
                  <a:lnTo>
                    <a:pt x="713" y="201"/>
                  </a:lnTo>
                  <a:lnTo>
                    <a:pt x="714" y="202"/>
                  </a:lnTo>
                  <a:lnTo>
                    <a:pt x="716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8" y="207"/>
                  </a:lnTo>
                  <a:lnTo>
                    <a:pt x="720" y="209"/>
                  </a:lnTo>
                  <a:lnTo>
                    <a:pt x="721" y="210"/>
                  </a:lnTo>
                  <a:lnTo>
                    <a:pt x="722" y="211"/>
                  </a:lnTo>
                  <a:lnTo>
                    <a:pt x="722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6" y="218"/>
                  </a:lnTo>
                  <a:lnTo>
                    <a:pt x="728" y="221"/>
                  </a:lnTo>
                  <a:lnTo>
                    <a:pt x="729" y="222"/>
                  </a:lnTo>
                  <a:lnTo>
                    <a:pt x="730" y="224"/>
                  </a:lnTo>
                  <a:lnTo>
                    <a:pt x="732" y="226"/>
                  </a:lnTo>
                  <a:lnTo>
                    <a:pt x="733" y="228"/>
                  </a:lnTo>
                  <a:lnTo>
                    <a:pt x="734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8" y="235"/>
                  </a:lnTo>
                  <a:lnTo>
                    <a:pt x="740" y="236"/>
                  </a:lnTo>
                  <a:lnTo>
                    <a:pt x="741" y="238"/>
                  </a:lnTo>
                  <a:lnTo>
                    <a:pt x="741" y="239"/>
                  </a:lnTo>
                  <a:lnTo>
                    <a:pt x="742" y="240"/>
                  </a:lnTo>
                  <a:lnTo>
                    <a:pt x="744" y="242"/>
                  </a:lnTo>
                  <a:lnTo>
                    <a:pt x="744" y="243"/>
                  </a:lnTo>
                  <a:lnTo>
                    <a:pt x="745" y="244"/>
                  </a:lnTo>
                  <a:lnTo>
                    <a:pt x="746" y="246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49" y="250"/>
                  </a:lnTo>
                  <a:lnTo>
                    <a:pt x="750" y="251"/>
                  </a:lnTo>
                  <a:lnTo>
                    <a:pt x="750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4" y="258"/>
                  </a:lnTo>
                  <a:lnTo>
                    <a:pt x="756" y="259"/>
                  </a:lnTo>
                  <a:lnTo>
                    <a:pt x="757" y="260"/>
                  </a:lnTo>
                  <a:lnTo>
                    <a:pt x="758" y="262"/>
                  </a:lnTo>
                  <a:lnTo>
                    <a:pt x="760" y="263"/>
                  </a:lnTo>
                  <a:lnTo>
                    <a:pt x="760" y="266"/>
                  </a:lnTo>
                  <a:lnTo>
                    <a:pt x="762" y="267"/>
                  </a:lnTo>
                  <a:lnTo>
                    <a:pt x="764" y="270"/>
                  </a:lnTo>
                  <a:lnTo>
                    <a:pt x="765" y="271"/>
                  </a:lnTo>
                  <a:lnTo>
                    <a:pt x="766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0" y="279"/>
                  </a:lnTo>
                  <a:lnTo>
                    <a:pt x="772" y="282"/>
                  </a:lnTo>
                  <a:lnTo>
                    <a:pt x="773" y="283"/>
                  </a:lnTo>
                  <a:lnTo>
                    <a:pt x="774" y="284"/>
                  </a:lnTo>
                  <a:lnTo>
                    <a:pt x="776" y="286"/>
                  </a:lnTo>
                  <a:lnTo>
                    <a:pt x="776" y="287"/>
                  </a:lnTo>
                  <a:lnTo>
                    <a:pt x="777" y="288"/>
                  </a:lnTo>
                  <a:lnTo>
                    <a:pt x="778" y="290"/>
                  </a:lnTo>
                  <a:lnTo>
                    <a:pt x="778" y="291"/>
                  </a:lnTo>
                  <a:lnTo>
                    <a:pt x="780" y="292"/>
                  </a:lnTo>
                  <a:lnTo>
                    <a:pt x="781" y="294"/>
                  </a:lnTo>
                  <a:lnTo>
                    <a:pt x="781" y="295"/>
                  </a:lnTo>
                  <a:lnTo>
                    <a:pt x="782" y="296"/>
                  </a:lnTo>
                  <a:lnTo>
                    <a:pt x="782" y="298"/>
                  </a:lnTo>
                  <a:lnTo>
                    <a:pt x="784" y="298"/>
                  </a:lnTo>
                  <a:lnTo>
                    <a:pt x="784" y="299"/>
                  </a:lnTo>
                  <a:lnTo>
                    <a:pt x="785" y="300"/>
                  </a:lnTo>
                  <a:lnTo>
                    <a:pt x="785" y="302"/>
                  </a:lnTo>
                  <a:lnTo>
                    <a:pt x="786" y="303"/>
                  </a:lnTo>
                  <a:lnTo>
                    <a:pt x="788" y="304"/>
                  </a:lnTo>
                  <a:lnTo>
                    <a:pt x="789" y="306"/>
                  </a:lnTo>
                  <a:lnTo>
                    <a:pt x="789" y="307"/>
                  </a:lnTo>
                  <a:lnTo>
                    <a:pt x="790" y="308"/>
                  </a:lnTo>
                  <a:lnTo>
                    <a:pt x="790" y="311"/>
                  </a:lnTo>
                  <a:lnTo>
                    <a:pt x="792" y="312"/>
                  </a:lnTo>
                  <a:lnTo>
                    <a:pt x="793" y="314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" name="Freeform 86">
              <a:extLst>
                <a:ext uri="{FF2B5EF4-FFF2-40B4-BE49-F238E27FC236}">
                  <a16:creationId xmlns:a16="http://schemas.microsoft.com/office/drawing/2014/main" id="{6B39695D-841E-7C46-92E3-5C81268C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194300"/>
              <a:ext cx="631825" cy="249238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0" y="315"/>
                  </a:lnTo>
                  <a:lnTo>
                    <a:pt x="59" y="315"/>
                  </a:lnTo>
                  <a:lnTo>
                    <a:pt x="86" y="315"/>
                  </a:lnTo>
                  <a:lnTo>
                    <a:pt x="110" y="315"/>
                  </a:lnTo>
                  <a:lnTo>
                    <a:pt x="134" y="315"/>
                  </a:lnTo>
                  <a:lnTo>
                    <a:pt x="155" y="315"/>
                  </a:lnTo>
                  <a:lnTo>
                    <a:pt x="175" y="315"/>
                  </a:lnTo>
                  <a:lnTo>
                    <a:pt x="194" y="315"/>
                  </a:lnTo>
                  <a:lnTo>
                    <a:pt x="211" y="315"/>
                  </a:lnTo>
                  <a:lnTo>
                    <a:pt x="226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1" y="315"/>
                  </a:lnTo>
                  <a:lnTo>
                    <a:pt x="316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2" y="315"/>
                  </a:lnTo>
                  <a:lnTo>
                    <a:pt x="336" y="315"/>
                  </a:lnTo>
                  <a:lnTo>
                    <a:pt x="338" y="315"/>
                  </a:lnTo>
                  <a:lnTo>
                    <a:pt x="341" y="315"/>
                  </a:lnTo>
                  <a:lnTo>
                    <a:pt x="344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2" y="314"/>
                  </a:lnTo>
                  <a:lnTo>
                    <a:pt x="353" y="314"/>
                  </a:lnTo>
                  <a:lnTo>
                    <a:pt x="356" y="314"/>
                  </a:lnTo>
                  <a:lnTo>
                    <a:pt x="357" y="314"/>
                  </a:lnTo>
                  <a:lnTo>
                    <a:pt x="360" y="314"/>
                  </a:lnTo>
                  <a:lnTo>
                    <a:pt x="362" y="314"/>
                  </a:lnTo>
                  <a:lnTo>
                    <a:pt x="364" y="314"/>
                  </a:lnTo>
                  <a:lnTo>
                    <a:pt x="366" y="313"/>
                  </a:lnTo>
                  <a:lnTo>
                    <a:pt x="368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2" y="313"/>
                  </a:lnTo>
                  <a:lnTo>
                    <a:pt x="373" y="313"/>
                  </a:lnTo>
                  <a:lnTo>
                    <a:pt x="374" y="313"/>
                  </a:lnTo>
                  <a:lnTo>
                    <a:pt x="376" y="313"/>
                  </a:lnTo>
                  <a:lnTo>
                    <a:pt x="377" y="313"/>
                  </a:lnTo>
                  <a:lnTo>
                    <a:pt x="378" y="313"/>
                  </a:lnTo>
                  <a:lnTo>
                    <a:pt x="380" y="313"/>
                  </a:lnTo>
                  <a:lnTo>
                    <a:pt x="381" y="313"/>
                  </a:lnTo>
                  <a:lnTo>
                    <a:pt x="382" y="311"/>
                  </a:lnTo>
                  <a:lnTo>
                    <a:pt x="384" y="311"/>
                  </a:lnTo>
                  <a:lnTo>
                    <a:pt x="385" y="311"/>
                  </a:lnTo>
                  <a:lnTo>
                    <a:pt x="386" y="311"/>
                  </a:lnTo>
                  <a:lnTo>
                    <a:pt x="388" y="311"/>
                  </a:lnTo>
                  <a:lnTo>
                    <a:pt x="389" y="311"/>
                  </a:lnTo>
                  <a:lnTo>
                    <a:pt x="390" y="311"/>
                  </a:lnTo>
                  <a:lnTo>
                    <a:pt x="392" y="311"/>
                  </a:lnTo>
                  <a:lnTo>
                    <a:pt x="393" y="311"/>
                  </a:lnTo>
                  <a:lnTo>
                    <a:pt x="394" y="310"/>
                  </a:lnTo>
                  <a:lnTo>
                    <a:pt x="396" y="310"/>
                  </a:lnTo>
                  <a:lnTo>
                    <a:pt x="397" y="310"/>
                  </a:lnTo>
                  <a:lnTo>
                    <a:pt x="400" y="310"/>
                  </a:lnTo>
                  <a:lnTo>
                    <a:pt x="401" y="310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8" y="309"/>
                  </a:lnTo>
                  <a:lnTo>
                    <a:pt x="409" y="309"/>
                  </a:lnTo>
                  <a:lnTo>
                    <a:pt x="412" y="309"/>
                  </a:lnTo>
                  <a:lnTo>
                    <a:pt x="413" y="307"/>
                  </a:lnTo>
                  <a:lnTo>
                    <a:pt x="414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1" y="306"/>
                  </a:lnTo>
                  <a:lnTo>
                    <a:pt x="422" y="306"/>
                  </a:lnTo>
                  <a:lnTo>
                    <a:pt x="424" y="306"/>
                  </a:lnTo>
                  <a:lnTo>
                    <a:pt x="425" y="306"/>
                  </a:lnTo>
                  <a:lnTo>
                    <a:pt x="426" y="306"/>
                  </a:lnTo>
                  <a:lnTo>
                    <a:pt x="427" y="305"/>
                  </a:lnTo>
                  <a:lnTo>
                    <a:pt x="429" y="305"/>
                  </a:lnTo>
                  <a:lnTo>
                    <a:pt x="430" y="305"/>
                  </a:lnTo>
                  <a:lnTo>
                    <a:pt x="431" y="305"/>
                  </a:lnTo>
                  <a:lnTo>
                    <a:pt x="433" y="305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7" y="303"/>
                  </a:lnTo>
                  <a:lnTo>
                    <a:pt x="438" y="302"/>
                  </a:lnTo>
                  <a:lnTo>
                    <a:pt x="439" y="302"/>
                  </a:lnTo>
                  <a:lnTo>
                    <a:pt x="441" y="302"/>
                  </a:lnTo>
                  <a:lnTo>
                    <a:pt x="442" y="301"/>
                  </a:lnTo>
                  <a:lnTo>
                    <a:pt x="445" y="301"/>
                  </a:lnTo>
                  <a:lnTo>
                    <a:pt x="446" y="299"/>
                  </a:lnTo>
                  <a:lnTo>
                    <a:pt x="449" y="299"/>
                  </a:lnTo>
                  <a:lnTo>
                    <a:pt x="450" y="299"/>
                  </a:lnTo>
                  <a:lnTo>
                    <a:pt x="453" y="298"/>
                  </a:lnTo>
                  <a:lnTo>
                    <a:pt x="455" y="297"/>
                  </a:lnTo>
                  <a:lnTo>
                    <a:pt x="458" y="297"/>
                  </a:lnTo>
                  <a:lnTo>
                    <a:pt x="459" y="295"/>
                  </a:lnTo>
                  <a:lnTo>
                    <a:pt x="462" y="295"/>
                  </a:lnTo>
                  <a:lnTo>
                    <a:pt x="463" y="294"/>
                  </a:lnTo>
                  <a:lnTo>
                    <a:pt x="466" y="294"/>
                  </a:lnTo>
                  <a:lnTo>
                    <a:pt x="467" y="294"/>
                  </a:lnTo>
                  <a:lnTo>
                    <a:pt x="469" y="293"/>
                  </a:lnTo>
                  <a:lnTo>
                    <a:pt x="471" y="293"/>
                  </a:lnTo>
                  <a:lnTo>
                    <a:pt x="473" y="291"/>
                  </a:lnTo>
                  <a:lnTo>
                    <a:pt x="474" y="291"/>
                  </a:lnTo>
                  <a:lnTo>
                    <a:pt x="475" y="291"/>
                  </a:lnTo>
                  <a:lnTo>
                    <a:pt x="477" y="290"/>
                  </a:lnTo>
                  <a:lnTo>
                    <a:pt x="478" y="290"/>
                  </a:lnTo>
                  <a:lnTo>
                    <a:pt x="479" y="290"/>
                  </a:lnTo>
                  <a:lnTo>
                    <a:pt x="479" y="289"/>
                  </a:lnTo>
                  <a:lnTo>
                    <a:pt x="481" y="289"/>
                  </a:lnTo>
                  <a:lnTo>
                    <a:pt x="482" y="289"/>
                  </a:lnTo>
                  <a:lnTo>
                    <a:pt x="483" y="287"/>
                  </a:lnTo>
                  <a:lnTo>
                    <a:pt x="485" y="287"/>
                  </a:lnTo>
                  <a:lnTo>
                    <a:pt x="486" y="286"/>
                  </a:lnTo>
                  <a:lnTo>
                    <a:pt x="487" y="286"/>
                  </a:lnTo>
                  <a:lnTo>
                    <a:pt x="489" y="286"/>
                  </a:lnTo>
                  <a:lnTo>
                    <a:pt x="490" y="285"/>
                  </a:lnTo>
                  <a:lnTo>
                    <a:pt x="491" y="285"/>
                  </a:lnTo>
                  <a:lnTo>
                    <a:pt x="493" y="283"/>
                  </a:lnTo>
                  <a:lnTo>
                    <a:pt x="494" y="283"/>
                  </a:lnTo>
                  <a:lnTo>
                    <a:pt x="495" y="282"/>
                  </a:lnTo>
                  <a:lnTo>
                    <a:pt x="497" y="281"/>
                  </a:lnTo>
                  <a:lnTo>
                    <a:pt x="499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7" y="277"/>
                  </a:lnTo>
                  <a:lnTo>
                    <a:pt x="509" y="276"/>
                  </a:lnTo>
                  <a:lnTo>
                    <a:pt x="511" y="274"/>
                  </a:lnTo>
                  <a:lnTo>
                    <a:pt x="513" y="274"/>
                  </a:lnTo>
                  <a:lnTo>
                    <a:pt x="514" y="273"/>
                  </a:lnTo>
                  <a:lnTo>
                    <a:pt x="515" y="272"/>
                  </a:lnTo>
                  <a:lnTo>
                    <a:pt x="518" y="272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2" y="269"/>
                  </a:lnTo>
                  <a:lnTo>
                    <a:pt x="523" y="268"/>
                  </a:lnTo>
                  <a:lnTo>
                    <a:pt x="524" y="268"/>
                  </a:lnTo>
                  <a:lnTo>
                    <a:pt x="526" y="266"/>
                  </a:lnTo>
                  <a:lnTo>
                    <a:pt x="527" y="266"/>
                  </a:lnTo>
                  <a:lnTo>
                    <a:pt x="528" y="265"/>
                  </a:lnTo>
                  <a:lnTo>
                    <a:pt x="530" y="265"/>
                  </a:lnTo>
                  <a:lnTo>
                    <a:pt x="531" y="264"/>
                  </a:lnTo>
                  <a:lnTo>
                    <a:pt x="532" y="264"/>
                  </a:lnTo>
                  <a:lnTo>
                    <a:pt x="534" y="262"/>
                  </a:lnTo>
                  <a:lnTo>
                    <a:pt x="535" y="262"/>
                  </a:lnTo>
                  <a:lnTo>
                    <a:pt x="536" y="261"/>
                  </a:lnTo>
                  <a:lnTo>
                    <a:pt x="538" y="261"/>
                  </a:lnTo>
                  <a:lnTo>
                    <a:pt x="539" y="260"/>
                  </a:lnTo>
                  <a:lnTo>
                    <a:pt x="540" y="258"/>
                  </a:lnTo>
                  <a:lnTo>
                    <a:pt x="542" y="258"/>
                  </a:lnTo>
                  <a:lnTo>
                    <a:pt x="543" y="257"/>
                  </a:lnTo>
                  <a:lnTo>
                    <a:pt x="546" y="256"/>
                  </a:lnTo>
                  <a:lnTo>
                    <a:pt x="547" y="256"/>
                  </a:lnTo>
                  <a:lnTo>
                    <a:pt x="548" y="254"/>
                  </a:lnTo>
                  <a:lnTo>
                    <a:pt x="551" y="253"/>
                  </a:lnTo>
                  <a:lnTo>
                    <a:pt x="552" y="252"/>
                  </a:lnTo>
                  <a:lnTo>
                    <a:pt x="554" y="252"/>
                  </a:lnTo>
                  <a:lnTo>
                    <a:pt x="555" y="250"/>
                  </a:lnTo>
                  <a:lnTo>
                    <a:pt x="558" y="249"/>
                  </a:lnTo>
                  <a:lnTo>
                    <a:pt x="559" y="249"/>
                  </a:lnTo>
                  <a:lnTo>
                    <a:pt x="560" y="248"/>
                  </a:lnTo>
                  <a:lnTo>
                    <a:pt x="562" y="248"/>
                  </a:lnTo>
                  <a:lnTo>
                    <a:pt x="562" y="246"/>
                  </a:lnTo>
                  <a:lnTo>
                    <a:pt x="563" y="246"/>
                  </a:lnTo>
                  <a:lnTo>
                    <a:pt x="564" y="245"/>
                  </a:lnTo>
                  <a:lnTo>
                    <a:pt x="566" y="245"/>
                  </a:lnTo>
                  <a:lnTo>
                    <a:pt x="566" y="244"/>
                  </a:lnTo>
                  <a:lnTo>
                    <a:pt x="567" y="244"/>
                  </a:lnTo>
                  <a:lnTo>
                    <a:pt x="568" y="244"/>
                  </a:lnTo>
                  <a:lnTo>
                    <a:pt x="570" y="242"/>
                  </a:lnTo>
                  <a:lnTo>
                    <a:pt x="571" y="241"/>
                  </a:lnTo>
                  <a:lnTo>
                    <a:pt x="572" y="241"/>
                  </a:lnTo>
                  <a:lnTo>
                    <a:pt x="574" y="240"/>
                  </a:lnTo>
                  <a:lnTo>
                    <a:pt x="575" y="240"/>
                  </a:lnTo>
                  <a:lnTo>
                    <a:pt x="575" y="238"/>
                  </a:lnTo>
                  <a:lnTo>
                    <a:pt x="576" y="238"/>
                  </a:lnTo>
                  <a:lnTo>
                    <a:pt x="578" y="237"/>
                  </a:lnTo>
                  <a:lnTo>
                    <a:pt x="579" y="237"/>
                  </a:lnTo>
                  <a:lnTo>
                    <a:pt x="579" y="236"/>
                  </a:lnTo>
                  <a:lnTo>
                    <a:pt x="580" y="236"/>
                  </a:lnTo>
                  <a:lnTo>
                    <a:pt x="582" y="234"/>
                  </a:lnTo>
                  <a:lnTo>
                    <a:pt x="583" y="233"/>
                  </a:lnTo>
                  <a:lnTo>
                    <a:pt x="584" y="233"/>
                  </a:lnTo>
                  <a:lnTo>
                    <a:pt x="586" y="232"/>
                  </a:lnTo>
                  <a:lnTo>
                    <a:pt x="588" y="230"/>
                  </a:lnTo>
                  <a:lnTo>
                    <a:pt x="590" y="230"/>
                  </a:lnTo>
                  <a:lnTo>
                    <a:pt x="591" y="229"/>
                  </a:lnTo>
                  <a:lnTo>
                    <a:pt x="592" y="228"/>
                  </a:lnTo>
                  <a:lnTo>
                    <a:pt x="594" y="226"/>
                  </a:lnTo>
                  <a:lnTo>
                    <a:pt x="595" y="226"/>
                  </a:lnTo>
                  <a:lnTo>
                    <a:pt x="596" y="225"/>
                  </a:lnTo>
                  <a:lnTo>
                    <a:pt x="598" y="224"/>
                  </a:lnTo>
                  <a:lnTo>
                    <a:pt x="599" y="224"/>
                  </a:lnTo>
                  <a:lnTo>
                    <a:pt x="599" y="222"/>
                  </a:lnTo>
                  <a:lnTo>
                    <a:pt x="600" y="222"/>
                  </a:lnTo>
                  <a:lnTo>
                    <a:pt x="602" y="221"/>
                  </a:lnTo>
                  <a:lnTo>
                    <a:pt x="603" y="221"/>
                  </a:lnTo>
                  <a:lnTo>
                    <a:pt x="603" y="220"/>
                  </a:lnTo>
                  <a:lnTo>
                    <a:pt x="604" y="220"/>
                  </a:lnTo>
                  <a:lnTo>
                    <a:pt x="606" y="218"/>
                  </a:lnTo>
                  <a:lnTo>
                    <a:pt x="607" y="217"/>
                  </a:lnTo>
                  <a:lnTo>
                    <a:pt x="608" y="217"/>
                  </a:lnTo>
                  <a:lnTo>
                    <a:pt x="610" y="216"/>
                  </a:lnTo>
                  <a:lnTo>
                    <a:pt x="611" y="214"/>
                  </a:lnTo>
                  <a:lnTo>
                    <a:pt x="612" y="213"/>
                  </a:lnTo>
                  <a:lnTo>
                    <a:pt x="613" y="213"/>
                  </a:lnTo>
                  <a:lnTo>
                    <a:pt x="615" y="212"/>
                  </a:lnTo>
                  <a:lnTo>
                    <a:pt x="615" y="210"/>
                  </a:lnTo>
                  <a:lnTo>
                    <a:pt x="616" y="210"/>
                  </a:lnTo>
                  <a:lnTo>
                    <a:pt x="617" y="209"/>
                  </a:lnTo>
                  <a:lnTo>
                    <a:pt x="619" y="209"/>
                  </a:lnTo>
                  <a:lnTo>
                    <a:pt x="619" y="208"/>
                  </a:lnTo>
                  <a:lnTo>
                    <a:pt x="620" y="208"/>
                  </a:lnTo>
                  <a:lnTo>
                    <a:pt x="620" y="206"/>
                  </a:lnTo>
                  <a:lnTo>
                    <a:pt x="621" y="206"/>
                  </a:lnTo>
                  <a:lnTo>
                    <a:pt x="623" y="205"/>
                  </a:lnTo>
                  <a:lnTo>
                    <a:pt x="624" y="205"/>
                  </a:lnTo>
                  <a:lnTo>
                    <a:pt x="624" y="204"/>
                  </a:lnTo>
                  <a:lnTo>
                    <a:pt x="625" y="204"/>
                  </a:lnTo>
                  <a:lnTo>
                    <a:pt x="627" y="202"/>
                  </a:lnTo>
                  <a:lnTo>
                    <a:pt x="628" y="202"/>
                  </a:lnTo>
                  <a:lnTo>
                    <a:pt x="628" y="201"/>
                  </a:lnTo>
                  <a:lnTo>
                    <a:pt x="629" y="201"/>
                  </a:lnTo>
                  <a:lnTo>
                    <a:pt x="629" y="200"/>
                  </a:lnTo>
                  <a:lnTo>
                    <a:pt x="631" y="200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3" y="197"/>
                  </a:lnTo>
                  <a:lnTo>
                    <a:pt x="635" y="197"/>
                  </a:lnTo>
                  <a:lnTo>
                    <a:pt x="636" y="196"/>
                  </a:lnTo>
                  <a:lnTo>
                    <a:pt x="637" y="194"/>
                  </a:lnTo>
                  <a:lnTo>
                    <a:pt x="639" y="194"/>
                  </a:lnTo>
                  <a:lnTo>
                    <a:pt x="639" y="193"/>
                  </a:lnTo>
                  <a:lnTo>
                    <a:pt x="640" y="193"/>
                  </a:lnTo>
                  <a:lnTo>
                    <a:pt x="641" y="192"/>
                  </a:lnTo>
                  <a:lnTo>
                    <a:pt x="643" y="190"/>
                  </a:lnTo>
                  <a:lnTo>
                    <a:pt x="644" y="190"/>
                  </a:lnTo>
                  <a:lnTo>
                    <a:pt x="645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8" y="188"/>
                  </a:lnTo>
                  <a:lnTo>
                    <a:pt x="649" y="186"/>
                  </a:lnTo>
                  <a:lnTo>
                    <a:pt x="651" y="186"/>
                  </a:lnTo>
                  <a:lnTo>
                    <a:pt x="651" y="185"/>
                  </a:lnTo>
                  <a:lnTo>
                    <a:pt x="652" y="185"/>
                  </a:lnTo>
                  <a:lnTo>
                    <a:pt x="652" y="184"/>
                  </a:lnTo>
                  <a:lnTo>
                    <a:pt x="653" y="184"/>
                  </a:lnTo>
                  <a:lnTo>
                    <a:pt x="653" y="183"/>
                  </a:lnTo>
                  <a:lnTo>
                    <a:pt x="655" y="183"/>
                  </a:lnTo>
                  <a:lnTo>
                    <a:pt x="656" y="181"/>
                  </a:lnTo>
                  <a:lnTo>
                    <a:pt x="657" y="180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7"/>
                  </a:lnTo>
                  <a:lnTo>
                    <a:pt x="660" y="176"/>
                  </a:lnTo>
                  <a:lnTo>
                    <a:pt x="661" y="176"/>
                  </a:lnTo>
                  <a:lnTo>
                    <a:pt x="663" y="175"/>
                  </a:lnTo>
                  <a:lnTo>
                    <a:pt x="663" y="173"/>
                  </a:lnTo>
                  <a:lnTo>
                    <a:pt x="664" y="172"/>
                  </a:lnTo>
                  <a:lnTo>
                    <a:pt x="665" y="171"/>
                  </a:lnTo>
                  <a:lnTo>
                    <a:pt x="667" y="169"/>
                  </a:lnTo>
                  <a:lnTo>
                    <a:pt x="668" y="168"/>
                  </a:lnTo>
                  <a:lnTo>
                    <a:pt x="669" y="167"/>
                  </a:lnTo>
                  <a:lnTo>
                    <a:pt x="671" y="165"/>
                  </a:lnTo>
                  <a:lnTo>
                    <a:pt x="672" y="164"/>
                  </a:lnTo>
                  <a:lnTo>
                    <a:pt x="673" y="163"/>
                  </a:lnTo>
                  <a:lnTo>
                    <a:pt x="675" y="161"/>
                  </a:lnTo>
                  <a:lnTo>
                    <a:pt x="675" y="160"/>
                  </a:lnTo>
                  <a:lnTo>
                    <a:pt x="676" y="160"/>
                  </a:lnTo>
                  <a:lnTo>
                    <a:pt x="677" y="159"/>
                  </a:lnTo>
                  <a:lnTo>
                    <a:pt x="677" y="157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0" y="156"/>
                  </a:lnTo>
                  <a:lnTo>
                    <a:pt x="680" y="155"/>
                  </a:lnTo>
                  <a:lnTo>
                    <a:pt x="681" y="153"/>
                  </a:lnTo>
                  <a:lnTo>
                    <a:pt x="683" y="152"/>
                  </a:lnTo>
                  <a:lnTo>
                    <a:pt x="684" y="151"/>
                  </a:lnTo>
                  <a:lnTo>
                    <a:pt x="685" y="149"/>
                  </a:lnTo>
                  <a:lnTo>
                    <a:pt x="685" y="148"/>
                  </a:lnTo>
                  <a:lnTo>
                    <a:pt x="687" y="148"/>
                  </a:lnTo>
                  <a:lnTo>
                    <a:pt x="688" y="147"/>
                  </a:lnTo>
                  <a:lnTo>
                    <a:pt x="689" y="145"/>
                  </a:lnTo>
                  <a:lnTo>
                    <a:pt x="689" y="144"/>
                  </a:lnTo>
                  <a:lnTo>
                    <a:pt x="691" y="143"/>
                  </a:lnTo>
                  <a:lnTo>
                    <a:pt x="692" y="141"/>
                  </a:lnTo>
                  <a:lnTo>
                    <a:pt x="693" y="140"/>
                  </a:lnTo>
                  <a:lnTo>
                    <a:pt x="695" y="137"/>
                  </a:lnTo>
                  <a:lnTo>
                    <a:pt x="696" y="136"/>
                  </a:lnTo>
                  <a:lnTo>
                    <a:pt x="697" y="135"/>
                  </a:lnTo>
                  <a:lnTo>
                    <a:pt x="699" y="132"/>
                  </a:lnTo>
                  <a:lnTo>
                    <a:pt x="700" y="131"/>
                  </a:lnTo>
                  <a:lnTo>
                    <a:pt x="701" y="129"/>
                  </a:lnTo>
                  <a:lnTo>
                    <a:pt x="703" y="128"/>
                  </a:lnTo>
                  <a:lnTo>
                    <a:pt x="704" y="127"/>
                  </a:lnTo>
                  <a:lnTo>
                    <a:pt x="705" y="125"/>
                  </a:lnTo>
                  <a:lnTo>
                    <a:pt x="706" y="124"/>
                  </a:lnTo>
                  <a:lnTo>
                    <a:pt x="708" y="123"/>
                  </a:lnTo>
                  <a:lnTo>
                    <a:pt x="708" y="121"/>
                  </a:lnTo>
                  <a:lnTo>
                    <a:pt x="709" y="120"/>
                  </a:lnTo>
                  <a:lnTo>
                    <a:pt x="710" y="119"/>
                  </a:lnTo>
                  <a:lnTo>
                    <a:pt x="712" y="117"/>
                  </a:lnTo>
                  <a:lnTo>
                    <a:pt x="713" y="116"/>
                  </a:lnTo>
                  <a:lnTo>
                    <a:pt x="713" y="115"/>
                  </a:lnTo>
                  <a:lnTo>
                    <a:pt x="714" y="115"/>
                  </a:lnTo>
                  <a:lnTo>
                    <a:pt x="714" y="113"/>
                  </a:lnTo>
                  <a:lnTo>
                    <a:pt x="716" y="112"/>
                  </a:lnTo>
                  <a:lnTo>
                    <a:pt x="716" y="111"/>
                  </a:lnTo>
                  <a:lnTo>
                    <a:pt x="717" y="109"/>
                  </a:lnTo>
                  <a:lnTo>
                    <a:pt x="718" y="109"/>
                  </a:lnTo>
                  <a:lnTo>
                    <a:pt x="718" y="108"/>
                  </a:lnTo>
                  <a:lnTo>
                    <a:pt x="720" y="107"/>
                  </a:lnTo>
                  <a:lnTo>
                    <a:pt x="721" y="105"/>
                  </a:lnTo>
                  <a:lnTo>
                    <a:pt x="722" y="104"/>
                  </a:lnTo>
                  <a:lnTo>
                    <a:pt x="722" y="103"/>
                  </a:lnTo>
                  <a:lnTo>
                    <a:pt x="724" y="100"/>
                  </a:lnTo>
                  <a:lnTo>
                    <a:pt x="725" y="99"/>
                  </a:lnTo>
                  <a:lnTo>
                    <a:pt x="726" y="97"/>
                  </a:lnTo>
                  <a:lnTo>
                    <a:pt x="728" y="96"/>
                  </a:lnTo>
                  <a:lnTo>
                    <a:pt x="729" y="93"/>
                  </a:lnTo>
                  <a:lnTo>
                    <a:pt x="730" y="91"/>
                  </a:lnTo>
                  <a:lnTo>
                    <a:pt x="732" y="90"/>
                  </a:lnTo>
                  <a:lnTo>
                    <a:pt x="733" y="87"/>
                  </a:lnTo>
                  <a:lnTo>
                    <a:pt x="734" y="86"/>
                  </a:lnTo>
                  <a:lnTo>
                    <a:pt x="736" y="84"/>
                  </a:lnTo>
                  <a:lnTo>
                    <a:pt x="737" y="82"/>
                  </a:lnTo>
                  <a:lnTo>
                    <a:pt x="738" y="80"/>
                  </a:lnTo>
                  <a:lnTo>
                    <a:pt x="740" y="79"/>
                  </a:lnTo>
                  <a:lnTo>
                    <a:pt x="741" y="78"/>
                  </a:lnTo>
                  <a:lnTo>
                    <a:pt x="741" y="76"/>
                  </a:lnTo>
                  <a:lnTo>
                    <a:pt x="742" y="75"/>
                  </a:lnTo>
                  <a:lnTo>
                    <a:pt x="744" y="74"/>
                  </a:lnTo>
                  <a:lnTo>
                    <a:pt x="744" y="72"/>
                  </a:lnTo>
                  <a:lnTo>
                    <a:pt x="745" y="71"/>
                  </a:lnTo>
                  <a:lnTo>
                    <a:pt x="746" y="70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49" y="66"/>
                  </a:lnTo>
                  <a:lnTo>
                    <a:pt x="750" y="64"/>
                  </a:lnTo>
                  <a:lnTo>
                    <a:pt x="750" y="63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3" y="60"/>
                  </a:lnTo>
                  <a:lnTo>
                    <a:pt x="754" y="59"/>
                  </a:lnTo>
                  <a:lnTo>
                    <a:pt x="756" y="56"/>
                  </a:lnTo>
                  <a:lnTo>
                    <a:pt x="757" y="55"/>
                  </a:lnTo>
                  <a:lnTo>
                    <a:pt x="758" y="54"/>
                  </a:lnTo>
                  <a:lnTo>
                    <a:pt x="760" y="52"/>
                  </a:lnTo>
                  <a:lnTo>
                    <a:pt x="760" y="50"/>
                  </a:lnTo>
                  <a:lnTo>
                    <a:pt x="762" y="48"/>
                  </a:lnTo>
                  <a:lnTo>
                    <a:pt x="764" y="46"/>
                  </a:lnTo>
                  <a:lnTo>
                    <a:pt x="765" y="44"/>
                  </a:lnTo>
                  <a:lnTo>
                    <a:pt x="766" y="42"/>
                  </a:lnTo>
                  <a:lnTo>
                    <a:pt x="768" y="40"/>
                  </a:lnTo>
                  <a:lnTo>
                    <a:pt x="769" y="38"/>
                  </a:lnTo>
                  <a:lnTo>
                    <a:pt x="770" y="36"/>
                  </a:lnTo>
                  <a:lnTo>
                    <a:pt x="772" y="35"/>
                  </a:lnTo>
                  <a:lnTo>
                    <a:pt x="773" y="32"/>
                  </a:lnTo>
                  <a:lnTo>
                    <a:pt x="774" y="31"/>
                  </a:lnTo>
                  <a:lnTo>
                    <a:pt x="776" y="30"/>
                  </a:lnTo>
                  <a:lnTo>
                    <a:pt x="776" y="28"/>
                  </a:lnTo>
                  <a:lnTo>
                    <a:pt x="777" y="27"/>
                  </a:lnTo>
                  <a:lnTo>
                    <a:pt x="778" y="26"/>
                  </a:lnTo>
                  <a:lnTo>
                    <a:pt x="778" y="24"/>
                  </a:lnTo>
                  <a:lnTo>
                    <a:pt x="780" y="23"/>
                  </a:lnTo>
                  <a:lnTo>
                    <a:pt x="781" y="22"/>
                  </a:lnTo>
                  <a:lnTo>
                    <a:pt x="781" y="20"/>
                  </a:lnTo>
                  <a:lnTo>
                    <a:pt x="782" y="19"/>
                  </a:lnTo>
                  <a:lnTo>
                    <a:pt x="782" y="18"/>
                  </a:lnTo>
                  <a:lnTo>
                    <a:pt x="784" y="18"/>
                  </a:lnTo>
                  <a:lnTo>
                    <a:pt x="784" y="16"/>
                  </a:lnTo>
                  <a:lnTo>
                    <a:pt x="785" y="15"/>
                  </a:lnTo>
                  <a:lnTo>
                    <a:pt x="785" y="14"/>
                  </a:lnTo>
                  <a:lnTo>
                    <a:pt x="786" y="12"/>
                  </a:lnTo>
                  <a:lnTo>
                    <a:pt x="788" y="11"/>
                  </a:lnTo>
                  <a:lnTo>
                    <a:pt x="789" y="10"/>
                  </a:lnTo>
                  <a:lnTo>
                    <a:pt x="789" y="8"/>
                  </a:lnTo>
                  <a:lnTo>
                    <a:pt x="790" y="7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3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Freeform 87">
              <a:extLst>
                <a:ext uri="{FF2B5EF4-FFF2-40B4-BE49-F238E27FC236}">
                  <a16:creationId xmlns:a16="http://schemas.microsoft.com/office/drawing/2014/main" id="{E9A4B94A-E17A-B944-A851-81D3AF64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4941888"/>
              <a:ext cx="76200" cy="252412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1" y="4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6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3" y="120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4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8" y="131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2" y="143"/>
                  </a:lnTo>
                  <a:lnTo>
                    <a:pt x="62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6" y="159"/>
                  </a:lnTo>
                  <a:lnTo>
                    <a:pt x="67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0" y="173"/>
                  </a:lnTo>
                  <a:lnTo>
                    <a:pt x="71" y="174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3" y="182"/>
                  </a:lnTo>
                  <a:lnTo>
                    <a:pt x="74" y="183"/>
                  </a:lnTo>
                  <a:lnTo>
                    <a:pt x="74" y="185"/>
                  </a:lnTo>
                  <a:lnTo>
                    <a:pt x="74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5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9" y="201"/>
                  </a:lnTo>
                  <a:lnTo>
                    <a:pt x="79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2" y="209"/>
                  </a:lnTo>
                  <a:lnTo>
                    <a:pt x="82" y="210"/>
                  </a:lnTo>
                  <a:lnTo>
                    <a:pt x="82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5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1"/>
                  </a:lnTo>
                  <a:lnTo>
                    <a:pt x="86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7" y="242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7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0" y="271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1" y="275"/>
                  </a:lnTo>
                  <a:lnTo>
                    <a:pt x="91" y="276"/>
                  </a:lnTo>
                  <a:lnTo>
                    <a:pt x="91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3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Freeform 88">
              <a:extLst>
                <a:ext uri="{FF2B5EF4-FFF2-40B4-BE49-F238E27FC236}">
                  <a16:creationId xmlns:a16="http://schemas.microsoft.com/office/drawing/2014/main" id="{4D6EA624-8620-7B40-810E-E9509E00A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5191125"/>
              <a:ext cx="76200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1" y="315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6" y="305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3" y="293"/>
                  </a:lnTo>
                  <a:lnTo>
                    <a:pt x="14" y="291"/>
                  </a:lnTo>
                  <a:lnTo>
                    <a:pt x="16" y="289"/>
                  </a:lnTo>
                  <a:lnTo>
                    <a:pt x="17" y="288"/>
                  </a:lnTo>
                  <a:lnTo>
                    <a:pt x="17" y="285"/>
                  </a:lnTo>
                  <a:lnTo>
                    <a:pt x="18" y="284"/>
                  </a:lnTo>
                  <a:lnTo>
                    <a:pt x="18" y="283"/>
                  </a:lnTo>
                  <a:lnTo>
                    <a:pt x="20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70"/>
                  </a:lnTo>
                  <a:lnTo>
                    <a:pt x="26" y="268"/>
                  </a:lnTo>
                  <a:lnTo>
                    <a:pt x="26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4" y="226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6" y="218"/>
                  </a:lnTo>
                  <a:lnTo>
                    <a:pt x="46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2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7" y="187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2" y="174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7" y="155"/>
                  </a:lnTo>
                  <a:lnTo>
                    <a:pt x="67" y="154"/>
                  </a:lnTo>
                  <a:lnTo>
                    <a:pt x="67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0" y="145"/>
                  </a:lnTo>
                  <a:lnTo>
                    <a:pt x="71" y="143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1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79" y="117"/>
                  </a:lnTo>
                  <a:lnTo>
                    <a:pt x="79" y="115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3" y="102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6" y="86"/>
                  </a:lnTo>
                  <a:lnTo>
                    <a:pt x="86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4"/>
                  </a:lnTo>
                  <a:lnTo>
                    <a:pt x="87" y="73"/>
                  </a:lnTo>
                  <a:lnTo>
                    <a:pt x="87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Freeform 89">
              <a:extLst>
                <a:ext uri="{FF2B5EF4-FFF2-40B4-BE49-F238E27FC236}">
                  <a16:creationId xmlns:a16="http://schemas.microsoft.com/office/drawing/2014/main" id="{0674E493-41BA-EE4D-A7EF-BC779CC2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5349875"/>
              <a:ext cx="1822450" cy="295275"/>
            </a:xfrm>
            <a:custGeom>
              <a:avLst/>
              <a:gdLst>
                <a:gd name="T0" fmla="*/ 2147483646 w 2073"/>
                <a:gd name="T1" fmla="*/ 0 h 372"/>
                <a:gd name="T2" fmla="*/ 2147483646 w 2073"/>
                <a:gd name="T3" fmla="*/ 2147483646 h 372"/>
                <a:gd name="T4" fmla="*/ 0 w 2073"/>
                <a:gd name="T5" fmla="*/ 2147483646 h 372"/>
                <a:gd name="T6" fmla="*/ 0 60000 65536"/>
                <a:gd name="T7" fmla="*/ 0 60000 65536"/>
                <a:gd name="T8" fmla="*/ 0 60000 65536"/>
                <a:gd name="T9" fmla="*/ 0 w 2073"/>
                <a:gd name="T10" fmla="*/ 0 h 372"/>
                <a:gd name="T11" fmla="*/ 2073 w 2073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3" h="372">
                  <a:moveTo>
                    <a:pt x="2073" y="0"/>
                  </a:moveTo>
                  <a:lnTo>
                    <a:pt x="2073" y="372"/>
                  </a:lnTo>
                  <a:lnTo>
                    <a:pt x="0" y="3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90">
              <a:extLst>
                <a:ext uri="{FF2B5EF4-FFF2-40B4-BE49-F238E27FC236}">
                  <a16:creationId xmlns:a16="http://schemas.microsoft.com/office/drawing/2014/main" id="{D88E3436-5BF9-9E44-B2B4-F11BE2558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3625" y="4148138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Line 91">
              <a:extLst>
                <a:ext uri="{FF2B5EF4-FFF2-40B4-BE49-F238E27FC236}">
                  <a16:creationId xmlns:a16="http://schemas.microsoft.com/office/drawing/2014/main" id="{2E17B2F9-9EFC-674C-9E6D-6CCEE3B10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7088" y="5202238"/>
              <a:ext cx="12033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" name="Line 92">
              <a:extLst>
                <a:ext uri="{FF2B5EF4-FFF2-40B4-BE49-F238E27FC236}">
                  <a16:creationId xmlns:a16="http://schemas.microsoft.com/office/drawing/2014/main" id="{E815DCE4-5C62-E04C-9038-50BB2A224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513" y="4443413"/>
              <a:ext cx="1587" cy="1054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" name="Line 93">
              <a:extLst>
                <a:ext uri="{FF2B5EF4-FFF2-40B4-BE49-F238E27FC236}">
                  <a16:creationId xmlns:a16="http://schemas.microsoft.com/office/drawing/2014/main" id="{2A868626-600E-124C-8573-AEFF38518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738688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" name="Line 94">
              <a:extLst>
                <a:ext uri="{FF2B5EF4-FFF2-40B4-BE49-F238E27FC236}">
                  <a16:creationId xmlns:a16="http://schemas.microsoft.com/office/drawing/2014/main" id="{47E21100-715A-DB45-A1ED-C1F268109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443413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Freeform 95">
              <a:extLst>
                <a:ext uri="{FF2B5EF4-FFF2-40B4-BE49-F238E27FC236}">
                  <a16:creationId xmlns:a16="http://schemas.microsoft.com/office/drawing/2014/main" id="{A23CA5C2-5FB7-894C-BADB-BCA6F783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4738688"/>
              <a:ext cx="295275" cy="1054100"/>
            </a:xfrm>
            <a:custGeom>
              <a:avLst/>
              <a:gdLst>
                <a:gd name="T0" fmla="*/ 2147483646 w 372"/>
                <a:gd name="T1" fmla="*/ 2147483646 h 1328"/>
                <a:gd name="T2" fmla="*/ 0 w 372"/>
                <a:gd name="T3" fmla="*/ 2147483646 h 1328"/>
                <a:gd name="T4" fmla="*/ 0 w 372"/>
                <a:gd name="T5" fmla="*/ 0 h 1328"/>
                <a:gd name="T6" fmla="*/ 0 60000 65536"/>
                <a:gd name="T7" fmla="*/ 0 60000 65536"/>
                <a:gd name="T8" fmla="*/ 0 60000 65536"/>
                <a:gd name="T9" fmla="*/ 0 w 372"/>
                <a:gd name="T10" fmla="*/ 0 h 1328"/>
                <a:gd name="T11" fmla="*/ 372 w 372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328">
                  <a:moveTo>
                    <a:pt x="372" y="1328"/>
                  </a:moveTo>
                  <a:lnTo>
                    <a:pt x="0" y="132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" name="Rectangle 97">
              <a:extLst>
                <a:ext uri="{FF2B5EF4-FFF2-40B4-BE49-F238E27FC236}">
                  <a16:creationId xmlns:a16="http://schemas.microsoft.com/office/drawing/2014/main" id="{90275E82-BEC4-4A48-AE80-1C56E917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38576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4" name="Rectangle 98">
              <a:extLst>
                <a:ext uri="{FF2B5EF4-FFF2-40B4-BE49-F238E27FC236}">
                  <a16:creationId xmlns:a16="http://schemas.microsoft.com/office/drawing/2014/main" id="{AC5920EC-C020-A14A-9117-7A48309D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9544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5" name="Rectangle 99">
              <a:extLst>
                <a:ext uri="{FF2B5EF4-FFF2-40B4-BE49-F238E27FC236}">
                  <a16:creationId xmlns:a16="http://schemas.microsoft.com/office/drawing/2014/main" id="{1039627B-F28A-2846-906D-4A188B58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3021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6" name="Rectangle 100">
              <a:extLst>
                <a:ext uri="{FF2B5EF4-FFF2-40B4-BE49-F238E27FC236}">
                  <a16:creationId xmlns:a16="http://schemas.microsoft.com/office/drawing/2014/main" id="{1FDB1987-4398-334D-B978-2CD08D29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563" y="4398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7" name="Rectangle 101">
              <a:extLst>
                <a:ext uri="{FF2B5EF4-FFF2-40B4-BE49-F238E27FC236}">
                  <a16:creationId xmlns:a16="http://schemas.microsoft.com/office/drawing/2014/main" id="{B6FBD4A9-1D20-8940-A6C9-46242888B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6148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8" name="Line 102">
              <a:extLst>
                <a:ext uri="{FF2B5EF4-FFF2-40B4-BE49-F238E27FC236}">
                  <a16:creationId xmlns:a16="http://schemas.microsoft.com/office/drawing/2014/main" id="{945227C1-8159-AD48-B167-989DD37D3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3625" y="5033963"/>
              <a:ext cx="14763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9" name="Rectangle 103">
              <a:extLst>
                <a:ext uri="{FF2B5EF4-FFF2-40B4-BE49-F238E27FC236}">
                  <a16:creationId xmlns:a16="http://schemas.microsoft.com/office/drawing/2014/main" id="{6DE7E363-3731-4F41-900F-0EC9E55CA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471011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0" name="Rectangle 104">
              <a:extLst>
                <a:ext uri="{FF2B5EF4-FFF2-40B4-BE49-F238E27FC236}">
                  <a16:creationId xmlns:a16="http://schemas.microsoft.com/office/drawing/2014/main" id="{4FBDF883-FCBB-884E-8AA3-B1B5042A3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50641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1" name="Rectangle 105">
              <a:extLst>
                <a:ext uri="{FF2B5EF4-FFF2-40B4-BE49-F238E27FC236}">
                  <a16:creationId xmlns:a16="http://schemas.microsoft.com/office/drawing/2014/main" id="{5CAED04E-E5D6-5E4B-8255-E3576BECC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3" y="5160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2" name="Rectangle 106">
              <a:extLst>
                <a:ext uri="{FF2B5EF4-FFF2-40B4-BE49-F238E27FC236}">
                  <a16:creationId xmlns:a16="http://schemas.microsoft.com/office/drawing/2014/main" id="{D66C863B-8E5E-704D-B8D6-D95786D0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5160963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3" name="Rectangle 107">
              <a:extLst>
                <a:ext uri="{FF2B5EF4-FFF2-40B4-BE49-F238E27FC236}">
                  <a16:creationId xmlns:a16="http://schemas.microsoft.com/office/drawing/2014/main" id="{BCA7755E-D927-5B48-9631-A2D3F7E59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3" y="5160963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4" name="Rectangle 108">
              <a:extLst>
                <a:ext uri="{FF2B5EF4-FFF2-40B4-BE49-F238E27FC236}">
                  <a16:creationId xmlns:a16="http://schemas.microsoft.com/office/drawing/2014/main" id="{75B53EE7-48A7-6A49-A93B-0F50789C4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4027488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5" name="Rectangle 109">
              <a:extLst>
                <a:ext uri="{FF2B5EF4-FFF2-40B4-BE49-F238E27FC236}">
                  <a16:creationId xmlns:a16="http://schemas.microsoft.com/office/drawing/2014/main" id="{F70FEC66-D8DD-8341-9B5D-2643D3CD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300" y="41227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16" name="Freeform 111">
              <a:extLst>
                <a:ext uri="{FF2B5EF4-FFF2-40B4-BE49-F238E27FC236}">
                  <a16:creationId xmlns:a16="http://schemas.microsoft.com/office/drawing/2014/main" id="{EFD7A6AF-0E37-D84C-9496-7C8C793A8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397827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7" name="Freeform 112">
              <a:extLst>
                <a:ext uri="{FF2B5EF4-FFF2-40B4-BE49-F238E27FC236}">
                  <a16:creationId xmlns:a16="http://schemas.microsoft.com/office/drawing/2014/main" id="{9F823D49-CB00-9D44-916E-4AFF0CF9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4421188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8" name="Freeform 113">
              <a:extLst>
                <a:ext uri="{FF2B5EF4-FFF2-40B4-BE49-F238E27FC236}">
                  <a16:creationId xmlns:a16="http://schemas.microsoft.com/office/drawing/2014/main" id="{01A50FB9-D52B-0541-846C-8AD37F8F0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4716463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9" name="Freeform 114">
              <a:extLst>
                <a:ext uri="{FF2B5EF4-FFF2-40B4-BE49-F238E27FC236}">
                  <a16:creationId xmlns:a16="http://schemas.microsoft.com/office/drawing/2014/main" id="{94BB8BE0-C921-3C47-954A-0545A4CA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456882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0" name="AutoShape 119">
              <a:extLst>
                <a:ext uri="{FF2B5EF4-FFF2-40B4-BE49-F238E27FC236}">
                  <a16:creationId xmlns:a16="http://schemas.microsoft.com/office/drawing/2014/main" id="{A047D50A-D021-B54C-B7B4-8596517C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539273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21" name="AutoShape 121">
              <a:extLst>
                <a:ext uri="{FF2B5EF4-FFF2-40B4-BE49-F238E27FC236}">
                  <a16:creationId xmlns:a16="http://schemas.microsoft.com/office/drawing/2014/main" id="{FE6E8B3C-1C89-6D4C-9E72-E471F6FBC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480218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cxnSp>
        <p:nvCxnSpPr>
          <p:cNvPr id="125956" name="Straight Arrow Connector 2">
            <a:extLst>
              <a:ext uri="{FF2B5EF4-FFF2-40B4-BE49-F238E27FC236}">
                <a16:creationId xmlns:a16="http://schemas.microsoft.com/office/drawing/2014/main" id="{064292D7-F4A0-3643-9611-1366F36B17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7114" y="3367088"/>
            <a:ext cx="1114425" cy="6858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5957" name="Group 76">
            <a:extLst>
              <a:ext uri="{FF2B5EF4-FFF2-40B4-BE49-F238E27FC236}">
                <a16:creationId xmlns:a16="http://schemas.microsoft.com/office/drawing/2014/main" id="{36E71D74-7590-8448-8C32-67B02F06631C}"/>
              </a:ext>
            </a:extLst>
          </p:cNvPr>
          <p:cNvGrpSpPr>
            <a:grpSpLocks/>
          </p:cNvGrpSpPr>
          <p:nvPr/>
        </p:nvGrpSpPr>
        <p:grpSpPr bwMode="auto">
          <a:xfrm>
            <a:off x="6899275" y="5130801"/>
            <a:ext cx="2947988" cy="461963"/>
            <a:chOff x="5740400" y="4267200"/>
            <a:chExt cx="2948243" cy="461665"/>
          </a:xfrm>
        </p:grpSpPr>
        <p:sp>
          <p:nvSpPr>
            <p:cNvPr id="125962" name="TextBox 77">
              <a:extLst>
                <a:ext uri="{FF2B5EF4-FFF2-40B4-BE49-F238E27FC236}">
                  <a16:creationId xmlns:a16="http://schemas.microsoft.com/office/drawing/2014/main" id="{1E70AF08-DD12-E645-B3CF-0DDEE02E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267200"/>
              <a:ext cx="29482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c</a:t>
              </a:r>
              <a:r>
                <a:rPr lang="en-US" altLang="en-US" b="0" i="1" baseline="-25000">
                  <a:latin typeface="Times" pitchFamily="2" charset="0"/>
                </a:rPr>
                <a:t>i+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 i="1" baseline="-25000">
                  <a:latin typeface="Times" pitchFamily="2" charset="0"/>
                </a:rPr>
                <a:t> </a:t>
              </a:r>
              <a:r>
                <a:rPr lang="en-US" altLang="en-US" b="0" i="1">
                  <a:latin typeface="Times" pitchFamily="2" charset="0"/>
                </a:rPr>
                <a:t>=</a:t>
              </a:r>
              <a:r>
                <a:rPr lang="en-US" altLang="en-US" b="0">
                  <a:latin typeface="Times" pitchFamily="2" charset="0"/>
                </a:rPr>
                <a:t>(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+ y</a:t>
              </a:r>
              <a:r>
                <a:rPr lang="en-US" altLang="en-US" b="0" i="1" baseline="-25000">
                  <a:latin typeface="Times" pitchFamily="2" charset="0"/>
                </a:rPr>
                <a:t>i 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 i="1">
                  <a:latin typeface="Times" pitchFamily="2" charset="0"/>
                </a:rPr>
                <a:t>c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>
                  <a:latin typeface="Times" pitchFamily="2" charset="0"/>
                </a:rPr>
                <a:t> +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y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</a:p>
          </p:txBody>
        </p:sp>
        <p:sp>
          <p:nvSpPr>
            <p:cNvPr id="79" name="Donut 78">
              <a:extLst>
                <a:ext uri="{FF2B5EF4-FFF2-40B4-BE49-F238E27FC236}">
                  <a16:creationId xmlns:a16="http://schemas.microsoft.com/office/drawing/2014/main" id="{36296C9A-99D4-DC42-A24F-704D74930224}"/>
                </a:ext>
              </a:extLst>
            </p:cNvPr>
            <p:cNvSpPr/>
            <p:nvPr/>
          </p:nvSpPr>
          <p:spPr bwMode="auto">
            <a:xfrm>
              <a:off x="6923190" y="4397291"/>
              <a:ext cx="269898" cy="250663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25958" name="Group 79">
            <a:extLst>
              <a:ext uri="{FF2B5EF4-FFF2-40B4-BE49-F238E27FC236}">
                <a16:creationId xmlns:a16="http://schemas.microsoft.com/office/drawing/2014/main" id="{F7E338E8-303B-D24A-B787-DF3565D1F438}"/>
              </a:ext>
            </a:extLst>
          </p:cNvPr>
          <p:cNvGrpSpPr>
            <a:grpSpLocks/>
          </p:cNvGrpSpPr>
          <p:nvPr/>
        </p:nvGrpSpPr>
        <p:grpSpPr bwMode="auto">
          <a:xfrm>
            <a:off x="7283450" y="4241801"/>
            <a:ext cx="2312988" cy="461963"/>
            <a:chOff x="5740400" y="4267200"/>
            <a:chExt cx="2313454" cy="461665"/>
          </a:xfrm>
        </p:grpSpPr>
        <p:sp>
          <p:nvSpPr>
            <p:cNvPr id="125960" name="TextBox 80">
              <a:extLst>
                <a:ext uri="{FF2B5EF4-FFF2-40B4-BE49-F238E27FC236}">
                  <a16:creationId xmlns:a16="http://schemas.microsoft.com/office/drawing/2014/main" id="{020E7B77-F79B-F844-9880-280E88C2A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267200"/>
              <a:ext cx="23134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  s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= x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 i="1">
                  <a:latin typeface="Times" pitchFamily="2" charset="0"/>
                </a:rPr>
                <a:t> + y</a:t>
              </a:r>
              <a:r>
                <a:rPr lang="en-US" altLang="en-US" b="0" i="1" baseline="-25000">
                  <a:latin typeface="Times" pitchFamily="2" charset="0"/>
                </a:rPr>
                <a:t>i  </a:t>
              </a:r>
              <a:r>
                <a:rPr lang="en-US" altLang="en-US" b="0" i="1">
                  <a:latin typeface="Times" pitchFamily="2" charset="0"/>
                </a:rPr>
                <a:t>+</a:t>
              </a:r>
              <a:r>
                <a:rPr lang="en-US" altLang="en-US" b="0" i="1" baseline="-25000">
                  <a:latin typeface="Times" pitchFamily="2" charset="0"/>
                </a:rPr>
                <a:t>  </a:t>
              </a:r>
              <a:r>
                <a:rPr lang="en-US" altLang="en-US" b="0" i="1">
                  <a:latin typeface="Times" pitchFamily="2" charset="0"/>
                </a:rPr>
                <a:t>c</a:t>
              </a:r>
              <a:r>
                <a:rPr lang="en-US" altLang="en-US" b="0" i="1" baseline="-25000">
                  <a:latin typeface="Times" pitchFamily="2" charset="0"/>
                </a:rPr>
                <a:t>i</a:t>
              </a:r>
              <a:r>
                <a:rPr lang="en-US" altLang="en-US" b="0">
                  <a:latin typeface="Times" pitchFamily="2" charset="0"/>
                </a:rPr>
                <a:t> </a:t>
              </a:r>
              <a:endParaRPr lang="en-US" altLang="en-US" b="0" i="1" baseline="-25000">
                <a:latin typeface="Times" pitchFamily="2" charset="0"/>
              </a:endParaRPr>
            </a:p>
          </p:txBody>
        </p:sp>
        <p:sp>
          <p:nvSpPr>
            <p:cNvPr id="82" name="Donut 81">
              <a:extLst>
                <a:ext uri="{FF2B5EF4-FFF2-40B4-BE49-F238E27FC236}">
                  <a16:creationId xmlns:a16="http://schemas.microsoft.com/office/drawing/2014/main" id="{99E3361E-A405-6C45-8EA1-6F5B2478966B}"/>
                </a:ext>
              </a:extLst>
            </p:cNvPr>
            <p:cNvSpPr/>
            <p:nvPr/>
          </p:nvSpPr>
          <p:spPr bwMode="auto">
            <a:xfrm>
              <a:off x="6745490" y="4397291"/>
              <a:ext cx="269929" cy="250663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3" name="Donut 82">
            <a:extLst>
              <a:ext uri="{FF2B5EF4-FFF2-40B4-BE49-F238E27FC236}">
                <a16:creationId xmlns:a16="http://schemas.microsoft.com/office/drawing/2014/main" id="{FC45FC04-93E0-F243-8371-5AE345CF4C8F}"/>
              </a:ext>
            </a:extLst>
          </p:cNvPr>
          <p:cNvSpPr/>
          <p:nvPr/>
        </p:nvSpPr>
        <p:spPr bwMode="auto">
          <a:xfrm>
            <a:off x="8859839" y="4371976"/>
            <a:ext cx="269875" cy="250825"/>
          </a:xfrm>
          <a:prstGeom prst="donut">
            <a:avLst>
              <a:gd name="adj" fmla="val 69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6">
            <a:extLst>
              <a:ext uri="{FF2B5EF4-FFF2-40B4-BE49-F238E27FC236}">
                <a16:creationId xmlns:a16="http://schemas.microsoft.com/office/drawing/2014/main" id="{B65297FB-4942-EA44-A622-2ACDDCA4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6978" name="Rectangle 50">
            <a:extLst>
              <a:ext uri="{FF2B5EF4-FFF2-40B4-BE49-F238E27FC236}">
                <a16:creationId xmlns:a16="http://schemas.microsoft.com/office/drawing/2014/main" id="{59D49B53-473E-6A4A-86FC-C547A86E6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79" name="Rectangle 51">
            <a:extLst>
              <a:ext uri="{FF2B5EF4-FFF2-40B4-BE49-F238E27FC236}">
                <a16:creationId xmlns:a16="http://schemas.microsoft.com/office/drawing/2014/main" id="{60A458E0-776D-1440-8335-DA86B9A1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0" name="Rectangle 52">
            <a:extLst>
              <a:ext uri="{FF2B5EF4-FFF2-40B4-BE49-F238E27FC236}">
                <a16:creationId xmlns:a16="http://schemas.microsoft.com/office/drawing/2014/main" id="{E37306FA-A11A-4C4C-879A-E7970B2B9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1" name="Rectangle 53">
            <a:extLst>
              <a:ext uri="{FF2B5EF4-FFF2-40B4-BE49-F238E27FC236}">
                <a16:creationId xmlns:a16="http://schemas.microsoft.com/office/drawing/2014/main" id="{4918D868-D8F2-3048-BEFD-E3FE8C6E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2" name="Rectangle 54">
            <a:extLst>
              <a:ext uri="{FF2B5EF4-FFF2-40B4-BE49-F238E27FC236}">
                <a16:creationId xmlns:a16="http://schemas.microsoft.com/office/drawing/2014/main" id="{D4E6EDFB-BB83-644F-B1BB-471B5AEC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6983" name="Rectangle 55">
            <a:extLst>
              <a:ext uri="{FF2B5EF4-FFF2-40B4-BE49-F238E27FC236}">
                <a16:creationId xmlns:a16="http://schemas.microsoft.com/office/drawing/2014/main" id="{8FF4D3B0-0491-AA4F-8806-8DA423E27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26984" name="Group 2">
            <a:extLst>
              <a:ext uri="{FF2B5EF4-FFF2-40B4-BE49-F238E27FC236}">
                <a16:creationId xmlns:a16="http://schemas.microsoft.com/office/drawing/2014/main" id="{E873DEDB-A26E-5F4E-BE0F-9AA49E104CFD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26999" name="Rectangle 56">
              <a:extLst>
                <a:ext uri="{FF2B5EF4-FFF2-40B4-BE49-F238E27FC236}">
                  <a16:creationId xmlns:a16="http://schemas.microsoft.com/office/drawing/2014/main" id="{FAE569EA-9692-5E4C-87E3-8DB8C80D9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0" name="Rectangle 57">
              <a:extLst>
                <a:ext uri="{FF2B5EF4-FFF2-40B4-BE49-F238E27FC236}">
                  <a16:creationId xmlns:a16="http://schemas.microsoft.com/office/drawing/2014/main" id="{5959E5C1-CAD7-AE49-80F4-C482C2D8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1" name="Rectangle 58">
              <a:extLst>
                <a:ext uri="{FF2B5EF4-FFF2-40B4-BE49-F238E27FC236}">
                  <a16:creationId xmlns:a16="http://schemas.microsoft.com/office/drawing/2014/main" id="{E82EAA88-946C-A141-9C6F-29429EC3F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2" name="Rectangle 59">
              <a:extLst>
                <a:ext uri="{FF2B5EF4-FFF2-40B4-BE49-F238E27FC236}">
                  <a16:creationId xmlns:a16="http://schemas.microsoft.com/office/drawing/2014/main" id="{3BC57E37-FF58-9349-9568-C9A0617DD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6985" name="Group 3">
            <a:extLst>
              <a:ext uri="{FF2B5EF4-FFF2-40B4-BE49-F238E27FC236}">
                <a16:creationId xmlns:a16="http://schemas.microsoft.com/office/drawing/2014/main" id="{C6DC74A9-1E1C-9449-A07B-D316CFD867CB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26997" name="Rectangle 60">
              <a:extLst>
                <a:ext uri="{FF2B5EF4-FFF2-40B4-BE49-F238E27FC236}">
                  <a16:creationId xmlns:a16="http://schemas.microsoft.com/office/drawing/2014/main" id="{2ABD0F75-5248-AE49-AD35-B82A1086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998" name="Rectangle 96">
              <a:extLst>
                <a:ext uri="{FF2B5EF4-FFF2-40B4-BE49-F238E27FC236}">
                  <a16:creationId xmlns:a16="http://schemas.microsoft.com/office/drawing/2014/main" id="{2B42C9E9-7808-BA44-9122-EB43D7E4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6986" name="Title 1">
            <a:extLst>
              <a:ext uri="{FF2B5EF4-FFF2-40B4-BE49-F238E27FC236}">
                <a16:creationId xmlns:a16="http://schemas.microsoft.com/office/drawing/2014/main" id="{EECABB64-397D-694E-8004-A140107E05A9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26987" name="Rectangle 1">
            <a:extLst>
              <a:ext uri="{FF2B5EF4-FFF2-40B4-BE49-F238E27FC236}">
                <a16:creationId xmlns:a16="http://schemas.microsoft.com/office/drawing/2014/main" id="{FEB99DD2-5D5E-354B-A07A-C8758D51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6988" name="Straight Arrow Connector 6">
            <a:extLst>
              <a:ext uri="{FF2B5EF4-FFF2-40B4-BE49-F238E27FC236}">
                <a16:creationId xmlns:a16="http://schemas.microsoft.com/office/drawing/2014/main" id="{6AAC3114-B002-1D49-9D7C-5E09C87D99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9" name="Straight Arrow Connector 53">
            <a:extLst>
              <a:ext uri="{FF2B5EF4-FFF2-40B4-BE49-F238E27FC236}">
                <a16:creationId xmlns:a16="http://schemas.microsoft.com/office/drawing/2014/main" id="{188A778C-D4C5-254D-9F10-BF175CB105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90" name="Straight Arrow Connector 54">
            <a:extLst>
              <a:ext uri="{FF2B5EF4-FFF2-40B4-BE49-F238E27FC236}">
                <a16:creationId xmlns:a16="http://schemas.microsoft.com/office/drawing/2014/main" id="{460F35C1-BC24-FF44-9B0B-A711252F7E9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91" name="Straight Arrow Connector 55">
            <a:extLst>
              <a:ext uri="{FF2B5EF4-FFF2-40B4-BE49-F238E27FC236}">
                <a16:creationId xmlns:a16="http://schemas.microsoft.com/office/drawing/2014/main" id="{E4F24E63-1B45-F44E-ACDD-20C33D9A59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92" name="Straight Arrow Connector 56">
            <a:extLst>
              <a:ext uri="{FF2B5EF4-FFF2-40B4-BE49-F238E27FC236}">
                <a16:creationId xmlns:a16="http://schemas.microsoft.com/office/drawing/2014/main" id="{A0D5E694-8823-294B-B5B5-62FCA236E7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6993" name="Group 8">
            <a:extLst>
              <a:ext uri="{FF2B5EF4-FFF2-40B4-BE49-F238E27FC236}">
                <a16:creationId xmlns:a16="http://schemas.microsoft.com/office/drawing/2014/main" id="{3680DCEF-9972-4840-B9DA-C321526125AD}"/>
              </a:ext>
            </a:extLst>
          </p:cNvPr>
          <p:cNvGrpSpPr>
            <a:grpSpLocks/>
          </p:cNvGrpSpPr>
          <p:nvPr/>
        </p:nvGrpSpPr>
        <p:grpSpPr bwMode="auto">
          <a:xfrm>
            <a:off x="3576639" y="2692400"/>
            <a:ext cx="4002087" cy="1487488"/>
            <a:chOff x="533400" y="1600200"/>
            <a:chExt cx="8482860" cy="4577762"/>
          </a:xfrm>
        </p:grpSpPr>
        <p:pic>
          <p:nvPicPr>
            <p:cNvPr id="126994" name="Picture 2" descr="Screen shot 2013-10-02 at 3.27.17 PM.png">
              <a:extLst>
                <a:ext uri="{FF2B5EF4-FFF2-40B4-BE49-F238E27FC236}">
                  <a16:creationId xmlns:a16="http://schemas.microsoft.com/office/drawing/2014/main" id="{633B39FD-4029-F646-A694-BD3CD82A8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5" name="Picture 5" descr="Screen shot 2013-10-02 at 3.41.08 PM.png">
              <a:extLst>
                <a:ext uri="{FF2B5EF4-FFF2-40B4-BE49-F238E27FC236}">
                  <a16:creationId xmlns:a16="http://schemas.microsoft.com/office/drawing/2014/main" id="{D0367BEE-5881-E941-86C4-4BC4E2EB6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6" name="Picture 7" descr="Screen shot 2013-10-02 at 3.41.14 PM.png">
              <a:extLst>
                <a:ext uri="{FF2B5EF4-FFF2-40B4-BE49-F238E27FC236}">
                  <a16:creationId xmlns:a16="http://schemas.microsoft.com/office/drawing/2014/main" id="{5B1DCF31-7945-184E-A219-A5E1FFA1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36">
            <a:extLst>
              <a:ext uri="{FF2B5EF4-FFF2-40B4-BE49-F238E27FC236}">
                <a16:creationId xmlns:a16="http://schemas.microsoft.com/office/drawing/2014/main" id="{6F1CF39B-A49F-E84C-8121-FA03D51C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8002" name="Rectangle 50">
            <a:extLst>
              <a:ext uri="{FF2B5EF4-FFF2-40B4-BE49-F238E27FC236}">
                <a16:creationId xmlns:a16="http://schemas.microsoft.com/office/drawing/2014/main" id="{A7EE5AA3-2D73-C84E-9A7A-DDD9A54ED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3" name="Rectangle 51">
            <a:extLst>
              <a:ext uri="{FF2B5EF4-FFF2-40B4-BE49-F238E27FC236}">
                <a16:creationId xmlns:a16="http://schemas.microsoft.com/office/drawing/2014/main" id="{0E11282D-41DB-1743-A10F-D6B4FCFAF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4" name="Rectangle 52">
            <a:extLst>
              <a:ext uri="{FF2B5EF4-FFF2-40B4-BE49-F238E27FC236}">
                <a16:creationId xmlns:a16="http://schemas.microsoft.com/office/drawing/2014/main" id="{B32483B1-EED1-7C43-A625-793B66C5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5" name="Rectangle 53">
            <a:extLst>
              <a:ext uri="{FF2B5EF4-FFF2-40B4-BE49-F238E27FC236}">
                <a16:creationId xmlns:a16="http://schemas.microsoft.com/office/drawing/2014/main" id="{54A48049-C6FB-3F48-AD79-36DD4409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6" name="Rectangle 54">
            <a:extLst>
              <a:ext uri="{FF2B5EF4-FFF2-40B4-BE49-F238E27FC236}">
                <a16:creationId xmlns:a16="http://schemas.microsoft.com/office/drawing/2014/main" id="{F2B4B1C7-3BE4-6D44-A0AB-A5F50F26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8007" name="Rectangle 55">
            <a:extLst>
              <a:ext uri="{FF2B5EF4-FFF2-40B4-BE49-F238E27FC236}">
                <a16:creationId xmlns:a16="http://schemas.microsoft.com/office/drawing/2014/main" id="{0F4E3F36-C6E3-7F4A-B7D6-BF8E9D0A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28008" name="Group 2">
            <a:extLst>
              <a:ext uri="{FF2B5EF4-FFF2-40B4-BE49-F238E27FC236}">
                <a16:creationId xmlns:a16="http://schemas.microsoft.com/office/drawing/2014/main" id="{E38DB576-06A6-3E4C-994B-B94351ABD8CA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28019" name="Rectangle 56">
              <a:extLst>
                <a:ext uri="{FF2B5EF4-FFF2-40B4-BE49-F238E27FC236}">
                  <a16:creationId xmlns:a16="http://schemas.microsoft.com/office/drawing/2014/main" id="{0EA8FB46-0D42-264D-9DDA-36AA575E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20" name="Rectangle 57">
              <a:extLst>
                <a:ext uri="{FF2B5EF4-FFF2-40B4-BE49-F238E27FC236}">
                  <a16:creationId xmlns:a16="http://schemas.microsoft.com/office/drawing/2014/main" id="{27630100-2FBA-9B46-ADFD-01316408F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21" name="Rectangle 58">
              <a:extLst>
                <a:ext uri="{FF2B5EF4-FFF2-40B4-BE49-F238E27FC236}">
                  <a16:creationId xmlns:a16="http://schemas.microsoft.com/office/drawing/2014/main" id="{BD867B4B-3A94-B741-A6AE-DA3E1C95A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22" name="Rectangle 59">
              <a:extLst>
                <a:ext uri="{FF2B5EF4-FFF2-40B4-BE49-F238E27FC236}">
                  <a16:creationId xmlns:a16="http://schemas.microsoft.com/office/drawing/2014/main" id="{B444CAD1-84FD-7946-8FF9-A601D741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8009" name="Group 3">
            <a:extLst>
              <a:ext uri="{FF2B5EF4-FFF2-40B4-BE49-F238E27FC236}">
                <a16:creationId xmlns:a16="http://schemas.microsoft.com/office/drawing/2014/main" id="{F6E91545-F444-604C-A1DF-D837C9BB1D44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28017" name="Rectangle 60">
              <a:extLst>
                <a:ext uri="{FF2B5EF4-FFF2-40B4-BE49-F238E27FC236}">
                  <a16:creationId xmlns:a16="http://schemas.microsoft.com/office/drawing/2014/main" id="{91CD727F-3EC2-8D47-8A84-167DC6E8B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018" name="Rectangle 96">
              <a:extLst>
                <a:ext uri="{FF2B5EF4-FFF2-40B4-BE49-F238E27FC236}">
                  <a16:creationId xmlns:a16="http://schemas.microsoft.com/office/drawing/2014/main" id="{BC27978E-2957-9A4F-AE84-DF4B68CA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8010" name="Title 1">
            <a:extLst>
              <a:ext uri="{FF2B5EF4-FFF2-40B4-BE49-F238E27FC236}">
                <a16:creationId xmlns:a16="http://schemas.microsoft.com/office/drawing/2014/main" id="{F73EE85B-94DE-074E-A2E5-4B2C4B61C00D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28011" name="Rectangle 1">
            <a:extLst>
              <a:ext uri="{FF2B5EF4-FFF2-40B4-BE49-F238E27FC236}">
                <a16:creationId xmlns:a16="http://schemas.microsoft.com/office/drawing/2014/main" id="{EAD4FB3D-9077-4F49-BE0F-8FF3DE2D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8012" name="Straight Arrow Connector 6">
            <a:extLst>
              <a:ext uri="{FF2B5EF4-FFF2-40B4-BE49-F238E27FC236}">
                <a16:creationId xmlns:a16="http://schemas.microsoft.com/office/drawing/2014/main" id="{1446952B-03C1-4842-B66A-71380C9A722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3" name="Straight Arrow Connector 53">
            <a:extLst>
              <a:ext uri="{FF2B5EF4-FFF2-40B4-BE49-F238E27FC236}">
                <a16:creationId xmlns:a16="http://schemas.microsoft.com/office/drawing/2014/main" id="{3B98C724-12A1-F447-B25A-F0553C281BB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4" name="Straight Arrow Connector 54">
            <a:extLst>
              <a:ext uri="{FF2B5EF4-FFF2-40B4-BE49-F238E27FC236}">
                <a16:creationId xmlns:a16="http://schemas.microsoft.com/office/drawing/2014/main" id="{B5EEF093-7BF9-0F4C-BDEF-5EA0C378E5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5" name="Straight Arrow Connector 55">
            <a:extLst>
              <a:ext uri="{FF2B5EF4-FFF2-40B4-BE49-F238E27FC236}">
                <a16:creationId xmlns:a16="http://schemas.microsoft.com/office/drawing/2014/main" id="{3378DCD8-F838-A848-938E-35B7D6E459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6" name="Straight Arrow Connector 56">
            <a:extLst>
              <a:ext uri="{FF2B5EF4-FFF2-40B4-BE49-F238E27FC236}">
                <a16:creationId xmlns:a16="http://schemas.microsoft.com/office/drawing/2014/main" id="{A0EF4FD7-701E-3540-BB23-98C6DF3391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6">
            <a:extLst>
              <a:ext uri="{FF2B5EF4-FFF2-40B4-BE49-F238E27FC236}">
                <a16:creationId xmlns:a16="http://schemas.microsoft.com/office/drawing/2014/main" id="{0F923431-3E03-7341-8241-03B5D4BE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29026" name="Rectangle 50">
            <a:extLst>
              <a:ext uri="{FF2B5EF4-FFF2-40B4-BE49-F238E27FC236}">
                <a16:creationId xmlns:a16="http://schemas.microsoft.com/office/drawing/2014/main" id="{F7584E1D-9400-6746-B628-2AFB3E286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7" name="Rectangle 51">
            <a:extLst>
              <a:ext uri="{FF2B5EF4-FFF2-40B4-BE49-F238E27FC236}">
                <a16:creationId xmlns:a16="http://schemas.microsoft.com/office/drawing/2014/main" id="{0C75020F-92F7-7D41-BC45-F6E505D2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8" name="Rectangle 52">
            <a:extLst>
              <a:ext uri="{FF2B5EF4-FFF2-40B4-BE49-F238E27FC236}">
                <a16:creationId xmlns:a16="http://schemas.microsoft.com/office/drawing/2014/main" id="{D9B863EB-4342-3240-B872-9B8989D38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29" name="Rectangle 53">
            <a:extLst>
              <a:ext uri="{FF2B5EF4-FFF2-40B4-BE49-F238E27FC236}">
                <a16:creationId xmlns:a16="http://schemas.microsoft.com/office/drawing/2014/main" id="{DAE04E50-9E7B-DE4F-A5B6-C8721EB04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30" name="Rectangle 54">
            <a:extLst>
              <a:ext uri="{FF2B5EF4-FFF2-40B4-BE49-F238E27FC236}">
                <a16:creationId xmlns:a16="http://schemas.microsoft.com/office/drawing/2014/main" id="{FECF012E-2672-2243-8F13-424956A8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29031" name="Rectangle 55">
            <a:extLst>
              <a:ext uri="{FF2B5EF4-FFF2-40B4-BE49-F238E27FC236}">
                <a16:creationId xmlns:a16="http://schemas.microsoft.com/office/drawing/2014/main" id="{9220E3A1-D436-2140-B966-D0532B915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29032" name="Group 2">
            <a:extLst>
              <a:ext uri="{FF2B5EF4-FFF2-40B4-BE49-F238E27FC236}">
                <a16:creationId xmlns:a16="http://schemas.microsoft.com/office/drawing/2014/main" id="{A6C0E93B-9F4A-154C-A885-FC6E0984C93C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29044" name="Rectangle 56">
              <a:extLst>
                <a:ext uri="{FF2B5EF4-FFF2-40B4-BE49-F238E27FC236}">
                  <a16:creationId xmlns:a16="http://schemas.microsoft.com/office/drawing/2014/main" id="{ABB2A626-B857-374B-A818-A515B507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5" name="Rectangle 57">
              <a:extLst>
                <a:ext uri="{FF2B5EF4-FFF2-40B4-BE49-F238E27FC236}">
                  <a16:creationId xmlns:a16="http://schemas.microsoft.com/office/drawing/2014/main" id="{A3A82E8C-3C5F-CD43-8996-CFF4BF0F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6" name="Rectangle 58">
              <a:extLst>
                <a:ext uri="{FF2B5EF4-FFF2-40B4-BE49-F238E27FC236}">
                  <a16:creationId xmlns:a16="http://schemas.microsoft.com/office/drawing/2014/main" id="{D508C82B-C56D-D449-A07F-CCBB70A33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7" name="Rectangle 59">
              <a:extLst>
                <a:ext uri="{FF2B5EF4-FFF2-40B4-BE49-F238E27FC236}">
                  <a16:creationId xmlns:a16="http://schemas.microsoft.com/office/drawing/2014/main" id="{2761197D-2DFD-1C4F-942D-8F48D4BA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9033" name="Group 3">
            <a:extLst>
              <a:ext uri="{FF2B5EF4-FFF2-40B4-BE49-F238E27FC236}">
                <a16:creationId xmlns:a16="http://schemas.microsoft.com/office/drawing/2014/main" id="{5168382B-9C56-8F40-9C20-FBD1B4F95AAC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29042" name="Rectangle 60">
              <a:extLst>
                <a:ext uri="{FF2B5EF4-FFF2-40B4-BE49-F238E27FC236}">
                  <a16:creationId xmlns:a16="http://schemas.microsoft.com/office/drawing/2014/main" id="{9A6B9F10-3454-EF42-865E-F4EB16C84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3" name="Rectangle 96">
              <a:extLst>
                <a:ext uri="{FF2B5EF4-FFF2-40B4-BE49-F238E27FC236}">
                  <a16:creationId xmlns:a16="http://schemas.microsoft.com/office/drawing/2014/main" id="{D50C3208-47F8-FC42-8EDF-087FB394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9034" name="Title 1">
            <a:extLst>
              <a:ext uri="{FF2B5EF4-FFF2-40B4-BE49-F238E27FC236}">
                <a16:creationId xmlns:a16="http://schemas.microsoft.com/office/drawing/2014/main" id="{1217213F-6B6A-9841-833A-894D516E393B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29035" name="Rectangle 1">
            <a:extLst>
              <a:ext uri="{FF2B5EF4-FFF2-40B4-BE49-F238E27FC236}">
                <a16:creationId xmlns:a16="http://schemas.microsoft.com/office/drawing/2014/main" id="{22B1A8BA-C334-9040-9D31-2B65042B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9036" name="Straight Arrow Connector 6">
            <a:extLst>
              <a:ext uri="{FF2B5EF4-FFF2-40B4-BE49-F238E27FC236}">
                <a16:creationId xmlns:a16="http://schemas.microsoft.com/office/drawing/2014/main" id="{79C4C930-215A-C14D-A867-C8CBF52674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7" name="Straight Arrow Connector 53">
            <a:extLst>
              <a:ext uri="{FF2B5EF4-FFF2-40B4-BE49-F238E27FC236}">
                <a16:creationId xmlns:a16="http://schemas.microsoft.com/office/drawing/2014/main" id="{C8D68C8B-8C82-A749-820C-0ED4B28C4D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8" name="Straight Arrow Connector 54">
            <a:extLst>
              <a:ext uri="{FF2B5EF4-FFF2-40B4-BE49-F238E27FC236}">
                <a16:creationId xmlns:a16="http://schemas.microsoft.com/office/drawing/2014/main" id="{A00CF024-CDEF-2D42-86E9-BD9A2B95E5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9" name="Straight Arrow Connector 55">
            <a:extLst>
              <a:ext uri="{FF2B5EF4-FFF2-40B4-BE49-F238E27FC236}">
                <a16:creationId xmlns:a16="http://schemas.microsoft.com/office/drawing/2014/main" id="{67502036-0272-114D-9CA1-169AC1FAD4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0" name="Straight Arrow Connector 56">
            <a:extLst>
              <a:ext uri="{FF2B5EF4-FFF2-40B4-BE49-F238E27FC236}">
                <a16:creationId xmlns:a16="http://schemas.microsoft.com/office/drawing/2014/main" id="{C196215C-089B-9C45-ADA8-FD516C05C5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9041" name="Picture 2">
            <a:extLst>
              <a:ext uri="{FF2B5EF4-FFF2-40B4-BE49-F238E27FC236}">
                <a16:creationId xmlns:a16="http://schemas.microsoft.com/office/drawing/2014/main" id="{3EB5E298-EAE0-9945-911F-60FCBAE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4" y="2646364"/>
            <a:ext cx="41798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9B2F19E-04D7-124A-B65A-7F593D92C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14338" name="Picture 4">
            <a:extLst>
              <a:ext uri="{FF2B5EF4-FFF2-40B4-BE49-F238E27FC236}">
                <a16:creationId xmlns:a16="http://schemas.microsoft.com/office/drawing/2014/main" id="{5DAD2F04-1FF1-3648-A876-B1E2CBFF8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513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5EEF3630-B0E4-AF49-AB4D-3D99A0C54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32100"/>
            <a:ext cx="368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>
            <a:extLst>
              <a:ext uri="{FF2B5EF4-FFF2-40B4-BE49-F238E27FC236}">
                <a16:creationId xmlns:a16="http://schemas.microsoft.com/office/drawing/2014/main" id="{31080A7D-763D-9A48-AA7A-6F933B7E6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>
            <a:extLst>
              <a:ext uri="{FF2B5EF4-FFF2-40B4-BE49-F238E27FC236}">
                <a16:creationId xmlns:a16="http://schemas.microsoft.com/office/drawing/2014/main" id="{C8722136-A555-434E-99DA-46B440B40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128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6">
            <a:extLst>
              <a:ext uri="{FF2B5EF4-FFF2-40B4-BE49-F238E27FC236}">
                <a16:creationId xmlns:a16="http://schemas.microsoft.com/office/drawing/2014/main" id="{EEE939D6-A0C5-044B-891B-D771FD26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0050" name="Rectangle 50">
            <a:extLst>
              <a:ext uri="{FF2B5EF4-FFF2-40B4-BE49-F238E27FC236}">
                <a16:creationId xmlns:a16="http://schemas.microsoft.com/office/drawing/2014/main" id="{801FE307-5610-EE44-9B27-BE8F2B519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1" name="Rectangle 51">
            <a:extLst>
              <a:ext uri="{FF2B5EF4-FFF2-40B4-BE49-F238E27FC236}">
                <a16:creationId xmlns:a16="http://schemas.microsoft.com/office/drawing/2014/main" id="{880B5E9B-31D9-F04C-9238-489A7676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2" name="Rectangle 52">
            <a:extLst>
              <a:ext uri="{FF2B5EF4-FFF2-40B4-BE49-F238E27FC236}">
                <a16:creationId xmlns:a16="http://schemas.microsoft.com/office/drawing/2014/main" id="{254EBEAB-F332-BA4B-B65D-03140789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3" name="Rectangle 53">
            <a:extLst>
              <a:ext uri="{FF2B5EF4-FFF2-40B4-BE49-F238E27FC236}">
                <a16:creationId xmlns:a16="http://schemas.microsoft.com/office/drawing/2014/main" id="{0EBDF37B-E74F-8646-BDA7-99056E3E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4" name="Rectangle 54">
            <a:extLst>
              <a:ext uri="{FF2B5EF4-FFF2-40B4-BE49-F238E27FC236}">
                <a16:creationId xmlns:a16="http://schemas.microsoft.com/office/drawing/2014/main" id="{BE2F22BB-A4E7-9A4F-8F72-1EB0BCA5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0055" name="Rectangle 55">
            <a:extLst>
              <a:ext uri="{FF2B5EF4-FFF2-40B4-BE49-F238E27FC236}">
                <a16:creationId xmlns:a16="http://schemas.microsoft.com/office/drawing/2014/main" id="{89DF619C-CF64-AD43-B7C6-CBD35702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30056" name="Group 2">
            <a:extLst>
              <a:ext uri="{FF2B5EF4-FFF2-40B4-BE49-F238E27FC236}">
                <a16:creationId xmlns:a16="http://schemas.microsoft.com/office/drawing/2014/main" id="{03F9E0BB-4159-F749-BBA7-4A074115312D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30067" name="Rectangle 56">
              <a:extLst>
                <a:ext uri="{FF2B5EF4-FFF2-40B4-BE49-F238E27FC236}">
                  <a16:creationId xmlns:a16="http://schemas.microsoft.com/office/drawing/2014/main" id="{AE5296E6-C2B3-5940-8D1C-E3F4CE5B8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68" name="Rectangle 57">
              <a:extLst>
                <a:ext uri="{FF2B5EF4-FFF2-40B4-BE49-F238E27FC236}">
                  <a16:creationId xmlns:a16="http://schemas.microsoft.com/office/drawing/2014/main" id="{79C3EFC1-82C8-9F4D-B42B-00D2BF147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69" name="Rectangle 58">
              <a:extLst>
                <a:ext uri="{FF2B5EF4-FFF2-40B4-BE49-F238E27FC236}">
                  <a16:creationId xmlns:a16="http://schemas.microsoft.com/office/drawing/2014/main" id="{DBF3DDBD-DC18-374A-8352-75F24559E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70" name="Rectangle 59">
              <a:extLst>
                <a:ext uri="{FF2B5EF4-FFF2-40B4-BE49-F238E27FC236}">
                  <a16:creationId xmlns:a16="http://schemas.microsoft.com/office/drawing/2014/main" id="{F54F64F0-5539-C244-AEFC-A9701107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30057" name="Group 3">
            <a:extLst>
              <a:ext uri="{FF2B5EF4-FFF2-40B4-BE49-F238E27FC236}">
                <a16:creationId xmlns:a16="http://schemas.microsoft.com/office/drawing/2014/main" id="{489F0D51-4270-ED45-9EEA-E6760E423A6A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30065" name="Rectangle 60">
              <a:extLst>
                <a:ext uri="{FF2B5EF4-FFF2-40B4-BE49-F238E27FC236}">
                  <a16:creationId xmlns:a16="http://schemas.microsoft.com/office/drawing/2014/main" id="{5A640B89-72BC-E541-B6BD-BB10F216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0066" name="Rectangle 96">
              <a:extLst>
                <a:ext uri="{FF2B5EF4-FFF2-40B4-BE49-F238E27FC236}">
                  <a16:creationId xmlns:a16="http://schemas.microsoft.com/office/drawing/2014/main" id="{99F24429-5764-0845-A048-45AA7221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0058" name="Title 1">
            <a:extLst>
              <a:ext uri="{FF2B5EF4-FFF2-40B4-BE49-F238E27FC236}">
                <a16:creationId xmlns:a16="http://schemas.microsoft.com/office/drawing/2014/main" id="{C6335B6F-1AAE-AE4B-B120-3871ABC90BF5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30059" name="Rectangle 1">
            <a:extLst>
              <a:ext uri="{FF2B5EF4-FFF2-40B4-BE49-F238E27FC236}">
                <a16:creationId xmlns:a16="http://schemas.microsoft.com/office/drawing/2014/main" id="{29A532F5-EA2A-F941-A68C-685F5C2D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30060" name="Straight Arrow Connector 6">
            <a:extLst>
              <a:ext uri="{FF2B5EF4-FFF2-40B4-BE49-F238E27FC236}">
                <a16:creationId xmlns:a16="http://schemas.microsoft.com/office/drawing/2014/main" id="{0DEFA0C5-ADF0-F146-B2D9-B4BF8C22010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1" name="Straight Arrow Connector 53">
            <a:extLst>
              <a:ext uri="{FF2B5EF4-FFF2-40B4-BE49-F238E27FC236}">
                <a16:creationId xmlns:a16="http://schemas.microsoft.com/office/drawing/2014/main" id="{36775C27-3AEE-3640-A87B-4DA6251447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2" name="Straight Arrow Connector 54">
            <a:extLst>
              <a:ext uri="{FF2B5EF4-FFF2-40B4-BE49-F238E27FC236}">
                <a16:creationId xmlns:a16="http://schemas.microsoft.com/office/drawing/2014/main" id="{3CE1023C-D0C8-5A44-961E-913E9E2FA4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3" name="Straight Arrow Connector 55">
            <a:extLst>
              <a:ext uri="{FF2B5EF4-FFF2-40B4-BE49-F238E27FC236}">
                <a16:creationId xmlns:a16="http://schemas.microsoft.com/office/drawing/2014/main" id="{75654F37-B031-4248-BDF5-FCC8A0DBC1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64" name="Straight Arrow Connector 56">
            <a:extLst>
              <a:ext uri="{FF2B5EF4-FFF2-40B4-BE49-F238E27FC236}">
                <a16:creationId xmlns:a16="http://schemas.microsoft.com/office/drawing/2014/main" id="{53D87722-4448-E240-AB8F-3EA27F7E37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3">
            <a:extLst>
              <a:ext uri="{FF2B5EF4-FFF2-40B4-BE49-F238E27FC236}">
                <a16:creationId xmlns:a16="http://schemas.microsoft.com/office/drawing/2014/main" id="{11C242CC-1F7A-E14B-B77A-F3C02F51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198813"/>
            <a:ext cx="906462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1074" name="Freeform 24">
            <a:extLst>
              <a:ext uri="{FF2B5EF4-FFF2-40B4-BE49-F238E27FC236}">
                <a16:creationId xmlns:a16="http://schemas.microsoft.com/office/drawing/2014/main" id="{4B855CCE-823F-8F4E-8639-6CBFAEDF0E07}"/>
              </a:ext>
            </a:extLst>
          </p:cNvPr>
          <p:cNvSpPr>
            <a:spLocks/>
          </p:cNvSpPr>
          <p:nvPr/>
        </p:nvSpPr>
        <p:spPr bwMode="auto">
          <a:xfrm>
            <a:off x="3276601" y="3325813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5" name="Line 25">
            <a:extLst>
              <a:ext uri="{FF2B5EF4-FFF2-40B4-BE49-F238E27FC236}">
                <a16:creationId xmlns:a16="http://schemas.microsoft.com/office/drawing/2014/main" id="{D3FC2EB0-1367-124F-BE0B-78DA90B8E6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3" y="3346451"/>
            <a:ext cx="785812" cy="17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6" name="Freeform 26">
            <a:extLst>
              <a:ext uri="{FF2B5EF4-FFF2-40B4-BE49-F238E27FC236}">
                <a16:creationId xmlns:a16="http://schemas.microsoft.com/office/drawing/2014/main" id="{DB708E8B-8EFE-A447-8CBE-4C3D659288B6}"/>
              </a:ext>
            </a:extLst>
          </p:cNvPr>
          <p:cNvSpPr>
            <a:spLocks/>
          </p:cNvSpPr>
          <p:nvPr/>
        </p:nvSpPr>
        <p:spPr bwMode="auto">
          <a:xfrm>
            <a:off x="3276601" y="3621088"/>
            <a:ext cx="125413" cy="42862"/>
          </a:xfrm>
          <a:custGeom>
            <a:avLst/>
            <a:gdLst>
              <a:gd name="T0" fmla="*/ 0 w 160"/>
              <a:gd name="T1" fmla="*/ 2147483646 h 54"/>
              <a:gd name="T2" fmla="*/ 2147483646 w 160"/>
              <a:gd name="T3" fmla="*/ 2147483646 h 54"/>
              <a:gd name="T4" fmla="*/ 0 w 160"/>
              <a:gd name="T5" fmla="*/ 0 h 54"/>
              <a:gd name="T6" fmla="*/ 0 w 160"/>
              <a:gd name="T7" fmla="*/ 2147483646 h 54"/>
              <a:gd name="T8" fmla="*/ 0 w 160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54"/>
              <a:gd name="T17" fmla="*/ 160 w 1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54">
                <a:moveTo>
                  <a:pt x="0" y="54"/>
                </a:moveTo>
                <a:lnTo>
                  <a:pt x="160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7" name="Line 27">
            <a:extLst>
              <a:ext uri="{FF2B5EF4-FFF2-40B4-BE49-F238E27FC236}">
                <a16:creationId xmlns:a16="http://schemas.microsoft.com/office/drawing/2014/main" id="{D21B3490-BCC8-1144-9526-91A7CF65D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3" y="3641725"/>
            <a:ext cx="785812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8" name="Freeform 28">
            <a:extLst>
              <a:ext uri="{FF2B5EF4-FFF2-40B4-BE49-F238E27FC236}">
                <a16:creationId xmlns:a16="http://schemas.microsoft.com/office/drawing/2014/main" id="{CDB3C588-E1B6-3147-A429-B16487056E83}"/>
              </a:ext>
            </a:extLst>
          </p:cNvPr>
          <p:cNvSpPr>
            <a:spLocks/>
          </p:cNvSpPr>
          <p:nvPr/>
        </p:nvSpPr>
        <p:spPr bwMode="auto">
          <a:xfrm>
            <a:off x="5068888" y="3325813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79" name="Line 29">
            <a:extLst>
              <a:ext uri="{FF2B5EF4-FFF2-40B4-BE49-F238E27FC236}">
                <a16:creationId xmlns:a16="http://schemas.microsoft.com/office/drawing/2014/main" id="{0FCDD4EB-BFE2-A645-8AA3-17C0EEE340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3346450"/>
            <a:ext cx="717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Line 30">
            <a:extLst>
              <a:ext uri="{FF2B5EF4-FFF2-40B4-BE49-F238E27FC236}">
                <a16:creationId xmlns:a16="http://schemas.microsoft.com/office/drawing/2014/main" id="{4602FE4E-02D2-AA40-9690-3104F6E00A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3641725"/>
            <a:ext cx="23828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Rectangle 31">
            <a:extLst>
              <a:ext uri="{FF2B5EF4-FFF2-40B4-BE49-F238E27FC236}">
                <a16:creationId xmlns:a16="http://schemas.microsoft.com/office/drawing/2014/main" id="{3D9BC742-4749-B340-8FE3-A515488F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6" y="2903538"/>
            <a:ext cx="906463" cy="5905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1082" name="Freeform 32">
            <a:extLst>
              <a:ext uri="{FF2B5EF4-FFF2-40B4-BE49-F238E27FC236}">
                <a16:creationId xmlns:a16="http://schemas.microsoft.com/office/drawing/2014/main" id="{5340894C-9100-104A-B6B7-5508FCB03D4E}"/>
              </a:ext>
            </a:extLst>
          </p:cNvPr>
          <p:cNvSpPr>
            <a:spLocks/>
          </p:cNvSpPr>
          <p:nvPr/>
        </p:nvSpPr>
        <p:spPr bwMode="auto">
          <a:xfrm>
            <a:off x="5068888" y="3030538"/>
            <a:ext cx="127000" cy="42862"/>
          </a:xfrm>
          <a:custGeom>
            <a:avLst/>
            <a:gdLst>
              <a:gd name="T0" fmla="*/ 0 w 159"/>
              <a:gd name="T1" fmla="*/ 2147483646 h 54"/>
              <a:gd name="T2" fmla="*/ 2147483646 w 159"/>
              <a:gd name="T3" fmla="*/ 2147483646 h 54"/>
              <a:gd name="T4" fmla="*/ 0 w 159"/>
              <a:gd name="T5" fmla="*/ 0 h 54"/>
              <a:gd name="T6" fmla="*/ 0 w 159"/>
              <a:gd name="T7" fmla="*/ 2147483646 h 54"/>
              <a:gd name="T8" fmla="*/ 0 w 15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54"/>
              <a:gd name="T17" fmla="*/ 159 w 15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54">
                <a:moveTo>
                  <a:pt x="0" y="54"/>
                </a:moveTo>
                <a:lnTo>
                  <a:pt x="159" y="27"/>
                </a:lnTo>
                <a:lnTo>
                  <a:pt x="0" y="0"/>
                </a:lnTo>
                <a:lnTo>
                  <a:pt x="0" y="2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3" name="Line 33">
            <a:extLst>
              <a:ext uri="{FF2B5EF4-FFF2-40B4-BE49-F238E27FC236}">
                <a16:creationId xmlns:a16="http://schemas.microsoft.com/office/drawing/2014/main" id="{5F57C8DC-6B4D-C24A-8B93-F19327B50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4" y="3051176"/>
            <a:ext cx="2579687" cy="28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Line 34">
            <a:extLst>
              <a:ext uri="{FF2B5EF4-FFF2-40B4-BE49-F238E27FC236}">
                <a16:creationId xmlns:a16="http://schemas.microsoft.com/office/drawing/2014/main" id="{14C7AFC3-5749-584B-97DE-A417BAA377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22988" y="3052763"/>
            <a:ext cx="1695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Line 35">
            <a:extLst>
              <a:ext uri="{FF2B5EF4-FFF2-40B4-BE49-F238E27FC236}">
                <a16:creationId xmlns:a16="http://schemas.microsoft.com/office/drawing/2014/main" id="{D576EDA8-99DF-E040-8C08-929772EC99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2988" y="3346450"/>
            <a:ext cx="590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6" name="Rectangle 36">
            <a:extLst>
              <a:ext uri="{FF2B5EF4-FFF2-40B4-BE49-F238E27FC236}">
                <a16:creationId xmlns:a16="http://schemas.microsoft.com/office/drawing/2014/main" id="{C53E6D64-D16F-9842-BDB3-B6C0E19F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340201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87" name="Line 37">
            <a:extLst>
              <a:ext uri="{FF2B5EF4-FFF2-40B4-BE49-F238E27FC236}">
                <a16:creationId xmlns:a16="http://schemas.microsoft.com/office/drawing/2014/main" id="{E2A31511-4A02-2145-9B03-B46AA0747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3346450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8" name="Line 38">
            <a:extLst>
              <a:ext uri="{FF2B5EF4-FFF2-40B4-BE49-F238E27FC236}">
                <a16:creationId xmlns:a16="http://schemas.microsoft.com/office/drawing/2014/main" id="{3FA42B9B-2FF9-9544-A949-444F64C02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364172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9" name="Freeform 40">
            <a:extLst>
              <a:ext uri="{FF2B5EF4-FFF2-40B4-BE49-F238E27FC236}">
                <a16:creationId xmlns:a16="http://schemas.microsoft.com/office/drawing/2014/main" id="{E3345EA5-2125-1C45-BEC9-4AE6446BB045}"/>
              </a:ext>
            </a:extLst>
          </p:cNvPr>
          <p:cNvSpPr>
            <a:spLocks/>
          </p:cNvSpPr>
          <p:nvPr/>
        </p:nvSpPr>
        <p:spPr bwMode="auto">
          <a:xfrm>
            <a:off x="6992939" y="3244851"/>
            <a:ext cx="631825" cy="250825"/>
          </a:xfrm>
          <a:custGeom>
            <a:avLst/>
            <a:gdLst>
              <a:gd name="T0" fmla="*/ 2147483646 w 794"/>
              <a:gd name="T1" fmla="*/ 0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0"/>
                </a:moveTo>
                <a:lnTo>
                  <a:pt x="30" y="0"/>
                </a:lnTo>
                <a:lnTo>
                  <a:pt x="59" y="0"/>
                </a:lnTo>
                <a:lnTo>
                  <a:pt x="86" y="0"/>
                </a:lnTo>
                <a:lnTo>
                  <a:pt x="110" y="0"/>
                </a:lnTo>
                <a:lnTo>
                  <a:pt x="134" y="0"/>
                </a:lnTo>
                <a:lnTo>
                  <a:pt x="155" y="0"/>
                </a:lnTo>
                <a:lnTo>
                  <a:pt x="175" y="0"/>
                </a:lnTo>
                <a:lnTo>
                  <a:pt x="194" y="0"/>
                </a:lnTo>
                <a:lnTo>
                  <a:pt x="211" y="0"/>
                </a:lnTo>
                <a:lnTo>
                  <a:pt x="227" y="0"/>
                </a:lnTo>
                <a:lnTo>
                  <a:pt x="240" y="0"/>
                </a:lnTo>
                <a:lnTo>
                  <a:pt x="253" y="1"/>
                </a:lnTo>
                <a:lnTo>
                  <a:pt x="265" y="1"/>
                </a:lnTo>
                <a:lnTo>
                  <a:pt x="276" y="1"/>
                </a:lnTo>
                <a:lnTo>
                  <a:pt x="287" y="1"/>
                </a:lnTo>
                <a:lnTo>
                  <a:pt x="296" y="1"/>
                </a:lnTo>
                <a:lnTo>
                  <a:pt x="304" y="1"/>
                </a:lnTo>
                <a:lnTo>
                  <a:pt x="311" y="1"/>
                </a:lnTo>
                <a:lnTo>
                  <a:pt x="317" y="1"/>
                </a:lnTo>
                <a:lnTo>
                  <a:pt x="322" y="1"/>
                </a:lnTo>
                <a:lnTo>
                  <a:pt x="328" y="1"/>
                </a:lnTo>
                <a:lnTo>
                  <a:pt x="332" y="1"/>
                </a:lnTo>
                <a:lnTo>
                  <a:pt x="336" y="1"/>
                </a:lnTo>
                <a:lnTo>
                  <a:pt x="338" y="1"/>
                </a:lnTo>
                <a:lnTo>
                  <a:pt x="342" y="1"/>
                </a:lnTo>
                <a:lnTo>
                  <a:pt x="345" y="1"/>
                </a:lnTo>
                <a:lnTo>
                  <a:pt x="348" y="1"/>
                </a:lnTo>
                <a:lnTo>
                  <a:pt x="349" y="1"/>
                </a:lnTo>
                <a:lnTo>
                  <a:pt x="352" y="1"/>
                </a:lnTo>
                <a:lnTo>
                  <a:pt x="353" y="1"/>
                </a:lnTo>
                <a:lnTo>
                  <a:pt x="356" y="3"/>
                </a:lnTo>
                <a:lnTo>
                  <a:pt x="358" y="3"/>
                </a:lnTo>
                <a:lnTo>
                  <a:pt x="360" y="3"/>
                </a:lnTo>
                <a:lnTo>
                  <a:pt x="362" y="3"/>
                </a:lnTo>
                <a:lnTo>
                  <a:pt x="364" y="3"/>
                </a:lnTo>
                <a:lnTo>
                  <a:pt x="366" y="3"/>
                </a:lnTo>
                <a:lnTo>
                  <a:pt x="368" y="3"/>
                </a:lnTo>
                <a:lnTo>
                  <a:pt x="369" y="3"/>
                </a:lnTo>
                <a:lnTo>
                  <a:pt x="370" y="3"/>
                </a:lnTo>
                <a:lnTo>
                  <a:pt x="372" y="3"/>
                </a:lnTo>
                <a:lnTo>
                  <a:pt x="374" y="4"/>
                </a:lnTo>
                <a:lnTo>
                  <a:pt x="376" y="4"/>
                </a:lnTo>
                <a:lnTo>
                  <a:pt x="377" y="4"/>
                </a:lnTo>
                <a:lnTo>
                  <a:pt x="378" y="4"/>
                </a:lnTo>
                <a:lnTo>
                  <a:pt x="380" y="4"/>
                </a:lnTo>
                <a:lnTo>
                  <a:pt x="381" y="4"/>
                </a:lnTo>
                <a:lnTo>
                  <a:pt x="382" y="4"/>
                </a:lnTo>
                <a:lnTo>
                  <a:pt x="384" y="4"/>
                </a:lnTo>
                <a:lnTo>
                  <a:pt x="385" y="4"/>
                </a:lnTo>
                <a:lnTo>
                  <a:pt x="386" y="5"/>
                </a:lnTo>
                <a:lnTo>
                  <a:pt x="388" y="5"/>
                </a:lnTo>
                <a:lnTo>
                  <a:pt x="389" y="5"/>
                </a:lnTo>
                <a:lnTo>
                  <a:pt x="390" y="5"/>
                </a:lnTo>
                <a:lnTo>
                  <a:pt x="392" y="5"/>
                </a:lnTo>
                <a:lnTo>
                  <a:pt x="393" y="5"/>
                </a:lnTo>
                <a:lnTo>
                  <a:pt x="394" y="5"/>
                </a:lnTo>
                <a:lnTo>
                  <a:pt x="396" y="5"/>
                </a:lnTo>
                <a:lnTo>
                  <a:pt x="398" y="7"/>
                </a:lnTo>
                <a:lnTo>
                  <a:pt x="400" y="7"/>
                </a:lnTo>
                <a:lnTo>
                  <a:pt x="401" y="7"/>
                </a:lnTo>
                <a:lnTo>
                  <a:pt x="404" y="7"/>
                </a:lnTo>
                <a:lnTo>
                  <a:pt x="405" y="7"/>
                </a:lnTo>
                <a:lnTo>
                  <a:pt x="408" y="8"/>
                </a:lnTo>
                <a:lnTo>
                  <a:pt x="410" y="8"/>
                </a:lnTo>
                <a:lnTo>
                  <a:pt x="412" y="8"/>
                </a:lnTo>
                <a:lnTo>
                  <a:pt x="413" y="8"/>
                </a:lnTo>
                <a:lnTo>
                  <a:pt x="415" y="9"/>
                </a:lnTo>
                <a:lnTo>
                  <a:pt x="417" y="9"/>
                </a:lnTo>
                <a:lnTo>
                  <a:pt x="418" y="9"/>
                </a:lnTo>
                <a:lnTo>
                  <a:pt x="419" y="9"/>
                </a:lnTo>
                <a:lnTo>
                  <a:pt x="421" y="9"/>
                </a:lnTo>
                <a:lnTo>
                  <a:pt x="422" y="9"/>
                </a:lnTo>
                <a:lnTo>
                  <a:pt x="423" y="11"/>
                </a:lnTo>
                <a:lnTo>
                  <a:pt x="425" y="11"/>
                </a:lnTo>
                <a:lnTo>
                  <a:pt x="426" y="11"/>
                </a:lnTo>
                <a:lnTo>
                  <a:pt x="427" y="11"/>
                </a:lnTo>
                <a:lnTo>
                  <a:pt x="429" y="11"/>
                </a:lnTo>
                <a:lnTo>
                  <a:pt x="430" y="12"/>
                </a:lnTo>
                <a:lnTo>
                  <a:pt x="431" y="12"/>
                </a:lnTo>
                <a:lnTo>
                  <a:pt x="433" y="12"/>
                </a:lnTo>
                <a:lnTo>
                  <a:pt x="434" y="12"/>
                </a:lnTo>
                <a:lnTo>
                  <a:pt x="435" y="13"/>
                </a:lnTo>
                <a:lnTo>
                  <a:pt x="437" y="13"/>
                </a:lnTo>
                <a:lnTo>
                  <a:pt x="438" y="13"/>
                </a:lnTo>
                <a:lnTo>
                  <a:pt x="439" y="15"/>
                </a:lnTo>
                <a:lnTo>
                  <a:pt x="441" y="15"/>
                </a:lnTo>
                <a:lnTo>
                  <a:pt x="442" y="15"/>
                </a:lnTo>
                <a:lnTo>
                  <a:pt x="445" y="16"/>
                </a:lnTo>
                <a:lnTo>
                  <a:pt x="446" y="16"/>
                </a:lnTo>
                <a:lnTo>
                  <a:pt x="449" y="17"/>
                </a:lnTo>
                <a:lnTo>
                  <a:pt x="450" y="17"/>
                </a:lnTo>
                <a:lnTo>
                  <a:pt x="453" y="19"/>
                </a:lnTo>
                <a:lnTo>
                  <a:pt x="455" y="19"/>
                </a:lnTo>
                <a:lnTo>
                  <a:pt x="458" y="20"/>
                </a:lnTo>
                <a:lnTo>
                  <a:pt x="459" y="20"/>
                </a:lnTo>
                <a:lnTo>
                  <a:pt x="462" y="21"/>
                </a:lnTo>
                <a:lnTo>
                  <a:pt x="465" y="21"/>
                </a:lnTo>
                <a:lnTo>
                  <a:pt x="466" y="23"/>
                </a:lnTo>
                <a:lnTo>
                  <a:pt x="467" y="23"/>
                </a:lnTo>
                <a:lnTo>
                  <a:pt x="470" y="24"/>
                </a:lnTo>
                <a:lnTo>
                  <a:pt x="471" y="24"/>
                </a:lnTo>
                <a:lnTo>
                  <a:pt x="473" y="24"/>
                </a:lnTo>
                <a:lnTo>
                  <a:pt x="474" y="25"/>
                </a:lnTo>
                <a:lnTo>
                  <a:pt x="475" y="25"/>
                </a:lnTo>
                <a:lnTo>
                  <a:pt x="477" y="25"/>
                </a:lnTo>
                <a:lnTo>
                  <a:pt x="478" y="27"/>
                </a:lnTo>
                <a:lnTo>
                  <a:pt x="479" y="27"/>
                </a:lnTo>
                <a:lnTo>
                  <a:pt x="481" y="27"/>
                </a:lnTo>
                <a:lnTo>
                  <a:pt x="482" y="28"/>
                </a:lnTo>
                <a:lnTo>
                  <a:pt x="483" y="28"/>
                </a:lnTo>
                <a:lnTo>
                  <a:pt x="485" y="29"/>
                </a:lnTo>
                <a:lnTo>
                  <a:pt x="486" y="29"/>
                </a:lnTo>
                <a:lnTo>
                  <a:pt x="487" y="31"/>
                </a:lnTo>
                <a:lnTo>
                  <a:pt x="489" y="31"/>
                </a:lnTo>
                <a:lnTo>
                  <a:pt x="490" y="32"/>
                </a:lnTo>
                <a:lnTo>
                  <a:pt x="491" y="32"/>
                </a:lnTo>
                <a:lnTo>
                  <a:pt x="493" y="33"/>
                </a:lnTo>
                <a:lnTo>
                  <a:pt x="494" y="33"/>
                </a:lnTo>
                <a:lnTo>
                  <a:pt x="495" y="35"/>
                </a:lnTo>
                <a:lnTo>
                  <a:pt x="498" y="35"/>
                </a:lnTo>
                <a:lnTo>
                  <a:pt x="499" y="36"/>
                </a:lnTo>
                <a:lnTo>
                  <a:pt x="501" y="37"/>
                </a:lnTo>
                <a:lnTo>
                  <a:pt x="503" y="37"/>
                </a:lnTo>
                <a:lnTo>
                  <a:pt x="505" y="39"/>
                </a:lnTo>
                <a:lnTo>
                  <a:pt x="507" y="40"/>
                </a:lnTo>
                <a:lnTo>
                  <a:pt x="510" y="41"/>
                </a:lnTo>
                <a:lnTo>
                  <a:pt x="511" y="41"/>
                </a:lnTo>
                <a:lnTo>
                  <a:pt x="512" y="43"/>
                </a:lnTo>
                <a:lnTo>
                  <a:pt x="514" y="44"/>
                </a:lnTo>
                <a:lnTo>
                  <a:pt x="516" y="44"/>
                </a:lnTo>
                <a:lnTo>
                  <a:pt x="518" y="45"/>
                </a:lnTo>
                <a:lnTo>
                  <a:pt x="519" y="45"/>
                </a:lnTo>
                <a:lnTo>
                  <a:pt x="520" y="47"/>
                </a:lnTo>
                <a:lnTo>
                  <a:pt x="522" y="47"/>
                </a:lnTo>
                <a:lnTo>
                  <a:pt x="523" y="48"/>
                </a:lnTo>
                <a:lnTo>
                  <a:pt x="524" y="49"/>
                </a:lnTo>
                <a:lnTo>
                  <a:pt x="526" y="49"/>
                </a:lnTo>
                <a:lnTo>
                  <a:pt x="527" y="51"/>
                </a:lnTo>
                <a:lnTo>
                  <a:pt x="528" y="51"/>
                </a:lnTo>
                <a:lnTo>
                  <a:pt x="530" y="52"/>
                </a:lnTo>
                <a:lnTo>
                  <a:pt x="531" y="52"/>
                </a:lnTo>
                <a:lnTo>
                  <a:pt x="532" y="53"/>
                </a:lnTo>
                <a:lnTo>
                  <a:pt x="534" y="53"/>
                </a:lnTo>
                <a:lnTo>
                  <a:pt x="534" y="55"/>
                </a:lnTo>
                <a:lnTo>
                  <a:pt x="535" y="55"/>
                </a:lnTo>
                <a:lnTo>
                  <a:pt x="536" y="56"/>
                </a:lnTo>
                <a:lnTo>
                  <a:pt x="538" y="56"/>
                </a:lnTo>
                <a:lnTo>
                  <a:pt x="539" y="57"/>
                </a:lnTo>
                <a:lnTo>
                  <a:pt x="540" y="57"/>
                </a:lnTo>
                <a:lnTo>
                  <a:pt x="542" y="59"/>
                </a:lnTo>
                <a:lnTo>
                  <a:pt x="543" y="59"/>
                </a:lnTo>
                <a:lnTo>
                  <a:pt x="546" y="60"/>
                </a:lnTo>
                <a:lnTo>
                  <a:pt x="547" y="61"/>
                </a:lnTo>
                <a:lnTo>
                  <a:pt x="548" y="63"/>
                </a:lnTo>
                <a:lnTo>
                  <a:pt x="551" y="63"/>
                </a:lnTo>
                <a:lnTo>
                  <a:pt x="552" y="64"/>
                </a:lnTo>
                <a:lnTo>
                  <a:pt x="554" y="65"/>
                </a:lnTo>
                <a:lnTo>
                  <a:pt x="556" y="66"/>
                </a:lnTo>
                <a:lnTo>
                  <a:pt x="558" y="66"/>
                </a:lnTo>
                <a:lnTo>
                  <a:pt x="559" y="68"/>
                </a:lnTo>
                <a:lnTo>
                  <a:pt x="560" y="68"/>
                </a:lnTo>
                <a:lnTo>
                  <a:pt x="562" y="69"/>
                </a:lnTo>
                <a:lnTo>
                  <a:pt x="563" y="69"/>
                </a:lnTo>
                <a:lnTo>
                  <a:pt x="563" y="70"/>
                </a:lnTo>
                <a:lnTo>
                  <a:pt x="564" y="70"/>
                </a:lnTo>
                <a:lnTo>
                  <a:pt x="566" y="72"/>
                </a:lnTo>
                <a:lnTo>
                  <a:pt x="567" y="72"/>
                </a:lnTo>
                <a:lnTo>
                  <a:pt x="567" y="73"/>
                </a:lnTo>
                <a:lnTo>
                  <a:pt x="568" y="73"/>
                </a:lnTo>
                <a:lnTo>
                  <a:pt x="570" y="73"/>
                </a:lnTo>
                <a:lnTo>
                  <a:pt x="570" y="74"/>
                </a:lnTo>
                <a:lnTo>
                  <a:pt x="571" y="74"/>
                </a:lnTo>
                <a:lnTo>
                  <a:pt x="572" y="76"/>
                </a:lnTo>
                <a:lnTo>
                  <a:pt x="574" y="76"/>
                </a:lnTo>
                <a:lnTo>
                  <a:pt x="575" y="77"/>
                </a:lnTo>
                <a:lnTo>
                  <a:pt x="576" y="78"/>
                </a:lnTo>
                <a:lnTo>
                  <a:pt x="578" y="78"/>
                </a:lnTo>
                <a:lnTo>
                  <a:pt x="579" y="80"/>
                </a:lnTo>
                <a:lnTo>
                  <a:pt x="580" y="80"/>
                </a:lnTo>
                <a:lnTo>
                  <a:pt x="580" y="81"/>
                </a:lnTo>
                <a:lnTo>
                  <a:pt x="582" y="82"/>
                </a:lnTo>
                <a:lnTo>
                  <a:pt x="583" y="82"/>
                </a:lnTo>
                <a:lnTo>
                  <a:pt x="586" y="84"/>
                </a:lnTo>
                <a:lnTo>
                  <a:pt x="587" y="85"/>
                </a:lnTo>
                <a:lnTo>
                  <a:pt x="588" y="85"/>
                </a:lnTo>
                <a:lnTo>
                  <a:pt x="590" y="86"/>
                </a:lnTo>
                <a:lnTo>
                  <a:pt x="591" y="88"/>
                </a:lnTo>
                <a:lnTo>
                  <a:pt x="592" y="88"/>
                </a:lnTo>
                <a:lnTo>
                  <a:pt x="594" y="89"/>
                </a:lnTo>
                <a:lnTo>
                  <a:pt x="595" y="90"/>
                </a:lnTo>
                <a:lnTo>
                  <a:pt x="596" y="90"/>
                </a:lnTo>
                <a:lnTo>
                  <a:pt x="598" y="92"/>
                </a:lnTo>
                <a:lnTo>
                  <a:pt x="599" y="93"/>
                </a:lnTo>
                <a:lnTo>
                  <a:pt x="600" y="93"/>
                </a:lnTo>
                <a:lnTo>
                  <a:pt x="601" y="94"/>
                </a:lnTo>
                <a:lnTo>
                  <a:pt x="603" y="96"/>
                </a:lnTo>
                <a:lnTo>
                  <a:pt x="604" y="96"/>
                </a:lnTo>
                <a:lnTo>
                  <a:pt x="604" y="97"/>
                </a:lnTo>
                <a:lnTo>
                  <a:pt x="605" y="97"/>
                </a:lnTo>
                <a:lnTo>
                  <a:pt x="607" y="98"/>
                </a:lnTo>
                <a:lnTo>
                  <a:pt x="608" y="98"/>
                </a:lnTo>
                <a:lnTo>
                  <a:pt x="608" y="100"/>
                </a:lnTo>
                <a:lnTo>
                  <a:pt x="609" y="100"/>
                </a:lnTo>
                <a:lnTo>
                  <a:pt x="609" y="101"/>
                </a:lnTo>
                <a:lnTo>
                  <a:pt x="611" y="101"/>
                </a:lnTo>
                <a:lnTo>
                  <a:pt x="612" y="102"/>
                </a:lnTo>
                <a:lnTo>
                  <a:pt x="613" y="104"/>
                </a:lnTo>
                <a:lnTo>
                  <a:pt x="615" y="105"/>
                </a:lnTo>
                <a:lnTo>
                  <a:pt x="616" y="105"/>
                </a:lnTo>
                <a:lnTo>
                  <a:pt x="616" y="106"/>
                </a:lnTo>
                <a:lnTo>
                  <a:pt x="617" y="106"/>
                </a:lnTo>
                <a:lnTo>
                  <a:pt x="619" y="108"/>
                </a:lnTo>
                <a:lnTo>
                  <a:pt x="620" y="109"/>
                </a:lnTo>
                <a:lnTo>
                  <a:pt x="621" y="109"/>
                </a:lnTo>
                <a:lnTo>
                  <a:pt x="621" y="110"/>
                </a:lnTo>
                <a:lnTo>
                  <a:pt x="623" y="110"/>
                </a:lnTo>
                <a:lnTo>
                  <a:pt x="624" y="112"/>
                </a:lnTo>
                <a:lnTo>
                  <a:pt x="625" y="112"/>
                </a:lnTo>
                <a:lnTo>
                  <a:pt x="625" y="113"/>
                </a:lnTo>
                <a:lnTo>
                  <a:pt x="627" y="113"/>
                </a:lnTo>
                <a:lnTo>
                  <a:pt x="627" y="114"/>
                </a:lnTo>
                <a:lnTo>
                  <a:pt x="628" y="114"/>
                </a:lnTo>
                <a:lnTo>
                  <a:pt x="629" y="116"/>
                </a:lnTo>
                <a:lnTo>
                  <a:pt x="631" y="117"/>
                </a:lnTo>
                <a:lnTo>
                  <a:pt x="632" y="117"/>
                </a:lnTo>
                <a:lnTo>
                  <a:pt x="632" y="118"/>
                </a:lnTo>
                <a:lnTo>
                  <a:pt x="633" y="118"/>
                </a:lnTo>
                <a:lnTo>
                  <a:pt x="635" y="120"/>
                </a:lnTo>
                <a:lnTo>
                  <a:pt x="636" y="121"/>
                </a:lnTo>
                <a:lnTo>
                  <a:pt x="637" y="121"/>
                </a:lnTo>
                <a:lnTo>
                  <a:pt x="639" y="122"/>
                </a:lnTo>
                <a:lnTo>
                  <a:pt x="640" y="122"/>
                </a:lnTo>
                <a:lnTo>
                  <a:pt x="641" y="124"/>
                </a:lnTo>
                <a:lnTo>
                  <a:pt x="641" y="125"/>
                </a:lnTo>
                <a:lnTo>
                  <a:pt x="643" y="125"/>
                </a:lnTo>
                <a:lnTo>
                  <a:pt x="644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8"/>
                </a:lnTo>
                <a:lnTo>
                  <a:pt x="648" y="129"/>
                </a:lnTo>
                <a:lnTo>
                  <a:pt x="649" y="129"/>
                </a:lnTo>
                <a:lnTo>
                  <a:pt x="649" y="130"/>
                </a:lnTo>
                <a:lnTo>
                  <a:pt x="651" y="130"/>
                </a:lnTo>
                <a:lnTo>
                  <a:pt x="651" y="132"/>
                </a:lnTo>
                <a:lnTo>
                  <a:pt x="652" y="132"/>
                </a:lnTo>
                <a:lnTo>
                  <a:pt x="653" y="133"/>
                </a:lnTo>
                <a:lnTo>
                  <a:pt x="655" y="134"/>
                </a:lnTo>
                <a:lnTo>
                  <a:pt x="656" y="136"/>
                </a:lnTo>
                <a:lnTo>
                  <a:pt x="657" y="137"/>
                </a:lnTo>
                <a:lnTo>
                  <a:pt x="659" y="138"/>
                </a:lnTo>
                <a:lnTo>
                  <a:pt x="660" y="140"/>
                </a:lnTo>
                <a:lnTo>
                  <a:pt x="661" y="141"/>
                </a:lnTo>
                <a:lnTo>
                  <a:pt x="663" y="142"/>
                </a:lnTo>
                <a:lnTo>
                  <a:pt x="664" y="144"/>
                </a:lnTo>
                <a:lnTo>
                  <a:pt x="665" y="145"/>
                </a:lnTo>
                <a:lnTo>
                  <a:pt x="667" y="146"/>
                </a:lnTo>
                <a:lnTo>
                  <a:pt x="668" y="148"/>
                </a:lnTo>
                <a:lnTo>
                  <a:pt x="669" y="149"/>
                </a:lnTo>
                <a:lnTo>
                  <a:pt x="671" y="150"/>
                </a:lnTo>
                <a:lnTo>
                  <a:pt x="672" y="152"/>
                </a:lnTo>
                <a:lnTo>
                  <a:pt x="673" y="153"/>
                </a:lnTo>
                <a:lnTo>
                  <a:pt x="673" y="154"/>
                </a:lnTo>
                <a:lnTo>
                  <a:pt x="675" y="154"/>
                </a:lnTo>
                <a:lnTo>
                  <a:pt x="676" y="156"/>
                </a:lnTo>
                <a:lnTo>
                  <a:pt x="676" y="157"/>
                </a:lnTo>
                <a:lnTo>
                  <a:pt x="677" y="157"/>
                </a:lnTo>
                <a:lnTo>
                  <a:pt x="677" y="158"/>
                </a:lnTo>
                <a:lnTo>
                  <a:pt x="679" y="159"/>
                </a:lnTo>
                <a:lnTo>
                  <a:pt x="680" y="159"/>
                </a:lnTo>
                <a:lnTo>
                  <a:pt x="680" y="161"/>
                </a:lnTo>
                <a:lnTo>
                  <a:pt x="681" y="162"/>
                </a:lnTo>
                <a:lnTo>
                  <a:pt x="683" y="163"/>
                </a:lnTo>
                <a:lnTo>
                  <a:pt x="684" y="165"/>
                </a:lnTo>
                <a:lnTo>
                  <a:pt x="684" y="166"/>
                </a:lnTo>
                <a:lnTo>
                  <a:pt x="685" y="166"/>
                </a:lnTo>
                <a:lnTo>
                  <a:pt x="687" y="167"/>
                </a:lnTo>
                <a:lnTo>
                  <a:pt x="687" y="169"/>
                </a:lnTo>
                <a:lnTo>
                  <a:pt x="688" y="170"/>
                </a:lnTo>
                <a:lnTo>
                  <a:pt x="689" y="171"/>
                </a:lnTo>
                <a:lnTo>
                  <a:pt x="691" y="173"/>
                </a:lnTo>
                <a:lnTo>
                  <a:pt x="691" y="174"/>
                </a:lnTo>
                <a:lnTo>
                  <a:pt x="692" y="175"/>
                </a:lnTo>
                <a:lnTo>
                  <a:pt x="693" y="177"/>
                </a:lnTo>
                <a:lnTo>
                  <a:pt x="695" y="178"/>
                </a:lnTo>
                <a:lnTo>
                  <a:pt x="696" y="179"/>
                </a:lnTo>
                <a:lnTo>
                  <a:pt x="697" y="182"/>
                </a:lnTo>
                <a:lnTo>
                  <a:pt x="700" y="183"/>
                </a:lnTo>
                <a:lnTo>
                  <a:pt x="701" y="185"/>
                </a:lnTo>
                <a:lnTo>
                  <a:pt x="702" y="186"/>
                </a:lnTo>
                <a:lnTo>
                  <a:pt x="704" y="189"/>
                </a:lnTo>
                <a:lnTo>
                  <a:pt x="704" y="190"/>
                </a:lnTo>
                <a:lnTo>
                  <a:pt x="705" y="191"/>
                </a:lnTo>
                <a:lnTo>
                  <a:pt x="706" y="193"/>
                </a:lnTo>
                <a:lnTo>
                  <a:pt x="708" y="194"/>
                </a:lnTo>
                <a:lnTo>
                  <a:pt x="709" y="194"/>
                </a:lnTo>
                <a:lnTo>
                  <a:pt x="709" y="195"/>
                </a:lnTo>
                <a:lnTo>
                  <a:pt x="710" y="197"/>
                </a:lnTo>
                <a:lnTo>
                  <a:pt x="712" y="198"/>
                </a:lnTo>
                <a:lnTo>
                  <a:pt x="712" y="199"/>
                </a:lnTo>
                <a:lnTo>
                  <a:pt x="713" y="199"/>
                </a:lnTo>
                <a:lnTo>
                  <a:pt x="713" y="201"/>
                </a:lnTo>
                <a:lnTo>
                  <a:pt x="714" y="202"/>
                </a:lnTo>
                <a:lnTo>
                  <a:pt x="714" y="203"/>
                </a:lnTo>
                <a:lnTo>
                  <a:pt x="716" y="205"/>
                </a:lnTo>
                <a:lnTo>
                  <a:pt x="717" y="205"/>
                </a:lnTo>
                <a:lnTo>
                  <a:pt x="717" y="206"/>
                </a:lnTo>
                <a:lnTo>
                  <a:pt x="718" y="207"/>
                </a:lnTo>
                <a:lnTo>
                  <a:pt x="720" y="209"/>
                </a:lnTo>
                <a:lnTo>
                  <a:pt x="720" y="210"/>
                </a:lnTo>
                <a:lnTo>
                  <a:pt x="721" y="211"/>
                </a:lnTo>
                <a:lnTo>
                  <a:pt x="722" y="213"/>
                </a:lnTo>
                <a:lnTo>
                  <a:pt x="724" y="214"/>
                </a:lnTo>
                <a:lnTo>
                  <a:pt x="724" y="215"/>
                </a:lnTo>
                <a:lnTo>
                  <a:pt x="725" y="217"/>
                </a:lnTo>
                <a:lnTo>
                  <a:pt x="726" y="219"/>
                </a:lnTo>
                <a:lnTo>
                  <a:pt x="728" y="221"/>
                </a:lnTo>
                <a:lnTo>
                  <a:pt x="729" y="223"/>
                </a:lnTo>
                <a:lnTo>
                  <a:pt x="730" y="225"/>
                </a:lnTo>
                <a:lnTo>
                  <a:pt x="733" y="227"/>
                </a:lnTo>
                <a:lnTo>
                  <a:pt x="734" y="229"/>
                </a:lnTo>
                <a:lnTo>
                  <a:pt x="736" y="231"/>
                </a:lnTo>
                <a:lnTo>
                  <a:pt x="737" y="233"/>
                </a:lnTo>
                <a:lnTo>
                  <a:pt x="737" y="234"/>
                </a:lnTo>
                <a:lnTo>
                  <a:pt x="738" y="235"/>
                </a:lnTo>
                <a:lnTo>
                  <a:pt x="740" y="238"/>
                </a:lnTo>
                <a:lnTo>
                  <a:pt x="741" y="239"/>
                </a:lnTo>
                <a:lnTo>
                  <a:pt x="742" y="241"/>
                </a:lnTo>
                <a:lnTo>
                  <a:pt x="742" y="242"/>
                </a:lnTo>
                <a:lnTo>
                  <a:pt x="744" y="242"/>
                </a:lnTo>
                <a:lnTo>
                  <a:pt x="745" y="243"/>
                </a:lnTo>
                <a:lnTo>
                  <a:pt x="745" y="245"/>
                </a:lnTo>
                <a:lnTo>
                  <a:pt x="746" y="246"/>
                </a:lnTo>
                <a:lnTo>
                  <a:pt x="746" y="247"/>
                </a:lnTo>
                <a:lnTo>
                  <a:pt x="748" y="249"/>
                </a:lnTo>
                <a:lnTo>
                  <a:pt x="749" y="250"/>
                </a:lnTo>
                <a:lnTo>
                  <a:pt x="750" y="251"/>
                </a:lnTo>
                <a:lnTo>
                  <a:pt x="750" y="252"/>
                </a:lnTo>
                <a:lnTo>
                  <a:pt x="752" y="254"/>
                </a:lnTo>
                <a:lnTo>
                  <a:pt x="753" y="255"/>
                </a:lnTo>
                <a:lnTo>
                  <a:pt x="754" y="256"/>
                </a:lnTo>
                <a:lnTo>
                  <a:pt x="754" y="258"/>
                </a:lnTo>
                <a:lnTo>
                  <a:pt x="756" y="259"/>
                </a:lnTo>
                <a:lnTo>
                  <a:pt x="757" y="260"/>
                </a:lnTo>
                <a:lnTo>
                  <a:pt x="758" y="263"/>
                </a:lnTo>
                <a:lnTo>
                  <a:pt x="760" y="264"/>
                </a:lnTo>
                <a:lnTo>
                  <a:pt x="761" y="266"/>
                </a:lnTo>
                <a:lnTo>
                  <a:pt x="762" y="268"/>
                </a:lnTo>
                <a:lnTo>
                  <a:pt x="764" y="270"/>
                </a:lnTo>
                <a:lnTo>
                  <a:pt x="765" y="272"/>
                </a:lnTo>
                <a:lnTo>
                  <a:pt x="766" y="274"/>
                </a:lnTo>
                <a:lnTo>
                  <a:pt x="768" y="276"/>
                </a:lnTo>
                <a:lnTo>
                  <a:pt x="769" y="279"/>
                </a:lnTo>
                <a:lnTo>
                  <a:pt x="770" y="280"/>
                </a:lnTo>
                <a:lnTo>
                  <a:pt x="772" y="282"/>
                </a:lnTo>
                <a:lnTo>
                  <a:pt x="773" y="283"/>
                </a:lnTo>
                <a:lnTo>
                  <a:pt x="774" y="286"/>
                </a:lnTo>
                <a:lnTo>
                  <a:pt x="776" y="287"/>
                </a:lnTo>
                <a:lnTo>
                  <a:pt x="776" y="288"/>
                </a:lnTo>
                <a:lnTo>
                  <a:pt x="777" y="290"/>
                </a:lnTo>
                <a:lnTo>
                  <a:pt x="778" y="291"/>
                </a:lnTo>
                <a:lnTo>
                  <a:pt x="780" y="292"/>
                </a:lnTo>
                <a:lnTo>
                  <a:pt x="781" y="294"/>
                </a:lnTo>
                <a:lnTo>
                  <a:pt x="781" y="295"/>
                </a:lnTo>
                <a:lnTo>
                  <a:pt x="782" y="296"/>
                </a:lnTo>
                <a:lnTo>
                  <a:pt x="784" y="298"/>
                </a:lnTo>
                <a:lnTo>
                  <a:pt x="784" y="299"/>
                </a:lnTo>
                <a:lnTo>
                  <a:pt x="785" y="300"/>
                </a:lnTo>
                <a:lnTo>
                  <a:pt x="785" y="302"/>
                </a:lnTo>
                <a:lnTo>
                  <a:pt x="786" y="302"/>
                </a:lnTo>
                <a:lnTo>
                  <a:pt x="786" y="303"/>
                </a:lnTo>
                <a:lnTo>
                  <a:pt x="788" y="304"/>
                </a:lnTo>
                <a:lnTo>
                  <a:pt x="788" y="306"/>
                </a:lnTo>
                <a:lnTo>
                  <a:pt x="789" y="307"/>
                </a:lnTo>
                <a:lnTo>
                  <a:pt x="789" y="308"/>
                </a:lnTo>
                <a:lnTo>
                  <a:pt x="790" y="310"/>
                </a:lnTo>
                <a:lnTo>
                  <a:pt x="791" y="311"/>
                </a:lnTo>
                <a:lnTo>
                  <a:pt x="791" y="312"/>
                </a:lnTo>
                <a:lnTo>
                  <a:pt x="793" y="315"/>
                </a:lnTo>
                <a:lnTo>
                  <a:pt x="794" y="3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0" name="Freeform 41">
            <a:extLst>
              <a:ext uri="{FF2B5EF4-FFF2-40B4-BE49-F238E27FC236}">
                <a16:creationId xmlns:a16="http://schemas.microsoft.com/office/drawing/2014/main" id="{66D0D9FB-E800-904C-A4ED-58EE98871D17}"/>
              </a:ext>
            </a:extLst>
          </p:cNvPr>
          <p:cNvSpPr>
            <a:spLocks/>
          </p:cNvSpPr>
          <p:nvPr/>
        </p:nvSpPr>
        <p:spPr bwMode="auto">
          <a:xfrm>
            <a:off x="6992939" y="3497264"/>
            <a:ext cx="631825" cy="250825"/>
          </a:xfrm>
          <a:custGeom>
            <a:avLst/>
            <a:gdLst>
              <a:gd name="T0" fmla="*/ 2147483646 w 794"/>
              <a:gd name="T1" fmla="*/ 2147483646 h 316"/>
              <a:gd name="T2" fmla="*/ 2147483646 w 794"/>
              <a:gd name="T3" fmla="*/ 2147483646 h 316"/>
              <a:gd name="T4" fmla="*/ 2147483646 w 794"/>
              <a:gd name="T5" fmla="*/ 2147483646 h 316"/>
              <a:gd name="T6" fmla="*/ 2147483646 w 794"/>
              <a:gd name="T7" fmla="*/ 2147483646 h 316"/>
              <a:gd name="T8" fmla="*/ 2147483646 w 794"/>
              <a:gd name="T9" fmla="*/ 2147483646 h 316"/>
              <a:gd name="T10" fmla="*/ 2147483646 w 794"/>
              <a:gd name="T11" fmla="*/ 2147483646 h 316"/>
              <a:gd name="T12" fmla="*/ 2147483646 w 794"/>
              <a:gd name="T13" fmla="*/ 2147483646 h 316"/>
              <a:gd name="T14" fmla="*/ 2147483646 w 794"/>
              <a:gd name="T15" fmla="*/ 2147483646 h 316"/>
              <a:gd name="T16" fmla="*/ 2147483646 w 794"/>
              <a:gd name="T17" fmla="*/ 2147483646 h 316"/>
              <a:gd name="T18" fmla="*/ 2147483646 w 794"/>
              <a:gd name="T19" fmla="*/ 2147483646 h 316"/>
              <a:gd name="T20" fmla="*/ 2147483646 w 794"/>
              <a:gd name="T21" fmla="*/ 2147483646 h 316"/>
              <a:gd name="T22" fmla="*/ 2147483646 w 794"/>
              <a:gd name="T23" fmla="*/ 2147483646 h 316"/>
              <a:gd name="T24" fmla="*/ 2147483646 w 794"/>
              <a:gd name="T25" fmla="*/ 2147483646 h 316"/>
              <a:gd name="T26" fmla="*/ 2147483646 w 794"/>
              <a:gd name="T27" fmla="*/ 2147483646 h 316"/>
              <a:gd name="T28" fmla="*/ 2147483646 w 794"/>
              <a:gd name="T29" fmla="*/ 2147483646 h 316"/>
              <a:gd name="T30" fmla="*/ 2147483646 w 794"/>
              <a:gd name="T31" fmla="*/ 2147483646 h 316"/>
              <a:gd name="T32" fmla="*/ 2147483646 w 794"/>
              <a:gd name="T33" fmla="*/ 2147483646 h 316"/>
              <a:gd name="T34" fmla="*/ 2147483646 w 794"/>
              <a:gd name="T35" fmla="*/ 2147483646 h 316"/>
              <a:gd name="T36" fmla="*/ 2147483646 w 794"/>
              <a:gd name="T37" fmla="*/ 2147483646 h 316"/>
              <a:gd name="T38" fmla="*/ 2147483646 w 794"/>
              <a:gd name="T39" fmla="*/ 2147483646 h 316"/>
              <a:gd name="T40" fmla="*/ 2147483646 w 794"/>
              <a:gd name="T41" fmla="*/ 2147483646 h 316"/>
              <a:gd name="T42" fmla="*/ 2147483646 w 794"/>
              <a:gd name="T43" fmla="*/ 2147483646 h 316"/>
              <a:gd name="T44" fmla="*/ 2147483646 w 794"/>
              <a:gd name="T45" fmla="*/ 2147483646 h 316"/>
              <a:gd name="T46" fmla="*/ 2147483646 w 794"/>
              <a:gd name="T47" fmla="*/ 2147483646 h 316"/>
              <a:gd name="T48" fmla="*/ 2147483646 w 794"/>
              <a:gd name="T49" fmla="*/ 2147483646 h 316"/>
              <a:gd name="T50" fmla="*/ 2147483646 w 794"/>
              <a:gd name="T51" fmla="*/ 2147483646 h 316"/>
              <a:gd name="T52" fmla="*/ 2147483646 w 794"/>
              <a:gd name="T53" fmla="*/ 2147483646 h 316"/>
              <a:gd name="T54" fmla="*/ 2147483646 w 794"/>
              <a:gd name="T55" fmla="*/ 2147483646 h 316"/>
              <a:gd name="T56" fmla="*/ 2147483646 w 794"/>
              <a:gd name="T57" fmla="*/ 2147483646 h 316"/>
              <a:gd name="T58" fmla="*/ 2147483646 w 794"/>
              <a:gd name="T59" fmla="*/ 2147483646 h 316"/>
              <a:gd name="T60" fmla="*/ 2147483646 w 794"/>
              <a:gd name="T61" fmla="*/ 2147483646 h 316"/>
              <a:gd name="T62" fmla="*/ 2147483646 w 794"/>
              <a:gd name="T63" fmla="*/ 2147483646 h 316"/>
              <a:gd name="T64" fmla="*/ 2147483646 w 794"/>
              <a:gd name="T65" fmla="*/ 2147483646 h 316"/>
              <a:gd name="T66" fmla="*/ 2147483646 w 794"/>
              <a:gd name="T67" fmla="*/ 2147483646 h 316"/>
              <a:gd name="T68" fmla="*/ 2147483646 w 794"/>
              <a:gd name="T69" fmla="*/ 2147483646 h 316"/>
              <a:gd name="T70" fmla="*/ 2147483646 w 794"/>
              <a:gd name="T71" fmla="*/ 2147483646 h 316"/>
              <a:gd name="T72" fmla="*/ 2147483646 w 794"/>
              <a:gd name="T73" fmla="*/ 2147483646 h 316"/>
              <a:gd name="T74" fmla="*/ 2147483646 w 794"/>
              <a:gd name="T75" fmla="*/ 2147483646 h 316"/>
              <a:gd name="T76" fmla="*/ 2147483646 w 794"/>
              <a:gd name="T77" fmla="*/ 2147483646 h 316"/>
              <a:gd name="T78" fmla="*/ 2147483646 w 794"/>
              <a:gd name="T79" fmla="*/ 2147483646 h 316"/>
              <a:gd name="T80" fmla="*/ 2147483646 w 794"/>
              <a:gd name="T81" fmla="*/ 2147483646 h 316"/>
              <a:gd name="T82" fmla="*/ 2147483646 w 794"/>
              <a:gd name="T83" fmla="*/ 2147483646 h 316"/>
              <a:gd name="T84" fmla="*/ 2147483646 w 794"/>
              <a:gd name="T85" fmla="*/ 2147483646 h 316"/>
              <a:gd name="T86" fmla="*/ 2147483646 w 794"/>
              <a:gd name="T87" fmla="*/ 2147483646 h 316"/>
              <a:gd name="T88" fmla="*/ 2147483646 w 794"/>
              <a:gd name="T89" fmla="*/ 2147483646 h 316"/>
              <a:gd name="T90" fmla="*/ 2147483646 w 794"/>
              <a:gd name="T91" fmla="*/ 2147483646 h 316"/>
              <a:gd name="T92" fmla="*/ 2147483646 w 794"/>
              <a:gd name="T93" fmla="*/ 2147483646 h 316"/>
              <a:gd name="T94" fmla="*/ 2147483646 w 794"/>
              <a:gd name="T95" fmla="*/ 2147483646 h 316"/>
              <a:gd name="T96" fmla="*/ 2147483646 w 794"/>
              <a:gd name="T97" fmla="*/ 2147483646 h 316"/>
              <a:gd name="T98" fmla="*/ 2147483646 w 794"/>
              <a:gd name="T99" fmla="*/ 2147483646 h 316"/>
              <a:gd name="T100" fmla="*/ 2147483646 w 794"/>
              <a:gd name="T101" fmla="*/ 2147483646 h 316"/>
              <a:gd name="T102" fmla="*/ 2147483646 w 794"/>
              <a:gd name="T103" fmla="*/ 2147483646 h 316"/>
              <a:gd name="T104" fmla="*/ 2147483646 w 794"/>
              <a:gd name="T105" fmla="*/ 2147483646 h 316"/>
              <a:gd name="T106" fmla="*/ 2147483646 w 794"/>
              <a:gd name="T107" fmla="*/ 2147483646 h 316"/>
              <a:gd name="T108" fmla="*/ 2147483646 w 794"/>
              <a:gd name="T109" fmla="*/ 2147483646 h 316"/>
              <a:gd name="T110" fmla="*/ 2147483646 w 794"/>
              <a:gd name="T111" fmla="*/ 2147483646 h 316"/>
              <a:gd name="T112" fmla="*/ 2147483646 w 794"/>
              <a:gd name="T113" fmla="*/ 2147483646 h 316"/>
              <a:gd name="T114" fmla="*/ 2147483646 w 794"/>
              <a:gd name="T115" fmla="*/ 2147483646 h 316"/>
              <a:gd name="T116" fmla="*/ 2147483646 w 794"/>
              <a:gd name="T117" fmla="*/ 2147483646 h 316"/>
              <a:gd name="T118" fmla="*/ 2147483646 w 794"/>
              <a:gd name="T119" fmla="*/ 2147483646 h 316"/>
              <a:gd name="T120" fmla="*/ 2147483646 w 794"/>
              <a:gd name="T121" fmla="*/ 2147483646 h 3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4"/>
              <a:gd name="T184" fmla="*/ 0 h 316"/>
              <a:gd name="T185" fmla="*/ 794 w 794"/>
              <a:gd name="T186" fmla="*/ 316 h 3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4" h="316">
                <a:moveTo>
                  <a:pt x="0" y="316"/>
                </a:moveTo>
                <a:lnTo>
                  <a:pt x="30" y="316"/>
                </a:lnTo>
                <a:lnTo>
                  <a:pt x="59" y="316"/>
                </a:lnTo>
                <a:lnTo>
                  <a:pt x="86" y="316"/>
                </a:lnTo>
                <a:lnTo>
                  <a:pt x="110" y="316"/>
                </a:lnTo>
                <a:lnTo>
                  <a:pt x="134" y="316"/>
                </a:lnTo>
                <a:lnTo>
                  <a:pt x="155" y="316"/>
                </a:lnTo>
                <a:lnTo>
                  <a:pt x="175" y="316"/>
                </a:lnTo>
                <a:lnTo>
                  <a:pt x="194" y="316"/>
                </a:lnTo>
                <a:lnTo>
                  <a:pt x="211" y="316"/>
                </a:lnTo>
                <a:lnTo>
                  <a:pt x="227" y="316"/>
                </a:lnTo>
                <a:lnTo>
                  <a:pt x="240" y="316"/>
                </a:lnTo>
                <a:lnTo>
                  <a:pt x="253" y="316"/>
                </a:lnTo>
                <a:lnTo>
                  <a:pt x="265" y="316"/>
                </a:lnTo>
                <a:lnTo>
                  <a:pt x="276" y="316"/>
                </a:lnTo>
                <a:lnTo>
                  <a:pt x="287" y="316"/>
                </a:lnTo>
                <a:lnTo>
                  <a:pt x="296" y="314"/>
                </a:lnTo>
                <a:lnTo>
                  <a:pt x="304" y="314"/>
                </a:lnTo>
                <a:lnTo>
                  <a:pt x="311" y="314"/>
                </a:lnTo>
                <a:lnTo>
                  <a:pt x="317" y="314"/>
                </a:lnTo>
                <a:lnTo>
                  <a:pt x="322" y="314"/>
                </a:lnTo>
                <a:lnTo>
                  <a:pt x="328" y="314"/>
                </a:lnTo>
                <a:lnTo>
                  <a:pt x="332" y="314"/>
                </a:lnTo>
                <a:lnTo>
                  <a:pt x="336" y="314"/>
                </a:lnTo>
                <a:lnTo>
                  <a:pt x="338" y="314"/>
                </a:lnTo>
                <a:lnTo>
                  <a:pt x="342" y="314"/>
                </a:lnTo>
                <a:lnTo>
                  <a:pt x="345" y="314"/>
                </a:lnTo>
                <a:lnTo>
                  <a:pt x="348" y="314"/>
                </a:lnTo>
                <a:lnTo>
                  <a:pt x="349" y="314"/>
                </a:lnTo>
                <a:lnTo>
                  <a:pt x="352" y="314"/>
                </a:lnTo>
                <a:lnTo>
                  <a:pt x="353" y="314"/>
                </a:lnTo>
                <a:lnTo>
                  <a:pt x="356" y="314"/>
                </a:lnTo>
                <a:lnTo>
                  <a:pt x="358" y="313"/>
                </a:lnTo>
                <a:lnTo>
                  <a:pt x="360" y="313"/>
                </a:lnTo>
                <a:lnTo>
                  <a:pt x="362" y="313"/>
                </a:lnTo>
                <a:lnTo>
                  <a:pt x="364" y="313"/>
                </a:lnTo>
                <a:lnTo>
                  <a:pt x="366" y="313"/>
                </a:lnTo>
                <a:lnTo>
                  <a:pt x="368" y="313"/>
                </a:lnTo>
                <a:lnTo>
                  <a:pt x="369" y="313"/>
                </a:lnTo>
                <a:lnTo>
                  <a:pt x="370" y="313"/>
                </a:lnTo>
                <a:lnTo>
                  <a:pt x="372" y="313"/>
                </a:lnTo>
                <a:lnTo>
                  <a:pt x="374" y="313"/>
                </a:lnTo>
                <a:lnTo>
                  <a:pt x="376" y="313"/>
                </a:lnTo>
                <a:lnTo>
                  <a:pt x="376" y="312"/>
                </a:lnTo>
                <a:lnTo>
                  <a:pt x="377" y="312"/>
                </a:lnTo>
                <a:lnTo>
                  <a:pt x="378" y="312"/>
                </a:lnTo>
                <a:lnTo>
                  <a:pt x="380" y="312"/>
                </a:lnTo>
                <a:lnTo>
                  <a:pt x="381" y="312"/>
                </a:lnTo>
                <a:lnTo>
                  <a:pt x="382" y="312"/>
                </a:lnTo>
                <a:lnTo>
                  <a:pt x="384" y="312"/>
                </a:lnTo>
                <a:lnTo>
                  <a:pt x="385" y="312"/>
                </a:lnTo>
                <a:lnTo>
                  <a:pt x="386" y="312"/>
                </a:lnTo>
                <a:lnTo>
                  <a:pt x="388" y="312"/>
                </a:lnTo>
                <a:lnTo>
                  <a:pt x="389" y="310"/>
                </a:lnTo>
                <a:lnTo>
                  <a:pt x="390" y="310"/>
                </a:lnTo>
                <a:lnTo>
                  <a:pt x="392" y="310"/>
                </a:lnTo>
                <a:lnTo>
                  <a:pt x="393" y="310"/>
                </a:lnTo>
                <a:lnTo>
                  <a:pt x="394" y="310"/>
                </a:lnTo>
                <a:lnTo>
                  <a:pt x="396" y="310"/>
                </a:lnTo>
                <a:lnTo>
                  <a:pt x="398" y="309"/>
                </a:lnTo>
                <a:lnTo>
                  <a:pt x="400" y="309"/>
                </a:lnTo>
                <a:lnTo>
                  <a:pt x="401" y="309"/>
                </a:lnTo>
                <a:lnTo>
                  <a:pt x="404" y="309"/>
                </a:lnTo>
                <a:lnTo>
                  <a:pt x="405" y="309"/>
                </a:lnTo>
                <a:lnTo>
                  <a:pt x="408" y="308"/>
                </a:lnTo>
                <a:lnTo>
                  <a:pt x="410" y="308"/>
                </a:lnTo>
                <a:lnTo>
                  <a:pt x="412" y="308"/>
                </a:lnTo>
                <a:lnTo>
                  <a:pt x="413" y="308"/>
                </a:lnTo>
                <a:lnTo>
                  <a:pt x="415" y="308"/>
                </a:lnTo>
                <a:lnTo>
                  <a:pt x="417" y="307"/>
                </a:lnTo>
                <a:lnTo>
                  <a:pt x="418" y="307"/>
                </a:lnTo>
                <a:lnTo>
                  <a:pt x="419" y="307"/>
                </a:lnTo>
                <a:lnTo>
                  <a:pt x="421" y="307"/>
                </a:lnTo>
                <a:lnTo>
                  <a:pt x="422" y="307"/>
                </a:lnTo>
                <a:lnTo>
                  <a:pt x="423" y="307"/>
                </a:lnTo>
                <a:lnTo>
                  <a:pt x="425" y="305"/>
                </a:lnTo>
                <a:lnTo>
                  <a:pt x="426" y="305"/>
                </a:lnTo>
                <a:lnTo>
                  <a:pt x="427" y="305"/>
                </a:lnTo>
                <a:lnTo>
                  <a:pt x="429" y="305"/>
                </a:lnTo>
                <a:lnTo>
                  <a:pt x="430" y="305"/>
                </a:lnTo>
                <a:lnTo>
                  <a:pt x="431" y="304"/>
                </a:lnTo>
                <a:lnTo>
                  <a:pt x="433" y="304"/>
                </a:lnTo>
                <a:lnTo>
                  <a:pt x="434" y="304"/>
                </a:lnTo>
                <a:lnTo>
                  <a:pt x="435" y="304"/>
                </a:lnTo>
                <a:lnTo>
                  <a:pt x="437" y="303"/>
                </a:lnTo>
                <a:lnTo>
                  <a:pt x="438" y="303"/>
                </a:lnTo>
                <a:lnTo>
                  <a:pt x="439" y="303"/>
                </a:lnTo>
                <a:lnTo>
                  <a:pt x="441" y="301"/>
                </a:lnTo>
                <a:lnTo>
                  <a:pt x="442" y="301"/>
                </a:lnTo>
                <a:lnTo>
                  <a:pt x="445" y="301"/>
                </a:lnTo>
                <a:lnTo>
                  <a:pt x="446" y="300"/>
                </a:lnTo>
                <a:lnTo>
                  <a:pt x="449" y="300"/>
                </a:lnTo>
                <a:lnTo>
                  <a:pt x="450" y="299"/>
                </a:lnTo>
                <a:lnTo>
                  <a:pt x="453" y="299"/>
                </a:lnTo>
                <a:lnTo>
                  <a:pt x="455" y="297"/>
                </a:lnTo>
                <a:lnTo>
                  <a:pt x="458" y="296"/>
                </a:lnTo>
                <a:lnTo>
                  <a:pt x="459" y="296"/>
                </a:lnTo>
                <a:lnTo>
                  <a:pt x="462" y="295"/>
                </a:lnTo>
                <a:lnTo>
                  <a:pt x="465" y="295"/>
                </a:lnTo>
                <a:lnTo>
                  <a:pt x="466" y="293"/>
                </a:lnTo>
                <a:lnTo>
                  <a:pt x="467" y="293"/>
                </a:lnTo>
                <a:lnTo>
                  <a:pt x="470" y="293"/>
                </a:lnTo>
                <a:lnTo>
                  <a:pt x="471" y="292"/>
                </a:lnTo>
                <a:lnTo>
                  <a:pt x="473" y="292"/>
                </a:lnTo>
                <a:lnTo>
                  <a:pt x="474" y="291"/>
                </a:lnTo>
                <a:lnTo>
                  <a:pt x="475" y="291"/>
                </a:lnTo>
                <a:lnTo>
                  <a:pt x="477" y="291"/>
                </a:lnTo>
                <a:lnTo>
                  <a:pt x="478" y="289"/>
                </a:lnTo>
                <a:lnTo>
                  <a:pt x="479" y="289"/>
                </a:lnTo>
                <a:lnTo>
                  <a:pt x="481" y="289"/>
                </a:lnTo>
                <a:lnTo>
                  <a:pt x="482" y="288"/>
                </a:lnTo>
                <a:lnTo>
                  <a:pt x="483" y="288"/>
                </a:lnTo>
                <a:lnTo>
                  <a:pt x="485" y="287"/>
                </a:lnTo>
                <a:lnTo>
                  <a:pt x="486" y="287"/>
                </a:lnTo>
                <a:lnTo>
                  <a:pt x="487" y="285"/>
                </a:lnTo>
                <a:lnTo>
                  <a:pt x="489" y="285"/>
                </a:lnTo>
                <a:lnTo>
                  <a:pt x="490" y="285"/>
                </a:lnTo>
                <a:lnTo>
                  <a:pt x="491" y="284"/>
                </a:lnTo>
                <a:lnTo>
                  <a:pt x="493" y="284"/>
                </a:lnTo>
                <a:lnTo>
                  <a:pt x="494" y="283"/>
                </a:lnTo>
                <a:lnTo>
                  <a:pt x="495" y="281"/>
                </a:lnTo>
                <a:lnTo>
                  <a:pt x="498" y="281"/>
                </a:lnTo>
                <a:lnTo>
                  <a:pt x="499" y="280"/>
                </a:lnTo>
                <a:lnTo>
                  <a:pt x="501" y="280"/>
                </a:lnTo>
                <a:lnTo>
                  <a:pt x="503" y="279"/>
                </a:lnTo>
                <a:lnTo>
                  <a:pt x="505" y="277"/>
                </a:lnTo>
                <a:lnTo>
                  <a:pt x="507" y="276"/>
                </a:lnTo>
                <a:lnTo>
                  <a:pt x="510" y="275"/>
                </a:lnTo>
                <a:lnTo>
                  <a:pt x="511" y="275"/>
                </a:lnTo>
                <a:lnTo>
                  <a:pt x="512" y="273"/>
                </a:lnTo>
                <a:lnTo>
                  <a:pt x="514" y="272"/>
                </a:lnTo>
                <a:lnTo>
                  <a:pt x="516" y="272"/>
                </a:lnTo>
                <a:lnTo>
                  <a:pt x="518" y="271"/>
                </a:lnTo>
                <a:lnTo>
                  <a:pt x="519" y="271"/>
                </a:lnTo>
                <a:lnTo>
                  <a:pt x="520" y="269"/>
                </a:lnTo>
                <a:lnTo>
                  <a:pt x="522" y="269"/>
                </a:lnTo>
                <a:lnTo>
                  <a:pt x="523" y="268"/>
                </a:lnTo>
                <a:lnTo>
                  <a:pt x="524" y="267"/>
                </a:lnTo>
                <a:lnTo>
                  <a:pt x="526" y="267"/>
                </a:lnTo>
                <a:lnTo>
                  <a:pt x="527" y="267"/>
                </a:lnTo>
                <a:lnTo>
                  <a:pt x="528" y="265"/>
                </a:lnTo>
                <a:lnTo>
                  <a:pt x="530" y="264"/>
                </a:lnTo>
                <a:lnTo>
                  <a:pt x="531" y="264"/>
                </a:lnTo>
                <a:lnTo>
                  <a:pt x="532" y="264"/>
                </a:lnTo>
                <a:lnTo>
                  <a:pt x="534" y="263"/>
                </a:lnTo>
                <a:lnTo>
                  <a:pt x="535" y="261"/>
                </a:lnTo>
                <a:lnTo>
                  <a:pt x="536" y="261"/>
                </a:lnTo>
                <a:lnTo>
                  <a:pt x="538" y="260"/>
                </a:lnTo>
                <a:lnTo>
                  <a:pt x="539" y="260"/>
                </a:lnTo>
                <a:lnTo>
                  <a:pt x="540" y="259"/>
                </a:lnTo>
                <a:lnTo>
                  <a:pt x="542" y="257"/>
                </a:lnTo>
                <a:lnTo>
                  <a:pt x="543" y="257"/>
                </a:lnTo>
                <a:lnTo>
                  <a:pt x="546" y="256"/>
                </a:lnTo>
                <a:lnTo>
                  <a:pt x="547" y="255"/>
                </a:lnTo>
                <a:lnTo>
                  <a:pt x="548" y="253"/>
                </a:lnTo>
                <a:lnTo>
                  <a:pt x="551" y="253"/>
                </a:lnTo>
                <a:lnTo>
                  <a:pt x="552" y="252"/>
                </a:lnTo>
                <a:lnTo>
                  <a:pt x="554" y="251"/>
                </a:lnTo>
                <a:lnTo>
                  <a:pt x="556" y="251"/>
                </a:lnTo>
                <a:lnTo>
                  <a:pt x="558" y="249"/>
                </a:lnTo>
                <a:lnTo>
                  <a:pt x="559" y="248"/>
                </a:lnTo>
                <a:lnTo>
                  <a:pt x="560" y="248"/>
                </a:lnTo>
                <a:lnTo>
                  <a:pt x="562" y="247"/>
                </a:lnTo>
                <a:lnTo>
                  <a:pt x="563" y="247"/>
                </a:lnTo>
                <a:lnTo>
                  <a:pt x="563" y="245"/>
                </a:lnTo>
                <a:lnTo>
                  <a:pt x="564" y="245"/>
                </a:lnTo>
                <a:lnTo>
                  <a:pt x="566" y="244"/>
                </a:lnTo>
                <a:lnTo>
                  <a:pt x="567" y="244"/>
                </a:lnTo>
                <a:lnTo>
                  <a:pt x="568" y="243"/>
                </a:lnTo>
                <a:lnTo>
                  <a:pt x="570" y="243"/>
                </a:lnTo>
                <a:lnTo>
                  <a:pt x="570" y="241"/>
                </a:lnTo>
                <a:lnTo>
                  <a:pt x="571" y="241"/>
                </a:lnTo>
                <a:lnTo>
                  <a:pt x="572" y="241"/>
                </a:lnTo>
                <a:lnTo>
                  <a:pt x="572" y="240"/>
                </a:lnTo>
                <a:lnTo>
                  <a:pt x="574" y="240"/>
                </a:lnTo>
                <a:lnTo>
                  <a:pt x="575" y="239"/>
                </a:lnTo>
                <a:lnTo>
                  <a:pt x="576" y="237"/>
                </a:lnTo>
                <a:lnTo>
                  <a:pt x="578" y="237"/>
                </a:lnTo>
                <a:lnTo>
                  <a:pt x="579" y="236"/>
                </a:lnTo>
                <a:lnTo>
                  <a:pt x="580" y="236"/>
                </a:lnTo>
                <a:lnTo>
                  <a:pt x="580" y="235"/>
                </a:lnTo>
                <a:lnTo>
                  <a:pt x="582" y="235"/>
                </a:lnTo>
                <a:lnTo>
                  <a:pt x="583" y="233"/>
                </a:lnTo>
                <a:lnTo>
                  <a:pt x="586" y="232"/>
                </a:lnTo>
                <a:lnTo>
                  <a:pt x="587" y="232"/>
                </a:lnTo>
                <a:lnTo>
                  <a:pt x="588" y="231"/>
                </a:lnTo>
                <a:lnTo>
                  <a:pt x="590" y="229"/>
                </a:lnTo>
                <a:lnTo>
                  <a:pt x="591" y="229"/>
                </a:lnTo>
                <a:lnTo>
                  <a:pt x="592" y="228"/>
                </a:lnTo>
                <a:lnTo>
                  <a:pt x="594" y="227"/>
                </a:lnTo>
                <a:lnTo>
                  <a:pt x="595" y="225"/>
                </a:lnTo>
                <a:lnTo>
                  <a:pt x="596" y="225"/>
                </a:lnTo>
                <a:lnTo>
                  <a:pt x="598" y="224"/>
                </a:lnTo>
                <a:lnTo>
                  <a:pt x="599" y="223"/>
                </a:lnTo>
                <a:lnTo>
                  <a:pt x="600" y="223"/>
                </a:lnTo>
                <a:lnTo>
                  <a:pt x="601" y="221"/>
                </a:lnTo>
                <a:lnTo>
                  <a:pt x="603" y="221"/>
                </a:lnTo>
                <a:lnTo>
                  <a:pt x="603" y="220"/>
                </a:lnTo>
                <a:lnTo>
                  <a:pt x="604" y="220"/>
                </a:lnTo>
                <a:lnTo>
                  <a:pt x="605" y="219"/>
                </a:lnTo>
                <a:lnTo>
                  <a:pt x="607" y="217"/>
                </a:lnTo>
                <a:lnTo>
                  <a:pt x="608" y="217"/>
                </a:lnTo>
                <a:lnTo>
                  <a:pt x="608" y="216"/>
                </a:lnTo>
                <a:lnTo>
                  <a:pt x="609" y="216"/>
                </a:lnTo>
                <a:lnTo>
                  <a:pt x="609" y="215"/>
                </a:lnTo>
                <a:lnTo>
                  <a:pt x="611" y="215"/>
                </a:lnTo>
                <a:lnTo>
                  <a:pt x="612" y="213"/>
                </a:lnTo>
                <a:lnTo>
                  <a:pt x="613" y="212"/>
                </a:lnTo>
                <a:lnTo>
                  <a:pt x="615" y="212"/>
                </a:lnTo>
                <a:lnTo>
                  <a:pt x="616" y="211"/>
                </a:lnTo>
                <a:lnTo>
                  <a:pt x="616" y="210"/>
                </a:lnTo>
                <a:lnTo>
                  <a:pt x="617" y="210"/>
                </a:lnTo>
                <a:lnTo>
                  <a:pt x="619" y="208"/>
                </a:lnTo>
                <a:lnTo>
                  <a:pt x="620" y="207"/>
                </a:lnTo>
                <a:lnTo>
                  <a:pt x="621" y="207"/>
                </a:lnTo>
                <a:lnTo>
                  <a:pt x="621" y="206"/>
                </a:lnTo>
                <a:lnTo>
                  <a:pt x="623" y="206"/>
                </a:lnTo>
                <a:lnTo>
                  <a:pt x="624" y="204"/>
                </a:lnTo>
                <a:lnTo>
                  <a:pt x="625" y="204"/>
                </a:lnTo>
                <a:lnTo>
                  <a:pt x="625" y="203"/>
                </a:lnTo>
                <a:lnTo>
                  <a:pt x="627" y="203"/>
                </a:lnTo>
                <a:lnTo>
                  <a:pt x="627" y="202"/>
                </a:lnTo>
                <a:lnTo>
                  <a:pt x="628" y="202"/>
                </a:lnTo>
                <a:lnTo>
                  <a:pt x="629" y="200"/>
                </a:lnTo>
                <a:lnTo>
                  <a:pt x="631" y="200"/>
                </a:lnTo>
                <a:lnTo>
                  <a:pt x="631" y="199"/>
                </a:lnTo>
                <a:lnTo>
                  <a:pt x="632" y="199"/>
                </a:lnTo>
                <a:lnTo>
                  <a:pt x="632" y="198"/>
                </a:lnTo>
                <a:lnTo>
                  <a:pt x="633" y="198"/>
                </a:lnTo>
                <a:lnTo>
                  <a:pt x="635" y="198"/>
                </a:lnTo>
                <a:lnTo>
                  <a:pt x="635" y="196"/>
                </a:lnTo>
                <a:lnTo>
                  <a:pt x="636" y="196"/>
                </a:lnTo>
                <a:lnTo>
                  <a:pt x="637" y="195"/>
                </a:lnTo>
                <a:lnTo>
                  <a:pt x="639" y="194"/>
                </a:lnTo>
                <a:lnTo>
                  <a:pt x="640" y="194"/>
                </a:lnTo>
                <a:lnTo>
                  <a:pt x="641" y="192"/>
                </a:lnTo>
                <a:lnTo>
                  <a:pt x="643" y="191"/>
                </a:lnTo>
                <a:lnTo>
                  <a:pt x="644" y="191"/>
                </a:lnTo>
                <a:lnTo>
                  <a:pt x="645" y="190"/>
                </a:lnTo>
                <a:lnTo>
                  <a:pt x="647" y="188"/>
                </a:lnTo>
                <a:lnTo>
                  <a:pt x="648" y="188"/>
                </a:lnTo>
                <a:lnTo>
                  <a:pt x="648" y="187"/>
                </a:lnTo>
                <a:lnTo>
                  <a:pt x="649" y="187"/>
                </a:lnTo>
                <a:lnTo>
                  <a:pt x="649" y="186"/>
                </a:lnTo>
                <a:lnTo>
                  <a:pt x="651" y="186"/>
                </a:lnTo>
                <a:lnTo>
                  <a:pt x="652" y="184"/>
                </a:lnTo>
                <a:lnTo>
                  <a:pt x="653" y="183"/>
                </a:lnTo>
                <a:lnTo>
                  <a:pt x="655" y="183"/>
                </a:lnTo>
                <a:lnTo>
                  <a:pt x="655" y="182"/>
                </a:lnTo>
                <a:lnTo>
                  <a:pt x="656" y="182"/>
                </a:lnTo>
                <a:lnTo>
                  <a:pt x="656" y="180"/>
                </a:lnTo>
                <a:lnTo>
                  <a:pt x="657" y="180"/>
                </a:lnTo>
                <a:lnTo>
                  <a:pt x="657" y="179"/>
                </a:lnTo>
                <a:lnTo>
                  <a:pt x="659" y="178"/>
                </a:lnTo>
                <a:lnTo>
                  <a:pt x="660" y="178"/>
                </a:lnTo>
                <a:lnTo>
                  <a:pt x="660" y="176"/>
                </a:lnTo>
                <a:lnTo>
                  <a:pt x="661" y="175"/>
                </a:lnTo>
                <a:lnTo>
                  <a:pt x="663" y="174"/>
                </a:lnTo>
                <a:lnTo>
                  <a:pt x="664" y="174"/>
                </a:lnTo>
                <a:lnTo>
                  <a:pt x="664" y="172"/>
                </a:lnTo>
                <a:lnTo>
                  <a:pt x="665" y="171"/>
                </a:lnTo>
                <a:lnTo>
                  <a:pt x="667" y="170"/>
                </a:lnTo>
                <a:lnTo>
                  <a:pt x="668" y="168"/>
                </a:lnTo>
                <a:lnTo>
                  <a:pt x="669" y="167"/>
                </a:lnTo>
                <a:lnTo>
                  <a:pt x="671" y="166"/>
                </a:lnTo>
                <a:lnTo>
                  <a:pt x="672" y="164"/>
                </a:lnTo>
                <a:lnTo>
                  <a:pt x="673" y="163"/>
                </a:lnTo>
                <a:lnTo>
                  <a:pt x="673" y="162"/>
                </a:lnTo>
                <a:lnTo>
                  <a:pt x="675" y="162"/>
                </a:lnTo>
                <a:lnTo>
                  <a:pt x="676" y="160"/>
                </a:lnTo>
                <a:lnTo>
                  <a:pt x="676" y="159"/>
                </a:lnTo>
                <a:lnTo>
                  <a:pt x="677" y="159"/>
                </a:lnTo>
                <a:lnTo>
                  <a:pt x="677" y="158"/>
                </a:lnTo>
                <a:lnTo>
                  <a:pt x="679" y="156"/>
                </a:lnTo>
                <a:lnTo>
                  <a:pt x="680" y="156"/>
                </a:lnTo>
                <a:lnTo>
                  <a:pt x="680" y="155"/>
                </a:lnTo>
                <a:lnTo>
                  <a:pt x="681" y="155"/>
                </a:lnTo>
                <a:lnTo>
                  <a:pt x="681" y="154"/>
                </a:lnTo>
                <a:lnTo>
                  <a:pt x="683" y="152"/>
                </a:lnTo>
                <a:lnTo>
                  <a:pt x="684" y="151"/>
                </a:lnTo>
                <a:lnTo>
                  <a:pt x="684" y="150"/>
                </a:lnTo>
                <a:lnTo>
                  <a:pt x="685" y="150"/>
                </a:lnTo>
                <a:lnTo>
                  <a:pt x="687" y="148"/>
                </a:lnTo>
                <a:lnTo>
                  <a:pt x="687" y="147"/>
                </a:lnTo>
                <a:lnTo>
                  <a:pt x="688" y="146"/>
                </a:lnTo>
                <a:lnTo>
                  <a:pt x="689" y="144"/>
                </a:lnTo>
                <a:lnTo>
                  <a:pt x="691" y="143"/>
                </a:lnTo>
                <a:lnTo>
                  <a:pt x="691" y="142"/>
                </a:lnTo>
                <a:lnTo>
                  <a:pt x="692" y="140"/>
                </a:lnTo>
                <a:lnTo>
                  <a:pt x="693" y="139"/>
                </a:lnTo>
                <a:lnTo>
                  <a:pt x="695" y="138"/>
                </a:lnTo>
                <a:lnTo>
                  <a:pt x="696" y="136"/>
                </a:lnTo>
                <a:lnTo>
                  <a:pt x="697" y="134"/>
                </a:lnTo>
                <a:lnTo>
                  <a:pt x="700" y="132"/>
                </a:lnTo>
                <a:lnTo>
                  <a:pt x="701" y="131"/>
                </a:lnTo>
                <a:lnTo>
                  <a:pt x="702" y="130"/>
                </a:lnTo>
                <a:lnTo>
                  <a:pt x="704" y="127"/>
                </a:lnTo>
                <a:lnTo>
                  <a:pt x="704" y="126"/>
                </a:lnTo>
                <a:lnTo>
                  <a:pt x="705" y="124"/>
                </a:lnTo>
                <a:lnTo>
                  <a:pt x="706" y="123"/>
                </a:lnTo>
                <a:lnTo>
                  <a:pt x="708" y="122"/>
                </a:lnTo>
                <a:lnTo>
                  <a:pt x="709" y="122"/>
                </a:lnTo>
                <a:lnTo>
                  <a:pt x="709" y="120"/>
                </a:lnTo>
                <a:lnTo>
                  <a:pt x="710" y="119"/>
                </a:lnTo>
                <a:lnTo>
                  <a:pt x="712" y="118"/>
                </a:lnTo>
                <a:lnTo>
                  <a:pt x="712" y="117"/>
                </a:lnTo>
                <a:lnTo>
                  <a:pt x="713" y="117"/>
                </a:lnTo>
                <a:lnTo>
                  <a:pt x="713" y="115"/>
                </a:lnTo>
                <a:lnTo>
                  <a:pt x="714" y="114"/>
                </a:lnTo>
                <a:lnTo>
                  <a:pt x="714" y="113"/>
                </a:lnTo>
                <a:lnTo>
                  <a:pt x="716" y="113"/>
                </a:lnTo>
                <a:lnTo>
                  <a:pt x="717" y="111"/>
                </a:lnTo>
                <a:lnTo>
                  <a:pt x="717" y="110"/>
                </a:lnTo>
                <a:lnTo>
                  <a:pt x="718" y="109"/>
                </a:lnTo>
                <a:lnTo>
                  <a:pt x="720" y="107"/>
                </a:lnTo>
                <a:lnTo>
                  <a:pt x="720" y="106"/>
                </a:lnTo>
                <a:lnTo>
                  <a:pt x="721" y="105"/>
                </a:lnTo>
                <a:lnTo>
                  <a:pt x="722" y="103"/>
                </a:lnTo>
                <a:lnTo>
                  <a:pt x="724" y="102"/>
                </a:lnTo>
                <a:lnTo>
                  <a:pt x="724" y="101"/>
                </a:lnTo>
                <a:lnTo>
                  <a:pt x="725" y="99"/>
                </a:lnTo>
                <a:lnTo>
                  <a:pt x="726" y="97"/>
                </a:lnTo>
                <a:lnTo>
                  <a:pt x="728" y="95"/>
                </a:lnTo>
                <a:lnTo>
                  <a:pt x="729" y="94"/>
                </a:lnTo>
                <a:lnTo>
                  <a:pt x="730" y="91"/>
                </a:lnTo>
                <a:lnTo>
                  <a:pt x="733" y="89"/>
                </a:lnTo>
                <a:lnTo>
                  <a:pt x="734" y="87"/>
                </a:lnTo>
                <a:lnTo>
                  <a:pt x="736" y="86"/>
                </a:lnTo>
                <a:lnTo>
                  <a:pt x="737" y="83"/>
                </a:lnTo>
                <a:lnTo>
                  <a:pt x="737" y="82"/>
                </a:lnTo>
                <a:lnTo>
                  <a:pt x="738" y="81"/>
                </a:lnTo>
                <a:lnTo>
                  <a:pt x="740" y="79"/>
                </a:lnTo>
                <a:lnTo>
                  <a:pt x="741" y="78"/>
                </a:lnTo>
                <a:lnTo>
                  <a:pt x="742" y="77"/>
                </a:lnTo>
                <a:lnTo>
                  <a:pt x="742" y="75"/>
                </a:lnTo>
                <a:lnTo>
                  <a:pt x="744" y="74"/>
                </a:lnTo>
                <a:lnTo>
                  <a:pt x="745" y="73"/>
                </a:lnTo>
                <a:lnTo>
                  <a:pt x="745" y="71"/>
                </a:lnTo>
                <a:lnTo>
                  <a:pt x="746" y="70"/>
                </a:lnTo>
                <a:lnTo>
                  <a:pt x="746" y="69"/>
                </a:lnTo>
                <a:lnTo>
                  <a:pt x="748" y="67"/>
                </a:lnTo>
                <a:lnTo>
                  <a:pt x="749" y="67"/>
                </a:lnTo>
                <a:lnTo>
                  <a:pt x="749" y="66"/>
                </a:lnTo>
                <a:lnTo>
                  <a:pt x="750" y="65"/>
                </a:lnTo>
                <a:lnTo>
                  <a:pt x="750" y="63"/>
                </a:lnTo>
                <a:lnTo>
                  <a:pt x="752" y="62"/>
                </a:lnTo>
                <a:lnTo>
                  <a:pt x="753" y="61"/>
                </a:lnTo>
                <a:lnTo>
                  <a:pt x="754" y="59"/>
                </a:lnTo>
                <a:lnTo>
                  <a:pt x="754" y="58"/>
                </a:lnTo>
                <a:lnTo>
                  <a:pt x="756" y="57"/>
                </a:lnTo>
                <a:lnTo>
                  <a:pt x="757" y="55"/>
                </a:lnTo>
                <a:lnTo>
                  <a:pt x="758" y="54"/>
                </a:lnTo>
                <a:lnTo>
                  <a:pt x="760" y="51"/>
                </a:lnTo>
                <a:lnTo>
                  <a:pt x="761" y="50"/>
                </a:lnTo>
                <a:lnTo>
                  <a:pt x="762" y="49"/>
                </a:lnTo>
                <a:lnTo>
                  <a:pt x="764" y="46"/>
                </a:lnTo>
                <a:lnTo>
                  <a:pt x="765" y="43"/>
                </a:lnTo>
                <a:lnTo>
                  <a:pt x="766" y="42"/>
                </a:lnTo>
                <a:lnTo>
                  <a:pt x="768" y="39"/>
                </a:lnTo>
                <a:lnTo>
                  <a:pt x="769" y="38"/>
                </a:lnTo>
                <a:lnTo>
                  <a:pt x="770" y="35"/>
                </a:lnTo>
                <a:lnTo>
                  <a:pt x="772" y="34"/>
                </a:lnTo>
                <a:lnTo>
                  <a:pt x="773" y="33"/>
                </a:lnTo>
                <a:lnTo>
                  <a:pt x="774" y="31"/>
                </a:lnTo>
                <a:lnTo>
                  <a:pt x="776" y="30"/>
                </a:lnTo>
                <a:lnTo>
                  <a:pt x="776" y="29"/>
                </a:lnTo>
                <a:lnTo>
                  <a:pt x="777" y="27"/>
                </a:lnTo>
                <a:lnTo>
                  <a:pt x="778" y="26"/>
                </a:lnTo>
                <a:lnTo>
                  <a:pt x="778" y="25"/>
                </a:lnTo>
                <a:lnTo>
                  <a:pt x="780" y="24"/>
                </a:lnTo>
                <a:lnTo>
                  <a:pt x="781" y="22"/>
                </a:lnTo>
                <a:lnTo>
                  <a:pt x="781" y="21"/>
                </a:lnTo>
                <a:lnTo>
                  <a:pt x="782" y="21"/>
                </a:lnTo>
                <a:lnTo>
                  <a:pt x="782" y="20"/>
                </a:lnTo>
                <a:lnTo>
                  <a:pt x="784" y="18"/>
                </a:lnTo>
                <a:lnTo>
                  <a:pt x="784" y="17"/>
                </a:lnTo>
                <a:lnTo>
                  <a:pt x="785" y="17"/>
                </a:lnTo>
                <a:lnTo>
                  <a:pt x="785" y="16"/>
                </a:lnTo>
                <a:lnTo>
                  <a:pt x="786" y="14"/>
                </a:lnTo>
                <a:lnTo>
                  <a:pt x="786" y="13"/>
                </a:lnTo>
                <a:lnTo>
                  <a:pt x="788" y="12"/>
                </a:lnTo>
                <a:lnTo>
                  <a:pt x="788" y="10"/>
                </a:lnTo>
                <a:lnTo>
                  <a:pt x="789" y="9"/>
                </a:lnTo>
                <a:lnTo>
                  <a:pt x="789" y="8"/>
                </a:lnTo>
                <a:lnTo>
                  <a:pt x="790" y="6"/>
                </a:lnTo>
                <a:lnTo>
                  <a:pt x="791" y="5"/>
                </a:lnTo>
                <a:lnTo>
                  <a:pt x="791" y="4"/>
                </a:lnTo>
                <a:lnTo>
                  <a:pt x="793" y="2"/>
                </a:lnTo>
                <a:lnTo>
                  <a:pt x="79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Freeform 42">
            <a:extLst>
              <a:ext uri="{FF2B5EF4-FFF2-40B4-BE49-F238E27FC236}">
                <a16:creationId xmlns:a16="http://schemas.microsoft.com/office/drawing/2014/main" id="{6AFF1A05-27D2-7549-80B1-93816B52397E}"/>
              </a:ext>
            </a:extLst>
          </p:cNvPr>
          <p:cNvSpPr>
            <a:spLocks/>
          </p:cNvSpPr>
          <p:nvPr/>
        </p:nvSpPr>
        <p:spPr bwMode="auto">
          <a:xfrm>
            <a:off x="6986588" y="3244851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5" y="11"/>
                </a:lnTo>
                <a:lnTo>
                  <a:pt x="8" y="13"/>
                </a:lnTo>
                <a:lnTo>
                  <a:pt x="9" y="16"/>
                </a:lnTo>
                <a:lnTo>
                  <a:pt x="10" y="19"/>
                </a:lnTo>
                <a:lnTo>
                  <a:pt x="12" y="21"/>
                </a:lnTo>
                <a:lnTo>
                  <a:pt x="13" y="23"/>
                </a:lnTo>
                <a:lnTo>
                  <a:pt x="14" y="25"/>
                </a:lnTo>
                <a:lnTo>
                  <a:pt x="14" y="27"/>
                </a:lnTo>
                <a:lnTo>
                  <a:pt x="16" y="29"/>
                </a:lnTo>
                <a:lnTo>
                  <a:pt x="17" y="31"/>
                </a:lnTo>
                <a:lnTo>
                  <a:pt x="17" y="32"/>
                </a:lnTo>
                <a:lnTo>
                  <a:pt x="18" y="33"/>
                </a:lnTo>
                <a:lnTo>
                  <a:pt x="20" y="35"/>
                </a:lnTo>
                <a:lnTo>
                  <a:pt x="20" y="37"/>
                </a:lnTo>
                <a:lnTo>
                  <a:pt x="21" y="39"/>
                </a:lnTo>
                <a:lnTo>
                  <a:pt x="22" y="40"/>
                </a:lnTo>
                <a:lnTo>
                  <a:pt x="22" y="41"/>
                </a:lnTo>
                <a:lnTo>
                  <a:pt x="24" y="43"/>
                </a:lnTo>
                <a:lnTo>
                  <a:pt x="24" y="44"/>
                </a:lnTo>
                <a:lnTo>
                  <a:pt x="24" y="45"/>
                </a:lnTo>
                <a:lnTo>
                  <a:pt x="25" y="47"/>
                </a:lnTo>
                <a:lnTo>
                  <a:pt x="25" y="48"/>
                </a:lnTo>
                <a:lnTo>
                  <a:pt x="26" y="49"/>
                </a:lnTo>
                <a:lnTo>
                  <a:pt x="26" y="51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0" y="59"/>
                </a:lnTo>
                <a:lnTo>
                  <a:pt x="30" y="61"/>
                </a:lnTo>
                <a:lnTo>
                  <a:pt x="32" y="63"/>
                </a:lnTo>
                <a:lnTo>
                  <a:pt x="32" y="64"/>
                </a:lnTo>
                <a:lnTo>
                  <a:pt x="33" y="65"/>
                </a:lnTo>
                <a:lnTo>
                  <a:pt x="33" y="66"/>
                </a:lnTo>
                <a:lnTo>
                  <a:pt x="34" y="68"/>
                </a:lnTo>
                <a:lnTo>
                  <a:pt x="34" y="69"/>
                </a:lnTo>
                <a:lnTo>
                  <a:pt x="34" y="70"/>
                </a:lnTo>
                <a:lnTo>
                  <a:pt x="36" y="72"/>
                </a:lnTo>
                <a:lnTo>
                  <a:pt x="36" y="73"/>
                </a:lnTo>
                <a:lnTo>
                  <a:pt x="36" y="74"/>
                </a:lnTo>
                <a:lnTo>
                  <a:pt x="37" y="76"/>
                </a:lnTo>
                <a:lnTo>
                  <a:pt x="37" y="77"/>
                </a:lnTo>
                <a:lnTo>
                  <a:pt x="38" y="78"/>
                </a:lnTo>
                <a:lnTo>
                  <a:pt x="38" y="80"/>
                </a:lnTo>
                <a:lnTo>
                  <a:pt x="40" y="81"/>
                </a:lnTo>
                <a:lnTo>
                  <a:pt x="40" y="82"/>
                </a:lnTo>
                <a:lnTo>
                  <a:pt x="40" y="84"/>
                </a:lnTo>
                <a:lnTo>
                  <a:pt x="41" y="85"/>
                </a:lnTo>
                <a:lnTo>
                  <a:pt x="41" y="86"/>
                </a:lnTo>
                <a:lnTo>
                  <a:pt x="41" y="88"/>
                </a:lnTo>
                <a:lnTo>
                  <a:pt x="42" y="89"/>
                </a:lnTo>
                <a:lnTo>
                  <a:pt x="42" y="90"/>
                </a:lnTo>
                <a:lnTo>
                  <a:pt x="42" y="92"/>
                </a:lnTo>
                <a:lnTo>
                  <a:pt x="44" y="93"/>
                </a:lnTo>
                <a:lnTo>
                  <a:pt x="44" y="94"/>
                </a:lnTo>
                <a:lnTo>
                  <a:pt x="45" y="97"/>
                </a:lnTo>
                <a:lnTo>
                  <a:pt x="45" y="98"/>
                </a:lnTo>
                <a:lnTo>
                  <a:pt x="46" y="101"/>
                </a:lnTo>
                <a:lnTo>
                  <a:pt x="48" y="102"/>
                </a:lnTo>
                <a:lnTo>
                  <a:pt x="48" y="105"/>
                </a:lnTo>
                <a:lnTo>
                  <a:pt x="49" y="108"/>
                </a:lnTo>
                <a:lnTo>
                  <a:pt x="49" y="109"/>
                </a:lnTo>
                <a:lnTo>
                  <a:pt x="50" y="110"/>
                </a:lnTo>
                <a:lnTo>
                  <a:pt x="51" y="113"/>
                </a:lnTo>
                <a:lnTo>
                  <a:pt x="51" y="114"/>
                </a:lnTo>
                <a:lnTo>
                  <a:pt x="51" y="116"/>
                </a:lnTo>
                <a:lnTo>
                  <a:pt x="53" y="117"/>
                </a:lnTo>
                <a:lnTo>
                  <a:pt x="53" y="118"/>
                </a:lnTo>
                <a:lnTo>
                  <a:pt x="54" y="120"/>
                </a:lnTo>
                <a:lnTo>
                  <a:pt x="54" y="121"/>
                </a:lnTo>
                <a:lnTo>
                  <a:pt x="54" y="122"/>
                </a:lnTo>
                <a:lnTo>
                  <a:pt x="55" y="124"/>
                </a:lnTo>
                <a:lnTo>
                  <a:pt x="55" y="125"/>
                </a:lnTo>
                <a:lnTo>
                  <a:pt x="55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7" y="130"/>
                </a:lnTo>
                <a:lnTo>
                  <a:pt x="58" y="132"/>
                </a:lnTo>
                <a:lnTo>
                  <a:pt x="58" y="133"/>
                </a:lnTo>
                <a:lnTo>
                  <a:pt x="58" y="134"/>
                </a:lnTo>
                <a:lnTo>
                  <a:pt x="59" y="136"/>
                </a:lnTo>
                <a:lnTo>
                  <a:pt x="59" y="137"/>
                </a:lnTo>
                <a:lnTo>
                  <a:pt x="59" y="138"/>
                </a:lnTo>
                <a:lnTo>
                  <a:pt x="61" y="140"/>
                </a:lnTo>
                <a:lnTo>
                  <a:pt x="61" y="141"/>
                </a:lnTo>
                <a:lnTo>
                  <a:pt x="61" y="144"/>
                </a:lnTo>
                <a:lnTo>
                  <a:pt x="62" y="145"/>
                </a:lnTo>
                <a:lnTo>
                  <a:pt x="62" y="146"/>
                </a:lnTo>
                <a:lnTo>
                  <a:pt x="63" y="149"/>
                </a:lnTo>
                <a:lnTo>
                  <a:pt x="63" y="152"/>
                </a:lnTo>
                <a:lnTo>
                  <a:pt x="65" y="153"/>
                </a:lnTo>
                <a:lnTo>
                  <a:pt x="65" y="156"/>
                </a:lnTo>
                <a:lnTo>
                  <a:pt x="66" y="157"/>
                </a:lnTo>
                <a:lnTo>
                  <a:pt x="66" y="159"/>
                </a:lnTo>
                <a:lnTo>
                  <a:pt x="67" y="161"/>
                </a:lnTo>
                <a:lnTo>
                  <a:pt x="67" y="162"/>
                </a:lnTo>
                <a:lnTo>
                  <a:pt x="67" y="163"/>
                </a:lnTo>
                <a:lnTo>
                  <a:pt x="69" y="165"/>
                </a:lnTo>
                <a:lnTo>
                  <a:pt x="69" y="166"/>
                </a:lnTo>
                <a:lnTo>
                  <a:pt x="69" y="167"/>
                </a:lnTo>
                <a:lnTo>
                  <a:pt x="70" y="169"/>
                </a:lnTo>
                <a:lnTo>
                  <a:pt x="70" y="170"/>
                </a:lnTo>
                <a:lnTo>
                  <a:pt x="70" y="171"/>
                </a:lnTo>
                <a:lnTo>
                  <a:pt x="70" y="173"/>
                </a:lnTo>
                <a:lnTo>
                  <a:pt x="71" y="174"/>
                </a:lnTo>
                <a:lnTo>
                  <a:pt x="71" y="175"/>
                </a:lnTo>
                <a:lnTo>
                  <a:pt x="71" y="177"/>
                </a:lnTo>
                <a:lnTo>
                  <a:pt x="73" y="178"/>
                </a:lnTo>
                <a:lnTo>
                  <a:pt x="73" y="179"/>
                </a:lnTo>
                <a:lnTo>
                  <a:pt x="73" y="181"/>
                </a:lnTo>
                <a:lnTo>
                  <a:pt x="74" y="182"/>
                </a:lnTo>
                <a:lnTo>
                  <a:pt x="74" y="183"/>
                </a:lnTo>
                <a:lnTo>
                  <a:pt x="74" y="185"/>
                </a:lnTo>
                <a:lnTo>
                  <a:pt x="74" y="186"/>
                </a:lnTo>
                <a:lnTo>
                  <a:pt x="75" y="187"/>
                </a:lnTo>
                <a:lnTo>
                  <a:pt x="75" y="190"/>
                </a:lnTo>
                <a:lnTo>
                  <a:pt x="77" y="191"/>
                </a:lnTo>
                <a:lnTo>
                  <a:pt x="77" y="193"/>
                </a:lnTo>
                <a:lnTo>
                  <a:pt x="77" y="195"/>
                </a:lnTo>
                <a:lnTo>
                  <a:pt x="78" y="197"/>
                </a:lnTo>
                <a:lnTo>
                  <a:pt x="78" y="199"/>
                </a:lnTo>
                <a:lnTo>
                  <a:pt x="79" y="201"/>
                </a:lnTo>
                <a:lnTo>
                  <a:pt x="79" y="203"/>
                </a:lnTo>
                <a:lnTo>
                  <a:pt x="81" y="206"/>
                </a:lnTo>
                <a:lnTo>
                  <a:pt x="81" y="207"/>
                </a:lnTo>
                <a:lnTo>
                  <a:pt x="82" y="209"/>
                </a:lnTo>
                <a:lnTo>
                  <a:pt x="82" y="210"/>
                </a:lnTo>
                <a:lnTo>
                  <a:pt x="82" y="213"/>
                </a:lnTo>
                <a:lnTo>
                  <a:pt x="83" y="214"/>
                </a:lnTo>
                <a:lnTo>
                  <a:pt x="83" y="215"/>
                </a:lnTo>
                <a:lnTo>
                  <a:pt x="83" y="217"/>
                </a:lnTo>
                <a:lnTo>
                  <a:pt x="85" y="218"/>
                </a:lnTo>
                <a:lnTo>
                  <a:pt x="85" y="219"/>
                </a:lnTo>
                <a:lnTo>
                  <a:pt x="85" y="221"/>
                </a:lnTo>
                <a:lnTo>
                  <a:pt x="85" y="222"/>
                </a:lnTo>
                <a:lnTo>
                  <a:pt x="86" y="223"/>
                </a:lnTo>
                <a:lnTo>
                  <a:pt x="86" y="225"/>
                </a:lnTo>
                <a:lnTo>
                  <a:pt x="86" y="226"/>
                </a:lnTo>
                <a:lnTo>
                  <a:pt x="86" y="227"/>
                </a:lnTo>
                <a:lnTo>
                  <a:pt x="86" y="229"/>
                </a:lnTo>
                <a:lnTo>
                  <a:pt x="86" y="230"/>
                </a:lnTo>
                <a:lnTo>
                  <a:pt x="87" y="231"/>
                </a:lnTo>
                <a:lnTo>
                  <a:pt x="87" y="233"/>
                </a:lnTo>
                <a:lnTo>
                  <a:pt x="87" y="234"/>
                </a:lnTo>
                <a:lnTo>
                  <a:pt x="87" y="235"/>
                </a:lnTo>
                <a:lnTo>
                  <a:pt x="87" y="237"/>
                </a:lnTo>
                <a:lnTo>
                  <a:pt x="87" y="239"/>
                </a:lnTo>
                <a:lnTo>
                  <a:pt x="87" y="241"/>
                </a:lnTo>
                <a:lnTo>
                  <a:pt x="87" y="242"/>
                </a:lnTo>
                <a:lnTo>
                  <a:pt x="87" y="245"/>
                </a:lnTo>
                <a:lnTo>
                  <a:pt x="89" y="246"/>
                </a:lnTo>
                <a:lnTo>
                  <a:pt x="89" y="247"/>
                </a:lnTo>
                <a:lnTo>
                  <a:pt x="89" y="250"/>
                </a:lnTo>
                <a:lnTo>
                  <a:pt x="89" y="251"/>
                </a:lnTo>
                <a:lnTo>
                  <a:pt x="89" y="252"/>
                </a:lnTo>
                <a:lnTo>
                  <a:pt x="89" y="254"/>
                </a:lnTo>
                <a:lnTo>
                  <a:pt x="89" y="255"/>
                </a:lnTo>
                <a:lnTo>
                  <a:pt x="89" y="256"/>
                </a:lnTo>
                <a:lnTo>
                  <a:pt x="89" y="258"/>
                </a:lnTo>
                <a:lnTo>
                  <a:pt x="89" y="259"/>
                </a:lnTo>
                <a:lnTo>
                  <a:pt x="89" y="260"/>
                </a:lnTo>
                <a:lnTo>
                  <a:pt x="90" y="262"/>
                </a:lnTo>
                <a:lnTo>
                  <a:pt x="90" y="263"/>
                </a:lnTo>
                <a:lnTo>
                  <a:pt x="90" y="264"/>
                </a:lnTo>
                <a:lnTo>
                  <a:pt x="90" y="266"/>
                </a:lnTo>
                <a:lnTo>
                  <a:pt x="90" y="267"/>
                </a:lnTo>
                <a:lnTo>
                  <a:pt x="90" y="268"/>
                </a:lnTo>
                <a:lnTo>
                  <a:pt x="90" y="270"/>
                </a:lnTo>
                <a:lnTo>
                  <a:pt x="91" y="271"/>
                </a:lnTo>
                <a:lnTo>
                  <a:pt x="91" y="272"/>
                </a:lnTo>
                <a:lnTo>
                  <a:pt x="91" y="274"/>
                </a:lnTo>
                <a:lnTo>
                  <a:pt x="91" y="275"/>
                </a:lnTo>
                <a:lnTo>
                  <a:pt x="91" y="276"/>
                </a:lnTo>
                <a:lnTo>
                  <a:pt x="91" y="278"/>
                </a:lnTo>
                <a:lnTo>
                  <a:pt x="93" y="278"/>
                </a:lnTo>
                <a:lnTo>
                  <a:pt x="93" y="279"/>
                </a:lnTo>
                <a:lnTo>
                  <a:pt x="93" y="280"/>
                </a:lnTo>
                <a:lnTo>
                  <a:pt x="93" y="282"/>
                </a:lnTo>
                <a:lnTo>
                  <a:pt x="93" y="283"/>
                </a:lnTo>
                <a:lnTo>
                  <a:pt x="94" y="284"/>
                </a:lnTo>
                <a:lnTo>
                  <a:pt x="94" y="286"/>
                </a:lnTo>
                <a:lnTo>
                  <a:pt x="94" y="287"/>
                </a:lnTo>
                <a:lnTo>
                  <a:pt x="94" y="288"/>
                </a:lnTo>
                <a:lnTo>
                  <a:pt x="94" y="290"/>
                </a:lnTo>
                <a:lnTo>
                  <a:pt x="94" y="291"/>
                </a:lnTo>
                <a:lnTo>
                  <a:pt x="94" y="292"/>
                </a:lnTo>
                <a:lnTo>
                  <a:pt x="94" y="294"/>
                </a:lnTo>
                <a:lnTo>
                  <a:pt x="94" y="295"/>
                </a:lnTo>
                <a:lnTo>
                  <a:pt x="94" y="296"/>
                </a:lnTo>
                <a:lnTo>
                  <a:pt x="94" y="298"/>
                </a:lnTo>
                <a:lnTo>
                  <a:pt x="94" y="299"/>
                </a:lnTo>
                <a:lnTo>
                  <a:pt x="94" y="300"/>
                </a:lnTo>
                <a:lnTo>
                  <a:pt x="94" y="302"/>
                </a:lnTo>
                <a:lnTo>
                  <a:pt x="94" y="303"/>
                </a:lnTo>
                <a:lnTo>
                  <a:pt x="94" y="304"/>
                </a:lnTo>
                <a:lnTo>
                  <a:pt x="94" y="307"/>
                </a:lnTo>
                <a:lnTo>
                  <a:pt x="94" y="308"/>
                </a:lnTo>
                <a:lnTo>
                  <a:pt x="93" y="311"/>
                </a:lnTo>
                <a:lnTo>
                  <a:pt x="93" y="314"/>
                </a:lnTo>
                <a:lnTo>
                  <a:pt x="93" y="315"/>
                </a:lnTo>
                <a:lnTo>
                  <a:pt x="93" y="31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2" name="Freeform 43">
            <a:extLst>
              <a:ext uri="{FF2B5EF4-FFF2-40B4-BE49-F238E27FC236}">
                <a16:creationId xmlns:a16="http://schemas.microsoft.com/office/drawing/2014/main" id="{12698FF2-8FA9-4642-90CE-901F47E07B3C}"/>
              </a:ext>
            </a:extLst>
          </p:cNvPr>
          <p:cNvSpPr>
            <a:spLocks/>
          </p:cNvSpPr>
          <p:nvPr/>
        </p:nvSpPr>
        <p:spPr bwMode="auto">
          <a:xfrm>
            <a:off x="6986588" y="3495676"/>
            <a:ext cx="76200" cy="252413"/>
          </a:xfrm>
          <a:custGeom>
            <a:avLst/>
            <a:gdLst>
              <a:gd name="T0" fmla="*/ 2147483646 w 94"/>
              <a:gd name="T1" fmla="*/ 2147483646 h 318"/>
              <a:gd name="T2" fmla="*/ 2147483646 w 94"/>
              <a:gd name="T3" fmla="*/ 2147483646 h 318"/>
              <a:gd name="T4" fmla="*/ 2147483646 w 94"/>
              <a:gd name="T5" fmla="*/ 2147483646 h 318"/>
              <a:gd name="T6" fmla="*/ 2147483646 w 94"/>
              <a:gd name="T7" fmla="*/ 2147483646 h 318"/>
              <a:gd name="T8" fmla="*/ 2147483646 w 94"/>
              <a:gd name="T9" fmla="*/ 2147483646 h 318"/>
              <a:gd name="T10" fmla="*/ 2147483646 w 94"/>
              <a:gd name="T11" fmla="*/ 2147483646 h 318"/>
              <a:gd name="T12" fmla="*/ 2147483646 w 94"/>
              <a:gd name="T13" fmla="*/ 2147483646 h 318"/>
              <a:gd name="T14" fmla="*/ 2147483646 w 94"/>
              <a:gd name="T15" fmla="*/ 2147483646 h 318"/>
              <a:gd name="T16" fmla="*/ 2147483646 w 94"/>
              <a:gd name="T17" fmla="*/ 2147483646 h 318"/>
              <a:gd name="T18" fmla="*/ 2147483646 w 94"/>
              <a:gd name="T19" fmla="*/ 2147483646 h 318"/>
              <a:gd name="T20" fmla="*/ 2147483646 w 94"/>
              <a:gd name="T21" fmla="*/ 2147483646 h 318"/>
              <a:gd name="T22" fmla="*/ 2147483646 w 94"/>
              <a:gd name="T23" fmla="*/ 2147483646 h 318"/>
              <a:gd name="T24" fmla="*/ 2147483646 w 94"/>
              <a:gd name="T25" fmla="*/ 2147483646 h 318"/>
              <a:gd name="T26" fmla="*/ 2147483646 w 94"/>
              <a:gd name="T27" fmla="*/ 2147483646 h 318"/>
              <a:gd name="T28" fmla="*/ 2147483646 w 94"/>
              <a:gd name="T29" fmla="*/ 2147483646 h 318"/>
              <a:gd name="T30" fmla="*/ 2147483646 w 94"/>
              <a:gd name="T31" fmla="*/ 2147483646 h 318"/>
              <a:gd name="T32" fmla="*/ 2147483646 w 94"/>
              <a:gd name="T33" fmla="*/ 2147483646 h 318"/>
              <a:gd name="T34" fmla="*/ 2147483646 w 94"/>
              <a:gd name="T35" fmla="*/ 2147483646 h 318"/>
              <a:gd name="T36" fmla="*/ 2147483646 w 94"/>
              <a:gd name="T37" fmla="*/ 2147483646 h 318"/>
              <a:gd name="T38" fmla="*/ 2147483646 w 94"/>
              <a:gd name="T39" fmla="*/ 2147483646 h 318"/>
              <a:gd name="T40" fmla="*/ 2147483646 w 94"/>
              <a:gd name="T41" fmla="*/ 2147483646 h 318"/>
              <a:gd name="T42" fmla="*/ 2147483646 w 94"/>
              <a:gd name="T43" fmla="*/ 2147483646 h 318"/>
              <a:gd name="T44" fmla="*/ 2147483646 w 94"/>
              <a:gd name="T45" fmla="*/ 2147483646 h 318"/>
              <a:gd name="T46" fmla="*/ 2147483646 w 94"/>
              <a:gd name="T47" fmla="*/ 2147483646 h 318"/>
              <a:gd name="T48" fmla="*/ 2147483646 w 94"/>
              <a:gd name="T49" fmla="*/ 2147483646 h 318"/>
              <a:gd name="T50" fmla="*/ 2147483646 w 94"/>
              <a:gd name="T51" fmla="*/ 2147483646 h 318"/>
              <a:gd name="T52" fmla="*/ 2147483646 w 94"/>
              <a:gd name="T53" fmla="*/ 2147483646 h 318"/>
              <a:gd name="T54" fmla="*/ 2147483646 w 94"/>
              <a:gd name="T55" fmla="*/ 2147483646 h 318"/>
              <a:gd name="T56" fmla="*/ 2147483646 w 94"/>
              <a:gd name="T57" fmla="*/ 2147483646 h 318"/>
              <a:gd name="T58" fmla="*/ 2147483646 w 94"/>
              <a:gd name="T59" fmla="*/ 2147483646 h 318"/>
              <a:gd name="T60" fmla="*/ 2147483646 w 94"/>
              <a:gd name="T61" fmla="*/ 2147483646 h 318"/>
              <a:gd name="T62" fmla="*/ 2147483646 w 94"/>
              <a:gd name="T63" fmla="*/ 2147483646 h 318"/>
              <a:gd name="T64" fmla="*/ 2147483646 w 94"/>
              <a:gd name="T65" fmla="*/ 2147483646 h 318"/>
              <a:gd name="T66" fmla="*/ 2147483646 w 94"/>
              <a:gd name="T67" fmla="*/ 2147483646 h 318"/>
              <a:gd name="T68" fmla="*/ 2147483646 w 94"/>
              <a:gd name="T69" fmla="*/ 2147483646 h 318"/>
              <a:gd name="T70" fmla="*/ 2147483646 w 94"/>
              <a:gd name="T71" fmla="*/ 2147483646 h 318"/>
              <a:gd name="T72" fmla="*/ 2147483646 w 94"/>
              <a:gd name="T73" fmla="*/ 2147483646 h 318"/>
              <a:gd name="T74" fmla="*/ 2147483646 w 94"/>
              <a:gd name="T75" fmla="*/ 2147483646 h 318"/>
              <a:gd name="T76" fmla="*/ 2147483646 w 94"/>
              <a:gd name="T77" fmla="*/ 2147483646 h 318"/>
              <a:gd name="T78" fmla="*/ 2147483646 w 94"/>
              <a:gd name="T79" fmla="*/ 2147483646 h 318"/>
              <a:gd name="T80" fmla="*/ 2147483646 w 94"/>
              <a:gd name="T81" fmla="*/ 2147483646 h 318"/>
              <a:gd name="T82" fmla="*/ 2147483646 w 94"/>
              <a:gd name="T83" fmla="*/ 2147483646 h 318"/>
              <a:gd name="T84" fmla="*/ 2147483646 w 94"/>
              <a:gd name="T85" fmla="*/ 2147483646 h 318"/>
              <a:gd name="T86" fmla="*/ 2147483646 w 94"/>
              <a:gd name="T87" fmla="*/ 2147483646 h 318"/>
              <a:gd name="T88" fmla="*/ 2147483646 w 94"/>
              <a:gd name="T89" fmla="*/ 2147483646 h 318"/>
              <a:gd name="T90" fmla="*/ 2147483646 w 94"/>
              <a:gd name="T91" fmla="*/ 2147483646 h 318"/>
              <a:gd name="T92" fmla="*/ 2147483646 w 94"/>
              <a:gd name="T93" fmla="*/ 2147483646 h 318"/>
              <a:gd name="T94" fmla="*/ 2147483646 w 94"/>
              <a:gd name="T95" fmla="*/ 2147483646 h 318"/>
              <a:gd name="T96" fmla="*/ 2147483646 w 94"/>
              <a:gd name="T97" fmla="*/ 2147483646 h 318"/>
              <a:gd name="T98" fmla="*/ 2147483646 w 94"/>
              <a:gd name="T99" fmla="*/ 2147483646 h 318"/>
              <a:gd name="T100" fmla="*/ 2147483646 w 94"/>
              <a:gd name="T101" fmla="*/ 2147483646 h 318"/>
              <a:gd name="T102" fmla="*/ 2147483646 w 94"/>
              <a:gd name="T103" fmla="*/ 2147483646 h 318"/>
              <a:gd name="T104" fmla="*/ 2147483646 w 94"/>
              <a:gd name="T105" fmla="*/ 2147483646 h 318"/>
              <a:gd name="T106" fmla="*/ 2147483646 w 94"/>
              <a:gd name="T107" fmla="*/ 2147483646 h 318"/>
              <a:gd name="T108" fmla="*/ 2147483646 w 94"/>
              <a:gd name="T109" fmla="*/ 2147483646 h 318"/>
              <a:gd name="T110" fmla="*/ 2147483646 w 94"/>
              <a:gd name="T111" fmla="*/ 2147483646 h 318"/>
              <a:gd name="T112" fmla="*/ 2147483646 w 94"/>
              <a:gd name="T113" fmla="*/ 2147483646 h 3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"/>
              <a:gd name="T172" fmla="*/ 0 h 318"/>
              <a:gd name="T173" fmla="*/ 94 w 94"/>
              <a:gd name="T174" fmla="*/ 318 h 3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" h="318">
                <a:moveTo>
                  <a:pt x="0" y="318"/>
                </a:moveTo>
                <a:lnTo>
                  <a:pt x="2" y="314"/>
                </a:lnTo>
                <a:lnTo>
                  <a:pt x="4" y="311"/>
                </a:lnTo>
                <a:lnTo>
                  <a:pt x="5" y="307"/>
                </a:lnTo>
                <a:lnTo>
                  <a:pt x="8" y="305"/>
                </a:lnTo>
                <a:lnTo>
                  <a:pt x="9" y="302"/>
                </a:lnTo>
                <a:lnTo>
                  <a:pt x="10" y="299"/>
                </a:lnTo>
                <a:lnTo>
                  <a:pt x="12" y="298"/>
                </a:lnTo>
                <a:lnTo>
                  <a:pt x="13" y="295"/>
                </a:lnTo>
                <a:lnTo>
                  <a:pt x="14" y="293"/>
                </a:lnTo>
                <a:lnTo>
                  <a:pt x="14" y="291"/>
                </a:lnTo>
                <a:lnTo>
                  <a:pt x="16" y="290"/>
                </a:lnTo>
                <a:lnTo>
                  <a:pt x="17" y="287"/>
                </a:lnTo>
                <a:lnTo>
                  <a:pt x="17" y="286"/>
                </a:lnTo>
                <a:lnTo>
                  <a:pt x="18" y="285"/>
                </a:lnTo>
                <a:lnTo>
                  <a:pt x="20" y="283"/>
                </a:lnTo>
                <a:lnTo>
                  <a:pt x="20" y="282"/>
                </a:lnTo>
                <a:lnTo>
                  <a:pt x="21" y="281"/>
                </a:lnTo>
                <a:lnTo>
                  <a:pt x="21" y="279"/>
                </a:lnTo>
                <a:lnTo>
                  <a:pt x="22" y="278"/>
                </a:lnTo>
                <a:lnTo>
                  <a:pt x="22" y="277"/>
                </a:lnTo>
                <a:lnTo>
                  <a:pt x="24" y="275"/>
                </a:lnTo>
                <a:lnTo>
                  <a:pt x="24" y="274"/>
                </a:lnTo>
                <a:lnTo>
                  <a:pt x="24" y="273"/>
                </a:lnTo>
                <a:lnTo>
                  <a:pt x="25" y="271"/>
                </a:lnTo>
                <a:lnTo>
                  <a:pt x="25" y="270"/>
                </a:lnTo>
                <a:lnTo>
                  <a:pt x="26" y="269"/>
                </a:lnTo>
                <a:lnTo>
                  <a:pt x="26" y="267"/>
                </a:lnTo>
                <a:lnTo>
                  <a:pt x="28" y="266"/>
                </a:lnTo>
                <a:lnTo>
                  <a:pt x="28" y="265"/>
                </a:lnTo>
                <a:lnTo>
                  <a:pt x="29" y="263"/>
                </a:lnTo>
                <a:lnTo>
                  <a:pt x="29" y="261"/>
                </a:lnTo>
                <a:lnTo>
                  <a:pt x="30" y="259"/>
                </a:lnTo>
                <a:lnTo>
                  <a:pt x="30" y="258"/>
                </a:lnTo>
                <a:lnTo>
                  <a:pt x="32" y="255"/>
                </a:lnTo>
                <a:lnTo>
                  <a:pt x="32" y="254"/>
                </a:lnTo>
                <a:lnTo>
                  <a:pt x="33" y="253"/>
                </a:lnTo>
                <a:lnTo>
                  <a:pt x="33" y="251"/>
                </a:lnTo>
                <a:lnTo>
                  <a:pt x="34" y="250"/>
                </a:lnTo>
                <a:lnTo>
                  <a:pt x="34" y="249"/>
                </a:lnTo>
                <a:lnTo>
                  <a:pt x="34" y="247"/>
                </a:lnTo>
                <a:lnTo>
                  <a:pt x="36" y="246"/>
                </a:lnTo>
                <a:lnTo>
                  <a:pt x="36" y="245"/>
                </a:lnTo>
                <a:lnTo>
                  <a:pt x="37" y="243"/>
                </a:lnTo>
                <a:lnTo>
                  <a:pt x="37" y="242"/>
                </a:lnTo>
                <a:lnTo>
                  <a:pt x="37" y="241"/>
                </a:lnTo>
                <a:lnTo>
                  <a:pt x="38" y="239"/>
                </a:lnTo>
                <a:lnTo>
                  <a:pt x="38" y="238"/>
                </a:lnTo>
                <a:lnTo>
                  <a:pt x="40" y="237"/>
                </a:lnTo>
                <a:lnTo>
                  <a:pt x="40" y="235"/>
                </a:lnTo>
                <a:lnTo>
                  <a:pt x="40" y="234"/>
                </a:lnTo>
                <a:lnTo>
                  <a:pt x="41" y="234"/>
                </a:lnTo>
                <a:lnTo>
                  <a:pt x="41" y="233"/>
                </a:lnTo>
                <a:lnTo>
                  <a:pt x="41" y="231"/>
                </a:lnTo>
                <a:lnTo>
                  <a:pt x="42" y="230"/>
                </a:lnTo>
                <a:lnTo>
                  <a:pt x="42" y="229"/>
                </a:lnTo>
                <a:lnTo>
                  <a:pt x="42" y="226"/>
                </a:lnTo>
                <a:lnTo>
                  <a:pt x="44" y="225"/>
                </a:lnTo>
                <a:lnTo>
                  <a:pt x="44" y="223"/>
                </a:lnTo>
                <a:lnTo>
                  <a:pt x="45" y="222"/>
                </a:lnTo>
                <a:lnTo>
                  <a:pt x="45" y="219"/>
                </a:lnTo>
                <a:lnTo>
                  <a:pt x="46" y="217"/>
                </a:lnTo>
                <a:lnTo>
                  <a:pt x="48" y="215"/>
                </a:lnTo>
                <a:lnTo>
                  <a:pt x="48" y="213"/>
                </a:lnTo>
                <a:lnTo>
                  <a:pt x="49" y="212"/>
                </a:lnTo>
                <a:lnTo>
                  <a:pt x="49" y="209"/>
                </a:lnTo>
                <a:lnTo>
                  <a:pt x="50" y="208"/>
                </a:lnTo>
                <a:lnTo>
                  <a:pt x="51" y="206"/>
                </a:lnTo>
                <a:lnTo>
                  <a:pt x="51" y="204"/>
                </a:lnTo>
                <a:lnTo>
                  <a:pt x="51" y="202"/>
                </a:lnTo>
                <a:lnTo>
                  <a:pt x="53" y="201"/>
                </a:lnTo>
                <a:lnTo>
                  <a:pt x="53" y="200"/>
                </a:lnTo>
                <a:lnTo>
                  <a:pt x="54" y="198"/>
                </a:lnTo>
                <a:lnTo>
                  <a:pt x="54" y="197"/>
                </a:lnTo>
                <a:lnTo>
                  <a:pt x="54" y="196"/>
                </a:lnTo>
                <a:lnTo>
                  <a:pt x="55" y="194"/>
                </a:lnTo>
                <a:lnTo>
                  <a:pt x="55" y="193"/>
                </a:lnTo>
                <a:lnTo>
                  <a:pt x="57" y="192"/>
                </a:lnTo>
                <a:lnTo>
                  <a:pt x="57" y="190"/>
                </a:lnTo>
                <a:lnTo>
                  <a:pt x="57" y="189"/>
                </a:lnTo>
                <a:lnTo>
                  <a:pt x="57" y="188"/>
                </a:lnTo>
                <a:lnTo>
                  <a:pt x="58" y="186"/>
                </a:lnTo>
                <a:lnTo>
                  <a:pt x="58" y="185"/>
                </a:lnTo>
                <a:lnTo>
                  <a:pt x="58" y="184"/>
                </a:lnTo>
                <a:lnTo>
                  <a:pt x="59" y="182"/>
                </a:lnTo>
                <a:lnTo>
                  <a:pt x="59" y="181"/>
                </a:lnTo>
                <a:lnTo>
                  <a:pt x="59" y="180"/>
                </a:lnTo>
                <a:lnTo>
                  <a:pt x="61" y="178"/>
                </a:lnTo>
                <a:lnTo>
                  <a:pt x="61" y="177"/>
                </a:lnTo>
                <a:lnTo>
                  <a:pt x="61" y="176"/>
                </a:lnTo>
                <a:lnTo>
                  <a:pt x="62" y="173"/>
                </a:lnTo>
                <a:lnTo>
                  <a:pt x="62" y="172"/>
                </a:lnTo>
                <a:lnTo>
                  <a:pt x="63" y="169"/>
                </a:lnTo>
                <a:lnTo>
                  <a:pt x="63" y="168"/>
                </a:lnTo>
                <a:lnTo>
                  <a:pt x="65" y="165"/>
                </a:lnTo>
                <a:lnTo>
                  <a:pt x="65" y="162"/>
                </a:lnTo>
                <a:lnTo>
                  <a:pt x="66" y="161"/>
                </a:lnTo>
                <a:lnTo>
                  <a:pt x="66" y="160"/>
                </a:lnTo>
                <a:lnTo>
                  <a:pt x="67" y="157"/>
                </a:lnTo>
                <a:lnTo>
                  <a:pt x="67" y="156"/>
                </a:lnTo>
                <a:lnTo>
                  <a:pt x="67" y="154"/>
                </a:lnTo>
                <a:lnTo>
                  <a:pt x="69" y="153"/>
                </a:lnTo>
                <a:lnTo>
                  <a:pt x="69" y="152"/>
                </a:lnTo>
                <a:lnTo>
                  <a:pt x="69" y="150"/>
                </a:lnTo>
                <a:lnTo>
                  <a:pt x="70" y="149"/>
                </a:lnTo>
                <a:lnTo>
                  <a:pt x="70" y="148"/>
                </a:lnTo>
                <a:lnTo>
                  <a:pt x="70" y="146"/>
                </a:lnTo>
                <a:lnTo>
                  <a:pt x="70" y="145"/>
                </a:lnTo>
                <a:lnTo>
                  <a:pt x="71" y="144"/>
                </a:lnTo>
                <a:lnTo>
                  <a:pt x="71" y="142"/>
                </a:lnTo>
                <a:lnTo>
                  <a:pt x="71" y="141"/>
                </a:lnTo>
                <a:lnTo>
                  <a:pt x="73" y="140"/>
                </a:lnTo>
                <a:lnTo>
                  <a:pt x="73" y="138"/>
                </a:lnTo>
                <a:lnTo>
                  <a:pt x="73" y="137"/>
                </a:lnTo>
                <a:lnTo>
                  <a:pt x="74" y="136"/>
                </a:lnTo>
                <a:lnTo>
                  <a:pt x="74" y="134"/>
                </a:lnTo>
                <a:lnTo>
                  <a:pt x="74" y="133"/>
                </a:lnTo>
                <a:lnTo>
                  <a:pt x="74" y="132"/>
                </a:lnTo>
                <a:lnTo>
                  <a:pt x="75" y="130"/>
                </a:lnTo>
                <a:lnTo>
                  <a:pt x="75" y="129"/>
                </a:lnTo>
                <a:lnTo>
                  <a:pt x="77" y="126"/>
                </a:lnTo>
                <a:lnTo>
                  <a:pt x="77" y="125"/>
                </a:lnTo>
                <a:lnTo>
                  <a:pt x="77" y="124"/>
                </a:lnTo>
                <a:lnTo>
                  <a:pt x="78" y="121"/>
                </a:lnTo>
                <a:lnTo>
                  <a:pt x="78" y="119"/>
                </a:lnTo>
                <a:lnTo>
                  <a:pt x="79" y="117"/>
                </a:lnTo>
                <a:lnTo>
                  <a:pt x="79" y="115"/>
                </a:lnTo>
                <a:lnTo>
                  <a:pt x="81" y="113"/>
                </a:lnTo>
                <a:lnTo>
                  <a:pt x="81" y="111"/>
                </a:lnTo>
                <a:lnTo>
                  <a:pt x="82" y="109"/>
                </a:lnTo>
                <a:lnTo>
                  <a:pt x="82" y="108"/>
                </a:lnTo>
                <a:lnTo>
                  <a:pt x="82" y="107"/>
                </a:lnTo>
                <a:lnTo>
                  <a:pt x="83" y="105"/>
                </a:lnTo>
                <a:lnTo>
                  <a:pt x="83" y="104"/>
                </a:lnTo>
                <a:lnTo>
                  <a:pt x="83" y="103"/>
                </a:lnTo>
                <a:lnTo>
                  <a:pt x="85" y="101"/>
                </a:lnTo>
                <a:lnTo>
                  <a:pt x="85" y="100"/>
                </a:lnTo>
                <a:lnTo>
                  <a:pt x="85" y="99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6" y="95"/>
                </a:lnTo>
                <a:lnTo>
                  <a:pt x="86" y="93"/>
                </a:lnTo>
                <a:lnTo>
                  <a:pt x="86" y="92"/>
                </a:lnTo>
                <a:lnTo>
                  <a:pt x="86" y="91"/>
                </a:lnTo>
                <a:lnTo>
                  <a:pt x="86" y="89"/>
                </a:lnTo>
                <a:lnTo>
                  <a:pt x="86" y="88"/>
                </a:lnTo>
                <a:lnTo>
                  <a:pt x="87" y="87"/>
                </a:lnTo>
                <a:lnTo>
                  <a:pt x="87" y="85"/>
                </a:lnTo>
                <a:lnTo>
                  <a:pt x="87" y="84"/>
                </a:lnTo>
                <a:lnTo>
                  <a:pt x="87" y="83"/>
                </a:lnTo>
                <a:lnTo>
                  <a:pt x="87" y="81"/>
                </a:lnTo>
                <a:lnTo>
                  <a:pt x="87" y="80"/>
                </a:lnTo>
                <a:lnTo>
                  <a:pt x="87" y="77"/>
                </a:lnTo>
                <a:lnTo>
                  <a:pt x="87" y="76"/>
                </a:lnTo>
                <a:lnTo>
                  <a:pt x="87" y="75"/>
                </a:lnTo>
                <a:lnTo>
                  <a:pt x="89" y="72"/>
                </a:lnTo>
                <a:lnTo>
                  <a:pt x="89" y="71"/>
                </a:lnTo>
                <a:lnTo>
                  <a:pt x="89" y="69"/>
                </a:lnTo>
                <a:lnTo>
                  <a:pt x="89" y="67"/>
                </a:lnTo>
                <a:lnTo>
                  <a:pt x="89" y="65"/>
                </a:lnTo>
                <a:lnTo>
                  <a:pt x="89" y="64"/>
                </a:lnTo>
                <a:lnTo>
                  <a:pt x="89" y="63"/>
                </a:lnTo>
                <a:lnTo>
                  <a:pt x="89" y="61"/>
                </a:lnTo>
                <a:lnTo>
                  <a:pt x="89" y="60"/>
                </a:lnTo>
                <a:lnTo>
                  <a:pt x="89" y="59"/>
                </a:lnTo>
                <a:lnTo>
                  <a:pt x="89" y="57"/>
                </a:lnTo>
                <a:lnTo>
                  <a:pt x="90" y="57"/>
                </a:lnTo>
                <a:lnTo>
                  <a:pt x="90" y="56"/>
                </a:lnTo>
                <a:lnTo>
                  <a:pt x="90" y="55"/>
                </a:lnTo>
                <a:lnTo>
                  <a:pt x="90" y="53"/>
                </a:lnTo>
                <a:lnTo>
                  <a:pt x="90" y="52"/>
                </a:lnTo>
                <a:lnTo>
                  <a:pt x="90" y="51"/>
                </a:lnTo>
                <a:lnTo>
                  <a:pt x="90" y="49"/>
                </a:lnTo>
                <a:lnTo>
                  <a:pt x="90" y="48"/>
                </a:lnTo>
                <a:lnTo>
                  <a:pt x="91" y="48"/>
                </a:lnTo>
                <a:lnTo>
                  <a:pt x="91" y="47"/>
                </a:lnTo>
                <a:lnTo>
                  <a:pt x="91" y="45"/>
                </a:lnTo>
                <a:lnTo>
                  <a:pt x="91" y="44"/>
                </a:lnTo>
                <a:lnTo>
                  <a:pt x="91" y="43"/>
                </a:lnTo>
                <a:lnTo>
                  <a:pt x="91" y="41"/>
                </a:lnTo>
                <a:lnTo>
                  <a:pt x="93" y="40"/>
                </a:lnTo>
                <a:lnTo>
                  <a:pt x="93" y="39"/>
                </a:lnTo>
                <a:lnTo>
                  <a:pt x="93" y="37"/>
                </a:lnTo>
                <a:lnTo>
                  <a:pt x="93" y="36"/>
                </a:lnTo>
                <a:lnTo>
                  <a:pt x="93" y="35"/>
                </a:lnTo>
                <a:lnTo>
                  <a:pt x="94" y="33"/>
                </a:lnTo>
                <a:lnTo>
                  <a:pt x="94" y="32"/>
                </a:lnTo>
                <a:lnTo>
                  <a:pt x="94" y="31"/>
                </a:lnTo>
                <a:lnTo>
                  <a:pt x="94" y="29"/>
                </a:lnTo>
                <a:lnTo>
                  <a:pt x="94" y="28"/>
                </a:lnTo>
                <a:lnTo>
                  <a:pt x="94" y="27"/>
                </a:lnTo>
                <a:lnTo>
                  <a:pt x="94" y="26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4" y="20"/>
                </a:lnTo>
                <a:lnTo>
                  <a:pt x="94" y="19"/>
                </a:lnTo>
                <a:lnTo>
                  <a:pt x="94" y="16"/>
                </a:lnTo>
                <a:lnTo>
                  <a:pt x="94" y="15"/>
                </a:lnTo>
                <a:lnTo>
                  <a:pt x="94" y="14"/>
                </a:lnTo>
                <a:lnTo>
                  <a:pt x="94" y="12"/>
                </a:lnTo>
                <a:lnTo>
                  <a:pt x="94" y="10"/>
                </a:lnTo>
                <a:lnTo>
                  <a:pt x="93" y="7"/>
                </a:lnTo>
                <a:lnTo>
                  <a:pt x="93" y="6"/>
                </a:lnTo>
                <a:lnTo>
                  <a:pt x="93" y="3"/>
                </a:lnTo>
                <a:lnTo>
                  <a:pt x="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3" name="Line 44">
            <a:extLst>
              <a:ext uri="{FF2B5EF4-FFF2-40B4-BE49-F238E27FC236}">
                <a16:creationId xmlns:a16="http://schemas.microsoft.com/office/drawing/2014/main" id="{265A865F-EB4C-524B-9321-403E890204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4764" y="3495676"/>
            <a:ext cx="16668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4" name="Rectangle 45">
            <a:extLst>
              <a:ext uri="{FF2B5EF4-FFF2-40B4-BE49-F238E27FC236}">
                <a16:creationId xmlns:a16="http://schemas.microsoft.com/office/drawing/2014/main" id="{6786A966-E2BD-C54B-A5C1-CF27544E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6" y="3103563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HA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5" name="Rectangle 46">
            <a:extLst>
              <a:ext uri="{FF2B5EF4-FFF2-40B4-BE49-F238E27FC236}">
                <a16:creationId xmlns:a16="http://schemas.microsoft.com/office/drawing/2014/main" id="{521F3A75-3D4F-3547-AAE7-5556BAE2B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31289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6" name="Rectangle 47">
            <a:extLst>
              <a:ext uri="{FF2B5EF4-FFF2-40B4-BE49-F238E27FC236}">
                <a16:creationId xmlns:a16="http://schemas.microsoft.com/office/drawing/2014/main" id="{DB301E57-2BF9-B140-BFCF-96B9A397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34242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7" name="Rectangle 48">
            <a:extLst>
              <a:ext uri="{FF2B5EF4-FFF2-40B4-BE49-F238E27FC236}">
                <a16:creationId xmlns:a16="http://schemas.microsoft.com/office/drawing/2014/main" id="{507BF911-9ED2-A849-B761-728D34C5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8305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8" name="Rectangle 49">
            <a:extLst>
              <a:ext uri="{FF2B5EF4-FFF2-40B4-BE49-F238E27FC236}">
                <a16:creationId xmlns:a16="http://schemas.microsoft.com/office/drawing/2014/main" id="{26DD50C9-6BFA-6A4B-BC59-0AAA2B05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31257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099" name="Rectangle 50">
            <a:extLst>
              <a:ext uri="{FF2B5EF4-FFF2-40B4-BE49-F238E27FC236}">
                <a16:creationId xmlns:a16="http://schemas.microsoft.com/office/drawing/2014/main" id="{53AE6D74-D428-CE49-ACE3-92BE16B32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0" name="Rectangle 51">
            <a:extLst>
              <a:ext uri="{FF2B5EF4-FFF2-40B4-BE49-F238E27FC236}">
                <a16:creationId xmlns:a16="http://schemas.microsoft.com/office/drawing/2014/main" id="{B6821773-96E4-0A44-B960-4ED9BD1A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1" name="Rectangle 52">
            <a:extLst>
              <a:ext uri="{FF2B5EF4-FFF2-40B4-BE49-F238E27FC236}">
                <a16:creationId xmlns:a16="http://schemas.microsoft.com/office/drawing/2014/main" id="{B8A4D407-2022-9A40-A3B7-0AD0E76C2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2" name="Rectangle 53">
            <a:extLst>
              <a:ext uri="{FF2B5EF4-FFF2-40B4-BE49-F238E27FC236}">
                <a16:creationId xmlns:a16="http://schemas.microsoft.com/office/drawing/2014/main" id="{1F5D9226-B4E3-FF48-8C74-29EFE31E8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3" name="Rectangle 54">
            <a:extLst>
              <a:ext uri="{FF2B5EF4-FFF2-40B4-BE49-F238E27FC236}">
                <a16:creationId xmlns:a16="http://schemas.microsoft.com/office/drawing/2014/main" id="{B83B894E-AF89-DD40-ACAA-E869E992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1104" name="Rectangle 55">
            <a:extLst>
              <a:ext uri="{FF2B5EF4-FFF2-40B4-BE49-F238E27FC236}">
                <a16:creationId xmlns:a16="http://schemas.microsoft.com/office/drawing/2014/main" id="{9655BD3C-A737-DA4E-BF5B-357B5141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31105" name="Group 2">
            <a:extLst>
              <a:ext uri="{FF2B5EF4-FFF2-40B4-BE49-F238E27FC236}">
                <a16:creationId xmlns:a16="http://schemas.microsoft.com/office/drawing/2014/main" id="{182EF62C-9647-444F-A98F-8BCBF0A58D2C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31117" name="Rectangle 56">
              <a:extLst>
                <a:ext uri="{FF2B5EF4-FFF2-40B4-BE49-F238E27FC236}">
                  <a16:creationId xmlns:a16="http://schemas.microsoft.com/office/drawing/2014/main" id="{363415EB-F78E-CE4E-B37C-203D0156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18" name="Rectangle 57">
              <a:extLst>
                <a:ext uri="{FF2B5EF4-FFF2-40B4-BE49-F238E27FC236}">
                  <a16:creationId xmlns:a16="http://schemas.microsoft.com/office/drawing/2014/main" id="{C66E8178-03BA-024F-AB83-66366F11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19" name="Rectangle 58">
              <a:extLst>
                <a:ext uri="{FF2B5EF4-FFF2-40B4-BE49-F238E27FC236}">
                  <a16:creationId xmlns:a16="http://schemas.microsoft.com/office/drawing/2014/main" id="{5FC3C9A3-E0EF-EE49-B561-F4108759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20" name="Rectangle 59">
              <a:extLst>
                <a:ext uri="{FF2B5EF4-FFF2-40B4-BE49-F238E27FC236}">
                  <a16:creationId xmlns:a16="http://schemas.microsoft.com/office/drawing/2014/main" id="{539ECEC3-C91C-134E-9F49-7BCE5799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31106" name="Group 3">
            <a:extLst>
              <a:ext uri="{FF2B5EF4-FFF2-40B4-BE49-F238E27FC236}">
                <a16:creationId xmlns:a16="http://schemas.microsoft.com/office/drawing/2014/main" id="{9940D758-E689-6C49-9EC3-A42587B6789F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31115" name="Rectangle 60">
              <a:extLst>
                <a:ext uri="{FF2B5EF4-FFF2-40B4-BE49-F238E27FC236}">
                  <a16:creationId xmlns:a16="http://schemas.microsoft.com/office/drawing/2014/main" id="{F9A43A65-793B-3940-98B5-293864A5C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1116" name="Rectangle 96">
              <a:extLst>
                <a:ext uri="{FF2B5EF4-FFF2-40B4-BE49-F238E27FC236}">
                  <a16:creationId xmlns:a16="http://schemas.microsoft.com/office/drawing/2014/main" id="{97A866CA-BDF4-C441-B3FC-EC5BA6F5A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1107" name="Title 1">
            <a:extLst>
              <a:ext uri="{FF2B5EF4-FFF2-40B4-BE49-F238E27FC236}">
                <a16:creationId xmlns:a16="http://schemas.microsoft.com/office/drawing/2014/main" id="{F191792D-5BC0-BD42-9041-479A3C690E93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31108" name="Rectangle 1">
            <a:extLst>
              <a:ext uri="{FF2B5EF4-FFF2-40B4-BE49-F238E27FC236}">
                <a16:creationId xmlns:a16="http://schemas.microsoft.com/office/drawing/2014/main" id="{24BCBFC0-A30D-2C44-9705-DD34CAE4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31109" name="Group 4">
            <a:extLst>
              <a:ext uri="{FF2B5EF4-FFF2-40B4-BE49-F238E27FC236}">
                <a16:creationId xmlns:a16="http://schemas.microsoft.com/office/drawing/2014/main" id="{87BC5848-89E8-5C46-930E-EE87E1BD9F53}"/>
              </a:ext>
            </a:extLst>
          </p:cNvPr>
          <p:cNvGrpSpPr>
            <a:grpSpLocks/>
          </p:cNvGrpSpPr>
          <p:nvPr/>
        </p:nvGrpSpPr>
        <p:grpSpPr bwMode="auto">
          <a:xfrm>
            <a:off x="7788275" y="3033713"/>
            <a:ext cx="865188" cy="42862"/>
            <a:chOff x="6995820" y="2209800"/>
            <a:chExt cx="865188" cy="42862"/>
          </a:xfrm>
        </p:grpSpPr>
        <p:sp>
          <p:nvSpPr>
            <p:cNvPr id="131113" name="Freeform 28">
              <a:extLst>
                <a:ext uri="{FF2B5EF4-FFF2-40B4-BE49-F238E27FC236}">
                  <a16:creationId xmlns:a16="http://schemas.microsoft.com/office/drawing/2014/main" id="{C6B390C5-6902-A04B-943A-7D78B7374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008" y="2209800"/>
              <a:ext cx="127000" cy="42862"/>
            </a:xfrm>
            <a:custGeom>
              <a:avLst/>
              <a:gdLst>
                <a:gd name="T0" fmla="*/ 0 w 159"/>
                <a:gd name="T1" fmla="*/ 2147483646 h 54"/>
                <a:gd name="T2" fmla="*/ 2147483646 w 159"/>
                <a:gd name="T3" fmla="*/ 2147483646 h 54"/>
                <a:gd name="T4" fmla="*/ 0 w 159"/>
                <a:gd name="T5" fmla="*/ 0 h 54"/>
                <a:gd name="T6" fmla="*/ 0 w 159"/>
                <a:gd name="T7" fmla="*/ 2147483646 h 54"/>
                <a:gd name="T8" fmla="*/ 0 w 159"/>
                <a:gd name="T9" fmla="*/ 214748364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4"/>
                <a:gd name="T17" fmla="*/ 159 w 15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4">
                  <a:moveTo>
                    <a:pt x="0" y="54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4" name="Line 29">
              <a:extLst>
                <a:ext uri="{FF2B5EF4-FFF2-40B4-BE49-F238E27FC236}">
                  <a16:creationId xmlns:a16="http://schemas.microsoft.com/office/drawing/2014/main" id="{01CA0113-5570-224C-8BF6-63AE70AEF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820" y="2230437"/>
              <a:ext cx="7175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110" name="Group 113">
            <a:extLst>
              <a:ext uri="{FF2B5EF4-FFF2-40B4-BE49-F238E27FC236}">
                <a16:creationId xmlns:a16="http://schemas.microsoft.com/office/drawing/2014/main" id="{ECDF7793-15E1-574F-8D21-B0271DED2962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481388"/>
            <a:ext cx="865188" cy="42862"/>
            <a:chOff x="6995820" y="2209800"/>
            <a:chExt cx="865188" cy="42862"/>
          </a:xfrm>
        </p:grpSpPr>
        <p:sp>
          <p:nvSpPr>
            <p:cNvPr id="131111" name="Freeform 28">
              <a:extLst>
                <a:ext uri="{FF2B5EF4-FFF2-40B4-BE49-F238E27FC236}">
                  <a16:creationId xmlns:a16="http://schemas.microsoft.com/office/drawing/2014/main" id="{7E6B3323-E484-2143-B854-424E54D9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008" y="2209800"/>
              <a:ext cx="127000" cy="42862"/>
            </a:xfrm>
            <a:custGeom>
              <a:avLst/>
              <a:gdLst>
                <a:gd name="T0" fmla="*/ 0 w 159"/>
                <a:gd name="T1" fmla="*/ 2147483646 h 54"/>
                <a:gd name="T2" fmla="*/ 2147483646 w 159"/>
                <a:gd name="T3" fmla="*/ 2147483646 h 54"/>
                <a:gd name="T4" fmla="*/ 0 w 159"/>
                <a:gd name="T5" fmla="*/ 0 h 54"/>
                <a:gd name="T6" fmla="*/ 0 w 159"/>
                <a:gd name="T7" fmla="*/ 2147483646 h 54"/>
                <a:gd name="T8" fmla="*/ 0 w 159"/>
                <a:gd name="T9" fmla="*/ 214748364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4"/>
                <a:gd name="T17" fmla="*/ 159 w 15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4">
                  <a:moveTo>
                    <a:pt x="0" y="54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2" name="Line 29">
              <a:extLst>
                <a:ext uri="{FF2B5EF4-FFF2-40B4-BE49-F238E27FC236}">
                  <a16:creationId xmlns:a16="http://schemas.microsoft.com/office/drawing/2014/main" id="{41E0C331-C609-E142-B5D7-73B043FF2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820" y="2230437"/>
              <a:ext cx="7175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36">
            <a:extLst>
              <a:ext uri="{FF2B5EF4-FFF2-40B4-BE49-F238E27FC236}">
                <a16:creationId xmlns:a16="http://schemas.microsoft.com/office/drawing/2014/main" id="{18A79229-49DC-8641-BA96-8727F7B5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2098" name="Rectangle 50">
            <a:extLst>
              <a:ext uri="{FF2B5EF4-FFF2-40B4-BE49-F238E27FC236}">
                <a16:creationId xmlns:a16="http://schemas.microsoft.com/office/drawing/2014/main" id="{3EC34683-965D-304E-80B5-0F8FC87BF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083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099" name="Rectangle 51">
            <a:extLst>
              <a:ext uri="{FF2B5EF4-FFF2-40B4-BE49-F238E27FC236}">
                <a16:creationId xmlns:a16="http://schemas.microsoft.com/office/drawing/2014/main" id="{D3091C94-A411-E64E-A6D5-8B0171EA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0051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0" name="Rectangle 52">
            <a:extLst>
              <a:ext uri="{FF2B5EF4-FFF2-40B4-BE49-F238E27FC236}">
                <a16:creationId xmlns:a16="http://schemas.microsoft.com/office/drawing/2014/main" id="{A14FCF00-7F25-454C-96C9-E518FCBF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225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1" name="Rectangle 53">
            <a:extLst>
              <a:ext uri="{FF2B5EF4-FFF2-40B4-BE49-F238E27FC236}">
                <a16:creationId xmlns:a16="http://schemas.microsoft.com/office/drawing/2014/main" id="{5062ED15-0981-324D-A90B-6645AB29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3226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2" name="Rectangle 54">
            <a:extLst>
              <a:ext uri="{FF2B5EF4-FFF2-40B4-BE49-F238E27FC236}">
                <a16:creationId xmlns:a16="http://schemas.microsoft.com/office/drawing/2014/main" id="{74872D31-1504-2542-8418-C0215F86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5067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2103" name="Rectangle 55">
            <a:extLst>
              <a:ext uri="{FF2B5EF4-FFF2-40B4-BE49-F238E27FC236}">
                <a16:creationId xmlns:a16="http://schemas.microsoft.com/office/drawing/2014/main" id="{A35985E6-F542-9E42-AB5E-F5CC4C8E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03625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32104" name="Group 2">
            <a:extLst>
              <a:ext uri="{FF2B5EF4-FFF2-40B4-BE49-F238E27FC236}">
                <a16:creationId xmlns:a16="http://schemas.microsoft.com/office/drawing/2014/main" id="{A2843926-6ED6-CF4F-A748-E129548E620D}"/>
              </a:ext>
            </a:extLst>
          </p:cNvPr>
          <p:cNvGrpSpPr>
            <a:grpSpLocks/>
          </p:cNvGrpSpPr>
          <p:nvPr/>
        </p:nvGrpSpPr>
        <p:grpSpPr bwMode="auto">
          <a:xfrm>
            <a:off x="8820152" y="3316289"/>
            <a:ext cx="404342" cy="281503"/>
            <a:chOff x="7459663" y="3367088"/>
            <a:chExt cx="404341" cy="281503"/>
          </a:xfrm>
        </p:grpSpPr>
        <p:sp>
          <p:nvSpPr>
            <p:cNvPr id="132115" name="Rectangle 56">
              <a:extLst>
                <a:ext uri="{FF2B5EF4-FFF2-40B4-BE49-F238E27FC236}">
                  <a16:creationId xmlns:a16="http://schemas.microsoft.com/office/drawing/2014/main" id="{3DDEE881-0306-0D4C-83B5-EB7A966F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63" y="33670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6" name="Rectangle 57">
              <a:extLst>
                <a:ext uri="{FF2B5EF4-FFF2-40B4-BE49-F238E27FC236}">
                  <a16:creationId xmlns:a16="http://schemas.microsoft.com/office/drawing/2014/main" id="{340AAEC0-1E71-D042-A3AF-68E045B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46392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7" name="Rectangle 58">
              <a:extLst>
                <a:ext uri="{FF2B5EF4-FFF2-40B4-BE49-F238E27FC236}">
                  <a16:creationId xmlns:a16="http://schemas.microsoft.com/office/drawing/2014/main" id="{AF228D6C-B531-7040-9E6B-FB5624F91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3463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8" name="Rectangle 59">
              <a:extLst>
                <a:ext uri="{FF2B5EF4-FFF2-40B4-BE49-F238E27FC236}">
                  <a16:creationId xmlns:a16="http://schemas.microsoft.com/office/drawing/2014/main" id="{6A048222-5DFD-4943-A611-1B3FD394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3463925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32105" name="Group 3">
            <a:extLst>
              <a:ext uri="{FF2B5EF4-FFF2-40B4-BE49-F238E27FC236}">
                <a16:creationId xmlns:a16="http://schemas.microsoft.com/office/drawing/2014/main" id="{E86E6B71-F9F6-5547-A510-4829C23FFC02}"/>
              </a:ext>
            </a:extLst>
          </p:cNvPr>
          <p:cNvGrpSpPr>
            <a:grpSpLocks/>
          </p:cNvGrpSpPr>
          <p:nvPr/>
        </p:nvGrpSpPr>
        <p:grpSpPr bwMode="auto">
          <a:xfrm>
            <a:off x="8861426" y="2873375"/>
            <a:ext cx="161129" cy="279916"/>
            <a:chOff x="7473950" y="2917825"/>
            <a:chExt cx="161129" cy="279916"/>
          </a:xfrm>
        </p:grpSpPr>
        <p:sp>
          <p:nvSpPr>
            <p:cNvPr id="132113" name="Rectangle 60">
              <a:extLst>
                <a:ext uri="{FF2B5EF4-FFF2-40B4-BE49-F238E27FC236}">
                  <a16:creationId xmlns:a16="http://schemas.microsoft.com/office/drawing/2014/main" id="{D9EB6EB5-8BC3-5E4C-A98C-6E8184634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2917825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2114" name="Rectangle 96">
              <a:extLst>
                <a:ext uri="{FF2B5EF4-FFF2-40B4-BE49-F238E27FC236}">
                  <a16:creationId xmlns:a16="http://schemas.microsoft.com/office/drawing/2014/main" id="{79F1A286-7A0B-DC4B-8FDF-42D737986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3013075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2106" name="Title 1">
            <a:extLst>
              <a:ext uri="{FF2B5EF4-FFF2-40B4-BE49-F238E27FC236}">
                <a16:creationId xmlns:a16="http://schemas.microsoft.com/office/drawing/2014/main" id="{CFAB11B1-8A70-E547-864C-9740DED71055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Abstraction</a:t>
            </a:r>
          </a:p>
        </p:txBody>
      </p:sp>
      <p:sp>
        <p:nvSpPr>
          <p:cNvPr id="132107" name="Rectangle 1">
            <a:extLst>
              <a:ext uri="{FF2B5EF4-FFF2-40B4-BE49-F238E27FC236}">
                <a16:creationId xmlns:a16="http://schemas.microsoft.com/office/drawing/2014/main" id="{37807D55-A446-F84F-A299-068FFD1E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32108" name="Straight Arrow Connector 6">
            <a:extLst>
              <a:ext uri="{FF2B5EF4-FFF2-40B4-BE49-F238E27FC236}">
                <a16:creationId xmlns:a16="http://schemas.microsoft.com/office/drawing/2014/main" id="{8E211D1E-F2BC-394B-A933-ADCFA013B3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5226" y="3094038"/>
            <a:ext cx="735013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09" name="Straight Arrow Connector 53">
            <a:extLst>
              <a:ext uri="{FF2B5EF4-FFF2-40B4-BE49-F238E27FC236}">
                <a16:creationId xmlns:a16="http://schemas.microsoft.com/office/drawing/2014/main" id="{B7CE55F2-9954-3C43-9BDF-D1DB36F275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414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0" name="Straight Arrow Connector 54">
            <a:extLst>
              <a:ext uri="{FF2B5EF4-FFF2-40B4-BE49-F238E27FC236}">
                <a16:creationId xmlns:a16="http://schemas.microsoft.com/office/drawing/2014/main" id="{5095D0B7-3B7C-364C-BE33-D560CFAA2FC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1575" y="36576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1" name="Straight Arrow Connector 55">
            <a:extLst>
              <a:ext uri="{FF2B5EF4-FFF2-40B4-BE49-F238E27FC236}">
                <a16:creationId xmlns:a16="http://schemas.microsoft.com/office/drawing/2014/main" id="{B320DF35-BB83-6347-8CC1-48D8A1164B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5738" y="3489325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2" name="Straight Arrow Connector 56">
            <a:extLst>
              <a:ext uri="{FF2B5EF4-FFF2-40B4-BE49-F238E27FC236}">
                <a16:creationId xmlns:a16="http://schemas.microsoft.com/office/drawing/2014/main" id="{CDD4D7A9-ED05-F14C-972F-E764F2E7F0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08913" y="3033714"/>
            <a:ext cx="736600" cy="14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6">
            <a:extLst>
              <a:ext uri="{FF2B5EF4-FFF2-40B4-BE49-F238E27FC236}">
                <a16:creationId xmlns:a16="http://schemas.microsoft.com/office/drawing/2014/main" id="{B0C62230-C825-9544-8D47-551AA769F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128964"/>
            <a:ext cx="493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-Roman" pitchFamily="2" charset="0"/>
              </a:rPr>
              <a:t>FA</a:t>
            </a:r>
            <a:endParaRPr lang="en-US" altLang="en-US" sz="4800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33122" name="Title 1">
            <a:extLst>
              <a:ext uri="{FF2B5EF4-FFF2-40B4-BE49-F238E27FC236}">
                <a16:creationId xmlns:a16="http://schemas.microsoft.com/office/drawing/2014/main" id="{2C39A0C2-FF07-9F45-B1B3-65CAAC3257CB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We can place the arrows anywhere</a:t>
            </a:r>
          </a:p>
        </p:txBody>
      </p:sp>
      <p:sp>
        <p:nvSpPr>
          <p:cNvPr id="133123" name="Rectangle 1">
            <a:extLst>
              <a:ext uri="{FF2B5EF4-FFF2-40B4-BE49-F238E27FC236}">
                <a16:creationId xmlns:a16="http://schemas.microsoft.com/office/drawing/2014/main" id="{99E9B4AE-FBFD-5947-A539-0C1C4936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590801"/>
            <a:ext cx="4621212" cy="162401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33124" name="Straight Arrow Connector 53">
            <a:extLst>
              <a:ext uri="{FF2B5EF4-FFF2-40B4-BE49-F238E27FC236}">
                <a16:creationId xmlns:a16="http://schemas.microsoft.com/office/drawing/2014/main" id="{D5057DD4-121D-2F4E-8550-EF986D3E97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4038600" y="2209800"/>
            <a:ext cx="7366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5" name="Straight Arrow Connector 56">
            <a:extLst>
              <a:ext uri="{FF2B5EF4-FFF2-40B4-BE49-F238E27FC236}">
                <a16:creationId xmlns:a16="http://schemas.microsoft.com/office/drawing/2014/main" id="{A190C90F-CF16-034E-B2C6-58864824AB6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772400" y="34290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6" name="Straight Arrow Connector 23">
            <a:extLst>
              <a:ext uri="{FF2B5EF4-FFF2-40B4-BE49-F238E27FC236}">
                <a16:creationId xmlns:a16="http://schemas.microsoft.com/office/drawing/2014/main" id="{DD9671A6-0D41-2841-88BE-0B6C8B0EBAD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6039644" y="2189956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7" name="Straight Arrow Connector 24">
            <a:extLst>
              <a:ext uri="{FF2B5EF4-FFF2-40B4-BE49-F238E27FC236}">
                <a16:creationId xmlns:a16="http://schemas.microsoft.com/office/drawing/2014/main" id="{60E96E62-320B-D145-A6D7-75DDBCCA39C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125244" y="4552156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28" name="TextBox 4">
            <a:extLst>
              <a:ext uri="{FF2B5EF4-FFF2-40B4-BE49-F238E27FC236}">
                <a16:creationId xmlns:a16="http://schemas.microsoft.com/office/drawing/2014/main" id="{72C07799-CF0A-6E41-8AED-4D531A83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90639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  <p:sp>
        <p:nvSpPr>
          <p:cNvPr id="133129" name="TextBox 26">
            <a:extLst>
              <a:ext uri="{FF2B5EF4-FFF2-40B4-BE49-F238E27FC236}">
                <a16:creationId xmlns:a16="http://schemas.microsoft.com/office/drawing/2014/main" id="{75D87E02-4F67-304E-BB19-D2027BCB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95401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  <p:sp>
        <p:nvSpPr>
          <p:cNvPr id="133130" name="TextBox 27">
            <a:extLst>
              <a:ext uri="{FF2B5EF4-FFF2-40B4-BE49-F238E27FC236}">
                <a16:creationId xmlns:a16="http://schemas.microsoft.com/office/drawing/2014/main" id="{2D8F7FF1-DDE0-9549-B8D0-0D7297AD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5029201"/>
            <a:ext cx="3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s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  <p:cxnSp>
        <p:nvCxnSpPr>
          <p:cNvPr id="133131" name="Straight Arrow Connector 28">
            <a:extLst>
              <a:ext uri="{FF2B5EF4-FFF2-40B4-BE49-F238E27FC236}">
                <a16:creationId xmlns:a16="http://schemas.microsoft.com/office/drawing/2014/main" id="{439DDF7C-8118-3647-BC22-5922DD5E961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38400" y="3429000"/>
            <a:ext cx="736600" cy="14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32" name="TextBox 29">
            <a:extLst>
              <a:ext uri="{FF2B5EF4-FFF2-40B4-BE49-F238E27FC236}">
                <a16:creationId xmlns:a16="http://schemas.microsoft.com/office/drawing/2014/main" id="{546CCAA0-E276-7542-99B5-FF02D2234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3124201"/>
            <a:ext cx="619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c</a:t>
            </a:r>
            <a:r>
              <a:rPr lang="en-US" altLang="en-US" b="0" i="1" baseline="-25000">
                <a:latin typeface="Times" pitchFamily="2" charset="0"/>
              </a:rPr>
              <a:t>i+1</a:t>
            </a:r>
          </a:p>
        </p:txBody>
      </p:sp>
      <p:sp>
        <p:nvSpPr>
          <p:cNvPr id="133133" name="TextBox 30">
            <a:extLst>
              <a:ext uri="{FF2B5EF4-FFF2-40B4-BE49-F238E27FC236}">
                <a16:creationId xmlns:a16="http://schemas.microsoft.com/office/drawing/2014/main" id="{8E6177F8-1B21-FF47-AFCB-E4AEA3B0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200401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c</a:t>
            </a:r>
            <a:r>
              <a:rPr lang="en-US" altLang="en-US" b="0" i="1" baseline="-25000">
                <a:latin typeface="Times" pitchFamily="2" charset="0"/>
              </a:rPr>
              <a:t>i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>
            <a:extLst>
              <a:ext uri="{FF2B5EF4-FFF2-40B4-BE49-F238E27FC236}">
                <a16:creationId xmlns:a16="http://schemas.microsoft.com/office/drawing/2014/main" id="{0A28F0CC-8D77-9344-B857-0A07D7C1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271838"/>
            <a:ext cx="884238" cy="588962"/>
          </a:xfrm>
          <a:prstGeom prst="rect">
            <a:avLst/>
          </a:prstGeom>
          <a:solidFill>
            <a:srgbClr val="FFFFFF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146" name="Freeform 5">
            <a:extLst>
              <a:ext uri="{FF2B5EF4-FFF2-40B4-BE49-F238E27FC236}">
                <a16:creationId xmlns:a16="http://schemas.microsoft.com/office/drawing/2014/main" id="{FDEF0C5B-38C1-FA4E-8B4B-ADBA98EE8654}"/>
              </a:ext>
            </a:extLst>
          </p:cNvPr>
          <p:cNvSpPr>
            <a:spLocks/>
          </p:cNvSpPr>
          <p:nvPr/>
        </p:nvSpPr>
        <p:spPr bwMode="auto">
          <a:xfrm>
            <a:off x="212090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chemeClr val="tx1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47" name="Line 6">
            <a:extLst>
              <a:ext uri="{FF2B5EF4-FFF2-40B4-BE49-F238E27FC236}">
                <a16:creationId xmlns:a16="http://schemas.microsoft.com/office/drawing/2014/main" id="{04CF75DB-64F4-4943-BF5C-45F12A3B8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8" name="Freeform 7">
            <a:extLst>
              <a:ext uri="{FF2B5EF4-FFF2-40B4-BE49-F238E27FC236}">
                <a16:creationId xmlns:a16="http://schemas.microsoft.com/office/drawing/2014/main" id="{C935D83D-2B53-A44D-BBED-0A5EF5B80686}"/>
              </a:ext>
            </a:extLst>
          </p:cNvPr>
          <p:cNvSpPr>
            <a:spLocks/>
          </p:cNvSpPr>
          <p:nvPr/>
        </p:nvSpPr>
        <p:spPr bwMode="auto">
          <a:xfrm>
            <a:off x="361473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49" name="Line 8">
            <a:extLst>
              <a:ext uri="{FF2B5EF4-FFF2-40B4-BE49-F238E27FC236}">
                <a16:creationId xmlns:a16="http://schemas.microsoft.com/office/drawing/2014/main" id="{74E61607-F4A2-E447-9F42-417AFA60D9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1739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0" name="Rectangle 9">
            <a:extLst>
              <a:ext uri="{FF2B5EF4-FFF2-40B4-BE49-F238E27FC236}">
                <a16:creationId xmlns:a16="http://schemas.microsoft.com/office/drawing/2014/main" id="{4CE9B964-3DFB-BB4B-AB07-724303A6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1" name="Rectangle 10">
            <a:extLst>
              <a:ext uri="{FF2B5EF4-FFF2-40B4-BE49-F238E27FC236}">
                <a16:creationId xmlns:a16="http://schemas.microsoft.com/office/drawing/2014/main" id="{485A8D88-B7CD-674A-88D5-F9A2C690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2" name="Rectangle 11">
            <a:extLst>
              <a:ext uri="{FF2B5EF4-FFF2-40B4-BE49-F238E27FC236}">
                <a16:creationId xmlns:a16="http://schemas.microsoft.com/office/drawing/2014/main" id="{CDD3AAC5-C628-2D4B-9556-85CCBA08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47925"/>
            <a:ext cx="192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–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3" name="Rectangle 12">
            <a:extLst>
              <a:ext uri="{FF2B5EF4-FFF2-40B4-BE49-F238E27FC236}">
                <a16:creationId xmlns:a16="http://schemas.microsoft.com/office/drawing/2014/main" id="{72A6CC47-B615-C94C-A0ED-413FE583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4" name="Rectangle 14">
            <a:extLst>
              <a:ext uri="{FF2B5EF4-FFF2-40B4-BE49-F238E27FC236}">
                <a16:creationId xmlns:a16="http://schemas.microsoft.com/office/drawing/2014/main" id="{69D94A60-50A4-B949-AA75-E7D5447D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41947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5" name="Rectangle 15">
            <a:extLst>
              <a:ext uri="{FF2B5EF4-FFF2-40B4-BE49-F238E27FC236}">
                <a16:creationId xmlns:a16="http://schemas.microsoft.com/office/drawing/2014/main" id="{D8EA6A25-1B0D-7345-B84C-C04F7EE2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513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6" name="Rectangle 16">
            <a:extLst>
              <a:ext uri="{FF2B5EF4-FFF2-40B4-BE49-F238E27FC236}">
                <a16:creationId xmlns:a16="http://schemas.microsoft.com/office/drawing/2014/main" id="{E30A264C-E4B9-9349-BFA6-20570A93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4178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7" name="Rectangle 17">
            <a:extLst>
              <a:ext uri="{FF2B5EF4-FFF2-40B4-BE49-F238E27FC236}">
                <a16:creationId xmlns:a16="http://schemas.microsoft.com/office/drawing/2014/main" id="{FCA104F2-A62F-8841-A1D2-79CFEF91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5115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8" name="Rectangle 18">
            <a:extLst>
              <a:ext uri="{FF2B5EF4-FFF2-40B4-BE49-F238E27FC236}">
                <a16:creationId xmlns:a16="http://schemas.microsoft.com/office/drawing/2014/main" id="{B9F8D92D-BCE6-F244-95A7-CF4A678E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5226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59" name="Freeform 19">
            <a:extLst>
              <a:ext uri="{FF2B5EF4-FFF2-40B4-BE49-F238E27FC236}">
                <a16:creationId xmlns:a16="http://schemas.microsoft.com/office/drawing/2014/main" id="{BCD5B434-1978-DE42-8624-478FE5A989F4}"/>
              </a:ext>
            </a:extLst>
          </p:cNvPr>
          <p:cNvSpPr>
            <a:spLocks/>
          </p:cNvSpPr>
          <p:nvPr/>
        </p:nvSpPr>
        <p:spPr bwMode="auto">
          <a:xfrm>
            <a:off x="310991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0" name="Line 20">
            <a:extLst>
              <a:ext uri="{FF2B5EF4-FFF2-40B4-BE49-F238E27FC236}">
                <a16:creationId xmlns:a16="http://schemas.microsoft.com/office/drawing/2014/main" id="{70BE7ACA-FE1F-F64D-BB83-A5144AF7CC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9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1" name="Freeform 21">
            <a:extLst>
              <a:ext uri="{FF2B5EF4-FFF2-40B4-BE49-F238E27FC236}">
                <a16:creationId xmlns:a16="http://schemas.microsoft.com/office/drawing/2014/main" id="{361F1F09-14B3-4D43-A511-93DFFD0E246B}"/>
              </a:ext>
            </a:extLst>
          </p:cNvPr>
          <p:cNvSpPr>
            <a:spLocks/>
          </p:cNvSpPr>
          <p:nvPr/>
        </p:nvSpPr>
        <p:spPr bwMode="auto">
          <a:xfrm>
            <a:off x="3321050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2" name="Line 22">
            <a:extLst>
              <a:ext uri="{FF2B5EF4-FFF2-40B4-BE49-F238E27FC236}">
                <a16:creationId xmlns:a16="http://schemas.microsoft.com/office/drawing/2014/main" id="{975BD2B2-A576-F544-AF25-BB6A0D00B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23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3" name="Freeform 23">
            <a:extLst>
              <a:ext uri="{FF2B5EF4-FFF2-40B4-BE49-F238E27FC236}">
                <a16:creationId xmlns:a16="http://schemas.microsoft.com/office/drawing/2014/main" id="{738CB026-FE60-9C45-86E3-F3E741610E01}"/>
              </a:ext>
            </a:extLst>
          </p:cNvPr>
          <p:cNvSpPr>
            <a:spLocks/>
          </p:cNvSpPr>
          <p:nvPr/>
        </p:nvSpPr>
        <p:spPr bwMode="auto">
          <a:xfrm>
            <a:off x="2879726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4" name="Line 24">
            <a:extLst>
              <a:ext uri="{FF2B5EF4-FFF2-40B4-BE49-F238E27FC236}">
                <a16:creationId xmlns:a16="http://schemas.microsoft.com/office/drawing/2014/main" id="{8871202C-69A1-6E40-953F-A0076B51DA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0364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5" name="Rectangle 25">
            <a:extLst>
              <a:ext uri="{FF2B5EF4-FFF2-40B4-BE49-F238E27FC236}">
                <a16:creationId xmlns:a16="http://schemas.microsoft.com/office/drawing/2014/main" id="{685B96AD-D0AC-2048-9CCE-3A3728F2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351155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-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6" name="Rectangle 26">
            <a:extLst>
              <a:ext uri="{FF2B5EF4-FFF2-40B4-BE49-F238E27FC236}">
                <a16:creationId xmlns:a16="http://schemas.microsoft.com/office/drawing/2014/main" id="{255F4A56-A626-6D49-82E6-68D8FDF6F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7" name="Rectangle 27">
            <a:extLst>
              <a:ext uri="{FF2B5EF4-FFF2-40B4-BE49-F238E27FC236}">
                <a16:creationId xmlns:a16="http://schemas.microsoft.com/office/drawing/2014/main" id="{6C74C684-5BCE-564F-B831-22EEDEEA4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8" name="Rectangle 28">
            <a:extLst>
              <a:ext uri="{FF2B5EF4-FFF2-40B4-BE49-F238E27FC236}">
                <a16:creationId xmlns:a16="http://schemas.microsoft.com/office/drawing/2014/main" id="{60C89619-C038-FC40-B72B-06F3783F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69" name="Rectangle 29">
            <a:extLst>
              <a:ext uri="{FF2B5EF4-FFF2-40B4-BE49-F238E27FC236}">
                <a16:creationId xmlns:a16="http://schemas.microsoft.com/office/drawing/2014/main" id="{F98108CD-737A-0B44-B6C7-8195CFD4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0" name="Rectangle 30">
            <a:extLst>
              <a:ext uri="{FF2B5EF4-FFF2-40B4-BE49-F238E27FC236}">
                <a16:creationId xmlns:a16="http://schemas.microsoft.com/office/drawing/2014/main" id="{2A7512CC-FEBD-1349-BC15-B36B08317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1" name="Rectangle 31">
            <a:extLst>
              <a:ext uri="{FF2B5EF4-FFF2-40B4-BE49-F238E27FC236}">
                <a16:creationId xmlns:a16="http://schemas.microsoft.com/office/drawing/2014/main" id="{43CABCD3-9B60-E243-8B5F-31AE8822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2" name="Rectangle 32">
            <a:extLst>
              <a:ext uri="{FF2B5EF4-FFF2-40B4-BE49-F238E27FC236}">
                <a16:creationId xmlns:a16="http://schemas.microsoft.com/office/drawing/2014/main" id="{5EAC28A5-0FD3-4A4D-BEC0-C29AAA3E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3" name="Rectangle 33">
            <a:extLst>
              <a:ext uri="{FF2B5EF4-FFF2-40B4-BE49-F238E27FC236}">
                <a16:creationId xmlns:a16="http://schemas.microsoft.com/office/drawing/2014/main" id="{C3F12D44-6C1D-ED42-AB41-13ACFBAED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3271838"/>
            <a:ext cx="882650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174" name="Freeform 34">
            <a:extLst>
              <a:ext uri="{FF2B5EF4-FFF2-40B4-BE49-F238E27FC236}">
                <a16:creationId xmlns:a16="http://schemas.microsoft.com/office/drawing/2014/main" id="{AEB48F4D-2B61-7A4C-AEFB-23F5F350D3D7}"/>
              </a:ext>
            </a:extLst>
          </p:cNvPr>
          <p:cNvSpPr>
            <a:spLocks/>
          </p:cNvSpPr>
          <p:nvPr/>
        </p:nvSpPr>
        <p:spPr bwMode="auto">
          <a:xfrm>
            <a:off x="5594351" y="3544888"/>
            <a:ext cx="125413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5" name="Line 35">
            <a:extLst>
              <a:ext uri="{FF2B5EF4-FFF2-40B4-BE49-F238E27FC236}">
                <a16:creationId xmlns:a16="http://schemas.microsoft.com/office/drawing/2014/main" id="{93E76502-6A64-314E-B834-CA693BD0A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9764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6" name="Freeform 36">
            <a:extLst>
              <a:ext uri="{FF2B5EF4-FFF2-40B4-BE49-F238E27FC236}">
                <a16:creationId xmlns:a16="http://schemas.microsoft.com/office/drawing/2014/main" id="{0C0B5F4D-05D5-C54C-B394-EBDF8531EEB2}"/>
              </a:ext>
            </a:extLst>
          </p:cNvPr>
          <p:cNvSpPr>
            <a:spLocks/>
          </p:cNvSpPr>
          <p:nvPr/>
        </p:nvSpPr>
        <p:spPr bwMode="auto">
          <a:xfrm>
            <a:off x="694055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7" name="Line 37">
            <a:extLst>
              <a:ext uri="{FF2B5EF4-FFF2-40B4-BE49-F238E27FC236}">
                <a16:creationId xmlns:a16="http://schemas.microsoft.com/office/drawing/2014/main" id="{98FFC8CF-42A6-414C-876D-A575D1602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8" name="Rectangle 38">
            <a:extLst>
              <a:ext uri="{FF2B5EF4-FFF2-40B4-BE49-F238E27FC236}">
                <a16:creationId xmlns:a16="http://schemas.microsoft.com/office/drawing/2014/main" id="{1D1D5CAB-475D-0B45-8933-5AFE53DB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79" name="Rectangle 39">
            <a:extLst>
              <a:ext uri="{FF2B5EF4-FFF2-40B4-BE49-F238E27FC236}">
                <a16:creationId xmlns:a16="http://schemas.microsoft.com/office/drawing/2014/main" id="{558394C5-82B5-F747-B1F2-24AFD02E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0" name="Rectangle 40">
            <a:extLst>
              <a:ext uri="{FF2B5EF4-FFF2-40B4-BE49-F238E27FC236}">
                <a16:creationId xmlns:a16="http://schemas.microsoft.com/office/drawing/2014/main" id="{4E5A9EF5-A445-EA45-8E9A-C11B19B6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1" name="Rectangle 41">
            <a:extLst>
              <a:ext uri="{FF2B5EF4-FFF2-40B4-BE49-F238E27FC236}">
                <a16:creationId xmlns:a16="http://schemas.microsoft.com/office/drawing/2014/main" id="{48E0CBE0-BBB8-D041-9CF0-179FCA64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2" name="Rectangle 42">
            <a:extLst>
              <a:ext uri="{FF2B5EF4-FFF2-40B4-BE49-F238E27FC236}">
                <a16:creationId xmlns:a16="http://schemas.microsoft.com/office/drawing/2014/main" id="{244EDA8C-D8AD-BC48-8A42-D3DE91AE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34353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83" name="Freeform 43">
            <a:extLst>
              <a:ext uri="{FF2B5EF4-FFF2-40B4-BE49-F238E27FC236}">
                <a16:creationId xmlns:a16="http://schemas.microsoft.com/office/drawing/2014/main" id="{8CCEA66A-534D-184C-9FB0-13AF20E62EEF}"/>
              </a:ext>
            </a:extLst>
          </p:cNvPr>
          <p:cNvSpPr>
            <a:spLocks/>
          </p:cNvSpPr>
          <p:nvPr/>
        </p:nvSpPr>
        <p:spPr bwMode="auto">
          <a:xfrm>
            <a:off x="6435726" y="4302125"/>
            <a:ext cx="41275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4" name="Line 44">
            <a:extLst>
              <a:ext uri="{FF2B5EF4-FFF2-40B4-BE49-F238E27FC236}">
                <a16:creationId xmlns:a16="http://schemas.microsoft.com/office/drawing/2014/main" id="{9D7BBD3B-EB20-9249-81FC-F28477B439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4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5" name="Freeform 45">
            <a:extLst>
              <a:ext uri="{FF2B5EF4-FFF2-40B4-BE49-F238E27FC236}">
                <a16:creationId xmlns:a16="http://schemas.microsoft.com/office/drawing/2014/main" id="{62CCEC56-C309-2340-873F-95DFB01F2A45}"/>
              </a:ext>
            </a:extLst>
          </p:cNvPr>
          <p:cNvSpPr>
            <a:spLocks/>
          </p:cNvSpPr>
          <p:nvPr/>
        </p:nvSpPr>
        <p:spPr bwMode="auto">
          <a:xfrm>
            <a:off x="6645275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6" name="Line 46">
            <a:extLst>
              <a:ext uri="{FF2B5EF4-FFF2-40B4-BE49-F238E27FC236}">
                <a16:creationId xmlns:a16="http://schemas.microsoft.com/office/drawing/2014/main" id="{AF0BF100-8530-C64D-8C58-7D4011362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813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7" name="Freeform 47">
            <a:extLst>
              <a:ext uri="{FF2B5EF4-FFF2-40B4-BE49-F238E27FC236}">
                <a16:creationId xmlns:a16="http://schemas.microsoft.com/office/drawing/2014/main" id="{3C09FDF5-4454-3746-8B7B-E3A62CC270F7}"/>
              </a:ext>
            </a:extLst>
          </p:cNvPr>
          <p:cNvSpPr>
            <a:spLocks/>
          </p:cNvSpPr>
          <p:nvPr/>
        </p:nvSpPr>
        <p:spPr bwMode="auto">
          <a:xfrm>
            <a:off x="6203950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8" name="Line 48">
            <a:extLst>
              <a:ext uri="{FF2B5EF4-FFF2-40B4-BE49-F238E27FC236}">
                <a16:creationId xmlns:a16="http://schemas.microsoft.com/office/drawing/2014/main" id="{2ACA343C-050A-0747-9681-F06DC0061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458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9" name="Rectangle 49">
            <a:extLst>
              <a:ext uri="{FF2B5EF4-FFF2-40B4-BE49-F238E27FC236}">
                <a16:creationId xmlns:a16="http://schemas.microsoft.com/office/drawing/2014/main" id="{FDD48BEB-1F3F-404D-BD11-F0879CBD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5290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0" name="Rectangle 50">
            <a:extLst>
              <a:ext uri="{FF2B5EF4-FFF2-40B4-BE49-F238E27FC236}">
                <a16:creationId xmlns:a16="http://schemas.microsoft.com/office/drawing/2014/main" id="{9DDDE37D-EE50-C841-AC28-B4ABB790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1" name="Rectangle 51">
            <a:extLst>
              <a:ext uri="{FF2B5EF4-FFF2-40B4-BE49-F238E27FC236}">
                <a16:creationId xmlns:a16="http://schemas.microsoft.com/office/drawing/2014/main" id="{99AD38BA-6356-4140-AFA5-0C837B29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2" name="Rectangle 52">
            <a:extLst>
              <a:ext uri="{FF2B5EF4-FFF2-40B4-BE49-F238E27FC236}">
                <a16:creationId xmlns:a16="http://schemas.microsoft.com/office/drawing/2014/main" id="{DFB23AB0-92B2-7940-A7A5-3F9553DD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3" name="Rectangle 53">
            <a:extLst>
              <a:ext uri="{FF2B5EF4-FFF2-40B4-BE49-F238E27FC236}">
                <a16:creationId xmlns:a16="http://schemas.microsoft.com/office/drawing/2014/main" id="{18C6E0ED-AED1-6B4B-9179-F7EC6E97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3271838"/>
            <a:ext cx="884238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4194" name="Freeform 54">
            <a:extLst>
              <a:ext uri="{FF2B5EF4-FFF2-40B4-BE49-F238E27FC236}">
                <a16:creationId xmlns:a16="http://schemas.microsoft.com/office/drawing/2014/main" id="{07F0263B-A472-7542-B7A7-C88931AF82B8}"/>
              </a:ext>
            </a:extLst>
          </p:cNvPr>
          <p:cNvSpPr>
            <a:spLocks/>
          </p:cNvSpPr>
          <p:nvPr/>
        </p:nvSpPr>
        <p:spPr bwMode="auto">
          <a:xfrm>
            <a:off x="843438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5" name="Line 55">
            <a:extLst>
              <a:ext uri="{FF2B5EF4-FFF2-40B4-BE49-F238E27FC236}">
                <a16:creationId xmlns:a16="http://schemas.microsoft.com/office/drawing/2014/main" id="{56B01589-FBC2-7245-B664-23B00D905D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1389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6" name="Rectangle 56">
            <a:extLst>
              <a:ext uri="{FF2B5EF4-FFF2-40B4-BE49-F238E27FC236}">
                <a16:creationId xmlns:a16="http://schemas.microsoft.com/office/drawing/2014/main" id="{C179FAA1-35C9-9741-B349-EDEF8666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197" name="Freeform 57">
            <a:extLst>
              <a:ext uri="{FF2B5EF4-FFF2-40B4-BE49-F238E27FC236}">
                <a16:creationId xmlns:a16="http://schemas.microsoft.com/office/drawing/2014/main" id="{F5CF4FA1-7D2B-0445-99D7-230C5AB507AE}"/>
              </a:ext>
            </a:extLst>
          </p:cNvPr>
          <p:cNvSpPr>
            <a:spLocks/>
          </p:cNvSpPr>
          <p:nvPr/>
        </p:nvSpPr>
        <p:spPr bwMode="auto">
          <a:xfrm>
            <a:off x="792956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7" y="159"/>
                </a:lnTo>
                <a:lnTo>
                  <a:pt x="53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8" name="Line 58">
            <a:extLst>
              <a:ext uri="{FF2B5EF4-FFF2-40B4-BE49-F238E27FC236}">
                <a16:creationId xmlns:a16="http://schemas.microsoft.com/office/drawing/2014/main" id="{991A4F3B-66B3-2E4B-A609-3372E02CD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0200" y="3860801"/>
            <a:ext cx="1588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9" name="Freeform 59">
            <a:extLst>
              <a:ext uri="{FF2B5EF4-FFF2-40B4-BE49-F238E27FC236}">
                <a16:creationId xmlns:a16="http://schemas.microsoft.com/office/drawing/2014/main" id="{60F3652D-F54D-5940-9EF1-5782A62448C0}"/>
              </a:ext>
            </a:extLst>
          </p:cNvPr>
          <p:cNvSpPr>
            <a:spLocks/>
          </p:cNvSpPr>
          <p:nvPr/>
        </p:nvSpPr>
        <p:spPr bwMode="auto">
          <a:xfrm>
            <a:off x="8140701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53" y="160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00" name="Line 60">
            <a:extLst>
              <a:ext uri="{FF2B5EF4-FFF2-40B4-BE49-F238E27FC236}">
                <a16:creationId xmlns:a16="http://schemas.microsoft.com/office/drawing/2014/main" id="{4B781B75-B8CB-124F-AE85-2BFF54909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197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1" name="Freeform 61">
            <a:extLst>
              <a:ext uri="{FF2B5EF4-FFF2-40B4-BE49-F238E27FC236}">
                <a16:creationId xmlns:a16="http://schemas.microsoft.com/office/drawing/2014/main" id="{35112CC8-4381-A840-8AE1-8851670F9454}"/>
              </a:ext>
            </a:extLst>
          </p:cNvPr>
          <p:cNvSpPr>
            <a:spLocks/>
          </p:cNvSpPr>
          <p:nvPr/>
        </p:nvSpPr>
        <p:spPr bwMode="auto">
          <a:xfrm>
            <a:off x="7697788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02" name="Line 62">
            <a:extLst>
              <a:ext uri="{FF2B5EF4-FFF2-40B4-BE49-F238E27FC236}">
                <a16:creationId xmlns:a16="http://schemas.microsoft.com/office/drawing/2014/main" id="{5BECCBB8-3C56-FA41-8270-3248238C7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4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3" name="Rectangle 63">
            <a:extLst>
              <a:ext uri="{FF2B5EF4-FFF2-40B4-BE49-F238E27FC236}">
                <a16:creationId xmlns:a16="http://schemas.microsoft.com/office/drawing/2014/main" id="{99930F27-4218-9045-BBA1-F6F7AE200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4" name="Rectangle 64">
            <a:extLst>
              <a:ext uri="{FF2B5EF4-FFF2-40B4-BE49-F238E27FC236}">
                <a16:creationId xmlns:a16="http://schemas.microsoft.com/office/drawing/2014/main" id="{3F6131F1-FEC6-D041-B910-B481EB05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32210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5" name="Rectangle 65">
            <a:extLst>
              <a:ext uri="{FF2B5EF4-FFF2-40B4-BE49-F238E27FC236}">
                <a16:creationId xmlns:a16="http://schemas.microsoft.com/office/drawing/2014/main" id="{0CE0D628-07DE-224F-BEC8-F3E2C9722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3162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6" name="Rectangle 66">
            <a:extLst>
              <a:ext uri="{FF2B5EF4-FFF2-40B4-BE49-F238E27FC236}">
                <a16:creationId xmlns:a16="http://schemas.microsoft.com/office/drawing/2014/main" id="{B1112AE6-DDFE-C048-BCFA-F19D969F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7" name="Rectangle 67">
            <a:extLst>
              <a:ext uri="{FF2B5EF4-FFF2-40B4-BE49-F238E27FC236}">
                <a16:creationId xmlns:a16="http://schemas.microsoft.com/office/drawing/2014/main" id="{E7AEAD21-442C-084D-973F-E118FB2B4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8" name="Rectangle 68">
            <a:extLst>
              <a:ext uri="{FF2B5EF4-FFF2-40B4-BE49-F238E27FC236}">
                <a16:creationId xmlns:a16="http://schemas.microsoft.com/office/drawing/2014/main" id="{3D2907FD-7D24-C540-820C-B2D0F634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09" name="Rectangle 69">
            <a:extLst>
              <a:ext uri="{FF2B5EF4-FFF2-40B4-BE49-F238E27FC236}">
                <a16:creationId xmlns:a16="http://schemas.microsoft.com/office/drawing/2014/main" id="{C8C5DC9F-9F56-294D-8C1F-1C9C2C4E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0" name="Rectangle 70">
            <a:extLst>
              <a:ext uri="{FF2B5EF4-FFF2-40B4-BE49-F238E27FC236}">
                <a16:creationId xmlns:a16="http://schemas.microsoft.com/office/drawing/2014/main" id="{9E0C6DFD-95B7-C14A-88F5-17375FF8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1" name="Rectangle 71">
            <a:extLst>
              <a:ext uri="{FF2B5EF4-FFF2-40B4-BE49-F238E27FC236}">
                <a16:creationId xmlns:a16="http://schemas.microsoft.com/office/drawing/2014/main" id="{B862A66D-BF37-3841-B17E-1144C6CB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2" name="Rectangle 72">
            <a:extLst>
              <a:ext uri="{FF2B5EF4-FFF2-40B4-BE49-F238E27FC236}">
                <a16:creationId xmlns:a16="http://schemas.microsoft.com/office/drawing/2014/main" id="{64EB8677-DEBD-F54A-9655-A25FEFB4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3433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3" name="Freeform 73">
            <a:extLst>
              <a:ext uri="{FF2B5EF4-FFF2-40B4-BE49-F238E27FC236}">
                <a16:creationId xmlns:a16="http://schemas.microsoft.com/office/drawing/2014/main" id="{B48EC227-528C-C04D-A390-7695AB97ED61}"/>
              </a:ext>
            </a:extLst>
          </p:cNvPr>
          <p:cNvSpPr>
            <a:spLocks/>
          </p:cNvSpPr>
          <p:nvPr/>
        </p:nvSpPr>
        <p:spPr bwMode="auto">
          <a:xfrm>
            <a:off x="475138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22" y="0"/>
                </a:lnTo>
                <a:lnTo>
                  <a:pt x="23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1" y="1"/>
                </a:lnTo>
                <a:lnTo>
                  <a:pt x="33" y="1"/>
                </a:lnTo>
                <a:lnTo>
                  <a:pt x="34" y="1"/>
                </a:lnTo>
                <a:lnTo>
                  <a:pt x="35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5" y="49"/>
                </a:lnTo>
                <a:lnTo>
                  <a:pt x="34" y="50"/>
                </a:lnTo>
                <a:lnTo>
                  <a:pt x="33" y="50"/>
                </a:lnTo>
                <a:lnTo>
                  <a:pt x="31" y="51"/>
                </a:lnTo>
                <a:lnTo>
                  <a:pt x="30" y="51"/>
                </a:lnTo>
                <a:lnTo>
                  <a:pt x="29" y="51"/>
                </a:lnTo>
                <a:lnTo>
                  <a:pt x="27" y="51"/>
                </a:lnTo>
                <a:lnTo>
                  <a:pt x="26" y="53"/>
                </a:lnTo>
                <a:lnTo>
                  <a:pt x="23" y="53"/>
                </a:lnTo>
                <a:lnTo>
                  <a:pt x="22" y="53"/>
                </a:lnTo>
                <a:lnTo>
                  <a:pt x="29" y="53"/>
                </a:lnTo>
                <a:lnTo>
                  <a:pt x="27" y="53"/>
                </a:lnTo>
                <a:lnTo>
                  <a:pt x="26" y="53"/>
                </a:lnTo>
                <a:lnTo>
                  <a:pt x="25" y="51"/>
                </a:lnTo>
                <a:lnTo>
                  <a:pt x="23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4" name="Freeform 74">
            <a:extLst>
              <a:ext uri="{FF2B5EF4-FFF2-40B4-BE49-F238E27FC236}">
                <a16:creationId xmlns:a16="http://schemas.microsoft.com/office/drawing/2014/main" id="{537E6ABF-09D7-6840-A775-E6203607CDE7}"/>
              </a:ext>
            </a:extLst>
          </p:cNvPr>
          <p:cNvSpPr>
            <a:spLocks/>
          </p:cNvSpPr>
          <p:nvPr/>
        </p:nvSpPr>
        <p:spPr bwMode="auto">
          <a:xfrm>
            <a:off x="4919663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5" name="Freeform 75">
            <a:extLst>
              <a:ext uri="{FF2B5EF4-FFF2-40B4-BE49-F238E27FC236}">
                <a16:creationId xmlns:a16="http://schemas.microsoft.com/office/drawing/2014/main" id="{E042DC81-4377-EB4E-9573-192140198517}"/>
              </a:ext>
            </a:extLst>
          </p:cNvPr>
          <p:cNvSpPr>
            <a:spLocks/>
          </p:cNvSpPr>
          <p:nvPr/>
        </p:nvSpPr>
        <p:spPr bwMode="auto">
          <a:xfrm>
            <a:off x="508793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40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4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8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2" y="18"/>
                </a:lnTo>
                <a:lnTo>
                  <a:pt x="52" y="21"/>
                </a:lnTo>
                <a:lnTo>
                  <a:pt x="52" y="22"/>
                </a:lnTo>
                <a:lnTo>
                  <a:pt x="52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2" y="29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8" y="39"/>
                </a:lnTo>
                <a:lnTo>
                  <a:pt x="46" y="41"/>
                </a:lnTo>
                <a:lnTo>
                  <a:pt x="45" y="42"/>
                </a:lnTo>
                <a:lnTo>
                  <a:pt x="44" y="43"/>
                </a:lnTo>
                <a:lnTo>
                  <a:pt x="42" y="45"/>
                </a:lnTo>
                <a:lnTo>
                  <a:pt x="41" y="46"/>
                </a:lnTo>
                <a:lnTo>
                  <a:pt x="40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6" name="Rectangle 76">
            <a:extLst>
              <a:ext uri="{FF2B5EF4-FFF2-40B4-BE49-F238E27FC236}">
                <a16:creationId xmlns:a16="http://schemas.microsoft.com/office/drawing/2014/main" id="{A949B744-F955-1C47-AD27-CE746E98E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8" y="35274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7" name="Rectangle 77">
            <a:extLst>
              <a:ext uri="{FF2B5EF4-FFF2-40B4-BE49-F238E27FC236}">
                <a16:creationId xmlns:a16="http://schemas.microsoft.com/office/drawing/2014/main" id="{53D9AE7E-2FAB-034B-B092-5B89B0CD5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830763"/>
            <a:ext cx="10740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MSB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8" name="Rectangle 78">
            <a:extLst>
              <a:ext uri="{FF2B5EF4-FFF2-40B4-BE49-F238E27FC236}">
                <a16:creationId xmlns:a16="http://schemas.microsoft.com/office/drawing/2014/main" id="{982FEEB0-C235-1347-9ADF-AF7CFA26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4830763"/>
            <a:ext cx="101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LSB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4219" name="Title 1">
            <a:extLst>
              <a:ext uri="{FF2B5EF4-FFF2-40B4-BE49-F238E27FC236}">
                <a16:creationId xmlns:a16="http://schemas.microsoft.com/office/drawing/2014/main" id="{81F47287-FE6B-8041-BC42-3400679C3F0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chemeClr val="tx2"/>
                </a:solidFill>
              </a:rPr>
              <a:t>n</a:t>
            </a:r>
            <a:r>
              <a:rPr lang="en-US" altLang="en-US" sz="3600">
                <a:solidFill>
                  <a:schemeClr val="tx2"/>
                </a:solidFill>
              </a:rPr>
              <a:t>-bit ripple-carry adder</a:t>
            </a:r>
          </a:p>
        </p:txBody>
      </p:sp>
      <p:sp>
        <p:nvSpPr>
          <p:cNvPr id="134220" name="TextBox 125">
            <a:extLst>
              <a:ext uri="{FF2B5EF4-FFF2-40B4-BE49-F238E27FC236}">
                <a16:creationId xmlns:a16="http://schemas.microsoft.com/office/drawing/2014/main" id="{B4401510-DCA8-B749-8D24-C5518B17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3.5 from the textbook ]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>
            <a:extLst>
              <a:ext uri="{FF2B5EF4-FFF2-40B4-BE49-F238E27FC236}">
                <a16:creationId xmlns:a16="http://schemas.microsoft.com/office/drawing/2014/main" id="{66253C85-C3FD-D64B-941E-E8C8308F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271838"/>
            <a:ext cx="884238" cy="588962"/>
          </a:xfrm>
          <a:prstGeom prst="rect">
            <a:avLst/>
          </a:prstGeom>
          <a:solidFill>
            <a:srgbClr val="FFFFFF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70" name="Freeform 5">
            <a:extLst>
              <a:ext uri="{FF2B5EF4-FFF2-40B4-BE49-F238E27FC236}">
                <a16:creationId xmlns:a16="http://schemas.microsoft.com/office/drawing/2014/main" id="{5C0CB890-4136-D344-B42A-25C46D9CA358}"/>
              </a:ext>
            </a:extLst>
          </p:cNvPr>
          <p:cNvSpPr>
            <a:spLocks/>
          </p:cNvSpPr>
          <p:nvPr/>
        </p:nvSpPr>
        <p:spPr bwMode="auto">
          <a:xfrm>
            <a:off x="212090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chemeClr val="tx1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1" name="Line 6">
            <a:extLst>
              <a:ext uri="{FF2B5EF4-FFF2-40B4-BE49-F238E27FC236}">
                <a16:creationId xmlns:a16="http://schemas.microsoft.com/office/drawing/2014/main" id="{AC277B9B-1E19-4F40-8CC9-286CC957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2" name="Freeform 7">
            <a:extLst>
              <a:ext uri="{FF2B5EF4-FFF2-40B4-BE49-F238E27FC236}">
                <a16:creationId xmlns:a16="http://schemas.microsoft.com/office/drawing/2014/main" id="{37871FD0-42BC-DB43-98BF-4CDFE8F0A5CF}"/>
              </a:ext>
            </a:extLst>
          </p:cNvPr>
          <p:cNvSpPr>
            <a:spLocks/>
          </p:cNvSpPr>
          <p:nvPr/>
        </p:nvSpPr>
        <p:spPr bwMode="auto">
          <a:xfrm>
            <a:off x="361473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3" name="Line 8">
            <a:extLst>
              <a:ext uri="{FF2B5EF4-FFF2-40B4-BE49-F238E27FC236}">
                <a16:creationId xmlns:a16="http://schemas.microsoft.com/office/drawing/2014/main" id="{AA0BD1B8-1F77-5849-9992-1C9F91828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1739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" name="Rectangle 9">
            <a:extLst>
              <a:ext uri="{FF2B5EF4-FFF2-40B4-BE49-F238E27FC236}">
                <a16:creationId xmlns:a16="http://schemas.microsoft.com/office/drawing/2014/main" id="{F46A42BE-0B0B-1C45-9547-2750E658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5" name="Rectangle 10">
            <a:extLst>
              <a:ext uri="{FF2B5EF4-FFF2-40B4-BE49-F238E27FC236}">
                <a16:creationId xmlns:a16="http://schemas.microsoft.com/office/drawing/2014/main" id="{21D8D8F6-BDB4-7D4E-B12E-86F2F32C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6" name="Rectangle 11">
            <a:extLst>
              <a:ext uri="{FF2B5EF4-FFF2-40B4-BE49-F238E27FC236}">
                <a16:creationId xmlns:a16="http://schemas.microsoft.com/office/drawing/2014/main" id="{142177C6-50BF-ED45-87E9-912F6FBC7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47925"/>
            <a:ext cx="192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–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7" name="Rectangle 12">
            <a:extLst>
              <a:ext uri="{FF2B5EF4-FFF2-40B4-BE49-F238E27FC236}">
                <a16:creationId xmlns:a16="http://schemas.microsoft.com/office/drawing/2014/main" id="{537C4719-2A94-8B49-8E4D-CEDA7654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8" name="Rectangle 14">
            <a:extLst>
              <a:ext uri="{FF2B5EF4-FFF2-40B4-BE49-F238E27FC236}">
                <a16:creationId xmlns:a16="http://schemas.microsoft.com/office/drawing/2014/main" id="{2E165874-3492-544A-99F0-E4DE6E41F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41947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79" name="Rectangle 15">
            <a:extLst>
              <a:ext uri="{FF2B5EF4-FFF2-40B4-BE49-F238E27FC236}">
                <a16:creationId xmlns:a16="http://schemas.microsoft.com/office/drawing/2014/main" id="{9F06D35A-8C02-734E-A221-19DA9ACD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513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0" name="Rectangle 16">
            <a:extLst>
              <a:ext uri="{FF2B5EF4-FFF2-40B4-BE49-F238E27FC236}">
                <a16:creationId xmlns:a16="http://schemas.microsoft.com/office/drawing/2014/main" id="{5BD75E02-3498-C846-8F14-C270F476C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41788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1" name="Rectangle 17">
            <a:extLst>
              <a:ext uri="{FF2B5EF4-FFF2-40B4-BE49-F238E27FC236}">
                <a16:creationId xmlns:a16="http://schemas.microsoft.com/office/drawing/2014/main" id="{DAD7818D-9D16-2E43-A4E4-F9A6BD2D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5115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2" name="Freeform 19">
            <a:extLst>
              <a:ext uri="{FF2B5EF4-FFF2-40B4-BE49-F238E27FC236}">
                <a16:creationId xmlns:a16="http://schemas.microsoft.com/office/drawing/2014/main" id="{0B6AFA5E-F416-414A-A46F-16D93B2F5DF3}"/>
              </a:ext>
            </a:extLst>
          </p:cNvPr>
          <p:cNvSpPr>
            <a:spLocks/>
          </p:cNvSpPr>
          <p:nvPr/>
        </p:nvSpPr>
        <p:spPr bwMode="auto">
          <a:xfrm>
            <a:off x="310991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3" name="Line 20">
            <a:extLst>
              <a:ext uri="{FF2B5EF4-FFF2-40B4-BE49-F238E27FC236}">
                <a16:creationId xmlns:a16="http://schemas.microsoft.com/office/drawing/2014/main" id="{C7BE8959-C634-9E44-A37F-3FD7F6ED7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9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4" name="Freeform 21">
            <a:extLst>
              <a:ext uri="{FF2B5EF4-FFF2-40B4-BE49-F238E27FC236}">
                <a16:creationId xmlns:a16="http://schemas.microsoft.com/office/drawing/2014/main" id="{1FB1F24E-F3DE-8046-9DA7-346BF7AF170C}"/>
              </a:ext>
            </a:extLst>
          </p:cNvPr>
          <p:cNvSpPr>
            <a:spLocks/>
          </p:cNvSpPr>
          <p:nvPr/>
        </p:nvSpPr>
        <p:spPr bwMode="auto">
          <a:xfrm>
            <a:off x="3321050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5" name="Line 22">
            <a:extLst>
              <a:ext uri="{FF2B5EF4-FFF2-40B4-BE49-F238E27FC236}">
                <a16:creationId xmlns:a16="http://schemas.microsoft.com/office/drawing/2014/main" id="{EBEB54DF-6C93-B643-A216-53B1288E63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23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6" name="Freeform 23">
            <a:extLst>
              <a:ext uri="{FF2B5EF4-FFF2-40B4-BE49-F238E27FC236}">
                <a16:creationId xmlns:a16="http://schemas.microsoft.com/office/drawing/2014/main" id="{8D6CE4E2-C872-294F-9FF0-70CC4FA2696B}"/>
              </a:ext>
            </a:extLst>
          </p:cNvPr>
          <p:cNvSpPr>
            <a:spLocks/>
          </p:cNvSpPr>
          <p:nvPr/>
        </p:nvSpPr>
        <p:spPr bwMode="auto">
          <a:xfrm>
            <a:off x="2879726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7" name="Line 24">
            <a:extLst>
              <a:ext uri="{FF2B5EF4-FFF2-40B4-BE49-F238E27FC236}">
                <a16:creationId xmlns:a16="http://schemas.microsoft.com/office/drawing/2014/main" id="{387C8F17-2E04-2D49-9CAE-C1A5464E2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0364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8" name="Rectangle 26">
            <a:extLst>
              <a:ext uri="{FF2B5EF4-FFF2-40B4-BE49-F238E27FC236}">
                <a16:creationId xmlns:a16="http://schemas.microsoft.com/office/drawing/2014/main" id="{816EFB63-85DD-7D45-9D7E-E0E6B3D8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89" name="Rectangle 27">
            <a:extLst>
              <a:ext uri="{FF2B5EF4-FFF2-40B4-BE49-F238E27FC236}">
                <a16:creationId xmlns:a16="http://schemas.microsoft.com/office/drawing/2014/main" id="{09672649-443B-254C-844B-22134D311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0" name="Rectangle 28">
            <a:extLst>
              <a:ext uri="{FF2B5EF4-FFF2-40B4-BE49-F238E27FC236}">
                <a16:creationId xmlns:a16="http://schemas.microsoft.com/office/drawing/2014/main" id="{09CC6E65-5A9A-5346-BE54-CB9FDA1D4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1" name="Rectangle 29">
            <a:extLst>
              <a:ext uri="{FF2B5EF4-FFF2-40B4-BE49-F238E27FC236}">
                <a16:creationId xmlns:a16="http://schemas.microsoft.com/office/drawing/2014/main" id="{48D3062B-81B2-1A4C-8F4C-02351CCC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2" name="Rectangle 30">
            <a:extLst>
              <a:ext uri="{FF2B5EF4-FFF2-40B4-BE49-F238E27FC236}">
                <a16:creationId xmlns:a16="http://schemas.microsoft.com/office/drawing/2014/main" id="{3BEC6E4C-3893-7F41-B59A-4477929A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3" name="Rectangle 31">
            <a:extLst>
              <a:ext uri="{FF2B5EF4-FFF2-40B4-BE49-F238E27FC236}">
                <a16:creationId xmlns:a16="http://schemas.microsoft.com/office/drawing/2014/main" id="{8BD895C3-FAE3-9748-824B-9DE9B4E3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4" name="Rectangle 32">
            <a:extLst>
              <a:ext uri="{FF2B5EF4-FFF2-40B4-BE49-F238E27FC236}">
                <a16:creationId xmlns:a16="http://schemas.microsoft.com/office/drawing/2014/main" id="{3A478F22-1560-6244-8EC4-1FC4ECA9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195" name="Rectangle 33">
            <a:extLst>
              <a:ext uri="{FF2B5EF4-FFF2-40B4-BE49-F238E27FC236}">
                <a16:creationId xmlns:a16="http://schemas.microsoft.com/office/drawing/2014/main" id="{64317936-723B-E645-84E6-9574E106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3271838"/>
            <a:ext cx="882650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96" name="Freeform 34">
            <a:extLst>
              <a:ext uri="{FF2B5EF4-FFF2-40B4-BE49-F238E27FC236}">
                <a16:creationId xmlns:a16="http://schemas.microsoft.com/office/drawing/2014/main" id="{4385E6F1-4635-9844-8873-865F0B532B1E}"/>
              </a:ext>
            </a:extLst>
          </p:cNvPr>
          <p:cNvSpPr>
            <a:spLocks/>
          </p:cNvSpPr>
          <p:nvPr/>
        </p:nvSpPr>
        <p:spPr bwMode="auto">
          <a:xfrm>
            <a:off x="5594351" y="3544888"/>
            <a:ext cx="125413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7" name="Line 35">
            <a:extLst>
              <a:ext uri="{FF2B5EF4-FFF2-40B4-BE49-F238E27FC236}">
                <a16:creationId xmlns:a16="http://schemas.microsoft.com/office/drawing/2014/main" id="{4D32187E-3506-2646-9CA7-243F52D9E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9764" y="3565525"/>
            <a:ext cx="29527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8" name="Freeform 36">
            <a:extLst>
              <a:ext uri="{FF2B5EF4-FFF2-40B4-BE49-F238E27FC236}">
                <a16:creationId xmlns:a16="http://schemas.microsoft.com/office/drawing/2014/main" id="{1942C7ED-65D1-AE45-920B-F06AE2A3333A}"/>
              </a:ext>
            </a:extLst>
          </p:cNvPr>
          <p:cNvSpPr>
            <a:spLocks/>
          </p:cNvSpPr>
          <p:nvPr/>
        </p:nvSpPr>
        <p:spPr bwMode="auto">
          <a:xfrm>
            <a:off x="694055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9" name="Line 37">
            <a:extLst>
              <a:ext uri="{FF2B5EF4-FFF2-40B4-BE49-F238E27FC236}">
                <a16:creationId xmlns:a16="http://schemas.microsoft.com/office/drawing/2014/main" id="{BEA642CE-7DDA-AB49-BEC0-FB90535D1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0" name="Rectangle 38">
            <a:extLst>
              <a:ext uri="{FF2B5EF4-FFF2-40B4-BE49-F238E27FC236}">
                <a16:creationId xmlns:a16="http://schemas.microsoft.com/office/drawing/2014/main" id="{56B372BF-35F1-7742-AED6-441FF26DC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1" name="Rectangle 39">
            <a:extLst>
              <a:ext uri="{FF2B5EF4-FFF2-40B4-BE49-F238E27FC236}">
                <a16:creationId xmlns:a16="http://schemas.microsoft.com/office/drawing/2014/main" id="{32FB204F-EEF3-B04A-97C9-DF198619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2" name="Rectangle 40">
            <a:extLst>
              <a:ext uri="{FF2B5EF4-FFF2-40B4-BE49-F238E27FC236}">
                <a16:creationId xmlns:a16="http://schemas.microsoft.com/office/drawing/2014/main" id="{505A37C6-B46D-684B-AE99-86B8BF5A0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3" name="Rectangle 41">
            <a:extLst>
              <a:ext uri="{FF2B5EF4-FFF2-40B4-BE49-F238E27FC236}">
                <a16:creationId xmlns:a16="http://schemas.microsoft.com/office/drawing/2014/main" id="{4CCBF54B-CE93-A647-846D-C9EEE193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4" name="Rectangle 42">
            <a:extLst>
              <a:ext uri="{FF2B5EF4-FFF2-40B4-BE49-F238E27FC236}">
                <a16:creationId xmlns:a16="http://schemas.microsoft.com/office/drawing/2014/main" id="{F61E7575-6B64-6249-B05D-6B7CDE7C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343535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05" name="Freeform 43">
            <a:extLst>
              <a:ext uri="{FF2B5EF4-FFF2-40B4-BE49-F238E27FC236}">
                <a16:creationId xmlns:a16="http://schemas.microsoft.com/office/drawing/2014/main" id="{18BCD04C-7A6F-CE4B-8BFA-4ECDFF8CF8C8}"/>
              </a:ext>
            </a:extLst>
          </p:cNvPr>
          <p:cNvSpPr>
            <a:spLocks/>
          </p:cNvSpPr>
          <p:nvPr/>
        </p:nvSpPr>
        <p:spPr bwMode="auto">
          <a:xfrm>
            <a:off x="6435726" y="4302125"/>
            <a:ext cx="41275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6" name="Line 44">
            <a:extLst>
              <a:ext uri="{FF2B5EF4-FFF2-40B4-BE49-F238E27FC236}">
                <a16:creationId xmlns:a16="http://schemas.microsoft.com/office/drawing/2014/main" id="{2FC348BF-FCF5-4B48-AFDF-B3A31E303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4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7" name="Freeform 45">
            <a:extLst>
              <a:ext uri="{FF2B5EF4-FFF2-40B4-BE49-F238E27FC236}">
                <a16:creationId xmlns:a16="http://schemas.microsoft.com/office/drawing/2014/main" id="{113C5CE6-F507-8D45-90C8-7A47E2838018}"/>
              </a:ext>
            </a:extLst>
          </p:cNvPr>
          <p:cNvSpPr>
            <a:spLocks/>
          </p:cNvSpPr>
          <p:nvPr/>
        </p:nvSpPr>
        <p:spPr bwMode="auto">
          <a:xfrm>
            <a:off x="6645275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8" name="Line 46">
            <a:extLst>
              <a:ext uri="{FF2B5EF4-FFF2-40B4-BE49-F238E27FC236}">
                <a16:creationId xmlns:a16="http://schemas.microsoft.com/office/drawing/2014/main" id="{3C7FD0DA-1D4B-584A-A17D-8AAE5A2BEF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813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9" name="Freeform 47">
            <a:extLst>
              <a:ext uri="{FF2B5EF4-FFF2-40B4-BE49-F238E27FC236}">
                <a16:creationId xmlns:a16="http://schemas.microsoft.com/office/drawing/2014/main" id="{3E50C7CC-AE84-8B48-B98C-71EC7754517F}"/>
              </a:ext>
            </a:extLst>
          </p:cNvPr>
          <p:cNvSpPr>
            <a:spLocks/>
          </p:cNvSpPr>
          <p:nvPr/>
        </p:nvSpPr>
        <p:spPr bwMode="auto">
          <a:xfrm>
            <a:off x="6203950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10" name="Line 48">
            <a:extLst>
              <a:ext uri="{FF2B5EF4-FFF2-40B4-BE49-F238E27FC236}">
                <a16:creationId xmlns:a16="http://schemas.microsoft.com/office/drawing/2014/main" id="{49722C03-B7D4-6040-881A-59E09D13DA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458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1" name="Rectangle 49">
            <a:extLst>
              <a:ext uri="{FF2B5EF4-FFF2-40B4-BE49-F238E27FC236}">
                <a16:creationId xmlns:a16="http://schemas.microsoft.com/office/drawing/2014/main" id="{1D3113DC-7A54-4347-BDE0-215E26D4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52901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2" name="Rectangle 50">
            <a:extLst>
              <a:ext uri="{FF2B5EF4-FFF2-40B4-BE49-F238E27FC236}">
                <a16:creationId xmlns:a16="http://schemas.microsoft.com/office/drawing/2014/main" id="{63B108D1-FE7C-3E4F-8E5C-78C9E496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3" name="Rectangle 51">
            <a:extLst>
              <a:ext uri="{FF2B5EF4-FFF2-40B4-BE49-F238E27FC236}">
                <a16:creationId xmlns:a16="http://schemas.microsoft.com/office/drawing/2014/main" id="{76C4E71B-D8C9-8147-96FD-0D0A8DFC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4" name="Rectangle 52">
            <a:extLst>
              <a:ext uri="{FF2B5EF4-FFF2-40B4-BE49-F238E27FC236}">
                <a16:creationId xmlns:a16="http://schemas.microsoft.com/office/drawing/2014/main" id="{80FB4001-C372-0448-983D-9A5815211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5" name="Rectangle 53">
            <a:extLst>
              <a:ext uri="{FF2B5EF4-FFF2-40B4-BE49-F238E27FC236}">
                <a16:creationId xmlns:a16="http://schemas.microsoft.com/office/drawing/2014/main" id="{8FE477C7-5C99-0A4D-A6A4-B1E193C3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3271838"/>
            <a:ext cx="884238" cy="5889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216" name="Freeform 54">
            <a:extLst>
              <a:ext uri="{FF2B5EF4-FFF2-40B4-BE49-F238E27FC236}">
                <a16:creationId xmlns:a16="http://schemas.microsoft.com/office/drawing/2014/main" id="{97779948-31E6-D94A-AAF5-9A58BAFAF34D}"/>
              </a:ext>
            </a:extLst>
          </p:cNvPr>
          <p:cNvSpPr>
            <a:spLocks/>
          </p:cNvSpPr>
          <p:nvPr/>
        </p:nvSpPr>
        <p:spPr bwMode="auto">
          <a:xfrm>
            <a:off x="843438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17" name="Line 55">
            <a:extLst>
              <a:ext uri="{FF2B5EF4-FFF2-40B4-BE49-F238E27FC236}">
                <a16:creationId xmlns:a16="http://schemas.microsoft.com/office/drawing/2014/main" id="{074D6061-991D-FB46-BE19-3B44464BA0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1389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18" name="Rectangle 56">
            <a:extLst>
              <a:ext uri="{FF2B5EF4-FFF2-40B4-BE49-F238E27FC236}">
                <a16:creationId xmlns:a16="http://schemas.microsoft.com/office/drawing/2014/main" id="{E7962F03-9D87-D746-9E44-3E6A1716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19" name="Freeform 57">
            <a:extLst>
              <a:ext uri="{FF2B5EF4-FFF2-40B4-BE49-F238E27FC236}">
                <a16:creationId xmlns:a16="http://schemas.microsoft.com/office/drawing/2014/main" id="{FCAB71E5-A958-174E-9190-8D6FDDF27F93}"/>
              </a:ext>
            </a:extLst>
          </p:cNvPr>
          <p:cNvSpPr>
            <a:spLocks/>
          </p:cNvSpPr>
          <p:nvPr/>
        </p:nvSpPr>
        <p:spPr bwMode="auto">
          <a:xfrm>
            <a:off x="792956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7" y="159"/>
                </a:lnTo>
                <a:lnTo>
                  <a:pt x="53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0" name="Line 58">
            <a:extLst>
              <a:ext uri="{FF2B5EF4-FFF2-40B4-BE49-F238E27FC236}">
                <a16:creationId xmlns:a16="http://schemas.microsoft.com/office/drawing/2014/main" id="{369FA527-7A7D-784E-B0CE-45052BF95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0200" y="3860801"/>
            <a:ext cx="1588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1" name="Freeform 59">
            <a:extLst>
              <a:ext uri="{FF2B5EF4-FFF2-40B4-BE49-F238E27FC236}">
                <a16:creationId xmlns:a16="http://schemas.microsoft.com/office/drawing/2014/main" id="{521FF6A9-1570-C04E-B5A1-A731AF8D2298}"/>
              </a:ext>
            </a:extLst>
          </p:cNvPr>
          <p:cNvSpPr>
            <a:spLocks/>
          </p:cNvSpPr>
          <p:nvPr/>
        </p:nvSpPr>
        <p:spPr bwMode="auto">
          <a:xfrm>
            <a:off x="8140701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53" y="160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2" name="Line 60">
            <a:extLst>
              <a:ext uri="{FF2B5EF4-FFF2-40B4-BE49-F238E27FC236}">
                <a16:creationId xmlns:a16="http://schemas.microsoft.com/office/drawing/2014/main" id="{D7FFC4C7-4191-D147-8093-C238CB7A3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197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3" name="Freeform 61">
            <a:extLst>
              <a:ext uri="{FF2B5EF4-FFF2-40B4-BE49-F238E27FC236}">
                <a16:creationId xmlns:a16="http://schemas.microsoft.com/office/drawing/2014/main" id="{57B44D06-0FD5-394A-9ECD-768A900BC1E5}"/>
              </a:ext>
            </a:extLst>
          </p:cNvPr>
          <p:cNvSpPr>
            <a:spLocks/>
          </p:cNvSpPr>
          <p:nvPr/>
        </p:nvSpPr>
        <p:spPr bwMode="auto">
          <a:xfrm>
            <a:off x="7697788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4" name="Line 62">
            <a:extLst>
              <a:ext uri="{FF2B5EF4-FFF2-40B4-BE49-F238E27FC236}">
                <a16:creationId xmlns:a16="http://schemas.microsoft.com/office/drawing/2014/main" id="{27EFEFEC-8C60-874C-A4E1-9CFD9309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4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25" name="Rectangle 63">
            <a:extLst>
              <a:ext uri="{FF2B5EF4-FFF2-40B4-BE49-F238E27FC236}">
                <a16:creationId xmlns:a16="http://schemas.microsoft.com/office/drawing/2014/main" id="{641E7CF0-25CF-674E-98EF-5BEB4BDF3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3478213"/>
            <a:ext cx="2326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FA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6" name="Rectangle 64">
            <a:extLst>
              <a:ext uri="{FF2B5EF4-FFF2-40B4-BE49-F238E27FC236}">
                <a16:creationId xmlns:a16="http://schemas.microsoft.com/office/drawing/2014/main" id="{4B476D1C-7E0C-764B-A461-B5967C74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3221038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7" name="Rectangle 65">
            <a:extLst>
              <a:ext uri="{FF2B5EF4-FFF2-40B4-BE49-F238E27FC236}">
                <a16:creationId xmlns:a16="http://schemas.microsoft.com/office/drawing/2014/main" id="{DE7DDB53-6B16-5C4A-A549-A8EEF3282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3162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8" name="Rectangle 66">
            <a:extLst>
              <a:ext uri="{FF2B5EF4-FFF2-40B4-BE49-F238E27FC236}">
                <a16:creationId xmlns:a16="http://schemas.microsoft.com/office/drawing/2014/main" id="{F3632595-7712-7B43-8DED-F4FEE54F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29" name="Rectangle 67">
            <a:extLst>
              <a:ext uri="{FF2B5EF4-FFF2-40B4-BE49-F238E27FC236}">
                <a16:creationId xmlns:a16="http://schemas.microsoft.com/office/drawing/2014/main" id="{6570895C-7F2C-0C4A-AA76-67FEB58D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0" name="Rectangle 68">
            <a:extLst>
              <a:ext uri="{FF2B5EF4-FFF2-40B4-BE49-F238E27FC236}">
                <a16:creationId xmlns:a16="http://schemas.microsoft.com/office/drawing/2014/main" id="{16538306-FD45-7D47-9382-54C24BD4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1" name="Rectangle 69">
            <a:extLst>
              <a:ext uri="{FF2B5EF4-FFF2-40B4-BE49-F238E27FC236}">
                <a16:creationId xmlns:a16="http://schemas.microsoft.com/office/drawing/2014/main" id="{527AA2DC-4813-CC47-8B2D-DC77C582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2" name="Rectangle 70">
            <a:extLst>
              <a:ext uri="{FF2B5EF4-FFF2-40B4-BE49-F238E27FC236}">
                <a16:creationId xmlns:a16="http://schemas.microsoft.com/office/drawing/2014/main" id="{86DBF33D-FC25-3048-81F7-55B106BFE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3" name="Rectangle 71">
            <a:extLst>
              <a:ext uri="{FF2B5EF4-FFF2-40B4-BE49-F238E27FC236}">
                <a16:creationId xmlns:a16="http://schemas.microsoft.com/office/drawing/2014/main" id="{3A2DC99B-4DC5-DD41-BA88-38A75ACBA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4" name="Rectangle 72">
            <a:extLst>
              <a:ext uri="{FF2B5EF4-FFF2-40B4-BE49-F238E27FC236}">
                <a16:creationId xmlns:a16="http://schemas.microsoft.com/office/drawing/2014/main" id="{863FA174-F9C8-0C49-8697-299516B7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3433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5" name="Freeform 73">
            <a:extLst>
              <a:ext uri="{FF2B5EF4-FFF2-40B4-BE49-F238E27FC236}">
                <a16:creationId xmlns:a16="http://schemas.microsoft.com/office/drawing/2014/main" id="{7D3A975E-1385-884D-B69B-20A3060DDCB9}"/>
              </a:ext>
            </a:extLst>
          </p:cNvPr>
          <p:cNvSpPr>
            <a:spLocks/>
          </p:cNvSpPr>
          <p:nvPr/>
        </p:nvSpPr>
        <p:spPr bwMode="auto">
          <a:xfrm>
            <a:off x="475138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22" y="0"/>
                </a:lnTo>
                <a:lnTo>
                  <a:pt x="23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1" y="1"/>
                </a:lnTo>
                <a:lnTo>
                  <a:pt x="33" y="1"/>
                </a:lnTo>
                <a:lnTo>
                  <a:pt x="34" y="1"/>
                </a:lnTo>
                <a:lnTo>
                  <a:pt x="35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5" y="49"/>
                </a:lnTo>
                <a:lnTo>
                  <a:pt x="34" y="50"/>
                </a:lnTo>
                <a:lnTo>
                  <a:pt x="33" y="50"/>
                </a:lnTo>
                <a:lnTo>
                  <a:pt x="31" y="51"/>
                </a:lnTo>
                <a:lnTo>
                  <a:pt x="30" y="51"/>
                </a:lnTo>
                <a:lnTo>
                  <a:pt x="29" y="51"/>
                </a:lnTo>
                <a:lnTo>
                  <a:pt x="27" y="51"/>
                </a:lnTo>
                <a:lnTo>
                  <a:pt x="26" y="53"/>
                </a:lnTo>
                <a:lnTo>
                  <a:pt x="23" y="53"/>
                </a:lnTo>
                <a:lnTo>
                  <a:pt x="22" y="53"/>
                </a:lnTo>
                <a:lnTo>
                  <a:pt x="29" y="53"/>
                </a:lnTo>
                <a:lnTo>
                  <a:pt x="27" y="53"/>
                </a:lnTo>
                <a:lnTo>
                  <a:pt x="26" y="53"/>
                </a:lnTo>
                <a:lnTo>
                  <a:pt x="25" y="51"/>
                </a:lnTo>
                <a:lnTo>
                  <a:pt x="23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6" name="Freeform 74">
            <a:extLst>
              <a:ext uri="{FF2B5EF4-FFF2-40B4-BE49-F238E27FC236}">
                <a16:creationId xmlns:a16="http://schemas.microsoft.com/office/drawing/2014/main" id="{4A08E6DE-234D-FE4D-A239-6262D7431294}"/>
              </a:ext>
            </a:extLst>
          </p:cNvPr>
          <p:cNvSpPr>
            <a:spLocks/>
          </p:cNvSpPr>
          <p:nvPr/>
        </p:nvSpPr>
        <p:spPr bwMode="auto">
          <a:xfrm>
            <a:off x="4919663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39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3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7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1" y="18"/>
                </a:lnTo>
                <a:lnTo>
                  <a:pt x="51" y="21"/>
                </a:lnTo>
                <a:lnTo>
                  <a:pt x="51" y="22"/>
                </a:lnTo>
                <a:lnTo>
                  <a:pt x="51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1" y="29"/>
                </a:lnTo>
                <a:lnTo>
                  <a:pt x="51" y="30"/>
                </a:lnTo>
                <a:lnTo>
                  <a:pt x="51" y="31"/>
                </a:lnTo>
                <a:lnTo>
                  <a:pt x="51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7" y="39"/>
                </a:lnTo>
                <a:lnTo>
                  <a:pt x="46" y="41"/>
                </a:lnTo>
                <a:lnTo>
                  <a:pt x="45" y="42"/>
                </a:lnTo>
                <a:lnTo>
                  <a:pt x="43" y="43"/>
                </a:lnTo>
                <a:lnTo>
                  <a:pt x="42" y="45"/>
                </a:lnTo>
                <a:lnTo>
                  <a:pt x="41" y="46"/>
                </a:lnTo>
                <a:lnTo>
                  <a:pt x="39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7" name="Freeform 75">
            <a:extLst>
              <a:ext uri="{FF2B5EF4-FFF2-40B4-BE49-F238E27FC236}">
                <a16:creationId xmlns:a16="http://schemas.microsoft.com/office/drawing/2014/main" id="{3A9F1479-1381-EC4D-A934-7BFA558EEC72}"/>
              </a:ext>
            </a:extLst>
          </p:cNvPr>
          <p:cNvSpPr>
            <a:spLocks/>
          </p:cNvSpPr>
          <p:nvPr/>
        </p:nvSpPr>
        <p:spPr bwMode="auto">
          <a:xfrm>
            <a:off x="5087938" y="3544889"/>
            <a:ext cx="42862" cy="41275"/>
          </a:xfrm>
          <a:custGeom>
            <a:avLst/>
            <a:gdLst>
              <a:gd name="T0" fmla="*/ 0 w 53"/>
              <a:gd name="T1" fmla="*/ 2147483646 h 53"/>
              <a:gd name="T2" fmla="*/ 0 w 53"/>
              <a:gd name="T3" fmla="*/ 2147483646 h 53"/>
              <a:gd name="T4" fmla="*/ 2147483646 w 53"/>
              <a:gd name="T5" fmla="*/ 2147483646 h 53"/>
              <a:gd name="T6" fmla="*/ 2147483646 w 53"/>
              <a:gd name="T7" fmla="*/ 2147483646 h 53"/>
              <a:gd name="T8" fmla="*/ 2147483646 w 53"/>
              <a:gd name="T9" fmla="*/ 2147483646 h 53"/>
              <a:gd name="T10" fmla="*/ 2147483646 w 53"/>
              <a:gd name="T11" fmla="*/ 2147483646 h 53"/>
              <a:gd name="T12" fmla="*/ 2147483646 w 53"/>
              <a:gd name="T13" fmla="*/ 2147483646 h 53"/>
              <a:gd name="T14" fmla="*/ 2147483646 w 53"/>
              <a:gd name="T15" fmla="*/ 2147483646 h 53"/>
              <a:gd name="T16" fmla="*/ 2147483646 w 53"/>
              <a:gd name="T17" fmla="*/ 2147483646 h 53"/>
              <a:gd name="T18" fmla="*/ 2147483646 w 53"/>
              <a:gd name="T19" fmla="*/ 0 h 53"/>
              <a:gd name="T20" fmla="*/ 2147483646 w 53"/>
              <a:gd name="T21" fmla="*/ 0 h 53"/>
              <a:gd name="T22" fmla="*/ 2147483646 w 53"/>
              <a:gd name="T23" fmla="*/ 0 h 53"/>
              <a:gd name="T24" fmla="*/ 2147483646 w 53"/>
              <a:gd name="T25" fmla="*/ 0 h 53"/>
              <a:gd name="T26" fmla="*/ 2147483646 w 53"/>
              <a:gd name="T27" fmla="*/ 2147483646 h 53"/>
              <a:gd name="T28" fmla="*/ 2147483646 w 53"/>
              <a:gd name="T29" fmla="*/ 2147483646 h 53"/>
              <a:gd name="T30" fmla="*/ 2147483646 w 53"/>
              <a:gd name="T31" fmla="*/ 2147483646 h 53"/>
              <a:gd name="T32" fmla="*/ 2147483646 w 53"/>
              <a:gd name="T33" fmla="*/ 2147483646 h 53"/>
              <a:gd name="T34" fmla="*/ 2147483646 w 53"/>
              <a:gd name="T35" fmla="*/ 2147483646 h 53"/>
              <a:gd name="T36" fmla="*/ 2147483646 w 53"/>
              <a:gd name="T37" fmla="*/ 2147483646 h 53"/>
              <a:gd name="T38" fmla="*/ 2147483646 w 53"/>
              <a:gd name="T39" fmla="*/ 2147483646 h 53"/>
              <a:gd name="T40" fmla="*/ 2147483646 w 53"/>
              <a:gd name="T41" fmla="*/ 2147483646 h 53"/>
              <a:gd name="T42" fmla="*/ 2147483646 w 53"/>
              <a:gd name="T43" fmla="*/ 2147483646 h 53"/>
              <a:gd name="T44" fmla="*/ 2147483646 w 53"/>
              <a:gd name="T45" fmla="*/ 2147483646 h 53"/>
              <a:gd name="T46" fmla="*/ 2147483646 w 53"/>
              <a:gd name="T47" fmla="*/ 2147483646 h 53"/>
              <a:gd name="T48" fmla="*/ 2147483646 w 53"/>
              <a:gd name="T49" fmla="*/ 2147483646 h 53"/>
              <a:gd name="T50" fmla="*/ 2147483646 w 53"/>
              <a:gd name="T51" fmla="*/ 2147483646 h 53"/>
              <a:gd name="T52" fmla="*/ 2147483646 w 53"/>
              <a:gd name="T53" fmla="*/ 2147483646 h 53"/>
              <a:gd name="T54" fmla="*/ 2147483646 w 53"/>
              <a:gd name="T55" fmla="*/ 2147483646 h 53"/>
              <a:gd name="T56" fmla="*/ 2147483646 w 53"/>
              <a:gd name="T57" fmla="*/ 2147483646 h 53"/>
              <a:gd name="T58" fmla="*/ 2147483646 w 53"/>
              <a:gd name="T59" fmla="*/ 2147483646 h 53"/>
              <a:gd name="T60" fmla="*/ 2147483646 w 53"/>
              <a:gd name="T61" fmla="*/ 2147483646 h 53"/>
              <a:gd name="T62" fmla="*/ 2147483646 w 53"/>
              <a:gd name="T63" fmla="*/ 2147483646 h 53"/>
              <a:gd name="T64" fmla="*/ 2147483646 w 53"/>
              <a:gd name="T65" fmla="*/ 2147483646 h 53"/>
              <a:gd name="T66" fmla="*/ 2147483646 w 53"/>
              <a:gd name="T67" fmla="*/ 2147483646 h 53"/>
              <a:gd name="T68" fmla="*/ 2147483646 w 53"/>
              <a:gd name="T69" fmla="*/ 2147483646 h 53"/>
              <a:gd name="T70" fmla="*/ 2147483646 w 53"/>
              <a:gd name="T71" fmla="*/ 2147483646 h 53"/>
              <a:gd name="T72" fmla="*/ 2147483646 w 53"/>
              <a:gd name="T73" fmla="*/ 2147483646 h 53"/>
              <a:gd name="T74" fmla="*/ 2147483646 w 53"/>
              <a:gd name="T75" fmla="*/ 2147483646 h 53"/>
              <a:gd name="T76" fmla="*/ 2147483646 w 53"/>
              <a:gd name="T77" fmla="*/ 2147483646 h 53"/>
              <a:gd name="T78" fmla="*/ 2147483646 w 53"/>
              <a:gd name="T79" fmla="*/ 2147483646 h 53"/>
              <a:gd name="T80" fmla="*/ 2147483646 w 53"/>
              <a:gd name="T81" fmla="*/ 2147483646 h 53"/>
              <a:gd name="T82" fmla="*/ 2147483646 w 53"/>
              <a:gd name="T83" fmla="*/ 2147483646 h 53"/>
              <a:gd name="T84" fmla="*/ 2147483646 w 53"/>
              <a:gd name="T85" fmla="*/ 2147483646 h 53"/>
              <a:gd name="T86" fmla="*/ 2147483646 w 53"/>
              <a:gd name="T87" fmla="*/ 2147483646 h 53"/>
              <a:gd name="T88" fmla="*/ 2147483646 w 53"/>
              <a:gd name="T89" fmla="*/ 2147483646 h 53"/>
              <a:gd name="T90" fmla="*/ 2147483646 w 53"/>
              <a:gd name="T91" fmla="*/ 2147483646 h 53"/>
              <a:gd name="T92" fmla="*/ 2147483646 w 53"/>
              <a:gd name="T93" fmla="*/ 2147483646 h 53"/>
              <a:gd name="T94" fmla="*/ 2147483646 w 53"/>
              <a:gd name="T95" fmla="*/ 2147483646 h 53"/>
              <a:gd name="T96" fmla="*/ 2147483646 w 53"/>
              <a:gd name="T97" fmla="*/ 2147483646 h 53"/>
              <a:gd name="T98" fmla="*/ 2147483646 w 53"/>
              <a:gd name="T99" fmla="*/ 2147483646 h 53"/>
              <a:gd name="T100" fmla="*/ 2147483646 w 53"/>
              <a:gd name="T101" fmla="*/ 2147483646 h 53"/>
              <a:gd name="T102" fmla="*/ 2147483646 w 53"/>
              <a:gd name="T103" fmla="*/ 2147483646 h 53"/>
              <a:gd name="T104" fmla="*/ 2147483646 w 53"/>
              <a:gd name="T105" fmla="*/ 2147483646 h 53"/>
              <a:gd name="T106" fmla="*/ 2147483646 w 53"/>
              <a:gd name="T107" fmla="*/ 2147483646 h 53"/>
              <a:gd name="T108" fmla="*/ 0 w 53"/>
              <a:gd name="T109" fmla="*/ 2147483646 h 53"/>
              <a:gd name="T110" fmla="*/ 0 w 53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"/>
              <a:gd name="T169" fmla="*/ 0 h 53"/>
              <a:gd name="T170" fmla="*/ 53 w 53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" h="53">
                <a:moveTo>
                  <a:pt x="0" y="22"/>
                </a:move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1"/>
                </a:lnTo>
                <a:lnTo>
                  <a:pt x="1" y="18"/>
                </a:lnTo>
                <a:lnTo>
                  <a:pt x="2" y="17"/>
                </a:lnTo>
                <a:lnTo>
                  <a:pt x="2" y="16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6" y="10"/>
                </a:lnTo>
                <a:lnTo>
                  <a:pt x="8" y="9"/>
                </a:lnTo>
                <a:lnTo>
                  <a:pt x="9" y="8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20" y="1"/>
                </a:lnTo>
                <a:lnTo>
                  <a:pt x="21" y="1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8" y="4"/>
                </a:lnTo>
                <a:lnTo>
                  <a:pt x="40" y="4"/>
                </a:lnTo>
                <a:lnTo>
                  <a:pt x="41" y="5"/>
                </a:lnTo>
                <a:lnTo>
                  <a:pt x="42" y="6"/>
                </a:lnTo>
                <a:lnTo>
                  <a:pt x="42" y="8"/>
                </a:lnTo>
                <a:lnTo>
                  <a:pt x="44" y="8"/>
                </a:lnTo>
                <a:lnTo>
                  <a:pt x="45" y="9"/>
                </a:lnTo>
                <a:lnTo>
                  <a:pt x="46" y="10"/>
                </a:lnTo>
                <a:lnTo>
                  <a:pt x="46" y="12"/>
                </a:lnTo>
                <a:lnTo>
                  <a:pt x="48" y="13"/>
                </a:lnTo>
                <a:lnTo>
                  <a:pt x="49" y="14"/>
                </a:lnTo>
                <a:lnTo>
                  <a:pt x="50" y="16"/>
                </a:lnTo>
                <a:lnTo>
                  <a:pt x="50" y="17"/>
                </a:lnTo>
                <a:lnTo>
                  <a:pt x="52" y="18"/>
                </a:lnTo>
                <a:lnTo>
                  <a:pt x="52" y="21"/>
                </a:lnTo>
                <a:lnTo>
                  <a:pt x="52" y="22"/>
                </a:lnTo>
                <a:lnTo>
                  <a:pt x="52" y="24"/>
                </a:lnTo>
                <a:lnTo>
                  <a:pt x="53" y="25"/>
                </a:lnTo>
                <a:lnTo>
                  <a:pt x="53" y="26"/>
                </a:lnTo>
                <a:lnTo>
                  <a:pt x="53" y="28"/>
                </a:lnTo>
                <a:lnTo>
                  <a:pt x="53" y="29"/>
                </a:lnTo>
                <a:lnTo>
                  <a:pt x="53" y="22"/>
                </a:lnTo>
                <a:lnTo>
                  <a:pt x="53" y="24"/>
                </a:lnTo>
                <a:lnTo>
                  <a:pt x="53" y="25"/>
                </a:lnTo>
                <a:lnTo>
                  <a:pt x="53" y="26"/>
                </a:lnTo>
                <a:lnTo>
                  <a:pt x="52" y="29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0" y="34"/>
                </a:lnTo>
                <a:lnTo>
                  <a:pt x="50" y="35"/>
                </a:lnTo>
                <a:lnTo>
                  <a:pt x="49" y="37"/>
                </a:lnTo>
                <a:lnTo>
                  <a:pt x="49" y="38"/>
                </a:lnTo>
                <a:lnTo>
                  <a:pt x="48" y="39"/>
                </a:lnTo>
                <a:lnTo>
                  <a:pt x="46" y="41"/>
                </a:lnTo>
                <a:lnTo>
                  <a:pt x="45" y="42"/>
                </a:lnTo>
                <a:lnTo>
                  <a:pt x="44" y="43"/>
                </a:lnTo>
                <a:lnTo>
                  <a:pt x="42" y="45"/>
                </a:lnTo>
                <a:lnTo>
                  <a:pt x="41" y="46"/>
                </a:lnTo>
                <a:lnTo>
                  <a:pt x="40" y="47"/>
                </a:lnTo>
                <a:lnTo>
                  <a:pt x="38" y="47"/>
                </a:lnTo>
                <a:lnTo>
                  <a:pt x="37" y="49"/>
                </a:lnTo>
                <a:lnTo>
                  <a:pt x="36" y="49"/>
                </a:lnTo>
                <a:lnTo>
                  <a:pt x="34" y="50"/>
                </a:lnTo>
                <a:lnTo>
                  <a:pt x="33" y="50"/>
                </a:lnTo>
                <a:lnTo>
                  <a:pt x="32" y="51"/>
                </a:lnTo>
                <a:lnTo>
                  <a:pt x="30" y="51"/>
                </a:lnTo>
                <a:lnTo>
                  <a:pt x="29" y="51"/>
                </a:lnTo>
                <a:lnTo>
                  <a:pt x="28" y="51"/>
                </a:lnTo>
                <a:lnTo>
                  <a:pt x="26" y="53"/>
                </a:lnTo>
                <a:lnTo>
                  <a:pt x="24" y="53"/>
                </a:lnTo>
                <a:lnTo>
                  <a:pt x="22" y="53"/>
                </a:lnTo>
                <a:lnTo>
                  <a:pt x="29" y="53"/>
                </a:lnTo>
                <a:lnTo>
                  <a:pt x="28" y="53"/>
                </a:lnTo>
                <a:lnTo>
                  <a:pt x="26" y="53"/>
                </a:lnTo>
                <a:lnTo>
                  <a:pt x="25" y="51"/>
                </a:lnTo>
                <a:lnTo>
                  <a:pt x="24" y="51"/>
                </a:lnTo>
                <a:lnTo>
                  <a:pt x="22" y="51"/>
                </a:lnTo>
                <a:lnTo>
                  <a:pt x="21" y="51"/>
                </a:lnTo>
                <a:lnTo>
                  <a:pt x="20" y="50"/>
                </a:lnTo>
                <a:lnTo>
                  <a:pt x="18" y="50"/>
                </a:lnTo>
                <a:lnTo>
                  <a:pt x="17" y="49"/>
                </a:lnTo>
                <a:lnTo>
                  <a:pt x="16" y="49"/>
                </a:lnTo>
                <a:lnTo>
                  <a:pt x="14" y="47"/>
                </a:lnTo>
                <a:lnTo>
                  <a:pt x="13" y="47"/>
                </a:lnTo>
                <a:lnTo>
                  <a:pt x="12" y="46"/>
                </a:lnTo>
                <a:lnTo>
                  <a:pt x="10" y="45"/>
                </a:lnTo>
                <a:lnTo>
                  <a:pt x="9" y="45"/>
                </a:lnTo>
                <a:lnTo>
                  <a:pt x="9" y="43"/>
                </a:lnTo>
                <a:lnTo>
                  <a:pt x="8" y="42"/>
                </a:lnTo>
                <a:lnTo>
                  <a:pt x="6" y="41"/>
                </a:lnTo>
                <a:lnTo>
                  <a:pt x="5" y="41"/>
                </a:lnTo>
                <a:lnTo>
                  <a:pt x="5" y="39"/>
                </a:lnTo>
                <a:lnTo>
                  <a:pt x="4" y="38"/>
                </a:lnTo>
                <a:lnTo>
                  <a:pt x="4" y="37"/>
                </a:lnTo>
                <a:lnTo>
                  <a:pt x="2" y="35"/>
                </a:lnTo>
                <a:lnTo>
                  <a:pt x="2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38" name="Rectangle 76">
            <a:extLst>
              <a:ext uri="{FF2B5EF4-FFF2-40B4-BE49-F238E27FC236}">
                <a16:creationId xmlns:a16="http://schemas.microsoft.com/office/drawing/2014/main" id="{1F27E502-3E64-634E-9B86-5EB8508DE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8" y="35274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39" name="Rectangle 77">
            <a:extLst>
              <a:ext uri="{FF2B5EF4-FFF2-40B4-BE49-F238E27FC236}">
                <a16:creationId xmlns:a16="http://schemas.microsoft.com/office/drawing/2014/main" id="{61F09D87-DA1F-3B4B-9623-875271B3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830763"/>
            <a:ext cx="10740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MSB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40" name="Rectangle 78">
            <a:extLst>
              <a:ext uri="{FF2B5EF4-FFF2-40B4-BE49-F238E27FC236}">
                <a16:creationId xmlns:a16="http://schemas.microsoft.com/office/drawing/2014/main" id="{C5FA2019-85F8-B740-B7AA-714D60522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4830763"/>
            <a:ext cx="101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LSB position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41" name="Title 1">
            <a:extLst>
              <a:ext uri="{FF2B5EF4-FFF2-40B4-BE49-F238E27FC236}">
                <a16:creationId xmlns:a16="http://schemas.microsoft.com/office/drawing/2014/main" id="{41D6A62B-F657-3D45-B705-F5181FC52D4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chemeClr val="tx2"/>
                </a:solidFill>
              </a:rPr>
              <a:t>n</a:t>
            </a:r>
            <a:r>
              <a:rPr lang="en-US" altLang="en-US" sz="3600">
                <a:solidFill>
                  <a:schemeClr val="tx2"/>
                </a:solidFill>
              </a:rPr>
              <a:t>-bit ripple-carry adder abstraction</a:t>
            </a:r>
          </a:p>
        </p:txBody>
      </p:sp>
      <p:sp>
        <p:nvSpPr>
          <p:cNvPr id="135242" name="Freeform 15">
            <a:extLst>
              <a:ext uri="{FF2B5EF4-FFF2-40B4-BE49-F238E27FC236}">
                <a16:creationId xmlns:a16="http://schemas.microsoft.com/office/drawing/2014/main" id="{4674C338-4F67-E349-AB2E-85896D5F0753}"/>
              </a:ext>
            </a:extLst>
          </p:cNvPr>
          <p:cNvSpPr>
            <a:spLocks/>
          </p:cNvSpPr>
          <p:nvPr/>
        </p:nvSpPr>
        <p:spPr bwMode="auto">
          <a:xfrm>
            <a:off x="2057400" y="2971800"/>
            <a:ext cx="7010400" cy="12192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43" name="Rectangle 18">
            <a:extLst>
              <a:ext uri="{FF2B5EF4-FFF2-40B4-BE49-F238E27FC236}">
                <a16:creationId xmlns:a16="http://schemas.microsoft.com/office/drawing/2014/main" id="{BCDF9503-4D40-D846-AF33-1C30C1ADE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5226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5244" name="Rectangle 25">
            <a:extLst>
              <a:ext uri="{FF2B5EF4-FFF2-40B4-BE49-F238E27FC236}">
                <a16:creationId xmlns:a16="http://schemas.microsoft.com/office/drawing/2014/main" id="{BD440F28-0FC1-6849-8C87-11E40F16D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3511550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-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reeform 5">
            <a:extLst>
              <a:ext uri="{FF2B5EF4-FFF2-40B4-BE49-F238E27FC236}">
                <a16:creationId xmlns:a16="http://schemas.microsoft.com/office/drawing/2014/main" id="{C7304B4E-3F5B-C447-A21A-C2D00E2376BE}"/>
              </a:ext>
            </a:extLst>
          </p:cNvPr>
          <p:cNvSpPr>
            <a:spLocks/>
          </p:cNvSpPr>
          <p:nvPr/>
        </p:nvSpPr>
        <p:spPr bwMode="auto">
          <a:xfrm>
            <a:off x="2120900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chemeClr val="tx1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4" name="Line 6">
            <a:extLst>
              <a:ext uri="{FF2B5EF4-FFF2-40B4-BE49-F238E27FC236}">
                <a16:creationId xmlns:a16="http://schemas.microsoft.com/office/drawing/2014/main" id="{6C0C4FD5-D3A7-D546-9810-9D18452D5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1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5" name="Rectangle 10">
            <a:extLst>
              <a:ext uri="{FF2B5EF4-FFF2-40B4-BE49-F238E27FC236}">
                <a16:creationId xmlns:a16="http://schemas.microsoft.com/office/drawing/2014/main" id="{876C89B0-E049-1944-A55F-0BFB89B1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6" name="Rectangle 11">
            <a:extLst>
              <a:ext uri="{FF2B5EF4-FFF2-40B4-BE49-F238E27FC236}">
                <a16:creationId xmlns:a16="http://schemas.microsoft.com/office/drawing/2014/main" id="{C49EE33C-94C2-FA40-9B76-45AC80694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47925"/>
            <a:ext cx="192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–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7" name="Rectangle 12">
            <a:extLst>
              <a:ext uri="{FF2B5EF4-FFF2-40B4-BE49-F238E27FC236}">
                <a16:creationId xmlns:a16="http://schemas.microsoft.com/office/drawing/2014/main" id="{432D664D-C372-BB45-AB66-BFE5440F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8" name="Rectangle 14">
            <a:extLst>
              <a:ext uri="{FF2B5EF4-FFF2-40B4-BE49-F238E27FC236}">
                <a16:creationId xmlns:a16="http://schemas.microsoft.com/office/drawing/2014/main" id="{30B57E35-6E20-F644-8C19-74274DE9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419475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199" name="Rectangle 15">
            <a:extLst>
              <a:ext uri="{FF2B5EF4-FFF2-40B4-BE49-F238E27FC236}">
                <a16:creationId xmlns:a16="http://schemas.microsoft.com/office/drawing/2014/main" id="{2ACC30C5-074F-9844-9E28-D64942B2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513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0" name="Freeform 19">
            <a:extLst>
              <a:ext uri="{FF2B5EF4-FFF2-40B4-BE49-F238E27FC236}">
                <a16:creationId xmlns:a16="http://schemas.microsoft.com/office/drawing/2014/main" id="{439D36AB-96DC-7043-83F4-AEC97FA38015}"/>
              </a:ext>
            </a:extLst>
          </p:cNvPr>
          <p:cNvSpPr>
            <a:spLocks/>
          </p:cNvSpPr>
          <p:nvPr/>
        </p:nvSpPr>
        <p:spPr bwMode="auto">
          <a:xfrm>
            <a:off x="310991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1" name="Line 20">
            <a:extLst>
              <a:ext uri="{FF2B5EF4-FFF2-40B4-BE49-F238E27FC236}">
                <a16:creationId xmlns:a16="http://schemas.microsoft.com/office/drawing/2014/main" id="{034E41D4-22F1-A44D-B08E-6F73497A6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9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2" name="Freeform 21">
            <a:extLst>
              <a:ext uri="{FF2B5EF4-FFF2-40B4-BE49-F238E27FC236}">
                <a16:creationId xmlns:a16="http://schemas.microsoft.com/office/drawing/2014/main" id="{D5052BCD-7375-DC4C-B925-276FF6FCA5BB}"/>
              </a:ext>
            </a:extLst>
          </p:cNvPr>
          <p:cNvSpPr>
            <a:spLocks/>
          </p:cNvSpPr>
          <p:nvPr/>
        </p:nvSpPr>
        <p:spPr bwMode="auto">
          <a:xfrm>
            <a:off x="3321050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3" name="Line 22">
            <a:extLst>
              <a:ext uri="{FF2B5EF4-FFF2-40B4-BE49-F238E27FC236}">
                <a16:creationId xmlns:a16="http://schemas.microsoft.com/office/drawing/2014/main" id="{74F3DE7A-8EFA-484B-9092-F2ADD9F36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23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4" name="Freeform 23">
            <a:extLst>
              <a:ext uri="{FF2B5EF4-FFF2-40B4-BE49-F238E27FC236}">
                <a16:creationId xmlns:a16="http://schemas.microsoft.com/office/drawing/2014/main" id="{E131E4EB-7785-C24C-B188-27D5BD0F2DDD}"/>
              </a:ext>
            </a:extLst>
          </p:cNvPr>
          <p:cNvSpPr>
            <a:spLocks/>
          </p:cNvSpPr>
          <p:nvPr/>
        </p:nvSpPr>
        <p:spPr bwMode="auto">
          <a:xfrm>
            <a:off x="2879726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5" name="Line 24">
            <a:extLst>
              <a:ext uri="{FF2B5EF4-FFF2-40B4-BE49-F238E27FC236}">
                <a16:creationId xmlns:a16="http://schemas.microsoft.com/office/drawing/2014/main" id="{1155197B-1372-4A43-ACF6-C625824551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0364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6" name="Rectangle 26">
            <a:extLst>
              <a:ext uri="{FF2B5EF4-FFF2-40B4-BE49-F238E27FC236}">
                <a16:creationId xmlns:a16="http://schemas.microsoft.com/office/drawing/2014/main" id="{2382D7F6-F73E-B540-9752-1DF7C62D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352675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7" name="Rectangle 27">
            <a:extLst>
              <a:ext uri="{FF2B5EF4-FFF2-40B4-BE49-F238E27FC236}">
                <a16:creationId xmlns:a16="http://schemas.microsoft.com/office/drawing/2014/main" id="{AC938743-E5D0-F246-89E5-843AD6F4C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8" name="Rectangle 28">
            <a:extLst>
              <a:ext uri="{FF2B5EF4-FFF2-40B4-BE49-F238E27FC236}">
                <a16:creationId xmlns:a16="http://schemas.microsoft.com/office/drawing/2014/main" id="{EB890A44-D1BF-A54B-B5FD-F27B6CEB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09" name="Rectangle 29">
            <a:extLst>
              <a:ext uri="{FF2B5EF4-FFF2-40B4-BE49-F238E27FC236}">
                <a16:creationId xmlns:a16="http://schemas.microsoft.com/office/drawing/2014/main" id="{0753D34C-2093-F149-8282-8C3AA879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4479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0" name="Rectangle 30">
            <a:extLst>
              <a:ext uri="{FF2B5EF4-FFF2-40B4-BE49-F238E27FC236}">
                <a16:creationId xmlns:a16="http://schemas.microsoft.com/office/drawing/2014/main" id="{C1198007-576C-864F-9363-AE6362D9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1" name="Rectangle 31">
            <a:extLst>
              <a:ext uri="{FF2B5EF4-FFF2-40B4-BE49-F238E27FC236}">
                <a16:creationId xmlns:a16="http://schemas.microsoft.com/office/drawing/2014/main" id="{1A94A1F4-B170-A94F-8AF2-257E6655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2" name="Rectangle 32">
            <a:extLst>
              <a:ext uri="{FF2B5EF4-FFF2-40B4-BE49-F238E27FC236}">
                <a16:creationId xmlns:a16="http://schemas.microsoft.com/office/drawing/2014/main" id="{1F8F692E-2CFF-6045-8ABB-ADBCEEC7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3" name="Rectangle 38">
            <a:extLst>
              <a:ext uri="{FF2B5EF4-FFF2-40B4-BE49-F238E27FC236}">
                <a16:creationId xmlns:a16="http://schemas.microsoft.com/office/drawing/2014/main" id="{EA1DA2D3-E3B3-5E4B-B9B6-BE647656D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–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4" name="Rectangle 40">
            <a:extLst>
              <a:ext uri="{FF2B5EF4-FFF2-40B4-BE49-F238E27FC236}">
                <a16:creationId xmlns:a16="http://schemas.microsoft.com/office/drawing/2014/main" id="{CC36B4EB-78BA-BA41-B917-44F9F3D9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5" name="Rectangle 41">
            <a:extLst>
              <a:ext uri="{FF2B5EF4-FFF2-40B4-BE49-F238E27FC236}">
                <a16:creationId xmlns:a16="http://schemas.microsoft.com/office/drawing/2014/main" id="{B89E98A3-2558-D941-B74E-6DCC5025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16" name="Freeform 43">
            <a:extLst>
              <a:ext uri="{FF2B5EF4-FFF2-40B4-BE49-F238E27FC236}">
                <a16:creationId xmlns:a16="http://schemas.microsoft.com/office/drawing/2014/main" id="{46A552B7-098F-C94E-8749-51C564068712}"/>
              </a:ext>
            </a:extLst>
          </p:cNvPr>
          <p:cNvSpPr>
            <a:spLocks/>
          </p:cNvSpPr>
          <p:nvPr/>
        </p:nvSpPr>
        <p:spPr bwMode="auto">
          <a:xfrm>
            <a:off x="6435726" y="4302125"/>
            <a:ext cx="41275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6" y="159"/>
                </a:lnTo>
                <a:lnTo>
                  <a:pt x="53" y="0"/>
                </a:lnTo>
                <a:lnTo>
                  <a:pt x="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7" name="Line 44">
            <a:extLst>
              <a:ext uri="{FF2B5EF4-FFF2-40B4-BE49-F238E27FC236}">
                <a16:creationId xmlns:a16="http://schemas.microsoft.com/office/drawing/2014/main" id="{279117B1-6975-1246-8AEC-B90A54293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4" y="3860801"/>
            <a:ext cx="1587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8" name="Freeform 45">
            <a:extLst>
              <a:ext uri="{FF2B5EF4-FFF2-40B4-BE49-F238E27FC236}">
                <a16:creationId xmlns:a16="http://schemas.microsoft.com/office/drawing/2014/main" id="{973CDE85-D927-F74D-A9C1-2602694B461E}"/>
              </a:ext>
            </a:extLst>
          </p:cNvPr>
          <p:cNvSpPr>
            <a:spLocks/>
          </p:cNvSpPr>
          <p:nvPr/>
        </p:nvSpPr>
        <p:spPr bwMode="auto">
          <a:xfrm>
            <a:off x="6645275" y="3124201"/>
            <a:ext cx="63500" cy="125413"/>
          </a:xfrm>
          <a:custGeom>
            <a:avLst/>
            <a:gdLst>
              <a:gd name="T0" fmla="*/ 0 w 79"/>
              <a:gd name="T1" fmla="*/ 0 h 160"/>
              <a:gd name="T2" fmla="*/ 2147483646 w 79"/>
              <a:gd name="T3" fmla="*/ 2147483646 h 160"/>
              <a:gd name="T4" fmla="*/ 2147483646 w 79"/>
              <a:gd name="T5" fmla="*/ 0 h 160"/>
              <a:gd name="T6" fmla="*/ 2147483646 w 79"/>
              <a:gd name="T7" fmla="*/ 0 h 160"/>
              <a:gd name="T8" fmla="*/ 0 w 79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160"/>
              <a:gd name="T17" fmla="*/ 79 w 7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160">
                <a:moveTo>
                  <a:pt x="0" y="0"/>
                </a:moveTo>
                <a:lnTo>
                  <a:pt x="53" y="160"/>
                </a:lnTo>
                <a:lnTo>
                  <a:pt x="79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9" name="Line 46">
            <a:extLst>
              <a:ext uri="{FF2B5EF4-FFF2-40B4-BE49-F238E27FC236}">
                <a16:creationId xmlns:a16="http://schemas.microsoft.com/office/drawing/2014/main" id="{BCCB2477-E0CB-E342-974B-AE4B34E36F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813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0" name="Freeform 47">
            <a:extLst>
              <a:ext uri="{FF2B5EF4-FFF2-40B4-BE49-F238E27FC236}">
                <a16:creationId xmlns:a16="http://schemas.microsoft.com/office/drawing/2014/main" id="{39471EE2-0892-EA41-84CB-3B6279C51579}"/>
              </a:ext>
            </a:extLst>
          </p:cNvPr>
          <p:cNvSpPr>
            <a:spLocks/>
          </p:cNvSpPr>
          <p:nvPr/>
        </p:nvSpPr>
        <p:spPr bwMode="auto">
          <a:xfrm>
            <a:off x="6203950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1" name="Line 48">
            <a:extLst>
              <a:ext uri="{FF2B5EF4-FFF2-40B4-BE49-F238E27FC236}">
                <a16:creationId xmlns:a16="http://schemas.microsoft.com/office/drawing/2014/main" id="{9D4BE32B-C842-8241-A8B8-F52E8D29A0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4589" y="2681289"/>
            <a:ext cx="1587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2" name="Rectangle 50">
            <a:extLst>
              <a:ext uri="{FF2B5EF4-FFF2-40B4-BE49-F238E27FC236}">
                <a16:creationId xmlns:a16="http://schemas.microsoft.com/office/drawing/2014/main" id="{089CCC35-179D-4B41-B1C9-CBEF3A22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3" name="Rectangle 51">
            <a:extLst>
              <a:ext uri="{FF2B5EF4-FFF2-40B4-BE49-F238E27FC236}">
                <a16:creationId xmlns:a16="http://schemas.microsoft.com/office/drawing/2014/main" id="{EC92B4D0-2576-484C-BFA9-422E442F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4" name="Rectangle 52">
            <a:extLst>
              <a:ext uri="{FF2B5EF4-FFF2-40B4-BE49-F238E27FC236}">
                <a16:creationId xmlns:a16="http://schemas.microsoft.com/office/drawing/2014/main" id="{4FAA74E6-40EC-3243-86D6-D1AC87373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5" name="Freeform 54">
            <a:extLst>
              <a:ext uri="{FF2B5EF4-FFF2-40B4-BE49-F238E27FC236}">
                <a16:creationId xmlns:a16="http://schemas.microsoft.com/office/drawing/2014/main" id="{7EA37E01-BBBC-334F-9F3E-ABD0338D4F49}"/>
              </a:ext>
            </a:extLst>
          </p:cNvPr>
          <p:cNvSpPr>
            <a:spLocks/>
          </p:cNvSpPr>
          <p:nvPr/>
        </p:nvSpPr>
        <p:spPr bwMode="auto">
          <a:xfrm>
            <a:off x="8434388" y="3544888"/>
            <a:ext cx="127000" cy="63500"/>
          </a:xfrm>
          <a:custGeom>
            <a:avLst/>
            <a:gdLst>
              <a:gd name="T0" fmla="*/ 2147483646 w 159"/>
              <a:gd name="T1" fmla="*/ 0 h 79"/>
              <a:gd name="T2" fmla="*/ 0 w 159"/>
              <a:gd name="T3" fmla="*/ 2147483646 h 79"/>
              <a:gd name="T4" fmla="*/ 2147483646 w 159"/>
              <a:gd name="T5" fmla="*/ 2147483646 h 79"/>
              <a:gd name="T6" fmla="*/ 2147483646 w 159"/>
              <a:gd name="T7" fmla="*/ 2147483646 h 79"/>
              <a:gd name="T8" fmla="*/ 2147483646 w 15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79"/>
              <a:gd name="T17" fmla="*/ 159 w 15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79">
                <a:moveTo>
                  <a:pt x="159" y="0"/>
                </a:moveTo>
                <a:lnTo>
                  <a:pt x="0" y="26"/>
                </a:lnTo>
                <a:lnTo>
                  <a:pt x="159" y="79"/>
                </a:lnTo>
                <a:lnTo>
                  <a:pt x="159" y="26"/>
                </a:lnTo>
                <a:lnTo>
                  <a:pt x="159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6" name="Line 55">
            <a:extLst>
              <a:ext uri="{FF2B5EF4-FFF2-40B4-BE49-F238E27FC236}">
                <a16:creationId xmlns:a16="http://schemas.microsoft.com/office/drawing/2014/main" id="{A13D463F-8BDD-8A4A-BCAB-F02F5789F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1389" y="3565525"/>
            <a:ext cx="441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7" name="Rectangle 56">
            <a:extLst>
              <a:ext uri="{FF2B5EF4-FFF2-40B4-BE49-F238E27FC236}">
                <a16:creationId xmlns:a16="http://schemas.microsoft.com/office/drawing/2014/main" id="{7156D7D2-748E-7948-A3E3-D1A63F85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28" name="Freeform 57">
            <a:extLst>
              <a:ext uri="{FF2B5EF4-FFF2-40B4-BE49-F238E27FC236}">
                <a16:creationId xmlns:a16="http://schemas.microsoft.com/office/drawing/2014/main" id="{0F16C913-B34B-8B47-A813-E1101A665DE4}"/>
              </a:ext>
            </a:extLst>
          </p:cNvPr>
          <p:cNvSpPr>
            <a:spLocks/>
          </p:cNvSpPr>
          <p:nvPr/>
        </p:nvSpPr>
        <p:spPr bwMode="auto">
          <a:xfrm>
            <a:off x="7929563" y="4302125"/>
            <a:ext cx="42862" cy="127000"/>
          </a:xfrm>
          <a:custGeom>
            <a:avLst/>
            <a:gdLst>
              <a:gd name="T0" fmla="*/ 0 w 53"/>
              <a:gd name="T1" fmla="*/ 0 h 159"/>
              <a:gd name="T2" fmla="*/ 2147483646 w 53"/>
              <a:gd name="T3" fmla="*/ 2147483646 h 159"/>
              <a:gd name="T4" fmla="*/ 2147483646 w 53"/>
              <a:gd name="T5" fmla="*/ 0 h 159"/>
              <a:gd name="T6" fmla="*/ 2147483646 w 53"/>
              <a:gd name="T7" fmla="*/ 0 h 159"/>
              <a:gd name="T8" fmla="*/ 0 w 53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59"/>
              <a:gd name="T17" fmla="*/ 53 w 53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59">
                <a:moveTo>
                  <a:pt x="0" y="0"/>
                </a:moveTo>
                <a:lnTo>
                  <a:pt x="27" y="159"/>
                </a:lnTo>
                <a:lnTo>
                  <a:pt x="53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9" name="Line 58">
            <a:extLst>
              <a:ext uri="{FF2B5EF4-FFF2-40B4-BE49-F238E27FC236}">
                <a16:creationId xmlns:a16="http://schemas.microsoft.com/office/drawing/2014/main" id="{D8C9B25F-2C90-5E4C-9C03-FF9699CA8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0200" y="3860801"/>
            <a:ext cx="1588" cy="441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0" name="Freeform 59">
            <a:extLst>
              <a:ext uri="{FF2B5EF4-FFF2-40B4-BE49-F238E27FC236}">
                <a16:creationId xmlns:a16="http://schemas.microsoft.com/office/drawing/2014/main" id="{70C95475-4A8B-F74A-BE8D-FED5F6AE658F}"/>
              </a:ext>
            </a:extLst>
          </p:cNvPr>
          <p:cNvSpPr>
            <a:spLocks/>
          </p:cNvSpPr>
          <p:nvPr/>
        </p:nvSpPr>
        <p:spPr bwMode="auto">
          <a:xfrm>
            <a:off x="8140701" y="3124201"/>
            <a:ext cx="61913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53" y="160"/>
                </a:lnTo>
                <a:lnTo>
                  <a:pt x="8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1" name="Line 60">
            <a:extLst>
              <a:ext uri="{FF2B5EF4-FFF2-40B4-BE49-F238E27FC236}">
                <a16:creationId xmlns:a16="http://schemas.microsoft.com/office/drawing/2014/main" id="{6A5FB0A2-D0C9-F24E-905B-292C9D4FDE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197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2" name="Freeform 61">
            <a:extLst>
              <a:ext uri="{FF2B5EF4-FFF2-40B4-BE49-F238E27FC236}">
                <a16:creationId xmlns:a16="http://schemas.microsoft.com/office/drawing/2014/main" id="{CD802FA8-4556-154D-95C9-E3FE353832A3}"/>
              </a:ext>
            </a:extLst>
          </p:cNvPr>
          <p:cNvSpPr>
            <a:spLocks/>
          </p:cNvSpPr>
          <p:nvPr/>
        </p:nvSpPr>
        <p:spPr bwMode="auto">
          <a:xfrm>
            <a:off x="7697788" y="3124201"/>
            <a:ext cx="63500" cy="125413"/>
          </a:xfrm>
          <a:custGeom>
            <a:avLst/>
            <a:gdLst>
              <a:gd name="T0" fmla="*/ 0 w 80"/>
              <a:gd name="T1" fmla="*/ 0 h 160"/>
              <a:gd name="T2" fmla="*/ 2147483646 w 80"/>
              <a:gd name="T3" fmla="*/ 2147483646 h 160"/>
              <a:gd name="T4" fmla="*/ 2147483646 w 80"/>
              <a:gd name="T5" fmla="*/ 0 h 160"/>
              <a:gd name="T6" fmla="*/ 2147483646 w 80"/>
              <a:gd name="T7" fmla="*/ 0 h 160"/>
              <a:gd name="T8" fmla="*/ 0 w 80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60"/>
              <a:gd name="T17" fmla="*/ 80 w 80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60">
                <a:moveTo>
                  <a:pt x="0" y="0"/>
                </a:moveTo>
                <a:lnTo>
                  <a:pt x="27" y="160"/>
                </a:lnTo>
                <a:lnTo>
                  <a:pt x="80" y="0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3" name="Line 62">
            <a:extLst>
              <a:ext uri="{FF2B5EF4-FFF2-40B4-BE49-F238E27FC236}">
                <a16:creationId xmlns:a16="http://schemas.microsoft.com/office/drawing/2014/main" id="{01C40FCC-A1F0-BB41-A28E-24625AC21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425" y="2681289"/>
            <a:ext cx="1588" cy="420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4" name="Rectangle 64">
            <a:extLst>
              <a:ext uri="{FF2B5EF4-FFF2-40B4-BE49-F238E27FC236}">
                <a16:creationId xmlns:a16="http://schemas.microsoft.com/office/drawing/2014/main" id="{18C0F938-1483-8C4B-BADC-173209F2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3221038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5" name="Rectangle 66">
            <a:extLst>
              <a:ext uri="{FF2B5EF4-FFF2-40B4-BE49-F238E27FC236}">
                <a16:creationId xmlns:a16="http://schemas.microsoft.com/office/drawing/2014/main" id="{16467A20-C873-3F4E-B2EC-12CC8232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6" name="Rectangle 67">
            <a:extLst>
              <a:ext uri="{FF2B5EF4-FFF2-40B4-BE49-F238E27FC236}">
                <a16:creationId xmlns:a16="http://schemas.microsoft.com/office/drawing/2014/main" id="{45D17A0E-D415-7445-B139-B2D2523C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7" name="Rectangle 68">
            <a:extLst>
              <a:ext uri="{FF2B5EF4-FFF2-40B4-BE49-F238E27FC236}">
                <a16:creationId xmlns:a16="http://schemas.microsoft.com/office/drawing/2014/main" id="{D1F40BDF-F9EB-E34D-A53C-8036442E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3479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8" name="Rectangle 69">
            <a:extLst>
              <a:ext uri="{FF2B5EF4-FFF2-40B4-BE49-F238E27FC236}">
                <a16:creationId xmlns:a16="http://schemas.microsoft.com/office/drawing/2014/main" id="{431B374C-8981-A148-A2BC-4AD841E5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24415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39" name="Rectangle 70">
            <a:extLst>
              <a:ext uri="{FF2B5EF4-FFF2-40B4-BE49-F238E27FC236}">
                <a16:creationId xmlns:a16="http://schemas.microsoft.com/office/drawing/2014/main" id="{59D9403C-E5A2-5C49-81D3-D1AC73EB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445611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0" name="Rectangle 71">
            <a:extLst>
              <a:ext uri="{FF2B5EF4-FFF2-40B4-BE49-F238E27FC236}">
                <a16:creationId xmlns:a16="http://schemas.microsoft.com/office/drawing/2014/main" id="{37EA42A3-D87D-FA4E-9332-BEF3220F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45497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1" name="Rectangle 72">
            <a:extLst>
              <a:ext uri="{FF2B5EF4-FFF2-40B4-BE49-F238E27FC236}">
                <a16:creationId xmlns:a16="http://schemas.microsoft.com/office/drawing/2014/main" id="{AB5E82D5-A448-FC44-8344-4EC9DBC9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3433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2" name="Rectangle 76">
            <a:extLst>
              <a:ext uri="{FF2B5EF4-FFF2-40B4-BE49-F238E27FC236}">
                <a16:creationId xmlns:a16="http://schemas.microsoft.com/office/drawing/2014/main" id="{5A3E7EB8-7027-8E49-BE31-13C49AA6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8" y="352742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36243" name="Title 1">
            <a:extLst>
              <a:ext uri="{FF2B5EF4-FFF2-40B4-BE49-F238E27FC236}">
                <a16:creationId xmlns:a16="http://schemas.microsoft.com/office/drawing/2014/main" id="{F6E8C4F5-E698-694D-8DF1-E2EF34AD58F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chemeClr val="tx2"/>
                </a:solidFill>
              </a:rPr>
              <a:t>n</a:t>
            </a:r>
            <a:r>
              <a:rPr lang="en-US" altLang="en-US" sz="3600">
                <a:solidFill>
                  <a:schemeClr val="tx2"/>
                </a:solidFill>
              </a:rPr>
              <a:t>-bit ripple-carry adder abstraction</a:t>
            </a:r>
          </a:p>
        </p:txBody>
      </p:sp>
      <p:sp>
        <p:nvSpPr>
          <p:cNvPr id="136244" name="Freeform 15">
            <a:extLst>
              <a:ext uri="{FF2B5EF4-FFF2-40B4-BE49-F238E27FC236}">
                <a16:creationId xmlns:a16="http://schemas.microsoft.com/office/drawing/2014/main" id="{CA1C98B4-FED9-7D45-8763-0D7DAD3E8E08}"/>
              </a:ext>
            </a:extLst>
          </p:cNvPr>
          <p:cNvSpPr>
            <a:spLocks/>
          </p:cNvSpPr>
          <p:nvPr/>
        </p:nvSpPr>
        <p:spPr bwMode="auto">
          <a:xfrm>
            <a:off x="2057400" y="2971800"/>
            <a:ext cx="7010400" cy="12192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B0A07C6C-128B-0E46-85FE-28F774FEF91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The x and y lines are typically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grouped together for better visualization,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but the underlying logic remains the same</a:t>
            </a:r>
          </a:p>
        </p:txBody>
      </p:sp>
      <p:grpSp>
        <p:nvGrpSpPr>
          <p:cNvPr id="137218" name="Group 1">
            <a:extLst>
              <a:ext uri="{FF2B5EF4-FFF2-40B4-BE49-F238E27FC236}">
                <a16:creationId xmlns:a16="http://schemas.microsoft.com/office/drawing/2014/main" id="{D6605E34-556E-5748-A99A-144FB720A3B3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2286001"/>
            <a:ext cx="7443316" cy="2448441"/>
            <a:chOff x="954088" y="2286000"/>
            <a:chExt cx="7443316" cy="2448441"/>
          </a:xfrm>
        </p:grpSpPr>
        <p:sp>
          <p:nvSpPr>
            <p:cNvPr id="137219" name="Freeform 5">
              <a:extLst>
                <a:ext uri="{FF2B5EF4-FFF2-40B4-BE49-F238E27FC236}">
                  <a16:creationId xmlns:a16="http://schemas.microsoft.com/office/drawing/2014/main" id="{F7705C36-94E1-1749-84A4-469A0243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3544888"/>
              <a:ext cx="127000" cy="63500"/>
            </a:xfrm>
            <a:custGeom>
              <a:avLst/>
              <a:gdLst>
                <a:gd name="T0" fmla="*/ 2147483646 w 159"/>
                <a:gd name="T1" fmla="*/ 0 h 79"/>
                <a:gd name="T2" fmla="*/ 0 w 159"/>
                <a:gd name="T3" fmla="*/ 2147483646 h 79"/>
                <a:gd name="T4" fmla="*/ 2147483646 w 159"/>
                <a:gd name="T5" fmla="*/ 2147483646 h 79"/>
                <a:gd name="T6" fmla="*/ 2147483646 w 159"/>
                <a:gd name="T7" fmla="*/ 2147483646 h 79"/>
                <a:gd name="T8" fmla="*/ 2147483646 w 159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79"/>
                <a:gd name="T17" fmla="*/ 159 w 159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79">
                  <a:moveTo>
                    <a:pt x="159" y="0"/>
                  </a:moveTo>
                  <a:lnTo>
                    <a:pt x="0" y="26"/>
                  </a:lnTo>
                  <a:lnTo>
                    <a:pt x="159" y="79"/>
                  </a:lnTo>
                  <a:lnTo>
                    <a:pt x="159" y="2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tx1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20" name="Line 6">
              <a:extLst>
                <a:ext uri="{FF2B5EF4-FFF2-40B4-BE49-F238E27FC236}">
                  <a16:creationId xmlns:a16="http://schemas.microsoft.com/office/drawing/2014/main" id="{9F9A3B7C-6D8A-1041-95F8-19D891AF4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3500" y="3565525"/>
              <a:ext cx="4413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1" name="Rectangle 10">
              <a:extLst>
                <a:ext uri="{FF2B5EF4-FFF2-40B4-BE49-F238E27FC236}">
                  <a16:creationId xmlns:a16="http://schemas.microsoft.com/office/drawing/2014/main" id="{7D8046FF-C93E-514A-B5F3-3AEAD1D3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725" y="23526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2" name="Rectangle 11">
              <a:extLst>
                <a:ext uri="{FF2B5EF4-FFF2-40B4-BE49-F238E27FC236}">
                  <a16:creationId xmlns:a16="http://schemas.microsoft.com/office/drawing/2014/main" id="{1FD03995-392C-7D4E-9AB1-33F9D5E2B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2447925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–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3" name="Rectangle 12">
              <a:extLst>
                <a:ext uri="{FF2B5EF4-FFF2-40B4-BE49-F238E27FC236}">
                  <a16:creationId xmlns:a16="http://schemas.microsoft.com/office/drawing/2014/main" id="{B533233D-CA17-3340-B5CD-DAD7864DF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4" name="Rectangle 14">
              <a:extLst>
                <a:ext uri="{FF2B5EF4-FFF2-40B4-BE49-F238E27FC236}">
                  <a16:creationId xmlns:a16="http://schemas.microsoft.com/office/drawing/2014/main" id="{32C181E2-7D52-0048-AEAB-D0BE7E28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8" y="341947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5" name="Rectangle 15">
              <a:extLst>
                <a:ext uri="{FF2B5EF4-FFF2-40B4-BE49-F238E27FC236}">
                  <a16:creationId xmlns:a16="http://schemas.microsoft.com/office/drawing/2014/main" id="{04BF7DC6-557F-E44A-953D-4CE7F240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163" y="3513138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26" name="Freeform 19">
              <a:extLst>
                <a:ext uri="{FF2B5EF4-FFF2-40B4-BE49-F238E27FC236}">
                  <a16:creationId xmlns:a16="http://schemas.microsoft.com/office/drawing/2014/main" id="{4CC6FF4E-D8BF-0D47-B815-3A94AC29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4302125"/>
              <a:ext cx="42862" cy="127000"/>
            </a:xfrm>
            <a:custGeom>
              <a:avLst/>
              <a:gdLst>
                <a:gd name="T0" fmla="*/ 0 w 53"/>
                <a:gd name="T1" fmla="*/ 0 h 159"/>
                <a:gd name="T2" fmla="*/ 2147483646 w 53"/>
                <a:gd name="T3" fmla="*/ 2147483646 h 159"/>
                <a:gd name="T4" fmla="*/ 2147483646 w 53"/>
                <a:gd name="T5" fmla="*/ 0 h 159"/>
                <a:gd name="T6" fmla="*/ 2147483646 w 53"/>
                <a:gd name="T7" fmla="*/ 0 h 159"/>
                <a:gd name="T8" fmla="*/ 0 w 53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59"/>
                <a:gd name="T17" fmla="*/ 53 w 5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59">
                  <a:moveTo>
                    <a:pt x="0" y="0"/>
                  </a:moveTo>
                  <a:lnTo>
                    <a:pt x="26" y="15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27" name="Line 20">
              <a:extLst>
                <a:ext uri="{FF2B5EF4-FFF2-40B4-BE49-F238E27FC236}">
                  <a16:creationId xmlns:a16="http://schemas.microsoft.com/office/drawing/2014/main" id="{7C23B4FA-0E04-9444-A9D3-A745D8C7C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7738" y="3860800"/>
              <a:ext cx="1587" cy="4413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8" name="Freeform 21">
              <a:extLst>
                <a:ext uri="{FF2B5EF4-FFF2-40B4-BE49-F238E27FC236}">
                  <a16:creationId xmlns:a16="http://schemas.microsoft.com/office/drawing/2014/main" id="{43485D52-85E0-2B4A-B159-EF829F88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3124200"/>
              <a:ext cx="63500" cy="125413"/>
            </a:xfrm>
            <a:custGeom>
              <a:avLst/>
              <a:gdLst>
                <a:gd name="T0" fmla="*/ 0 w 79"/>
                <a:gd name="T1" fmla="*/ 0 h 160"/>
                <a:gd name="T2" fmla="*/ 2147483646 w 79"/>
                <a:gd name="T3" fmla="*/ 2147483646 h 160"/>
                <a:gd name="T4" fmla="*/ 2147483646 w 79"/>
                <a:gd name="T5" fmla="*/ 0 h 160"/>
                <a:gd name="T6" fmla="*/ 2147483646 w 79"/>
                <a:gd name="T7" fmla="*/ 0 h 160"/>
                <a:gd name="T8" fmla="*/ 0 w 7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60"/>
                <a:gd name="T17" fmla="*/ 79 w 79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60">
                  <a:moveTo>
                    <a:pt x="0" y="0"/>
                  </a:moveTo>
                  <a:lnTo>
                    <a:pt x="53" y="160"/>
                  </a:lnTo>
                  <a:lnTo>
                    <a:pt x="79" y="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29" name="Line 22">
              <a:extLst>
                <a:ext uri="{FF2B5EF4-FFF2-40B4-BE49-F238E27FC236}">
                  <a16:creationId xmlns:a16="http://schemas.microsoft.com/office/drawing/2014/main" id="{2390EDB4-2595-2B43-812F-CD4AB85CA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0275" y="2681288"/>
              <a:ext cx="1588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0" name="Freeform 23">
              <a:extLst>
                <a:ext uri="{FF2B5EF4-FFF2-40B4-BE49-F238E27FC236}">
                  <a16:creationId xmlns:a16="http://schemas.microsoft.com/office/drawing/2014/main" id="{E853EB2B-72DB-B746-8A06-B67DC000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3124200"/>
              <a:ext cx="61913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27" y="160"/>
                  </a:lnTo>
                  <a:lnTo>
                    <a:pt x="8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31" name="Line 24">
              <a:extLst>
                <a:ext uri="{FF2B5EF4-FFF2-40B4-BE49-F238E27FC236}">
                  <a16:creationId xmlns:a16="http://schemas.microsoft.com/office/drawing/2014/main" id="{26759991-4B75-1F45-A945-D6D2D8419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5963" y="2681288"/>
              <a:ext cx="1587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2" name="Rectangle 26">
              <a:extLst>
                <a:ext uri="{FF2B5EF4-FFF2-40B4-BE49-F238E27FC236}">
                  <a16:creationId xmlns:a16="http://schemas.microsoft.com/office/drawing/2014/main" id="{80D43129-5296-B946-99F7-CC42E920D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0" y="23526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3" name="Rectangle 27">
              <a:extLst>
                <a:ext uri="{FF2B5EF4-FFF2-40B4-BE49-F238E27FC236}">
                  <a16:creationId xmlns:a16="http://schemas.microsoft.com/office/drawing/2014/main" id="{43065818-9AED-3745-9DBA-0B5D2D7E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925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4" name="Rectangle 28">
              <a:extLst>
                <a:ext uri="{FF2B5EF4-FFF2-40B4-BE49-F238E27FC236}">
                  <a16:creationId xmlns:a16="http://schemas.microsoft.com/office/drawing/2014/main" id="{02D1566F-37E4-394B-A66F-DC0FB158B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588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5" name="Rectangle 29">
              <a:extLst>
                <a:ext uri="{FF2B5EF4-FFF2-40B4-BE49-F238E27FC236}">
                  <a16:creationId xmlns:a16="http://schemas.microsoft.com/office/drawing/2014/main" id="{58087508-BB19-8944-96B8-6AB3AA79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463" y="24479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–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6" name="Rectangle 30">
              <a:extLst>
                <a:ext uri="{FF2B5EF4-FFF2-40B4-BE49-F238E27FC236}">
                  <a16:creationId xmlns:a16="http://schemas.microsoft.com/office/drawing/2014/main" id="{70D2B6BC-E973-254C-BB66-0EF2A237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445611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7" name="Rectangle 31">
              <a:extLst>
                <a:ext uri="{FF2B5EF4-FFF2-40B4-BE49-F238E27FC236}">
                  <a16:creationId xmlns:a16="http://schemas.microsoft.com/office/drawing/2014/main" id="{9E116E17-9FFC-5B41-98A7-64C8E962C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n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8" name="Rectangle 32">
              <a:extLst>
                <a:ext uri="{FF2B5EF4-FFF2-40B4-BE49-F238E27FC236}">
                  <a16:creationId xmlns:a16="http://schemas.microsoft.com/office/drawing/2014/main" id="{149EB673-5590-C647-BE65-4768D9EC2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563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39" name="Rectangle 38">
              <a:extLst>
                <a:ext uri="{FF2B5EF4-FFF2-40B4-BE49-F238E27FC236}">
                  <a16:creationId xmlns:a16="http://schemas.microsoft.com/office/drawing/2014/main" id="{1A8C9A50-3D52-5B43-A39B-E59733D9B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25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–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0" name="Rectangle 40">
              <a:extLst>
                <a:ext uri="{FF2B5EF4-FFF2-40B4-BE49-F238E27FC236}">
                  <a16:creationId xmlns:a16="http://schemas.microsoft.com/office/drawing/2014/main" id="{F41DFA50-9410-F74C-89D5-769816BC2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2860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1" name="Rectangle 41">
              <a:extLst>
                <a:ext uri="{FF2B5EF4-FFF2-40B4-BE49-F238E27FC236}">
                  <a16:creationId xmlns:a16="http://schemas.microsoft.com/office/drawing/2014/main" id="{602FD8FC-44A7-B04F-B422-5B2977F91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462" y="2379662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2" name="Freeform 43">
              <a:extLst>
                <a:ext uri="{FF2B5EF4-FFF2-40B4-BE49-F238E27FC236}">
                  <a16:creationId xmlns:a16="http://schemas.microsoft.com/office/drawing/2014/main" id="{A4D4CBFD-2BD5-DB46-A72C-107A7E99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4302125"/>
              <a:ext cx="41275" cy="127000"/>
            </a:xfrm>
            <a:custGeom>
              <a:avLst/>
              <a:gdLst>
                <a:gd name="T0" fmla="*/ 0 w 53"/>
                <a:gd name="T1" fmla="*/ 0 h 159"/>
                <a:gd name="T2" fmla="*/ 2147483646 w 53"/>
                <a:gd name="T3" fmla="*/ 2147483646 h 159"/>
                <a:gd name="T4" fmla="*/ 2147483646 w 53"/>
                <a:gd name="T5" fmla="*/ 0 h 159"/>
                <a:gd name="T6" fmla="*/ 2147483646 w 53"/>
                <a:gd name="T7" fmla="*/ 0 h 159"/>
                <a:gd name="T8" fmla="*/ 0 w 53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59"/>
                <a:gd name="T17" fmla="*/ 53 w 5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59">
                  <a:moveTo>
                    <a:pt x="0" y="0"/>
                  </a:moveTo>
                  <a:lnTo>
                    <a:pt x="26" y="15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3" name="Line 44">
              <a:extLst>
                <a:ext uri="{FF2B5EF4-FFF2-40B4-BE49-F238E27FC236}">
                  <a16:creationId xmlns:a16="http://schemas.microsoft.com/office/drawing/2014/main" id="{C3C3620D-7EC1-8E45-87EA-E5F96D0DB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1963" y="3860800"/>
              <a:ext cx="1587" cy="4413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4" name="Freeform 45">
              <a:extLst>
                <a:ext uri="{FF2B5EF4-FFF2-40B4-BE49-F238E27FC236}">
                  <a16:creationId xmlns:a16="http://schemas.microsoft.com/office/drawing/2014/main" id="{6C043772-41E8-3B49-85D9-7358BF946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3124200"/>
              <a:ext cx="63500" cy="125413"/>
            </a:xfrm>
            <a:custGeom>
              <a:avLst/>
              <a:gdLst>
                <a:gd name="T0" fmla="*/ 0 w 79"/>
                <a:gd name="T1" fmla="*/ 0 h 160"/>
                <a:gd name="T2" fmla="*/ 2147483646 w 79"/>
                <a:gd name="T3" fmla="*/ 2147483646 h 160"/>
                <a:gd name="T4" fmla="*/ 2147483646 w 79"/>
                <a:gd name="T5" fmla="*/ 0 h 160"/>
                <a:gd name="T6" fmla="*/ 2147483646 w 79"/>
                <a:gd name="T7" fmla="*/ 0 h 160"/>
                <a:gd name="T8" fmla="*/ 0 w 7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60"/>
                <a:gd name="T17" fmla="*/ 79 w 79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60">
                  <a:moveTo>
                    <a:pt x="0" y="0"/>
                  </a:moveTo>
                  <a:lnTo>
                    <a:pt x="53" y="160"/>
                  </a:lnTo>
                  <a:lnTo>
                    <a:pt x="79" y="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Line 46">
              <a:extLst>
                <a:ext uri="{FF2B5EF4-FFF2-40B4-BE49-F238E27FC236}">
                  <a16:creationId xmlns:a16="http://schemas.microsoft.com/office/drawing/2014/main" id="{2E3B7A2F-FCE1-6E49-AD9F-112C4C3C6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763" y="2681288"/>
              <a:ext cx="1587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6" name="Freeform 47">
              <a:extLst>
                <a:ext uri="{FF2B5EF4-FFF2-40B4-BE49-F238E27FC236}">
                  <a16:creationId xmlns:a16="http://schemas.microsoft.com/office/drawing/2014/main" id="{1CF12D8D-B051-8445-B76C-03744582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3124200"/>
              <a:ext cx="63500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27" y="160"/>
                  </a:lnTo>
                  <a:lnTo>
                    <a:pt x="8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7" name="Line 48">
              <a:extLst>
                <a:ext uri="{FF2B5EF4-FFF2-40B4-BE49-F238E27FC236}">
                  <a16:creationId xmlns:a16="http://schemas.microsoft.com/office/drawing/2014/main" id="{9185DAE6-5E23-C64B-A112-B878AF617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188" y="2681288"/>
              <a:ext cx="1587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8" name="Rectangle 50">
              <a:extLst>
                <a:ext uri="{FF2B5EF4-FFF2-40B4-BE49-F238E27FC236}">
                  <a16:creationId xmlns:a16="http://schemas.microsoft.com/office/drawing/2014/main" id="{64E064C3-0F82-644F-B0CC-A45F0231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234791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49" name="Rectangle 51">
              <a:extLst>
                <a:ext uri="{FF2B5EF4-FFF2-40B4-BE49-F238E27FC236}">
                  <a16:creationId xmlns:a16="http://schemas.microsoft.com/office/drawing/2014/main" id="{CEF7108B-D817-4846-A335-DB775231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415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0" name="Rectangle 52">
              <a:extLst>
                <a:ext uri="{FF2B5EF4-FFF2-40B4-BE49-F238E27FC236}">
                  <a16:creationId xmlns:a16="http://schemas.microsoft.com/office/drawing/2014/main" id="{41EB3A6F-AF41-DA42-BF7F-A9FA39A3B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75" y="445611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1" name="Freeform 54">
              <a:extLst>
                <a:ext uri="{FF2B5EF4-FFF2-40B4-BE49-F238E27FC236}">
                  <a16:creationId xmlns:a16="http://schemas.microsoft.com/office/drawing/2014/main" id="{794AB385-EEDB-6E47-B186-6912B1F9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3544888"/>
              <a:ext cx="127000" cy="63500"/>
            </a:xfrm>
            <a:custGeom>
              <a:avLst/>
              <a:gdLst>
                <a:gd name="T0" fmla="*/ 2147483646 w 159"/>
                <a:gd name="T1" fmla="*/ 0 h 79"/>
                <a:gd name="T2" fmla="*/ 0 w 159"/>
                <a:gd name="T3" fmla="*/ 2147483646 h 79"/>
                <a:gd name="T4" fmla="*/ 2147483646 w 159"/>
                <a:gd name="T5" fmla="*/ 2147483646 h 79"/>
                <a:gd name="T6" fmla="*/ 2147483646 w 159"/>
                <a:gd name="T7" fmla="*/ 2147483646 h 79"/>
                <a:gd name="T8" fmla="*/ 2147483646 w 159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79"/>
                <a:gd name="T17" fmla="*/ 159 w 159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79">
                  <a:moveTo>
                    <a:pt x="159" y="0"/>
                  </a:moveTo>
                  <a:lnTo>
                    <a:pt x="0" y="26"/>
                  </a:lnTo>
                  <a:lnTo>
                    <a:pt x="159" y="79"/>
                  </a:lnTo>
                  <a:lnTo>
                    <a:pt x="159" y="2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2" name="Line 55">
              <a:extLst>
                <a:ext uri="{FF2B5EF4-FFF2-40B4-BE49-F238E27FC236}">
                  <a16:creationId xmlns:a16="http://schemas.microsoft.com/office/drawing/2014/main" id="{A2D445BE-FA87-BE49-867C-BEF64B4EA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6988" y="3565525"/>
              <a:ext cx="4413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3" name="Rectangle 56">
              <a:extLst>
                <a:ext uri="{FF2B5EF4-FFF2-40B4-BE49-F238E27FC236}">
                  <a16:creationId xmlns:a16="http://schemas.microsoft.com/office/drawing/2014/main" id="{D56B7379-7F3D-0143-8D06-C589D5149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838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4" name="Freeform 57">
              <a:extLst>
                <a:ext uri="{FF2B5EF4-FFF2-40B4-BE49-F238E27FC236}">
                  <a16:creationId xmlns:a16="http://schemas.microsoft.com/office/drawing/2014/main" id="{967C6C22-E390-C74D-B27E-E39A290E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4302125"/>
              <a:ext cx="42862" cy="127000"/>
            </a:xfrm>
            <a:custGeom>
              <a:avLst/>
              <a:gdLst>
                <a:gd name="T0" fmla="*/ 0 w 53"/>
                <a:gd name="T1" fmla="*/ 0 h 159"/>
                <a:gd name="T2" fmla="*/ 2147483646 w 53"/>
                <a:gd name="T3" fmla="*/ 2147483646 h 159"/>
                <a:gd name="T4" fmla="*/ 2147483646 w 53"/>
                <a:gd name="T5" fmla="*/ 0 h 159"/>
                <a:gd name="T6" fmla="*/ 2147483646 w 53"/>
                <a:gd name="T7" fmla="*/ 0 h 159"/>
                <a:gd name="T8" fmla="*/ 0 w 53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59"/>
                <a:gd name="T17" fmla="*/ 53 w 5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59">
                  <a:moveTo>
                    <a:pt x="0" y="0"/>
                  </a:moveTo>
                  <a:lnTo>
                    <a:pt x="27" y="159"/>
                  </a:lnTo>
                  <a:lnTo>
                    <a:pt x="53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5" name="Line 58">
              <a:extLst>
                <a:ext uri="{FF2B5EF4-FFF2-40B4-BE49-F238E27FC236}">
                  <a16:creationId xmlns:a16="http://schemas.microsoft.com/office/drawing/2014/main" id="{3C64A9C3-15CF-AB4B-8F07-835238EBD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5800" y="3860800"/>
              <a:ext cx="1588" cy="4413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6" name="Freeform 59">
              <a:extLst>
                <a:ext uri="{FF2B5EF4-FFF2-40B4-BE49-F238E27FC236}">
                  <a16:creationId xmlns:a16="http://schemas.microsoft.com/office/drawing/2014/main" id="{5B51C374-8280-AD4A-8955-DFF8FC712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3124200"/>
              <a:ext cx="61913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53" y="160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7" name="Line 60">
              <a:extLst>
                <a:ext uri="{FF2B5EF4-FFF2-40B4-BE49-F238E27FC236}">
                  <a16:creationId xmlns:a16="http://schemas.microsoft.com/office/drawing/2014/main" id="{77406418-F925-0F45-8418-330F78232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7575" y="2681288"/>
              <a:ext cx="1588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8" name="Freeform 61">
              <a:extLst>
                <a:ext uri="{FF2B5EF4-FFF2-40B4-BE49-F238E27FC236}">
                  <a16:creationId xmlns:a16="http://schemas.microsoft.com/office/drawing/2014/main" id="{7A2F0408-9556-FF44-BE01-0842F56F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388" y="3124200"/>
              <a:ext cx="63500" cy="125413"/>
            </a:xfrm>
            <a:custGeom>
              <a:avLst/>
              <a:gdLst>
                <a:gd name="T0" fmla="*/ 0 w 80"/>
                <a:gd name="T1" fmla="*/ 0 h 160"/>
                <a:gd name="T2" fmla="*/ 2147483646 w 80"/>
                <a:gd name="T3" fmla="*/ 2147483646 h 160"/>
                <a:gd name="T4" fmla="*/ 2147483646 w 80"/>
                <a:gd name="T5" fmla="*/ 0 h 160"/>
                <a:gd name="T6" fmla="*/ 2147483646 w 80"/>
                <a:gd name="T7" fmla="*/ 0 h 160"/>
                <a:gd name="T8" fmla="*/ 0 w 8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0"/>
                <a:gd name="T17" fmla="*/ 80 w 8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0">
                  <a:moveTo>
                    <a:pt x="0" y="0"/>
                  </a:moveTo>
                  <a:lnTo>
                    <a:pt x="27" y="160"/>
                  </a:lnTo>
                  <a:lnTo>
                    <a:pt x="8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9" name="Line 62">
              <a:extLst>
                <a:ext uri="{FF2B5EF4-FFF2-40B4-BE49-F238E27FC236}">
                  <a16:creationId xmlns:a16="http://schemas.microsoft.com/office/drawing/2014/main" id="{8045EF2B-F9A8-F14D-B0AB-5E049579F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4025" y="2681288"/>
              <a:ext cx="1588" cy="4206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0" name="Rectangle 64">
              <a:extLst>
                <a:ext uri="{FF2B5EF4-FFF2-40B4-BE49-F238E27FC236}">
                  <a16:creationId xmlns:a16="http://schemas.microsoft.com/office/drawing/2014/main" id="{11D34B64-346E-D144-AB9A-33E5E57F2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300" y="3221038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1" name="Rectangle 68">
              <a:extLst>
                <a:ext uri="{FF2B5EF4-FFF2-40B4-BE49-F238E27FC236}">
                  <a16:creationId xmlns:a16="http://schemas.microsoft.com/office/drawing/2014/main" id="{6A80892F-2BCB-834C-980C-7D31CA03B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200" y="234791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2" name="Rectangle 69">
              <a:extLst>
                <a:ext uri="{FF2B5EF4-FFF2-40B4-BE49-F238E27FC236}">
                  <a16:creationId xmlns:a16="http://schemas.microsoft.com/office/drawing/2014/main" id="{8AD23A1D-277C-574F-BAE3-8825A6C1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275" y="24415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3" name="Rectangle 70">
              <a:extLst>
                <a:ext uri="{FF2B5EF4-FFF2-40B4-BE49-F238E27FC236}">
                  <a16:creationId xmlns:a16="http://schemas.microsoft.com/office/drawing/2014/main" id="{A598F9F0-2BFC-9C47-A866-9B0588013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838" y="445611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4" name="Rectangle 71">
              <a:extLst>
                <a:ext uri="{FF2B5EF4-FFF2-40B4-BE49-F238E27FC236}">
                  <a16:creationId xmlns:a16="http://schemas.microsoft.com/office/drawing/2014/main" id="{335BD818-5CA0-5B40-9FD7-5E4A08CE3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800" y="454977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5" name="Rectangle 72">
              <a:extLst>
                <a:ext uri="{FF2B5EF4-FFF2-40B4-BE49-F238E27FC236}">
                  <a16:creationId xmlns:a16="http://schemas.microsoft.com/office/drawing/2014/main" id="{3DB5C6A8-4B38-474E-B086-E3BEA289A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913" y="343376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6" name="Rectangle 76">
              <a:extLst>
                <a:ext uri="{FF2B5EF4-FFF2-40B4-BE49-F238E27FC236}">
                  <a16:creationId xmlns:a16="http://schemas.microsoft.com/office/drawing/2014/main" id="{5C431CD9-64D7-DA48-8BA4-F94E79BA9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3527425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7" name="Freeform 15">
              <a:extLst>
                <a:ext uri="{FF2B5EF4-FFF2-40B4-BE49-F238E27FC236}">
                  <a16:creationId xmlns:a16="http://schemas.microsoft.com/office/drawing/2014/main" id="{C724DC1E-7DC9-EE4C-81D5-1ADCA96E6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0" y="2971800"/>
              <a:ext cx="7010400" cy="1219201"/>
            </a:xfrm>
            <a:custGeom>
              <a:avLst/>
              <a:gdLst>
                <a:gd name="T0" fmla="*/ 2147483646 w 6772"/>
                <a:gd name="T1" fmla="*/ 2147483646 h 1434"/>
                <a:gd name="T2" fmla="*/ 2147483646 w 6772"/>
                <a:gd name="T3" fmla="*/ 2147483646 h 1434"/>
                <a:gd name="T4" fmla="*/ 2147483646 w 6772"/>
                <a:gd name="T5" fmla="*/ 0 h 1434"/>
                <a:gd name="T6" fmla="*/ 2147483646 w 6772"/>
                <a:gd name="T7" fmla="*/ 0 h 1434"/>
                <a:gd name="T8" fmla="*/ 2147483646 w 6772"/>
                <a:gd name="T9" fmla="*/ 2147483646 h 1434"/>
                <a:gd name="T10" fmla="*/ 2147483646 w 6772"/>
                <a:gd name="T11" fmla="*/ 0 h 1434"/>
                <a:gd name="T12" fmla="*/ 0 w 6772"/>
                <a:gd name="T13" fmla="*/ 0 h 1434"/>
                <a:gd name="T14" fmla="*/ 2147483646 w 6772"/>
                <a:gd name="T15" fmla="*/ 2147483646 h 14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72"/>
                <a:gd name="T25" fmla="*/ 0 h 1434"/>
                <a:gd name="T26" fmla="*/ 6772 w 6772"/>
                <a:gd name="T27" fmla="*/ 1434 h 14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72" h="1434">
                  <a:moveTo>
                    <a:pt x="717" y="1434"/>
                  </a:moveTo>
                  <a:lnTo>
                    <a:pt x="6081" y="1434"/>
                  </a:lnTo>
                  <a:lnTo>
                    <a:pt x="6772" y="0"/>
                  </a:lnTo>
                  <a:lnTo>
                    <a:pt x="3745" y="0"/>
                  </a:lnTo>
                  <a:lnTo>
                    <a:pt x="3399" y="372"/>
                  </a:lnTo>
                  <a:lnTo>
                    <a:pt x="3028" y="0"/>
                  </a:lnTo>
                  <a:lnTo>
                    <a:pt x="0" y="0"/>
                  </a:lnTo>
                  <a:lnTo>
                    <a:pt x="717" y="1434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8" name="Rectangle 40">
              <a:extLst>
                <a:ext uri="{FF2B5EF4-FFF2-40B4-BE49-F238E27FC236}">
                  <a16:creationId xmlns:a16="http://schemas.microsoft.com/office/drawing/2014/main" id="{FD0F4173-9420-FA4C-9B20-A8A4C1755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304" y="22860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9" name="Rectangle 41">
              <a:extLst>
                <a:ext uri="{FF2B5EF4-FFF2-40B4-BE49-F238E27FC236}">
                  <a16:creationId xmlns:a16="http://schemas.microsoft.com/office/drawing/2014/main" id="{BFDB28C5-B23D-A446-B216-F2BCEE1C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966" y="2379662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>
            <a:extLst>
              <a:ext uri="{FF2B5EF4-FFF2-40B4-BE49-F238E27FC236}">
                <a16:creationId xmlns:a16="http://schemas.microsoft.com/office/drawing/2014/main" id="{37626AF4-82DD-B24A-8215-92A950E5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693988"/>
            <a:ext cx="7035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289DE6-B697-8347-8B22-A3ED53FAF2D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225"/>
            <a:ext cx="9144000" cy="1322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Example:</a:t>
            </a:r>
          </a:p>
          <a:p>
            <a:pPr>
              <a:defRPr/>
            </a:pPr>
            <a:r>
              <a:rPr lang="en-US" altLang="en-US" kern="0" dirty="0"/>
              <a:t>Computing 5+6 using a 5-bit adder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>
            <a:extLst>
              <a:ext uri="{FF2B5EF4-FFF2-40B4-BE49-F238E27FC236}">
                <a16:creationId xmlns:a16="http://schemas.microsoft.com/office/drawing/2014/main" id="{57E9B035-660A-CA49-BFD4-A08F2594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693988"/>
            <a:ext cx="7035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289DE6-B697-8347-8B22-A3ED53FAF2D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225"/>
            <a:ext cx="9144000" cy="1322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Example:</a:t>
            </a:r>
          </a:p>
          <a:p>
            <a:pPr>
              <a:defRPr/>
            </a:pPr>
            <a:r>
              <a:rPr lang="en-US" altLang="en-US" kern="0" dirty="0"/>
              <a:t>Computing 5+6 using a 5-bit adder</a:t>
            </a:r>
          </a:p>
        </p:txBody>
      </p:sp>
      <p:sp>
        <p:nvSpPr>
          <p:cNvPr id="59395" name="Right Brace 1">
            <a:extLst>
              <a:ext uri="{FF2B5EF4-FFF2-40B4-BE49-F238E27FC236}">
                <a16:creationId xmlns:a16="http://schemas.microsoft.com/office/drawing/2014/main" id="{9C88725C-6ACF-CD43-BC1F-AC7A1813F8E5}"/>
              </a:ext>
            </a:extLst>
          </p:cNvPr>
          <p:cNvSpPr>
            <a:spLocks/>
          </p:cNvSpPr>
          <p:nvPr/>
        </p:nvSpPr>
        <p:spPr bwMode="auto">
          <a:xfrm rot="5400000">
            <a:off x="5323682" y="3907632"/>
            <a:ext cx="369887" cy="3505200"/>
          </a:xfrm>
          <a:prstGeom prst="rightBrace">
            <a:avLst>
              <a:gd name="adj1" fmla="val 28692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6" name="Right Brace 1">
            <a:extLst>
              <a:ext uri="{FF2B5EF4-FFF2-40B4-BE49-F238E27FC236}">
                <a16:creationId xmlns:a16="http://schemas.microsoft.com/office/drawing/2014/main" id="{D7108FE3-147C-8447-8896-6F43F87F4F41}"/>
              </a:ext>
            </a:extLst>
          </p:cNvPr>
          <p:cNvSpPr>
            <a:spLocks/>
          </p:cNvSpPr>
          <p:nvPr/>
        </p:nvSpPr>
        <p:spPr bwMode="auto">
          <a:xfrm rot="16200000">
            <a:off x="3945732" y="1440657"/>
            <a:ext cx="371475" cy="2259012"/>
          </a:xfrm>
          <a:prstGeom prst="rightBrace">
            <a:avLst>
              <a:gd name="adj1" fmla="val 285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7" name="Right Brace 1">
            <a:extLst>
              <a:ext uri="{FF2B5EF4-FFF2-40B4-BE49-F238E27FC236}">
                <a16:creationId xmlns:a16="http://schemas.microsoft.com/office/drawing/2014/main" id="{FC9B55F0-78D3-124D-A6B3-CE0ADD63628D}"/>
              </a:ext>
            </a:extLst>
          </p:cNvPr>
          <p:cNvSpPr>
            <a:spLocks/>
          </p:cNvSpPr>
          <p:nvPr/>
        </p:nvSpPr>
        <p:spPr bwMode="auto">
          <a:xfrm rot="16200000">
            <a:off x="6842125" y="1443038"/>
            <a:ext cx="369888" cy="2259012"/>
          </a:xfrm>
          <a:prstGeom prst="rightBrace">
            <a:avLst>
              <a:gd name="adj1" fmla="val 28699"/>
              <a:gd name="adj2" fmla="val 50000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8" name="TextBox 1">
            <a:extLst>
              <a:ext uri="{FF2B5EF4-FFF2-40B4-BE49-F238E27FC236}">
                <a16:creationId xmlns:a16="http://schemas.microsoft.com/office/drawing/2014/main" id="{0E238BFC-B0AF-344E-8BCA-AAF17804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5938838"/>
            <a:ext cx="184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0070C0"/>
                </a:solidFill>
                <a:latin typeface="Times" pitchFamily="2" charset="0"/>
              </a:rPr>
              <a:t>11 in decimal</a:t>
            </a:r>
          </a:p>
        </p:txBody>
      </p:sp>
      <p:sp>
        <p:nvSpPr>
          <p:cNvPr id="59399" name="TextBox 7">
            <a:extLst>
              <a:ext uri="{FF2B5EF4-FFF2-40B4-BE49-F238E27FC236}">
                <a16:creationId xmlns:a16="http://schemas.microsoft.com/office/drawing/2014/main" id="{F4DBD745-1B03-6A4F-B70B-AD478CA1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862138"/>
            <a:ext cx="170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5 in decimal</a:t>
            </a:r>
          </a:p>
        </p:txBody>
      </p:sp>
      <p:sp>
        <p:nvSpPr>
          <p:cNvPr id="59400" name="TextBox 8">
            <a:extLst>
              <a:ext uri="{FF2B5EF4-FFF2-40B4-BE49-F238E27FC236}">
                <a16:creationId xmlns:a16="http://schemas.microsoft.com/office/drawing/2014/main" id="{C31EB4E6-0330-0042-BA24-64E44A4E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1863726"/>
            <a:ext cx="1703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00B050"/>
                </a:solidFill>
                <a:latin typeface="Times" pitchFamily="2" charset="0"/>
              </a:rPr>
              <a:t>6 in decimal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194B5-B178-1889-E862-004455D7365F}"/>
              </a:ext>
            </a:extLst>
          </p:cNvPr>
          <p:cNvSpPr txBox="1"/>
          <p:nvPr/>
        </p:nvSpPr>
        <p:spPr>
          <a:xfrm>
            <a:off x="8822202" y="4038600"/>
            <a:ext cx="18501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7030A0"/>
                </a:solidFill>
                <a:latin typeface="Times" pitchFamily="2" charset="0"/>
              </a:rPr>
              <a:t>0  in decimal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A967E7F-93FA-BE47-8A20-7D45FC5CF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Another Way to Look at This</a:t>
            </a:r>
          </a:p>
        </p:txBody>
      </p:sp>
      <p:grpSp>
        <p:nvGrpSpPr>
          <p:cNvPr id="15362" name="Group 3">
            <a:extLst>
              <a:ext uri="{FF2B5EF4-FFF2-40B4-BE49-F238E27FC236}">
                <a16:creationId xmlns:a16="http://schemas.microsoft.com/office/drawing/2014/main" id="{BDAEB857-40AF-8442-8A53-328C8CADA2A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505200"/>
            <a:ext cx="2057400" cy="685800"/>
            <a:chOff x="1676400" y="3429000"/>
            <a:chExt cx="2057400" cy="685800"/>
          </a:xfrm>
        </p:grpSpPr>
        <p:sp>
          <p:nvSpPr>
            <p:cNvPr id="15363" name="Rectangle 1">
              <a:extLst>
                <a:ext uri="{FF2B5EF4-FFF2-40B4-BE49-F238E27FC236}">
                  <a16:creationId xmlns:a16="http://schemas.microsoft.com/office/drawing/2014/main" id="{BB4F4840-6096-0D45-AF69-50D71E796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5</a:t>
              </a:r>
            </a:p>
          </p:txBody>
        </p:sp>
        <p:sp>
          <p:nvSpPr>
            <p:cNvPr id="15364" name="Rectangle 5">
              <a:extLst>
                <a:ext uri="{FF2B5EF4-FFF2-40B4-BE49-F238E27FC236}">
                  <a16:creationId xmlns:a16="http://schemas.microsoft.com/office/drawing/2014/main" id="{3A6FFA86-7A82-D041-BC3B-0C5AF56EC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15365" name="Rectangle 6">
              <a:extLst>
                <a:ext uri="{FF2B5EF4-FFF2-40B4-BE49-F238E27FC236}">
                  <a16:creationId xmlns:a16="http://schemas.microsoft.com/office/drawing/2014/main" id="{D441127D-8931-FF42-A1F1-23EC499E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4</a:t>
              </a:r>
            </a:p>
          </p:txBody>
        </p:sp>
      </p:grp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>
            <a:extLst>
              <a:ext uri="{FF2B5EF4-FFF2-40B4-BE49-F238E27FC236}">
                <a16:creationId xmlns:a16="http://schemas.microsoft.com/office/drawing/2014/main" id="{57E9B035-660A-CA49-BFD4-A08F2594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693988"/>
            <a:ext cx="7035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289DE6-B697-8347-8B22-A3ED53FAF2D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225"/>
            <a:ext cx="9144000" cy="1322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Example:</a:t>
            </a:r>
          </a:p>
          <a:p>
            <a:pPr>
              <a:defRPr/>
            </a:pPr>
            <a:r>
              <a:rPr lang="en-US" altLang="en-US" kern="0" dirty="0"/>
              <a:t>Computing 5+6 using a 5-bit adder</a:t>
            </a:r>
          </a:p>
        </p:txBody>
      </p:sp>
      <p:sp>
        <p:nvSpPr>
          <p:cNvPr id="59395" name="Right Brace 1">
            <a:extLst>
              <a:ext uri="{FF2B5EF4-FFF2-40B4-BE49-F238E27FC236}">
                <a16:creationId xmlns:a16="http://schemas.microsoft.com/office/drawing/2014/main" id="{9C88725C-6ACF-CD43-BC1F-AC7A1813F8E5}"/>
              </a:ext>
            </a:extLst>
          </p:cNvPr>
          <p:cNvSpPr>
            <a:spLocks/>
          </p:cNvSpPr>
          <p:nvPr/>
        </p:nvSpPr>
        <p:spPr bwMode="auto">
          <a:xfrm rot="5400000">
            <a:off x="5323682" y="3907632"/>
            <a:ext cx="369887" cy="3505200"/>
          </a:xfrm>
          <a:prstGeom prst="rightBrace">
            <a:avLst>
              <a:gd name="adj1" fmla="val 28692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6" name="Right Brace 1">
            <a:extLst>
              <a:ext uri="{FF2B5EF4-FFF2-40B4-BE49-F238E27FC236}">
                <a16:creationId xmlns:a16="http://schemas.microsoft.com/office/drawing/2014/main" id="{D7108FE3-147C-8447-8896-6F43F87F4F41}"/>
              </a:ext>
            </a:extLst>
          </p:cNvPr>
          <p:cNvSpPr>
            <a:spLocks/>
          </p:cNvSpPr>
          <p:nvPr/>
        </p:nvSpPr>
        <p:spPr bwMode="auto">
          <a:xfrm rot="16200000">
            <a:off x="3945732" y="1440657"/>
            <a:ext cx="371475" cy="2259012"/>
          </a:xfrm>
          <a:prstGeom prst="rightBrace">
            <a:avLst>
              <a:gd name="adj1" fmla="val 285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7" name="Right Brace 1">
            <a:extLst>
              <a:ext uri="{FF2B5EF4-FFF2-40B4-BE49-F238E27FC236}">
                <a16:creationId xmlns:a16="http://schemas.microsoft.com/office/drawing/2014/main" id="{FC9B55F0-78D3-124D-A6B3-CE0ADD63628D}"/>
              </a:ext>
            </a:extLst>
          </p:cNvPr>
          <p:cNvSpPr>
            <a:spLocks/>
          </p:cNvSpPr>
          <p:nvPr/>
        </p:nvSpPr>
        <p:spPr bwMode="auto">
          <a:xfrm rot="16200000">
            <a:off x="6842125" y="1443038"/>
            <a:ext cx="369888" cy="2259012"/>
          </a:xfrm>
          <a:prstGeom prst="rightBrace">
            <a:avLst>
              <a:gd name="adj1" fmla="val 28699"/>
              <a:gd name="adj2" fmla="val 50000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8" name="TextBox 1">
            <a:extLst>
              <a:ext uri="{FF2B5EF4-FFF2-40B4-BE49-F238E27FC236}">
                <a16:creationId xmlns:a16="http://schemas.microsoft.com/office/drawing/2014/main" id="{0E238BFC-B0AF-344E-8BCA-AAF17804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9" y="5938838"/>
            <a:ext cx="184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0070C0"/>
                </a:solidFill>
                <a:latin typeface="Times" pitchFamily="2" charset="0"/>
              </a:rPr>
              <a:t>11 in decimal</a:t>
            </a:r>
          </a:p>
        </p:txBody>
      </p:sp>
      <p:sp>
        <p:nvSpPr>
          <p:cNvPr id="59399" name="TextBox 7">
            <a:extLst>
              <a:ext uri="{FF2B5EF4-FFF2-40B4-BE49-F238E27FC236}">
                <a16:creationId xmlns:a16="http://schemas.microsoft.com/office/drawing/2014/main" id="{F4DBD745-1B03-6A4F-B70B-AD478CA1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862138"/>
            <a:ext cx="170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5 in decimal</a:t>
            </a:r>
          </a:p>
        </p:txBody>
      </p:sp>
      <p:sp>
        <p:nvSpPr>
          <p:cNvPr id="59400" name="TextBox 8">
            <a:extLst>
              <a:ext uri="{FF2B5EF4-FFF2-40B4-BE49-F238E27FC236}">
                <a16:creationId xmlns:a16="http://schemas.microsoft.com/office/drawing/2014/main" id="{C31EB4E6-0330-0042-BA24-64E44A4E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1863726"/>
            <a:ext cx="1703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00B050"/>
                </a:solidFill>
                <a:latin typeface="Times" pitchFamily="2" charset="0"/>
              </a:rPr>
              <a:t>6 in decimal</a:t>
            </a:r>
          </a:p>
        </p:txBody>
      </p:sp>
      <p:grpSp>
        <p:nvGrpSpPr>
          <p:cNvPr id="2" name="Group 160">
            <a:extLst>
              <a:ext uri="{FF2B5EF4-FFF2-40B4-BE49-F238E27FC236}">
                <a16:creationId xmlns:a16="http://schemas.microsoft.com/office/drawing/2014/main" id="{AEB53960-7BFC-4F3F-5EA9-5406FAB587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4849019"/>
            <a:ext cx="1644650" cy="1570037"/>
            <a:chOff x="7133834" y="4514296"/>
            <a:chExt cx="1643881" cy="1569660"/>
          </a:xfrm>
        </p:grpSpPr>
        <p:sp>
          <p:nvSpPr>
            <p:cNvPr id="3" name="TextBox 161">
              <a:extLst>
                <a:ext uri="{FF2B5EF4-FFF2-40B4-BE49-F238E27FC236}">
                  <a16:creationId xmlns:a16="http://schemas.microsoft.com/office/drawing/2014/main" id="{F1184213-6995-0B1F-37D3-8E77037A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999" y="4514296"/>
              <a:ext cx="149271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" pitchFamily="2" charset="0"/>
                </a:rPr>
                <a:t>               </a:t>
              </a:r>
              <a:r>
                <a:rPr lang="en-US" altLang="en-US" dirty="0">
                  <a:solidFill>
                    <a:srgbClr val="7030A0"/>
                  </a:solidFill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" pitchFamily="2" charset="0"/>
                </a:rPr>
                <a:t>   </a:t>
              </a:r>
              <a:r>
                <a:rPr lang="en-US" altLang="en-US" dirty="0">
                  <a:solidFill>
                    <a:srgbClr val="FF0000"/>
                  </a:solidFill>
                  <a:latin typeface="Times" pitchFamily="2" charset="0"/>
                </a:rPr>
                <a:t>0 0 1 0 1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" pitchFamily="2" charset="0"/>
                </a:rPr>
                <a:t>  </a:t>
              </a:r>
              <a:r>
                <a:rPr lang="en-US" altLang="en-US" dirty="0">
                  <a:solidFill>
                    <a:srgbClr val="FFC000"/>
                  </a:solidFill>
                  <a:latin typeface="Times" pitchFamily="2" charset="0"/>
                </a:rPr>
                <a:t> </a:t>
              </a:r>
              <a:r>
                <a:rPr lang="en-US" altLang="en-US" dirty="0">
                  <a:solidFill>
                    <a:srgbClr val="00B050"/>
                  </a:solidFill>
                  <a:latin typeface="Times" pitchFamily="2" charset="0"/>
                </a:rPr>
                <a:t>0 0 1 1 0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" pitchFamily="2" charset="0"/>
                </a:rPr>
                <a:t>0</a:t>
              </a:r>
              <a:r>
                <a:rPr lang="en-US" altLang="en-US" dirty="0">
                  <a:solidFill>
                    <a:srgbClr val="00B050"/>
                  </a:solidFill>
                  <a:latin typeface="Times" pitchFamily="2" charset="0"/>
                </a:rPr>
                <a:t> </a:t>
              </a:r>
              <a:r>
                <a:rPr lang="en-US" altLang="en-US" dirty="0">
                  <a:solidFill>
                    <a:srgbClr val="0070C0"/>
                  </a:solidFill>
                  <a:latin typeface="Times" pitchFamily="2" charset="0"/>
                </a:rPr>
                <a:t>0 1 0 1 1</a:t>
              </a:r>
            </a:p>
          </p:txBody>
        </p:sp>
        <p:cxnSp>
          <p:nvCxnSpPr>
            <p:cNvPr id="5" name="Straight Connector 165">
              <a:extLst>
                <a:ext uri="{FF2B5EF4-FFF2-40B4-BE49-F238E27FC236}">
                  <a16:creationId xmlns:a16="http://schemas.microsoft.com/office/drawing/2014/main" id="{A9180762-1334-234C-27E0-9621B20489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4999" y="5638800"/>
              <a:ext cx="1370658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167">
              <a:extLst>
                <a:ext uri="{FF2B5EF4-FFF2-40B4-BE49-F238E27FC236}">
                  <a16:creationId xmlns:a16="http://schemas.microsoft.com/office/drawing/2014/main" id="{7F228813-8DBA-BEB4-C42A-9E5D7BFEA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834" y="4819096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+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5A8F04-CB36-5EA9-27F0-C8C3C4547E4D}"/>
              </a:ext>
            </a:extLst>
          </p:cNvPr>
          <p:cNvSpPr txBox="1"/>
          <p:nvPr/>
        </p:nvSpPr>
        <p:spPr>
          <a:xfrm>
            <a:off x="8822202" y="40386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7030A0"/>
                </a:solidFill>
                <a:latin typeface="Times" pitchFamily="2" charset="0"/>
              </a:rPr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4518120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8C6E8D5F-CEC1-254A-8243-B8FD55A17428}"/>
              </a:ext>
            </a:extLst>
          </p:cNvPr>
          <p:cNvSpPr txBox="1">
            <a:spLocks/>
          </p:cNvSpPr>
          <p:nvPr/>
        </p:nvSpPr>
        <p:spPr bwMode="auto">
          <a:xfrm>
            <a:off x="914400" y="2438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Design Example: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Create a circuit that multiplies a number by 3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48A8ECC0-0FE3-C64F-8257-8B790237B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Get 3A from A?</a:t>
            </a:r>
          </a:p>
        </p:txBody>
      </p:sp>
      <p:sp>
        <p:nvSpPr>
          <p:cNvPr id="141314" name="Content Placeholder 2">
            <a:extLst>
              <a:ext uri="{FF2B5EF4-FFF2-40B4-BE49-F238E27FC236}">
                <a16:creationId xmlns:a16="http://schemas.microsoft.com/office/drawing/2014/main" id="{DA3E1EC1-4DCA-5D49-BE1B-6B92C80CB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382000" cy="53340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3A = A + A + A</a:t>
            </a:r>
          </a:p>
          <a:p>
            <a:endParaRPr lang="en-US" altLang="en-US"/>
          </a:p>
          <a:p>
            <a:r>
              <a:rPr lang="en-US" altLang="en-US"/>
              <a:t>3A = (A+A) + A</a:t>
            </a:r>
          </a:p>
          <a:p>
            <a:endParaRPr lang="en-US" altLang="en-US"/>
          </a:p>
          <a:p>
            <a:r>
              <a:rPr lang="en-US" altLang="en-US"/>
              <a:t>3A = 2A +A</a:t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" descr="Screen shot 2013-10-02 at 4.05.48 PM.png">
            <a:extLst>
              <a:ext uri="{FF2B5EF4-FFF2-40B4-BE49-F238E27FC236}">
                <a16:creationId xmlns:a16="http://schemas.microsoft.com/office/drawing/2014/main" id="{157CA2CD-64DA-7A49-BEED-08F9F193E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TextBox 125">
            <a:extLst>
              <a:ext uri="{FF2B5EF4-FFF2-40B4-BE49-F238E27FC236}">
                <a16:creationId xmlns:a16="http://schemas.microsoft.com/office/drawing/2014/main" id="{6314DC26-4957-E84F-B7CE-B425FCF4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Screen shot 2013-10-02 at 4.05.48 PM.png">
            <a:extLst>
              <a:ext uri="{FF2B5EF4-FFF2-40B4-BE49-F238E27FC236}">
                <a16:creationId xmlns:a16="http://schemas.microsoft.com/office/drawing/2014/main" id="{AA6DA14A-22FA-2640-99E3-025BD2BD3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TextBox 125">
            <a:extLst>
              <a:ext uri="{FF2B5EF4-FFF2-40B4-BE49-F238E27FC236}">
                <a16:creationId xmlns:a16="http://schemas.microsoft.com/office/drawing/2014/main" id="{EA173C90-1015-CD4A-97F3-3158EEC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3363" name="Right Brace 1">
            <a:extLst>
              <a:ext uri="{FF2B5EF4-FFF2-40B4-BE49-F238E27FC236}">
                <a16:creationId xmlns:a16="http://schemas.microsoft.com/office/drawing/2014/main" id="{A652860B-7588-7342-AB78-1180663456EC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3364" name="TextBox 2">
            <a:extLst>
              <a:ext uri="{FF2B5EF4-FFF2-40B4-BE49-F238E27FC236}">
                <a16:creationId xmlns:a16="http://schemas.microsoft.com/office/drawing/2014/main" id="{F910D365-0F7A-AF49-90FA-475BC451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3365" name="Right Brace 1">
            <a:extLst>
              <a:ext uri="{FF2B5EF4-FFF2-40B4-BE49-F238E27FC236}">
                <a16:creationId xmlns:a16="http://schemas.microsoft.com/office/drawing/2014/main" id="{37A49466-754C-6947-96D6-BC3E478D88FA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3366" name="TextBox 2">
            <a:extLst>
              <a:ext uri="{FF2B5EF4-FFF2-40B4-BE49-F238E27FC236}">
                <a16:creationId xmlns:a16="http://schemas.microsoft.com/office/drawing/2014/main" id="{204DCA5A-0498-A944-93F2-930BC849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 descr="Screen shot 2013-10-02 at 4.05.48 PM.png">
            <a:extLst>
              <a:ext uri="{FF2B5EF4-FFF2-40B4-BE49-F238E27FC236}">
                <a16:creationId xmlns:a16="http://schemas.microsoft.com/office/drawing/2014/main" id="{9F68A579-7000-9244-9E12-69B03BF7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TextBox 125">
            <a:extLst>
              <a:ext uri="{FF2B5EF4-FFF2-40B4-BE49-F238E27FC236}">
                <a16:creationId xmlns:a16="http://schemas.microsoft.com/office/drawing/2014/main" id="{A8943898-A9E6-D743-86DA-867E721C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4387" name="Right Brace 1">
            <a:extLst>
              <a:ext uri="{FF2B5EF4-FFF2-40B4-BE49-F238E27FC236}">
                <a16:creationId xmlns:a16="http://schemas.microsoft.com/office/drawing/2014/main" id="{60CAC894-7DAA-154B-84A8-F063ADFCD820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88" name="TextBox 2">
            <a:extLst>
              <a:ext uri="{FF2B5EF4-FFF2-40B4-BE49-F238E27FC236}">
                <a16:creationId xmlns:a16="http://schemas.microsoft.com/office/drawing/2014/main" id="{47A1E7BC-1FA2-404F-88CF-3E9403DB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4389" name="Right Brace 1">
            <a:extLst>
              <a:ext uri="{FF2B5EF4-FFF2-40B4-BE49-F238E27FC236}">
                <a16:creationId xmlns:a16="http://schemas.microsoft.com/office/drawing/2014/main" id="{74F6E277-37F4-5646-AAB2-33E8C2BBFAB8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90" name="TextBox 2">
            <a:extLst>
              <a:ext uri="{FF2B5EF4-FFF2-40B4-BE49-F238E27FC236}">
                <a16:creationId xmlns:a16="http://schemas.microsoft.com/office/drawing/2014/main" id="{26DCD08A-DEC0-8546-ACA4-83D2709B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4391" name="Right Brace 1">
            <a:extLst>
              <a:ext uri="{FF2B5EF4-FFF2-40B4-BE49-F238E27FC236}">
                <a16:creationId xmlns:a16="http://schemas.microsoft.com/office/drawing/2014/main" id="{B088E507-FA53-9B44-A91E-9355617EFC44}"/>
              </a:ext>
            </a:extLst>
          </p:cNvPr>
          <p:cNvSpPr>
            <a:spLocks/>
          </p:cNvSpPr>
          <p:nvPr/>
        </p:nvSpPr>
        <p:spPr bwMode="auto">
          <a:xfrm rot="5400000">
            <a:off x="4286251" y="3911601"/>
            <a:ext cx="277812" cy="1697037"/>
          </a:xfrm>
          <a:prstGeom prst="rightBrace">
            <a:avLst>
              <a:gd name="adj1" fmla="val 831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92" name="TextBox 2">
            <a:extLst>
              <a:ext uri="{FF2B5EF4-FFF2-40B4-BE49-F238E27FC236}">
                <a16:creationId xmlns:a16="http://schemas.microsoft.com/office/drawing/2014/main" id="{461CD32A-E8BA-DE43-9E9F-7CA8D0CA3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4" y="4746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 descr="Screen shot 2013-10-02 at 4.05.48 PM.png">
            <a:extLst>
              <a:ext uri="{FF2B5EF4-FFF2-40B4-BE49-F238E27FC236}">
                <a16:creationId xmlns:a16="http://schemas.microsoft.com/office/drawing/2014/main" id="{75278976-C918-AA4B-84EE-DDCFB384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Box 125">
            <a:extLst>
              <a:ext uri="{FF2B5EF4-FFF2-40B4-BE49-F238E27FC236}">
                <a16:creationId xmlns:a16="http://schemas.microsoft.com/office/drawing/2014/main" id="{1DB93DB3-043E-1B43-BDD9-6BD4F178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5411" name="Right Brace 1">
            <a:extLst>
              <a:ext uri="{FF2B5EF4-FFF2-40B4-BE49-F238E27FC236}">
                <a16:creationId xmlns:a16="http://schemas.microsoft.com/office/drawing/2014/main" id="{5EC6E745-483E-954C-9D16-85CA21BF35BA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2" name="TextBox 2">
            <a:extLst>
              <a:ext uri="{FF2B5EF4-FFF2-40B4-BE49-F238E27FC236}">
                <a16:creationId xmlns:a16="http://schemas.microsoft.com/office/drawing/2014/main" id="{98D22524-8160-5344-A855-C9C52A1E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5413" name="Right Brace 1">
            <a:extLst>
              <a:ext uri="{FF2B5EF4-FFF2-40B4-BE49-F238E27FC236}">
                <a16:creationId xmlns:a16="http://schemas.microsoft.com/office/drawing/2014/main" id="{BB3AA87A-8930-3F40-9458-B4A982C64946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4" name="TextBox 2">
            <a:extLst>
              <a:ext uri="{FF2B5EF4-FFF2-40B4-BE49-F238E27FC236}">
                <a16:creationId xmlns:a16="http://schemas.microsoft.com/office/drawing/2014/main" id="{B5EAB8C6-FAAA-0A4A-8343-A19025C8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5415" name="Right Brace 1">
            <a:extLst>
              <a:ext uri="{FF2B5EF4-FFF2-40B4-BE49-F238E27FC236}">
                <a16:creationId xmlns:a16="http://schemas.microsoft.com/office/drawing/2014/main" id="{A16455E6-E348-BE47-A6EE-466C18253224}"/>
              </a:ext>
            </a:extLst>
          </p:cNvPr>
          <p:cNvSpPr>
            <a:spLocks/>
          </p:cNvSpPr>
          <p:nvPr/>
        </p:nvSpPr>
        <p:spPr bwMode="auto">
          <a:xfrm rot="5400000">
            <a:off x="6638132" y="3906045"/>
            <a:ext cx="277813" cy="1698625"/>
          </a:xfrm>
          <a:prstGeom prst="rightBrace">
            <a:avLst>
              <a:gd name="adj1" fmla="val 832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6" name="TextBox 2">
            <a:extLst>
              <a:ext uri="{FF2B5EF4-FFF2-40B4-BE49-F238E27FC236}">
                <a16:creationId xmlns:a16="http://schemas.microsoft.com/office/drawing/2014/main" id="{A0ED6D87-B1B8-414E-A336-37901906B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47418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5417" name="Right Brace 1">
            <a:extLst>
              <a:ext uri="{FF2B5EF4-FFF2-40B4-BE49-F238E27FC236}">
                <a16:creationId xmlns:a16="http://schemas.microsoft.com/office/drawing/2014/main" id="{65DC5CDB-F02B-0142-A4FF-7D44B83D9EFB}"/>
              </a:ext>
            </a:extLst>
          </p:cNvPr>
          <p:cNvSpPr>
            <a:spLocks/>
          </p:cNvSpPr>
          <p:nvPr/>
        </p:nvSpPr>
        <p:spPr bwMode="auto">
          <a:xfrm rot="5400000">
            <a:off x="4286251" y="3911601"/>
            <a:ext cx="277812" cy="1697037"/>
          </a:xfrm>
          <a:prstGeom prst="rightBrace">
            <a:avLst>
              <a:gd name="adj1" fmla="val 831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5418" name="TextBox 2">
            <a:extLst>
              <a:ext uri="{FF2B5EF4-FFF2-40B4-BE49-F238E27FC236}">
                <a16:creationId xmlns:a16="http://schemas.microsoft.com/office/drawing/2014/main" id="{C057EFB5-FA48-6246-984C-5AA03C15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4" y="4746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Screen shot 2013-10-02 at 4.05.48 PM.png">
            <a:extLst>
              <a:ext uri="{FF2B5EF4-FFF2-40B4-BE49-F238E27FC236}">
                <a16:creationId xmlns:a16="http://schemas.microsoft.com/office/drawing/2014/main" id="{5023E817-EAA7-0D45-AAB0-0EC8D1361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762000"/>
            <a:ext cx="5891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Box 125">
            <a:extLst>
              <a:ext uri="{FF2B5EF4-FFF2-40B4-BE49-F238E27FC236}">
                <a16:creationId xmlns:a16="http://schemas.microsoft.com/office/drawing/2014/main" id="{5842A0CB-8238-9849-A4CF-3992F44B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3.6a from the textbook ]</a:t>
            </a:r>
          </a:p>
        </p:txBody>
      </p:sp>
      <p:sp>
        <p:nvSpPr>
          <p:cNvPr id="146435" name="Right Brace 1">
            <a:extLst>
              <a:ext uri="{FF2B5EF4-FFF2-40B4-BE49-F238E27FC236}">
                <a16:creationId xmlns:a16="http://schemas.microsoft.com/office/drawing/2014/main" id="{E786295E-9193-1146-A8D0-8D55436E7D56}"/>
              </a:ext>
            </a:extLst>
          </p:cNvPr>
          <p:cNvSpPr>
            <a:spLocks/>
          </p:cNvSpPr>
          <p:nvPr/>
        </p:nvSpPr>
        <p:spPr bwMode="auto">
          <a:xfrm rot="5400000">
            <a:off x="6384132" y="1877220"/>
            <a:ext cx="276225" cy="1274762"/>
          </a:xfrm>
          <a:prstGeom prst="rightBrace">
            <a:avLst>
              <a:gd name="adj1" fmla="val 835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36" name="TextBox 2">
            <a:extLst>
              <a:ext uri="{FF2B5EF4-FFF2-40B4-BE49-F238E27FC236}">
                <a16:creationId xmlns:a16="http://schemas.microsoft.com/office/drawing/2014/main" id="{7E0E3B42-6F8F-4F42-BDFF-398AD6CE9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6437" name="Right Brace 1">
            <a:extLst>
              <a:ext uri="{FF2B5EF4-FFF2-40B4-BE49-F238E27FC236}">
                <a16:creationId xmlns:a16="http://schemas.microsoft.com/office/drawing/2014/main" id="{4A50C941-895B-544D-85BF-DEA624320B7E}"/>
              </a:ext>
            </a:extLst>
          </p:cNvPr>
          <p:cNvSpPr>
            <a:spLocks/>
          </p:cNvSpPr>
          <p:nvPr/>
        </p:nvSpPr>
        <p:spPr bwMode="auto">
          <a:xfrm rot="5400000">
            <a:off x="4545807" y="1862932"/>
            <a:ext cx="277813" cy="1276350"/>
          </a:xfrm>
          <a:prstGeom prst="rightBrace">
            <a:avLst>
              <a:gd name="adj1" fmla="val 831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38" name="TextBox 2">
            <a:extLst>
              <a:ext uri="{FF2B5EF4-FFF2-40B4-BE49-F238E27FC236}">
                <a16:creationId xmlns:a16="http://schemas.microsoft.com/office/drawing/2014/main" id="{2468B7D2-C400-B140-AA15-638C4919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5003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6439" name="Right Brace 1">
            <a:extLst>
              <a:ext uri="{FF2B5EF4-FFF2-40B4-BE49-F238E27FC236}">
                <a16:creationId xmlns:a16="http://schemas.microsoft.com/office/drawing/2014/main" id="{4ACD5A6F-B740-124D-B639-8681A74CD2EF}"/>
              </a:ext>
            </a:extLst>
          </p:cNvPr>
          <p:cNvSpPr>
            <a:spLocks/>
          </p:cNvSpPr>
          <p:nvPr/>
        </p:nvSpPr>
        <p:spPr bwMode="auto">
          <a:xfrm rot="5400000">
            <a:off x="6638132" y="3906045"/>
            <a:ext cx="277813" cy="1698625"/>
          </a:xfrm>
          <a:prstGeom prst="rightBrace">
            <a:avLst>
              <a:gd name="adj1" fmla="val 832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40" name="TextBox 2">
            <a:extLst>
              <a:ext uri="{FF2B5EF4-FFF2-40B4-BE49-F238E27FC236}">
                <a16:creationId xmlns:a16="http://schemas.microsoft.com/office/drawing/2014/main" id="{D1D9B95D-DE27-9D45-A241-F7213611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47418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46441" name="Right Brace 1">
            <a:extLst>
              <a:ext uri="{FF2B5EF4-FFF2-40B4-BE49-F238E27FC236}">
                <a16:creationId xmlns:a16="http://schemas.microsoft.com/office/drawing/2014/main" id="{C5E73A82-CCF7-0340-90BB-AD6B9344AFC0}"/>
              </a:ext>
            </a:extLst>
          </p:cNvPr>
          <p:cNvSpPr>
            <a:spLocks/>
          </p:cNvSpPr>
          <p:nvPr/>
        </p:nvSpPr>
        <p:spPr bwMode="auto">
          <a:xfrm rot="5400000">
            <a:off x="4286251" y="3911601"/>
            <a:ext cx="277812" cy="1697037"/>
          </a:xfrm>
          <a:prstGeom prst="rightBrace">
            <a:avLst>
              <a:gd name="adj1" fmla="val 831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42" name="TextBox 2">
            <a:extLst>
              <a:ext uri="{FF2B5EF4-FFF2-40B4-BE49-F238E27FC236}">
                <a16:creationId xmlns:a16="http://schemas.microsoft.com/office/drawing/2014/main" id="{89B47894-D2B3-CA4B-8147-05700440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4" y="4746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  <p:sp>
        <p:nvSpPr>
          <p:cNvPr id="146443" name="Right Brace 1">
            <a:extLst>
              <a:ext uri="{FF2B5EF4-FFF2-40B4-BE49-F238E27FC236}">
                <a16:creationId xmlns:a16="http://schemas.microsoft.com/office/drawing/2014/main" id="{598EFAE4-77ED-F24C-AE3B-9D808ECD476E}"/>
              </a:ext>
            </a:extLst>
          </p:cNvPr>
          <p:cNvSpPr>
            <a:spLocks/>
          </p:cNvSpPr>
          <p:nvPr/>
        </p:nvSpPr>
        <p:spPr bwMode="auto">
          <a:xfrm rot="5400000">
            <a:off x="5504657" y="4906170"/>
            <a:ext cx="277813" cy="3006725"/>
          </a:xfrm>
          <a:prstGeom prst="rightBrace">
            <a:avLst>
              <a:gd name="adj1" fmla="val 831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44" name="TextBox 2">
            <a:extLst>
              <a:ext uri="{FF2B5EF4-FFF2-40B4-BE49-F238E27FC236}">
                <a16:creationId xmlns:a16="http://schemas.microsoft.com/office/drawing/2014/main" id="{D398F623-3EA2-E24A-899A-3863A53BF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4" y="6396038"/>
            <a:ext cx="56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3A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6F240F7-4BE6-AB4C-8457-4715BA3F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147458" name="Rectangle 3">
            <a:extLst>
              <a:ext uri="{FF2B5EF4-FFF2-40B4-BE49-F238E27FC236}">
                <a16:creationId xmlns:a16="http://schemas.microsoft.com/office/drawing/2014/main" id="{3A09E573-EB63-7B48-9317-07406A25B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9B21630-BD09-8848-968A-DA3EB52F8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2569731-12A1-F142-9680-C95529756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148482" name="Rectangle 3">
            <a:extLst>
              <a:ext uri="{FF2B5EF4-FFF2-40B4-BE49-F238E27FC236}">
                <a16:creationId xmlns:a16="http://schemas.microsoft.com/office/drawing/2014/main" id="{2A4E49A3-A6D8-BE44-9C46-393CE27B5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AB4A8FF3-08CB-154D-85DE-FA0972C3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40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</a:t>
            </a:r>
            <a:r>
              <a:rPr lang="en-US" altLang="en-US">
                <a:solidFill>
                  <a:srgbClr val="000000"/>
                </a:solidFill>
              </a:rPr>
              <a:t>5420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</a:t>
            </a:r>
            <a:r>
              <a:rPr lang="en-US" altLang="en-US">
                <a:solidFill>
                  <a:srgbClr val="000000"/>
                </a:solidFill>
              </a:rPr>
              <a:t>12450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A04ABF0-B4C5-2842-8AC9-15EFDFDA3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Another Way to Look at This</a:t>
            </a:r>
          </a:p>
        </p:txBody>
      </p:sp>
      <p:grpSp>
        <p:nvGrpSpPr>
          <p:cNvPr id="16386" name="Group 3">
            <a:extLst>
              <a:ext uri="{FF2B5EF4-FFF2-40B4-BE49-F238E27FC236}">
                <a16:creationId xmlns:a16="http://schemas.microsoft.com/office/drawing/2014/main" id="{68092CAB-E38B-B142-97E1-8DE35E53BF6F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505200"/>
            <a:ext cx="2057400" cy="685800"/>
            <a:chOff x="1676400" y="3429000"/>
            <a:chExt cx="2057400" cy="685800"/>
          </a:xfrm>
        </p:grpSpPr>
        <p:sp>
          <p:nvSpPr>
            <p:cNvPr id="16390" name="Rectangle 1">
              <a:extLst>
                <a:ext uri="{FF2B5EF4-FFF2-40B4-BE49-F238E27FC236}">
                  <a16:creationId xmlns:a16="http://schemas.microsoft.com/office/drawing/2014/main" id="{55D7181E-674C-E64D-BBE3-62D65EE8B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5</a:t>
              </a:r>
            </a:p>
          </p:txBody>
        </p:sp>
        <p:sp>
          <p:nvSpPr>
            <p:cNvPr id="16391" name="Rectangle 5">
              <a:extLst>
                <a:ext uri="{FF2B5EF4-FFF2-40B4-BE49-F238E27FC236}">
                  <a16:creationId xmlns:a16="http://schemas.microsoft.com/office/drawing/2014/main" id="{D3CD5D43-DAE9-DF43-8D23-50E6984AA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16392" name="Rectangle 6">
              <a:extLst>
                <a:ext uri="{FF2B5EF4-FFF2-40B4-BE49-F238E27FC236}">
                  <a16:creationId xmlns:a16="http://schemas.microsoft.com/office/drawing/2014/main" id="{3C7C3CC6-95A5-264E-BE60-B0D69CEC5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16387" name="TextBox 2">
            <a:extLst>
              <a:ext uri="{FF2B5EF4-FFF2-40B4-BE49-F238E27FC236}">
                <a16:creationId xmlns:a16="http://schemas.microsoft.com/office/drawing/2014/main" id="{E98DBF74-ABC6-C04C-8CD2-B9F1FEAE6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2971801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B3ECDD38-E80D-3F44-9F65-C234A7B62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6389" name="TextBox 8">
            <a:extLst>
              <a:ext uri="{FF2B5EF4-FFF2-40B4-BE49-F238E27FC236}">
                <a16:creationId xmlns:a16="http://schemas.microsoft.com/office/drawing/2014/main" id="{2BDEF224-A883-604B-A61C-D405A70D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B1ED9F0-9E0C-534A-8E9D-BC1843B4F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149506" name="Rectangle 3">
            <a:extLst>
              <a:ext uri="{FF2B5EF4-FFF2-40B4-BE49-F238E27FC236}">
                <a16:creationId xmlns:a16="http://schemas.microsoft.com/office/drawing/2014/main" id="{1B5083CD-1058-E04D-A8C3-FEBDC2527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E62CF27-C2F8-9D41-8808-F7C16BDD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4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542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1245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You simply add a zero as the rightmost number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31652C6-CB53-564D-8C66-94683E07B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150530" name="Rectangle 3">
            <a:extLst>
              <a:ext uri="{FF2B5EF4-FFF2-40B4-BE49-F238E27FC236}">
                <a16:creationId xmlns:a16="http://schemas.microsoft.com/office/drawing/2014/main" id="{4FF482CA-492B-8C44-97D7-5F8DD32F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CF038FB-E9B0-BB44-8839-8269F8092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C3988E1-386A-8641-9E30-F14944B59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151554" name="Rectangle 3">
            <a:extLst>
              <a:ext uri="{FF2B5EF4-FFF2-40B4-BE49-F238E27FC236}">
                <a16:creationId xmlns:a16="http://schemas.microsoft.com/office/drawing/2014/main" id="{7299A892-8FDF-584C-809A-68BA70069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4BAE6BB-C5C0-2A48-874B-A99BC4743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 </a:t>
            </a:r>
            <a:r>
              <a:rPr lang="en-US" altLang="en-US" sz="2400">
                <a:solidFill>
                  <a:srgbClr val="000000"/>
                </a:solidFill>
              </a:rPr>
              <a:t>0110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 </a:t>
            </a:r>
            <a:r>
              <a:rPr lang="en-US" altLang="en-US">
                <a:solidFill>
                  <a:srgbClr val="000000"/>
                </a:solidFill>
              </a:rPr>
              <a:t>1010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</a:t>
            </a:r>
            <a:r>
              <a:rPr lang="en-US" altLang="en-US">
                <a:solidFill>
                  <a:srgbClr val="000000"/>
                </a:solidFill>
              </a:rPr>
              <a:t>1100110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</a:t>
            </a:r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A1F6ACF-58C6-EA4F-9345-7B6A0F0A8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152578" name="Rectangle 3">
            <a:extLst>
              <a:ext uri="{FF2B5EF4-FFF2-40B4-BE49-F238E27FC236}">
                <a16:creationId xmlns:a16="http://schemas.microsoft.com/office/drawing/2014/main" id="{C0831C92-F46E-2048-BCA9-5E941BC0A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BFE270F-97CF-8248-9577-29D3A0D4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 011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 </a:t>
            </a:r>
            <a:r>
              <a:rPr lang="en-US" altLang="en-US">
                <a:solidFill>
                  <a:srgbClr val="000000"/>
                </a:solidFill>
              </a:rPr>
              <a:t>101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</a:t>
            </a:r>
            <a:r>
              <a:rPr lang="en-US" altLang="en-US">
                <a:solidFill>
                  <a:srgbClr val="000000"/>
                </a:solidFill>
              </a:rPr>
              <a:t>110011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You simply add a zero as the rightmost number</a:t>
            </a: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 descr="Screen shot 2013-10-02 at 4.05.59 PM.png">
            <a:extLst>
              <a:ext uri="{FF2B5EF4-FFF2-40B4-BE49-F238E27FC236}">
                <a16:creationId xmlns:a16="http://schemas.microsoft.com/office/drawing/2014/main" id="{8658DB6F-B846-1B4D-AED4-2199B7AC0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2788"/>
            <a:ext cx="72199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TextBox 125">
            <a:extLst>
              <a:ext uri="{FF2B5EF4-FFF2-40B4-BE49-F238E27FC236}">
                <a16:creationId xmlns:a16="http://schemas.microsoft.com/office/drawing/2014/main" id="{005276EB-1599-E04C-853C-BB5E6580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3.6b from the textbook ]</a:t>
            </a:r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 descr="Screen shot 2013-10-02 at 4.05.59 PM.png">
            <a:extLst>
              <a:ext uri="{FF2B5EF4-FFF2-40B4-BE49-F238E27FC236}">
                <a16:creationId xmlns:a16="http://schemas.microsoft.com/office/drawing/2014/main" id="{932C1397-5ABE-C64B-B9F6-74B61766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2788"/>
            <a:ext cx="72199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TextBox 125">
            <a:extLst>
              <a:ext uri="{FF2B5EF4-FFF2-40B4-BE49-F238E27FC236}">
                <a16:creationId xmlns:a16="http://schemas.microsoft.com/office/drawing/2014/main" id="{B6B8A264-914A-C74D-A853-1F4987D4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3.6b from the textbook ]</a:t>
            </a:r>
          </a:p>
        </p:txBody>
      </p:sp>
      <p:sp>
        <p:nvSpPr>
          <p:cNvPr id="154627" name="Oval 1">
            <a:extLst>
              <a:ext uri="{FF2B5EF4-FFF2-40B4-BE49-F238E27FC236}">
                <a16:creationId xmlns:a16="http://schemas.microsoft.com/office/drawing/2014/main" id="{000C038B-BC4A-534B-9877-7B0F758EC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2316163"/>
            <a:ext cx="762000" cy="13700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628" name="TextBox 2">
            <a:extLst>
              <a:ext uri="{FF2B5EF4-FFF2-40B4-BE49-F238E27FC236}">
                <a16:creationId xmlns:a16="http://schemas.microsoft.com/office/drawing/2014/main" id="{3B145485-6EBB-7D41-8323-86893D05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9" y="1190626"/>
            <a:ext cx="296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is how we get 2A</a:t>
            </a: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" descr="Screen shot 2013-10-02 at 4.05.59 PM.png">
            <a:extLst>
              <a:ext uri="{FF2B5EF4-FFF2-40B4-BE49-F238E27FC236}">
                <a16:creationId xmlns:a16="http://schemas.microsoft.com/office/drawing/2014/main" id="{552B2466-3DC9-C841-8596-20E7B468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2788"/>
            <a:ext cx="72199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TextBox 125">
            <a:extLst>
              <a:ext uri="{FF2B5EF4-FFF2-40B4-BE49-F238E27FC236}">
                <a16:creationId xmlns:a16="http://schemas.microsoft.com/office/drawing/2014/main" id="{55723BEB-919F-3845-B8CA-A60CB1A1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3.6b from the textbook ]</a:t>
            </a:r>
          </a:p>
        </p:txBody>
      </p:sp>
      <p:sp>
        <p:nvSpPr>
          <p:cNvPr id="155651" name="TextBox 2">
            <a:extLst>
              <a:ext uri="{FF2B5EF4-FFF2-40B4-BE49-F238E27FC236}">
                <a16:creationId xmlns:a16="http://schemas.microsoft.com/office/drawing/2014/main" id="{3BCFE985-CEF6-E44C-B6A9-2B44A5EA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9" y="3730626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2A</a:t>
            </a:r>
          </a:p>
        </p:txBody>
      </p:sp>
      <p:sp>
        <p:nvSpPr>
          <p:cNvPr id="155652" name="Right Brace 1">
            <a:extLst>
              <a:ext uri="{FF2B5EF4-FFF2-40B4-BE49-F238E27FC236}">
                <a16:creationId xmlns:a16="http://schemas.microsoft.com/office/drawing/2014/main" id="{203B8E17-07BD-EE4B-A94D-AEE493217F9F}"/>
              </a:ext>
            </a:extLst>
          </p:cNvPr>
          <p:cNvSpPr>
            <a:spLocks/>
          </p:cNvSpPr>
          <p:nvPr/>
        </p:nvSpPr>
        <p:spPr bwMode="auto">
          <a:xfrm rot="5400000">
            <a:off x="6920707" y="2528094"/>
            <a:ext cx="304800" cy="2259013"/>
          </a:xfrm>
          <a:prstGeom prst="rightBrace">
            <a:avLst>
              <a:gd name="adj1" fmla="val 833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5653" name="Right Brace 6">
            <a:extLst>
              <a:ext uri="{FF2B5EF4-FFF2-40B4-BE49-F238E27FC236}">
                <a16:creationId xmlns:a16="http://schemas.microsoft.com/office/drawing/2014/main" id="{26ABCD16-2289-9F44-8D4B-C80CA2B10425}"/>
              </a:ext>
            </a:extLst>
          </p:cNvPr>
          <p:cNvSpPr>
            <a:spLocks/>
          </p:cNvSpPr>
          <p:nvPr/>
        </p:nvSpPr>
        <p:spPr bwMode="auto">
          <a:xfrm rot="5400000">
            <a:off x="3709194" y="2539206"/>
            <a:ext cx="304800" cy="2236788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5654" name="TextBox 2">
            <a:extLst>
              <a:ext uri="{FF2B5EF4-FFF2-40B4-BE49-F238E27FC236}">
                <a16:creationId xmlns:a16="http://schemas.microsoft.com/office/drawing/2014/main" id="{6A470ECE-A266-A148-98C8-1852F4D5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37338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</a:t>
            </a:r>
          </a:p>
        </p:txBody>
      </p:sp>
      <p:sp>
        <p:nvSpPr>
          <p:cNvPr id="155655" name="Right Brace 8">
            <a:extLst>
              <a:ext uri="{FF2B5EF4-FFF2-40B4-BE49-F238E27FC236}">
                <a16:creationId xmlns:a16="http://schemas.microsoft.com/office/drawing/2014/main" id="{61BFD1BE-ADE9-1646-A5C1-A2B8F666D41A}"/>
              </a:ext>
            </a:extLst>
          </p:cNvPr>
          <p:cNvSpPr>
            <a:spLocks/>
          </p:cNvSpPr>
          <p:nvPr/>
        </p:nvSpPr>
        <p:spPr bwMode="auto">
          <a:xfrm rot="5400000">
            <a:off x="5364957" y="3993357"/>
            <a:ext cx="396875" cy="4265612"/>
          </a:xfrm>
          <a:prstGeom prst="rightBrace">
            <a:avLst>
              <a:gd name="adj1" fmla="val 836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5656" name="TextBox 2">
            <a:extLst>
              <a:ext uri="{FF2B5EF4-FFF2-40B4-BE49-F238E27FC236}">
                <a16:creationId xmlns:a16="http://schemas.microsoft.com/office/drawing/2014/main" id="{5275B7AA-3FBD-004F-AEDC-6540BD26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6315076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3A</a:t>
            </a: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F0240DD-B6F1-5E4F-8411-393721BDB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C4B8E29-6823-3D47-B419-51D1C3AE8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971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FB0A9318-3493-FF47-A585-1665D610E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Another Way to Look at This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6B4E1C5F-B39A-284A-A4F2-6A131702CF72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505200"/>
            <a:ext cx="2057400" cy="685800"/>
            <a:chOff x="1676400" y="3429000"/>
            <a:chExt cx="2057400" cy="685800"/>
          </a:xfrm>
        </p:grpSpPr>
        <p:sp>
          <p:nvSpPr>
            <p:cNvPr id="17419" name="Rectangle 1">
              <a:extLst>
                <a:ext uri="{FF2B5EF4-FFF2-40B4-BE49-F238E27FC236}">
                  <a16:creationId xmlns:a16="http://schemas.microsoft.com/office/drawing/2014/main" id="{6414853D-FF37-4246-8237-2E56108A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5</a:t>
              </a:r>
            </a:p>
          </p:txBody>
        </p:sp>
        <p:sp>
          <p:nvSpPr>
            <p:cNvPr id="17420" name="Rectangle 5">
              <a:extLst>
                <a:ext uri="{FF2B5EF4-FFF2-40B4-BE49-F238E27FC236}">
                  <a16:creationId xmlns:a16="http://schemas.microsoft.com/office/drawing/2014/main" id="{61869E1B-729A-7643-832C-695370D3D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2</a:t>
              </a:r>
            </a:p>
          </p:txBody>
        </p:sp>
        <p:sp>
          <p:nvSpPr>
            <p:cNvPr id="17421" name="Rectangle 6">
              <a:extLst>
                <a:ext uri="{FF2B5EF4-FFF2-40B4-BE49-F238E27FC236}">
                  <a16:creationId xmlns:a16="http://schemas.microsoft.com/office/drawing/2014/main" id="{2F8F98F1-11C1-2F46-B811-335EF4EE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17411" name="TextBox 2">
            <a:extLst>
              <a:ext uri="{FF2B5EF4-FFF2-40B4-BE49-F238E27FC236}">
                <a16:creationId xmlns:a16="http://schemas.microsoft.com/office/drawing/2014/main" id="{E3A361E7-0384-2B4D-A071-EF0CE54E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2971801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7412" name="TextBox 7">
            <a:extLst>
              <a:ext uri="{FF2B5EF4-FFF2-40B4-BE49-F238E27FC236}">
                <a16:creationId xmlns:a16="http://schemas.microsoft.com/office/drawing/2014/main" id="{A0DE3D99-F302-A349-8335-275B8DC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7413" name="TextBox 8">
            <a:extLst>
              <a:ext uri="{FF2B5EF4-FFF2-40B4-BE49-F238E27FC236}">
                <a16:creationId xmlns:a16="http://schemas.microsoft.com/office/drawing/2014/main" id="{66EDF33D-2090-1544-AF4D-44CC3D6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2971801"/>
            <a:ext cx="59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7414" name="Straight Arrow Connector 9">
            <a:extLst>
              <a:ext uri="{FF2B5EF4-FFF2-40B4-BE49-F238E27FC236}">
                <a16:creationId xmlns:a16="http://schemas.microsoft.com/office/drawing/2014/main" id="{B4368752-D543-CF47-B926-93D445176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3810000"/>
            <a:ext cx="1219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11">
            <a:extLst>
              <a:ext uri="{FF2B5EF4-FFF2-40B4-BE49-F238E27FC236}">
                <a16:creationId xmlns:a16="http://schemas.microsoft.com/office/drawing/2014/main" id="{860FE1F0-0E28-254E-9C0C-9EE786256D6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3200" y="3200400"/>
            <a:ext cx="1219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Box 15">
            <a:extLst>
              <a:ext uri="{FF2B5EF4-FFF2-40B4-BE49-F238E27FC236}">
                <a16:creationId xmlns:a16="http://schemas.microsoft.com/office/drawing/2014/main" id="{12A7320C-F92A-8B4C-9789-5FA8E93E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81401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boxes</a:t>
            </a:r>
          </a:p>
        </p:txBody>
      </p:sp>
      <p:sp>
        <p:nvSpPr>
          <p:cNvPr id="17417" name="TextBox 15">
            <a:extLst>
              <a:ext uri="{FF2B5EF4-FFF2-40B4-BE49-F238E27FC236}">
                <a16:creationId xmlns:a16="http://schemas.microsoft.com/office/drawing/2014/main" id="{53811D32-4C8A-9D4D-9851-D5DAC73F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71801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labels</a:t>
            </a:r>
          </a:p>
        </p:txBody>
      </p:sp>
      <p:sp>
        <p:nvSpPr>
          <p:cNvPr id="17418" name="TextBox 13">
            <a:extLst>
              <a:ext uri="{FF2B5EF4-FFF2-40B4-BE49-F238E27FC236}">
                <a16:creationId xmlns:a16="http://schemas.microsoft.com/office/drawing/2014/main" id="{8859066B-5B6F-9844-A62E-29AF5623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6" y="5486401"/>
            <a:ext cx="893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Each box can contain only one digit and has only one label. From right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to left, the labels are increasing powers of the base, starting from 0.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C299734-16BA-5B41-9704-F4667A4A9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23554" name="Picture 2" descr="Screen shot 2013-08-28 at 2.35.41 PM.png">
            <a:extLst>
              <a:ext uri="{FF2B5EF4-FFF2-40B4-BE49-F238E27FC236}">
                <a16:creationId xmlns:a16="http://schemas.microsoft.com/office/drawing/2014/main" id="{EC782585-B5EF-AD4A-943D-E2373119C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815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E60517E-EBEC-4B4D-A033-74607C5D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24578" name="Picture 2" descr="Screen shot 2013-08-28 at 2.35.41 PM.png">
            <a:extLst>
              <a:ext uri="{FF2B5EF4-FFF2-40B4-BE49-F238E27FC236}">
                <a16:creationId xmlns:a16="http://schemas.microsoft.com/office/drawing/2014/main" id="{174151EB-5B93-C547-AD84-55CF4FF4B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815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79" name="Straight Arrow Connector 4">
            <a:extLst>
              <a:ext uri="{FF2B5EF4-FFF2-40B4-BE49-F238E27FC236}">
                <a16:creationId xmlns:a16="http://schemas.microsoft.com/office/drawing/2014/main" id="{75702E6C-257E-4349-8ABB-901560BFEB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657600"/>
            <a:ext cx="685800" cy="1981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5">
            <a:extLst>
              <a:ext uri="{FF2B5EF4-FFF2-40B4-BE49-F238E27FC236}">
                <a16:creationId xmlns:a16="http://schemas.microsoft.com/office/drawing/2014/main" id="{0B500524-0D65-7F49-A5ED-58449EC3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38801"/>
            <a:ext cx="290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most significant bit</a:t>
            </a:r>
          </a:p>
        </p:txBody>
      </p:sp>
      <p:cxnSp>
        <p:nvCxnSpPr>
          <p:cNvPr id="24581" name="Straight Arrow Connector 6">
            <a:extLst>
              <a:ext uri="{FF2B5EF4-FFF2-40B4-BE49-F238E27FC236}">
                <a16:creationId xmlns:a16="http://schemas.microsoft.com/office/drawing/2014/main" id="{95CE9FF4-8320-0448-9C36-39092F79DD7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10600" y="3657600"/>
            <a:ext cx="6096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TextBox 7">
            <a:extLst>
              <a:ext uri="{FF2B5EF4-FFF2-40B4-BE49-F238E27FC236}">
                <a16:creationId xmlns:a16="http://schemas.microsoft.com/office/drawing/2014/main" id="{42C89FAE-3169-8444-919F-E7DEE767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638801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least significant bit</a:t>
            </a:r>
          </a:p>
        </p:txBody>
      </p:sp>
      <p:cxnSp>
        <p:nvCxnSpPr>
          <p:cNvPr id="24583" name="Straight Arrow Connector 8">
            <a:extLst>
              <a:ext uri="{FF2B5EF4-FFF2-40B4-BE49-F238E27FC236}">
                <a16:creationId xmlns:a16="http://schemas.microsoft.com/office/drawing/2014/main" id="{052B33EB-55BB-FF49-B1C8-38983381DC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2133600"/>
            <a:ext cx="7620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Arrow Connector 9">
            <a:extLst>
              <a:ext uri="{FF2B5EF4-FFF2-40B4-BE49-F238E27FC236}">
                <a16:creationId xmlns:a16="http://schemas.microsoft.com/office/drawing/2014/main" id="{95988966-1BF9-7843-ABF9-F7757058A3F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2400" y="2133600"/>
            <a:ext cx="6096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14">
            <a:extLst>
              <a:ext uri="{FF2B5EF4-FFF2-40B4-BE49-F238E27FC236}">
                <a16:creationId xmlns:a16="http://schemas.microsoft.com/office/drawing/2014/main" id="{BB39ED69-427B-7C40-A64E-6A1B16674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1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sp>
        <p:nvSpPr>
          <p:cNvPr id="24586" name="TextBox 15">
            <a:extLst>
              <a:ext uri="{FF2B5EF4-FFF2-40B4-BE49-F238E27FC236}">
                <a16:creationId xmlns:a16="http://schemas.microsoft.com/office/drawing/2014/main" id="{99CD056C-71F5-584E-8774-826DE66A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1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D23C635-71BA-AD4E-BFF2-49C52DE14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BFE8CA04-E1C0-214F-8788-152B3ACE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51100"/>
            <a:ext cx="8839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BC54F4B-2328-DC4B-B4FE-54B8AF472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CD63E990-3990-1D4B-9232-62E03FAB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68601"/>
            <a:ext cx="9144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BCBC181F-CABC-B145-99F6-DF3A5F51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Addition of Unsigned Numbers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41381512-5C03-B448-9CAA-C4047EEA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39F7770-FD58-6847-BF94-C608588CC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Powers of 2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DAF9AFBA-9A8A-6F45-8D66-98691750D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29591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25C3B9D9-6785-C84F-B957-B753C3127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ea typeface="MS PGothic" pitchFamily="34" charset="-128"/>
                <a:cs typeface="+mj-cs"/>
              </a:rPr>
              <a:t>What is the value of this binary number?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E23710E9-2820-FA4E-8DAF-EC9B8A514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 0 0 1 0 1 1 0 0</a:t>
            </a: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0           0         1          0         1         1        0         0</a:t>
            </a:r>
          </a:p>
          <a:p>
            <a:pPr eaLnBrk="1" hangingPunct="1">
              <a:buFontTx/>
              <a:buNone/>
              <a:defRPr/>
            </a:pPr>
            <a:r>
              <a:rPr lang="en-US">
                <a:ea typeface="MS PGothic" pitchFamily="34" charset="-128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0*2</a:t>
            </a:r>
            <a:r>
              <a:rPr lang="en-US" baseline="30000">
                <a:ea typeface="MS PGothic" pitchFamily="34" charset="-128"/>
                <a:cs typeface="+mn-cs"/>
              </a:rPr>
              <a:t>7</a:t>
            </a:r>
            <a:r>
              <a:rPr lang="en-US">
                <a:ea typeface="MS PGothic" pitchFamily="34" charset="-128"/>
                <a:cs typeface="+mn-cs"/>
              </a:rPr>
              <a:t>   +  0*2</a:t>
            </a:r>
            <a:r>
              <a:rPr lang="en-US" baseline="30000">
                <a:ea typeface="MS PGothic" pitchFamily="34" charset="-128"/>
                <a:cs typeface="+mn-cs"/>
              </a:rPr>
              <a:t>6</a:t>
            </a:r>
            <a:r>
              <a:rPr lang="en-US">
                <a:ea typeface="MS PGothic" pitchFamily="34" charset="-128"/>
                <a:cs typeface="+mn-cs"/>
              </a:rPr>
              <a:t> + 1*2</a:t>
            </a:r>
            <a:r>
              <a:rPr lang="en-US" baseline="30000">
                <a:ea typeface="MS PGothic" pitchFamily="34" charset="-128"/>
                <a:cs typeface="+mn-cs"/>
              </a:rPr>
              <a:t>5</a:t>
            </a:r>
            <a:r>
              <a:rPr lang="en-US">
                <a:ea typeface="MS PGothic" pitchFamily="34" charset="-128"/>
                <a:cs typeface="+mn-cs"/>
              </a:rPr>
              <a:t>  + 0*2</a:t>
            </a:r>
            <a:r>
              <a:rPr lang="en-US" baseline="30000">
                <a:ea typeface="MS PGothic" pitchFamily="34" charset="-128"/>
                <a:cs typeface="+mn-cs"/>
              </a:rPr>
              <a:t>4</a:t>
            </a:r>
            <a:r>
              <a:rPr lang="en-US">
                <a:ea typeface="MS PGothic" pitchFamily="34" charset="-128"/>
                <a:cs typeface="+mn-cs"/>
              </a:rPr>
              <a:t> + 1*2</a:t>
            </a:r>
            <a:r>
              <a:rPr lang="en-US" baseline="30000">
                <a:ea typeface="MS PGothic" pitchFamily="34" charset="-128"/>
                <a:cs typeface="+mn-cs"/>
              </a:rPr>
              <a:t>3</a:t>
            </a:r>
            <a:r>
              <a:rPr lang="en-US">
                <a:ea typeface="MS PGothic" pitchFamily="34" charset="-128"/>
                <a:cs typeface="+mn-cs"/>
              </a:rPr>
              <a:t> + 1*2</a:t>
            </a:r>
            <a:r>
              <a:rPr lang="en-US" baseline="30000">
                <a:ea typeface="MS PGothic" pitchFamily="34" charset="-128"/>
                <a:cs typeface="+mn-cs"/>
              </a:rPr>
              <a:t>2</a:t>
            </a:r>
            <a:r>
              <a:rPr lang="en-US">
                <a:ea typeface="MS PGothic" pitchFamily="34" charset="-128"/>
                <a:cs typeface="+mn-cs"/>
              </a:rPr>
              <a:t> + 0*2</a:t>
            </a:r>
            <a:r>
              <a:rPr lang="en-US" baseline="30000">
                <a:ea typeface="MS PGothic" pitchFamily="34" charset="-128"/>
                <a:cs typeface="+mn-cs"/>
              </a:rPr>
              <a:t>1</a:t>
            </a:r>
            <a:r>
              <a:rPr lang="en-US">
                <a:ea typeface="MS PGothic" pitchFamily="34" charset="-128"/>
                <a:cs typeface="+mn-cs"/>
              </a:rPr>
              <a:t> + 0*2</a:t>
            </a:r>
            <a:r>
              <a:rPr lang="en-US" baseline="30000">
                <a:ea typeface="MS PGothic" pitchFamily="34" charset="-128"/>
                <a:cs typeface="+mn-cs"/>
              </a:rPr>
              <a:t>0</a:t>
            </a: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0*128 + 0*64 + 1*32 + 0*16 + 1*8  + 1*4  + 0*2  + 0*1</a:t>
            </a:r>
            <a:endParaRPr lang="en-US" baseline="3000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solidFill>
                  <a:schemeClr val="bg2"/>
                </a:solidFill>
                <a:ea typeface="MS PGothic" pitchFamily="34" charset="-128"/>
                <a:cs typeface="+mn-cs"/>
              </a:rPr>
              <a:t>0*128 + 0*64 +</a:t>
            </a:r>
            <a:r>
              <a:rPr lang="en-US">
                <a:ea typeface="MS PGothic" pitchFamily="34" charset="-128"/>
                <a:cs typeface="+mn-cs"/>
              </a:rPr>
              <a:t> 1*32 </a:t>
            </a:r>
            <a:r>
              <a:rPr lang="en-US">
                <a:solidFill>
                  <a:schemeClr val="bg2"/>
                </a:solidFill>
                <a:ea typeface="MS PGothic" pitchFamily="34" charset="-128"/>
                <a:cs typeface="+mn-cs"/>
              </a:rPr>
              <a:t>+ 0*16</a:t>
            </a:r>
            <a:r>
              <a:rPr lang="en-US">
                <a:ea typeface="MS PGothic" pitchFamily="34" charset="-128"/>
                <a:cs typeface="+mn-cs"/>
              </a:rPr>
              <a:t> + 1*8  + 1*4  </a:t>
            </a:r>
            <a:r>
              <a:rPr lang="en-US">
                <a:solidFill>
                  <a:schemeClr val="bg2"/>
                </a:solidFill>
                <a:ea typeface="MS PGothic" pitchFamily="34" charset="-128"/>
                <a:cs typeface="+mn-cs"/>
              </a:rPr>
              <a:t>+ 0*2  + 0*1</a:t>
            </a:r>
            <a:endParaRPr lang="en-US" baseline="30000">
              <a:solidFill>
                <a:schemeClr val="bg2"/>
              </a:solidFill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endParaRPr lang="en-US">
              <a:solidFill>
                <a:schemeClr val="bg2"/>
              </a:solidFill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>
                <a:ea typeface="MS PGothic" pitchFamily="34" charset="-128"/>
                <a:cs typeface="+mn-cs"/>
              </a:rPr>
              <a:t>32+ 8 + 4 = 44 (in decimal)</a:t>
            </a:r>
          </a:p>
          <a:p>
            <a:pPr eaLnBrk="1" hangingPunct="1"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Another Way to Look at This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29698" name="Group 2">
            <a:extLst>
              <a:ext uri="{FF2B5EF4-FFF2-40B4-BE49-F238E27FC236}">
                <a16:creationId xmlns:a16="http://schemas.microsoft.com/office/drawing/2014/main" id="{9ABBD41F-88C4-3F4C-9A01-F92429718F9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29707" name="Rectangle 1">
              <a:extLst>
                <a:ext uri="{FF2B5EF4-FFF2-40B4-BE49-F238E27FC236}">
                  <a16:creationId xmlns:a16="http://schemas.microsoft.com/office/drawing/2014/main" id="{5FFAF121-A655-894B-A403-D45D4E053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08" name="Rectangle 5">
              <a:extLst>
                <a:ext uri="{FF2B5EF4-FFF2-40B4-BE49-F238E27FC236}">
                  <a16:creationId xmlns:a16="http://schemas.microsoft.com/office/drawing/2014/main" id="{D4AE9495-FB58-2F4B-97A1-70035F017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09" name="Rectangle 6">
              <a:extLst>
                <a:ext uri="{FF2B5EF4-FFF2-40B4-BE49-F238E27FC236}">
                  <a16:creationId xmlns:a16="http://schemas.microsoft.com/office/drawing/2014/main" id="{24CE5B00-5628-054A-BF21-9B0F37D82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29710" name="Rectangle 7">
              <a:extLst>
                <a:ext uri="{FF2B5EF4-FFF2-40B4-BE49-F238E27FC236}">
                  <a16:creationId xmlns:a16="http://schemas.microsoft.com/office/drawing/2014/main" id="{25F6BBF8-B213-114E-826B-BD74454F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11" name="Rectangle 8">
              <a:extLst>
                <a:ext uri="{FF2B5EF4-FFF2-40B4-BE49-F238E27FC236}">
                  <a16:creationId xmlns:a16="http://schemas.microsoft.com/office/drawing/2014/main" id="{92AFC7C8-1E9D-B04D-9B22-67A427BF9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29712" name="Rectangle 9">
              <a:extLst>
                <a:ext uri="{FF2B5EF4-FFF2-40B4-BE49-F238E27FC236}">
                  <a16:creationId xmlns:a16="http://schemas.microsoft.com/office/drawing/2014/main" id="{520CB664-BE9F-5F4A-9053-5F379681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29713" name="Rectangle 10">
              <a:extLst>
                <a:ext uri="{FF2B5EF4-FFF2-40B4-BE49-F238E27FC236}">
                  <a16:creationId xmlns:a16="http://schemas.microsoft.com/office/drawing/2014/main" id="{FB5B6169-509C-B74F-8938-B7300B89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29714" name="Rectangle 11">
              <a:extLst>
                <a:ext uri="{FF2B5EF4-FFF2-40B4-BE49-F238E27FC236}">
                  <a16:creationId xmlns:a16="http://schemas.microsoft.com/office/drawing/2014/main" id="{D2E39343-3B4D-8D49-BCA4-7A12FE1E7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29699" name="TextBox 8">
            <a:extLst>
              <a:ext uri="{FF2B5EF4-FFF2-40B4-BE49-F238E27FC236}">
                <a16:creationId xmlns:a16="http://schemas.microsoft.com/office/drawing/2014/main" id="{D5AE539E-534D-6A40-A66E-5DEB53F5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9700" name="TextBox 8">
            <a:extLst>
              <a:ext uri="{FF2B5EF4-FFF2-40B4-BE49-F238E27FC236}">
                <a16:creationId xmlns:a16="http://schemas.microsoft.com/office/drawing/2014/main" id="{17C80CDA-1836-044E-876C-C3715037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9701" name="TextBox 8">
            <a:extLst>
              <a:ext uri="{FF2B5EF4-FFF2-40B4-BE49-F238E27FC236}">
                <a16:creationId xmlns:a16="http://schemas.microsoft.com/office/drawing/2014/main" id="{A9D0D5D7-55A4-444D-AD51-9CFA4225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9702" name="TextBox 8">
            <a:extLst>
              <a:ext uri="{FF2B5EF4-FFF2-40B4-BE49-F238E27FC236}">
                <a16:creationId xmlns:a16="http://schemas.microsoft.com/office/drawing/2014/main" id="{847A7B75-613B-C442-9792-0EADA43C0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3FDEDEBF-B649-5443-AC32-C79FCA15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29704" name="TextBox 8">
            <a:extLst>
              <a:ext uri="{FF2B5EF4-FFF2-40B4-BE49-F238E27FC236}">
                <a16:creationId xmlns:a16="http://schemas.microsoft.com/office/drawing/2014/main" id="{27A14283-96D1-F84E-A88F-19C60006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29705" name="TextBox 8">
            <a:extLst>
              <a:ext uri="{FF2B5EF4-FFF2-40B4-BE49-F238E27FC236}">
                <a16:creationId xmlns:a16="http://schemas.microsoft.com/office/drawing/2014/main" id="{D2AD5F03-A75C-3D45-872E-66FEF8586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29706" name="TextBox 8">
            <a:extLst>
              <a:ext uri="{FF2B5EF4-FFF2-40B4-BE49-F238E27FC236}">
                <a16:creationId xmlns:a16="http://schemas.microsoft.com/office/drawing/2014/main" id="{7B30A4AD-D9E1-3648-A780-9F9F60E9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Another Way to Look at This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0722" name="Group 2">
            <a:extLst>
              <a:ext uri="{FF2B5EF4-FFF2-40B4-BE49-F238E27FC236}">
                <a16:creationId xmlns:a16="http://schemas.microsoft.com/office/drawing/2014/main" id="{B5FA21C4-EFE8-5841-8495-3E6A824340D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0737" name="Rectangle 1">
              <a:extLst>
                <a:ext uri="{FF2B5EF4-FFF2-40B4-BE49-F238E27FC236}">
                  <a16:creationId xmlns:a16="http://schemas.microsoft.com/office/drawing/2014/main" id="{2AAE0759-08CD-514A-BA5A-A265672A5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38" name="Rectangle 5">
              <a:extLst>
                <a:ext uri="{FF2B5EF4-FFF2-40B4-BE49-F238E27FC236}">
                  <a16:creationId xmlns:a16="http://schemas.microsoft.com/office/drawing/2014/main" id="{6732CF32-275C-9B40-BFD3-9B6C8E8CC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39" name="Rectangle 6">
              <a:extLst>
                <a:ext uri="{FF2B5EF4-FFF2-40B4-BE49-F238E27FC236}">
                  <a16:creationId xmlns:a16="http://schemas.microsoft.com/office/drawing/2014/main" id="{30D1D150-C7B3-DE46-8F32-FBD408748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0740" name="Rectangle 7">
              <a:extLst>
                <a:ext uri="{FF2B5EF4-FFF2-40B4-BE49-F238E27FC236}">
                  <a16:creationId xmlns:a16="http://schemas.microsoft.com/office/drawing/2014/main" id="{F3BBCEBF-8449-714D-8BFE-40A9F2A5A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41" name="Rectangle 8">
              <a:extLst>
                <a:ext uri="{FF2B5EF4-FFF2-40B4-BE49-F238E27FC236}">
                  <a16:creationId xmlns:a16="http://schemas.microsoft.com/office/drawing/2014/main" id="{CA6096F4-BAB8-7D4F-A972-2250F8117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0742" name="Rectangle 9">
              <a:extLst>
                <a:ext uri="{FF2B5EF4-FFF2-40B4-BE49-F238E27FC236}">
                  <a16:creationId xmlns:a16="http://schemas.microsoft.com/office/drawing/2014/main" id="{758AF689-C1D4-6941-A95E-461A688F8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0743" name="Rectangle 10">
              <a:extLst>
                <a:ext uri="{FF2B5EF4-FFF2-40B4-BE49-F238E27FC236}">
                  <a16:creationId xmlns:a16="http://schemas.microsoft.com/office/drawing/2014/main" id="{9D044E98-5FA5-764C-8B95-CBE02C7F9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0744" name="Rectangle 11">
              <a:extLst>
                <a:ext uri="{FF2B5EF4-FFF2-40B4-BE49-F238E27FC236}">
                  <a16:creationId xmlns:a16="http://schemas.microsoft.com/office/drawing/2014/main" id="{65C21A91-E6A7-1A4A-B9B1-B0EFB7570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0723" name="TextBox 8">
            <a:extLst>
              <a:ext uri="{FF2B5EF4-FFF2-40B4-BE49-F238E27FC236}">
                <a16:creationId xmlns:a16="http://schemas.microsoft.com/office/drawing/2014/main" id="{0B532100-A289-4147-873D-B066DB23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0724" name="TextBox 8">
            <a:extLst>
              <a:ext uri="{FF2B5EF4-FFF2-40B4-BE49-F238E27FC236}">
                <a16:creationId xmlns:a16="http://schemas.microsoft.com/office/drawing/2014/main" id="{26465BC7-92DA-9541-B529-AE97E7D6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0725" name="TextBox 8">
            <a:extLst>
              <a:ext uri="{FF2B5EF4-FFF2-40B4-BE49-F238E27FC236}">
                <a16:creationId xmlns:a16="http://schemas.microsoft.com/office/drawing/2014/main" id="{13AC031D-4AF9-6142-88F9-A8B9A829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0726" name="TextBox 8">
            <a:extLst>
              <a:ext uri="{FF2B5EF4-FFF2-40B4-BE49-F238E27FC236}">
                <a16:creationId xmlns:a16="http://schemas.microsoft.com/office/drawing/2014/main" id="{05B4A32A-5987-2F45-A5C5-26CB7802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F6325838-E252-D94C-8ED4-BD42A4EC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600AF8F0-45B6-0145-B9D0-F30E64B3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0729" name="TextBox 8">
            <a:extLst>
              <a:ext uri="{FF2B5EF4-FFF2-40B4-BE49-F238E27FC236}">
                <a16:creationId xmlns:a16="http://schemas.microsoft.com/office/drawing/2014/main" id="{45756C79-7D7E-7A49-B92B-5AAAE100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335FAEBB-2B19-2B49-8127-80CD6595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30731" name="TextBox 1">
            <a:extLst>
              <a:ext uri="{FF2B5EF4-FFF2-40B4-BE49-F238E27FC236}">
                <a16:creationId xmlns:a16="http://schemas.microsoft.com/office/drawing/2014/main" id="{B63A514F-5E07-674F-B9A3-C0F06A1B3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4606926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32</a:t>
            </a:r>
          </a:p>
        </p:txBody>
      </p:sp>
      <p:sp>
        <p:nvSpPr>
          <p:cNvPr id="30732" name="TextBox 20">
            <a:extLst>
              <a:ext uri="{FF2B5EF4-FFF2-40B4-BE49-F238E27FC236}">
                <a16:creationId xmlns:a16="http://schemas.microsoft.com/office/drawing/2014/main" id="{249CE09A-CB11-D547-AD88-5D961A50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46069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8</a:t>
            </a:r>
          </a:p>
        </p:txBody>
      </p:sp>
      <p:sp>
        <p:nvSpPr>
          <p:cNvPr id="30733" name="TextBox 21">
            <a:extLst>
              <a:ext uri="{FF2B5EF4-FFF2-40B4-BE49-F238E27FC236}">
                <a16:creationId xmlns:a16="http://schemas.microsoft.com/office/drawing/2014/main" id="{EEA3C4BA-058C-A946-AC52-D203BDD00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9" y="4606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0734" name="Right Brace 1">
            <a:extLst>
              <a:ext uri="{FF2B5EF4-FFF2-40B4-BE49-F238E27FC236}">
                <a16:creationId xmlns:a16="http://schemas.microsoft.com/office/drawing/2014/main" id="{377E5975-2685-6F43-9D9D-BF377A8A9588}"/>
              </a:ext>
            </a:extLst>
          </p:cNvPr>
          <p:cNvSpPr>
            <a:spLocks/>
          </p:cNvSpPr>
          <p:nvPr/>
        </p:nvSpPr>
        <p:spPr bwMode="auto">
          <a:xfrm rot="5400000">
            <a:off x="4215606" y="4052094"/>
            <a:ext cx="147638" cy="647700"/>
          </a:xfrm>
          <a:prstGeom prst="rightBrace">
            <a:avLst>
              <a:gd name="adj1" fmla="val 8307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0735" name="Right Brace 1">
            <a:extLst>
              <a:ext uri="{FF2B5EF4-FFF2-40B4-BE49-F238E27FC236}">
                <a16:creationId xmlns:a16="http://schemas.microsoft.com/office/drawing/2014/main" id="{CDEA9B40-4020-AC4B-A87E-BCEF55D1911C}"/>
              </a:ext>
            </a:extLst>
          </p:cNvPr>
          <p:cNvSpPr>
            <a:spLocks/>
          </p:cNvSpPr>
          <p:nvPr/>
        </p:nvSpPr>
        <p:spPr bwMode="auto">
          <a:xfrm rot="5400000">
            <a:off x="5607050" y="4052888"/>
            <a:ext cx="147638" cy="646112"/>
          </a:xfrm>
          <a:prstGeom prst="rightBrace">
            <a:avLst>
              <a:gd name="adj1" fmla="val 8287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0736" name="Right Brace 1">
            <a:extLst>
              <a:ext uri="{FF2B5EF4-FFF2-40B4-BE49-F238E27FC236}">
                <a16:creationId xmlns:a16="http://schemas.microsoft.com/office/drawing/2014/main" id="{F00D50E6-0D05-E64B-A763-1139681EF6DD}"/>
              </a:ext>
            </a:extLst>
          </p:cNvPr>
          <p:cNvSpPr>
            <a:spLocks/>
          </p:cNvSpPr>
          <p:nvPr/>
        </p:nvSpPr>
        <p:spPr bwMode="auto">
          <a:xfrm rot="5400000">
            <a:off x="6307931" y="4052094"/>
            <a:ext cx="147638" cy="647700"/>
          </a:xfrm>
          <a:prstGeom prst="rightBrace">
            <a:avLst>
              <a:gd name="adj1" fmla="val 8307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F196B93-27A6-FE49-B188-6A572F75F156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Signed v.s. Unsigned Numbers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E02FE6F-E193-6C4F-8B79-46EB9C52421A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Signed v.s. Unsigned Numbers</a:t>
            </a:r>
          </a:p>
        </p:txBody>
      </p:sp>
      <p:sp>
        <p:nvSpPr>
          <p:cNvPr id="32770" name="Right Brace 1">
            <a:extLst>
              <a:ext uri="{FF2B5EF4-FFF2-40B4-BE49-F238E27FC236}">
                <a16:creationId xmlns:a16="http://schemas.microsoft.com/office/drawing/2014/main" id="{458DCF81-6BB2-FE4E-AEC1-0CC80FBF1065}"/>
              </a:ext>
            </a:extLst>
          </p:cNvPr>
          <p:cNvSpPr>
            <a:spLocks/>
          </p:cNvSpPr>
          <p:nvPr/>
        </p:nvSpPr>
        <p:spPr bwMode="auto">
          <a:xfrm rot="5400000">
            <a:off x="2794794" y="3045619"/>
            <a:ext cx="228600" cy="1528762"/>
          </a:xfrm>
          <a:prstGeom prst="rightBrace">
            <a:avLst>
              <a:gd name="adj1" fmla="val 3374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2771" name="Right Brace 1">
            <a:extLst>
              <a:ext uri="{FF2B5EF4-FFF2-40B4-BE49-F238E27FC236}">
                <a16:creationId xmlns:a16="http://schemas.microsoft.com/office/drawing/2014/main" id="{D1162C1F-59A9-BA4D-8167-4C515C57E42B}"/>
              </a:ext>
            </a:extLst>
          </p:cNvPr>
          <p:cNvSpPr>
            <a:spLocks/>
          </p:cNvSpPr>
          <p:nvPr/>
        </p:nvSpPr>
        <p:spPr bwMode="auto">
          <a:xfrm rot="5400000">
            <a:off x="6623844" y="1735931"/>
            <a:ext cx="228600" cy="4179888"/>
          </a:xfrm>
          <a:prstGeom prst="rightBrace">
            <a:avLst>
              <a:gd name="adj1" fmla="val 337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2772" name="TextBox 1">
            <a:extLst>
              <a:ext uri="{FF2B5EF4-FFF2-40B4-BE49-F238E27FC236}">
                <a16:creationId xmlns:a16="http://schemas.microsoft.com/office/drawing/2014/main" id="{54310DA6-7189-8947-830B-EFD194B1B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114800"/>
            <a:ext cx="1235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C95259BA-BC42-F74D-8F43-66EA3897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4114800"/>
            <a:ext cx="1235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only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141C598-EB9B-A74A-9CCE-DC2C37229F86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Signed v.s. Unsigned Numbers</a:t>
            </a:r>
          </a:p>
        </p:txBody>
      </p:sp>
      <p:sp>
        <p:nvSpPr>
          <p:cNvPr id="33794" name="Right Brace 1">
            <a:extLst>
              <a:ext uri="{FF2B5EF4-FFF2-40B4-BE49-F238E27FC236}">
                <a16:creationId xmlns:a16="http://schemas.microsoft.com/office/drawing/2014/main" id="{019687DE-EED2-E54C-B880-9675B9E5D648}"/>
              </a:ext>
            </a:extLst>
          </p:cNvPr>
          <p:cNvSpPr>
            <a:spLocks/>
          </p:cNvSpPr>
          <p:nvPr/>
        </p:nvSpPr>
        <p:spPr bwMode="auto">
          <a:xfrm rot="5400000">
            <a:off x="2794794" y="3045619"/>
            <a:ext cx="228600" cy="1528762"/>
          </a:xfrm>
          <a:prstGeom prst="rightBrace">
            <a:avLst>
              <a:gd name="adj1" fmla="val 3374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3795" name="Right Brace 1">
            <a:extLst>
              <a:ext uri="{FF2B5EF4-FFF2-40B4-BE49-F238E27FC236}">
                <a16:creationId xmlns:a16="http://schemas.microsoft.com/office/drawing/2014/main" id="{A90C706E-B389-A148-974A-F5900EA13626}"/>
              </a:ext>
            </a:extLst>
          </p:cNvPr>
          <p:cNvSpPr>
            <a:spLocks/>
          </p:cNvSpPr>
          <p:nvPr/>
        </p:nvSpPr>
        <p:spPr bwMode="auto">
          <a:xfrm rot="5400000">
            <a:off x="6623844" y="1735931"/>
            <a:ext cx="228600" cy="4179888"/>
          </a:xfrm>
          <a:prstGeom prst="rightBrace">
            <a:avLst>
              <a:gd name="adj1" fmla="val 337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AD2A0F48-EFC5-704A-9F6B-1E689C58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114801"/>
            <a:ext cx="1235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 zero</a:t>
            </a:r>
          </a:p>
        </p:txBody>
      </p:sp>
      <p:sp>
        <p:nvSpPr>
          <p:cNvPr id="33797" name="TextBox 5">
            <a:extLst>
              <a:ext uri="{FF2B5EF4-FFF2-40B4-BE49-F238E27FC236}">
                <a16:creationId xmlns:a16="http://schemas.microsoft.com/office/drawing/2014/main" id="{4CA146C7-571A-FE40-9EE1-FE3F44CB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4114801"/>
            <a:ext cx="1235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only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positive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integers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 zero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D56E27A-4787-B845-9533-39FA2E359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pPr eaLnBrk="1" hangingPunct="1"/>
            <a:r>
              <a:rPr lang="en-CA" altLang="en-US">
                <a:solidFill>
                  <a:schemeClr val="tx2"/>
                </a:solidFill>
                <a:latin typeface="Calibri" panose="020F0502020204030204" pitchFamily="34" charset="0"/>
              </a:rPr>
              <a:t>Two Different Types of Binary Numbers</a:t>
            </a:r>
          </a:p>
        </p:txBody>
      </p:sp>
      <p:sp>
        <p:nvSpPr>
          <p:cNvPr id="34818" name="Content Placeholder 3">
            <a:extLst>
              <a:ext uri="{FF2B5EF4-FFF2-40B4-BE49-F238E27FC236}">
                <a16:creationId xmlns:a16="http://schemas.microsoft.com/office/drawing/2014/main" id="{44082B2B-07C5-C645-8318-92F490B8F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969963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Unsigned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All bits jointly represent a positive integer.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Negative numbers cannot be represented this way.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left-most bit represents the sign of the number.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0, then the number is positive.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1, then the number is negative.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magnitude of the largest number that can be represented in this way is twice smaller than the largest number in the unsigned representation.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28DF297-ECF1-4F4F-BF33-8151CC6CA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pPr eaLnBrk="1" hangingPunct="1"/>
            <a:r>
              <a:rPr lang="en-CA" altLang="en-US">
                <a:solidFill>
                  <a:schemeClr val="tx2"/>
                </a:solidFill>
                <a:latin typeface="Calibri" panose="020F0502020204030204" pitchFamily="34" charset="0"/>
              </a:rPr>
              <a:t>Two Different Types of Binary Numbers</a:t>
            </a:r>
          </a:p>
        </p:txBody>
      </p:sp>
      <p:sp>
        <p:nvSpPr>
          <p:cNvPr id="35842" name="Content Placeholder 3">
            <a:extLst>
              <a:ext uri="{FF2B5EF4-FFF2-40B4-BE49-F238E27FC236}">
                <a16:creationId xmlns:a16="http://schemas.microsoft.com/office/drawing/2014/main" id="{268A6EE1-9AB2-B040-B782-88571B3E75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969963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Unsigned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All bits jointly represent a positive integer.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Negative numbers cannot be represented this way.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Signed numbers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left-most bit represents the sign of the number.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0, then the number is positive.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If that bit is 1, then the number is negative.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The magnitude of the largest number that can be represented in this way is twice smaller than the largest number in the unsigned representation.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822F5E8E-9859-2A4D-80B3-A8D7109D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449513"/>
            <a:ext cx="467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There are 3 different ways 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to represent signed numbers.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They will be introduced next time.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Unsigned Representation 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6866" name="Group 2">
            <a:extLst>
              <a:ext uri="{FF2B5EF4-FFF2-40B4-BE49-F238E27FC236}">
                <a16:creationId xmlns:a16="http://schemas.microsoft.com/office/drawing/2014/main" id="{EFEEC7F2-74A4-664D-9C0D-7C7F2A4CCCF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6876" name="Rectangle 1">
              <a:extLst>
                <a:ext uri="{FF2B5EF4-FFF2-40B4-BE49-F238E27FC236}">
                  <a16:creationId xmlns:a16="http://schemas.microsoft.com/office/drawing/2014/main" id="{4A325658-5C9E-1A4F-A270-625291BF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77" name="Rectangle 5">
              <a:extLst>
                <a:ext uri="{FF2B5EF4-FFF2-40B4-BE49-F238E27FC236}">
                  <a16:creationId xmlns:a16="http://schemas.microsoft.com/office/drawing/2014/main" id="{F4261E45-A539-054F-9BF3-D57C291E7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78" name="Rectangle 6">
              <a:extLst>
                <a:ext uri="{FF2B5EF4-FFF2-40B4-BE49-F238E27FC236}">
                  <a16:creationId xmlns:a16="http://schemas.microsoft.com/office/drawing/2014/main" id="{034483DA-D270-304E-8382-6520DB2D9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6879" name="Rectangle 7">
              <a:extLst>
                <a:ext uri="{FF2B5EF4-FFF2-40B4-BE49-F238E27FC236}">
                  <a16:creationId xmlns:a16="http://schemas.microsoft.com/office/drawing/2014/main" id="{6F3388CB-6EA0-D844-9BD1-5E0708D3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80" name="Rectangle 8">
              <a:extLst>
                <a:ext uri="{FF2B5EF4-FFF2-40B4-BE49-F238E27FC236}">
                  <a16:creationId xmlns:a16="http://schemas.microsoft.com/office/drawing/2014/main" id="{FA7C0B8F-6C88-054E-9E51-A8C8EB3C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6881" name="Rectangle 9">
              <a:extLst>
                <a:ext uri="{FF2B5EF4-FFF2-40B4-BE49-F238E27FC236}">
                  <a16:creationId xmlns:a16="http://schemas.microsoft.com/office/drawing/2014/main" id="{C04344C9-B931-3C44-90AF-02820E62D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6882" name="Rectangle 10">
              <a:extLst>
                <a:ext uri="{FF2B5EF4-FFF2-40B4-BE49-F238E27FC236}">
                  <a16:creationId xmlns:a16="http://schemas.microsoft.com/office/drawing/2014/main" id="{255DB034-CD81-694C-AF1E-C1A9C690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6883" name="Rectangle 11">
              <a:extLst>
                <a:ext uri="{FF2B5EF4-FFF2-40B4-BE49-F238E27FC236}">
                  <a16:creationId xmlns:a16="http://schemas.microsoft.com/office/drawing/2014/main" id="{F16A8CA4-F9E7-BE4B-B96E-94580280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6867" name="TextBox 8">
            <a:extLst>
              <a:ext uri="{FF2B5EF4-FFF2-40B4-BE49-F238E27FC236}">
                <a16:creationId xmlns:a16="http://schemas.microsoft.com/office/drawing/2014/main" id="{CEAD012C-E456-D141-999C-4894F53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6868" name="TextBox 8">
            <a:extLst>
              <a:ext uri="{FF2B5EF4-FFF2-40B4-BE49-F238E27FC236}">
                <a16:creationId xmlns:a16="http://schemas.microsoft.com/office/drawing/2014/main" id="{FAA2E2A6-1A11-C048-8F81-2AE21099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2720A1A9-9CB5-CD4E-A7B2-BBC8133F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6870" name="TextBox 8">
            <a:extLst>
              <a:ext uri="{FF2B5EF4-FFF2-40B4-BE49-F238E27FC236}">
                <a16:creationId xmlns:a16="http://schemas.microsoft.com/office/drawing/2014/main" id="{4D8BCC3B-D229-0440-AFA8-D464B5E0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B7C8FEFD-133C-1A4C-B39A-EB385C9D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6872" name="TextBox 8">
            <a:extLst>
              <a:ext uri="{FF2B5EF4-FFF2-40B4-BE49-F238E27FC236}">
                <a16:creationId xmlns:a16="http://schemas.microsoft.com/office/drawing/2014/main" id="{3C49203B-E28F-0D46-85C4-52977F46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6873" name="TextBox 8">
            <a:extLst>
              <a:ext uri="{FF2B5EF4-FFF2-40B4-BE49-F238E27FC236}">
                <a16:creationId xmlns:a16="http://schemas.microsoft.com/office/drawing/2014/main" id="{6856E3BD-F647-8A4B-8ECB-6B93257C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6874" name="TextBox 8">
            <a:extLst>
              <a:ext uri="{FF2B5EF4-FFF2-40B4-BE49-F238E27FC236}">
                <a16:creationId xmlns:a16="http://schemas.microsoft.com/office/drawing/2014/main" id="{BAA0343C-F614-1F42-A872-D63B8010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36875" name="TextBox 19">
            <a:extLst>
              <a:ext uri="{FF2B5EF4-FFF2-40B4-BE49-F238E27FC236}">
                <a16:creationId xmlns:a16="http://schemas.microsoft.com/office/drawing/2014/main" id="{3B3E7FAF-F2AC-0C44-A69D-7FD5171B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5299076"/>
            <a:ext cx="276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+ 44.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4A8576E-B592-3942-BF78-375E5C9A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A4AAFF3-4670-564C-B19B-45A3490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We are now starting with Chapter 3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Unsigned Representation 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7890" name="Group 2">
            <a:extLst>
              <a:ext uri="{FF2B5EF4-FFF2-40B4-BE49-F238E27FC236}">
                <a16:creationId xmlns:a16="http://schemas.microsoft.com/office/drawing/2014/main" id="{A81DC3B7-A99F-DA48-B7A3-4AAFD7604E2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7900" name="Rectangle 1">
              <a:extLst>
                <a:ext uri="{FF2B5EF4-FFF2-40B4-BE49-F238E27FC236}">
                  <a16:creationId xmlns:a16="http://schemas.microsoft.com/office/drawing/2014/main" id="{CA8C4155-FE42-A143-8164-F8CAC8B4C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1" name="Rectangle 5">
              <a:extLst>
                <a:ext uri="{FF2B5EF4-FFF2-40B4-BE49-F238E27FC236}">
                  <a16:creationId xmlns:a16="http://schemas.microsoft.com/office/drawing/2014/main" id="{F983030C-678F-734E-80F4-D85B38360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7902" name="Rectangle 6">
              <a:extLst>
                <a:ext uri="{FF2B5EF4-FFF2-40B4-BE49-F238E27FC236}">
                  <a16:creationId xmlns:a16="http://schemas.microsoft.com/office/drawing/2014/main" id="{12A2F014-C8C7-CC4C-8D31-D99F19698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3" name="Rectangle 7">
              <a:extLst>
                <a:ext uri="{FF2B5EF4-FFF2-40B4-BE49-F238E27FC236}">
                  <a16:creationId xmlns:a16="http://schemas.microsoft.com/office/drawing/2014/main" id="{3500439B-7C14-AC44-8FE2-AAFC5A5FB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7904" name="Rectangle 8">
              <a:extLst>
                <a:ext uri="{FF2B5EF4-FFF2-40B4-BE49-F238E27FC236}">
                  <a16:creationId xmlns:a16="http://schemas.microsoft.com/office/drawing/2014/main" id="{5CC1A1DB-B33E-4F4F-B3EF-15C5FFFBE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5" name="Rectangle 9">
              <a:extLst>
                <a:ext uri="{FF2B5EF4-FFF2-40B4-BE49-F238E27FC236}">
                  <a16:creationId xmlns:a16="http://schemas.microsoft.com/office/drawing/2014/main" id="{111B6539-DB5C-3141-ABBE-19557F66C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7906" name="Rectangle 10">
              <a:extLst>
                <a:ext uri="{FF2B5EF4-FFF2-40B4-BE49-F238E27FC236}">
                  <a16:creationId xmlns:a16="http://schemas.microsoft.com/office/drawing/2014/main" id="{F4160902-A1F1-AD48-8AEB-6D267FA4D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7907" name="Rectangle 11">
              <a:extLst>
                <a:ext uri="{FF2B5EF4-FFF2-40B4-BE49-F238E27FC236}">
                  <a16:creationId xmlns:a16="http://schemas.microsoft.com/office/drawing/2014/main" id="{FAA3D81B-94F6-6B49-AF15-8EBBC977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7891" name="TextBox 8">
            <a:extLst>
              <a:ext uri="{FF2B5EF4-FFF2-40B4-BE49-F238E27FC236}">
                <a16:creationId xmlns:a16="http://schemas.microsoft.com/office/drawing/2014/main" id="{33BE57B5-8ACD-C34C-BD76-C19C8A0B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7892" name="TextBox 8">
            <a:extLst>
              <a:ext uri="{FF2B5EF4-FFF2-40B4-BE49-F238E27FC236}">
                <a16:creationId xmlns:a16="http://schemas.microsoft.com/office/drawing/2014/main" id="{5B5EBFCD-642C-ED43-82FF-449C7798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7893" name="TextBox 8">
            <a:extLst>
              <a:ext uri="{FF2B5EF4-FFF2-40B4-BE49-F238E27FC236}">
                <a16:creationId xmlns:a16="http://schemas.microsoft.com/office/drawing/2014/main" id="{011003A3-7AD5-1A4E-9613-9FB4941E2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7894" name="TextBox 8">
            <a:extLst>
              <a:ext uri="{FF2B5EF4-FFF2-40B4-BE49-F238E27FC236}">
                <a16:creationId xmlns:a16="http://schemas.microsoft.com/office/drawing/2014/main" id="{BF12FEE0-F635-2046-823C-D67D7BAF0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7895" name="TextBox 8">
            <a:extLst>
              <a:ext uri="{FF2B5EF4-FFF2-40B4-BE49-F238E27FC236}">
                <a16:creationId xmlns:a16="http://schemas.microsoft.com/office/drawing/2014/main" id="{93B80989-117B-D646-A43F-AFB6554E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7896" name="TextBox 8">
            <a:extLst>
              <a:ext uri="{FF2B5EF4-FFF2-40B4-BE49-F238E27FC236}">
                <a16:creationId xmlns:a16="http://schemas.microsoft.com/office/drawing/2014/main" id="{8CE1E383-1096-C549-9AE7-E7575679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7897" name="TextBox 8">
            <a:extLst>
              <a:ext uri="{FF2B5EF4-FFF2-40B4-BE49-F238E27FC236}">
                <a16:creationId xmlns:a16="http://schemas.microsoft.com/office/drawing/2014/main" id="{0FB01696-5F8F-AE41-BD3A-EE17496B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7898" name="TextBox 8">
            <a:extLst>
              <a:ext uri="{FF2B5EF4-FFF2-40B4-BE49-F238E27FC236}">
                <a16:creationId xmlns:a16="http://schemas.microsoft.com/office/drawing/2014/main" id="{7AEEC884-88B1-6447-8211-72A9FADEF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37899" name="TextBox 19">
            <a:extLst>
              <a:ext uri="{FF2B5EF4-FFF2-40B4-BE49-F238E27FC236}">
                <a16:creationId xmlns:a16="http://schemas.microsoft.com/office/drawing/2014/main" id="{7AB1DEA8-6B1C-8647-854D-ECF2BDF0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299076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+ 172.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05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Sign-and-Magnitude Representation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(using  the left-most bit as the sign)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38914" name="Group 2">
            <a:extLst>
              <a:ext uri="{FF2B5EF4-FFF2-40B4-BE49-F238E27FC236}">
                <a16:creationId xmlns:a16="http://schemas.microsoft.com/office/drawing/2014/main" id="{C52F7985-B7E5-C74D-92E6-330A40FB157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429000"/>
            <a:ext cx="5486400" cy="685800"/>
            <a:chOff x="1676400" y="3581400"/>
            <a:chExt cx="5486400" cy="685800"/>
          </a:xfrm>
        </p:grpSpPr>
        <p:sp>
          <p:nvSpPr>
            <p:cNvPr id="38924" name="Rectangle 1">
              <a:extLst>
                <a:ext uri="{FF2B5EF4-FFF2-40B4-BE49-F238E27FC236}">
                  <a16:creationId xmlns:a16="http://schemas.microsoft.com/office/drawing/2014/main" id="{1C7736AA-0ACE-A44F-A5B8-3AB132A1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25" name="Rectangle 5">
              <a:extLst>
                <a:ext uri="{FF2B5EF4-FFF2-40B4-BE49-F238E27FC236}">
                  <a16:creationId xmlns:a16="http://schemas.microsoft.com/office/drawing/2014/main" id="{D719C0FF-3136-E441-82AB-EC11B3D3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26" name="Rectangle 6">
              <a:extLst>
                <a:ext uri="{FF2B5EF4-FFF2-40B4-BE49-F238E27FC236}">
                  <a16:creationId xmlns:a16="http://schemas.microsoft.com/office/drawing/2014/main" id="{314B84A8-C273-7444-BFA7-7BEB49B8D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8927" name="Rectangle 7">
              <a:extLst>
                <a:ext uri="{FF2B5EF4-FFF2-40B4-BE49-F238E27FC236}">
                  <a16:creationId xmlns:a16="http://schemas.microsoft.com/office/drawing/2014/main" id="{B3D914EA-1EA5-9D4F-AEF2-D36D47898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28" name="Rectangle 8">
              <a:extLst>
                <a:ext uri="{FF2B5EF4-FFF2-40B4-BE49-F238E27FC236}">
                  <a16:creationId xmlns:a16="http://schemas.microsoft.com/office/drawing/2014/main" id="{05C07BF1-2A2B-0B43-AC9D-DA9526E3A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8929" name="Rectangle 9">
              <a:extLst>
                <a:ext uri="{FF2B5EF4-FFF2-40B4-BE49-F238E27FC236}">
                  <a16:creationId xmlns:a16="http://schemas.microsoft.com/office/drawing/2014/main" id="{20F5A5BC-5478-7846-9AF5-220B9C532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1</a:t>
              </a:r>
            </a:p>
          </p:txBody>
        </p:sp>
        <p:sp>
          <p:nvSpPr>
            <p:cNvPr id="38930" name="Rectangle 10">
              <a:extLst>
                <a:ext uri="{FF2B5EF4-FFF2-40B4-BE49-F238E27FC236}">
                  <a16:creationId xmlns:a16="http://schemas.microsoft.com/office/drawing/2014/main" id="{160D1A08-B8D4-F847-845F-DEDA06C0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  <p:sp>
          <p:nvSpPr>
            <p:cNvPr id="38931" name="Rectangle 11">
              <a:extLst>
                <a:ext uri="{FF2B5EF4-FFF2-40B4-BE49-F238E27FC236}">
                  <a16:creationId xmlns:a16="http://schemas.microsoft.com/office/drawing/2014/main" id="{D8DAFE2B-38F9-8B43-B31E-77D3FB652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8915" name="TextBox 8">
            <a:extLst>
              <a:ext uri="{FF2B5EF4-FFF2-40B4-BE49-F238E27FC236}">
                <a16:creationId xmlns:a16="http://schemas.microsoft.com/office/drawing/2014/main" id="{ED11154C-D4C8-8B42-B73E-74D35E51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8916" name="TextBox 8">
            <a:extLst>
              <a:ext uri="{FF2B5EF4-FFF2-40B4-BE49-F238E27FC236}">
                <a16:creationId xmlns:a16="http://schemas.microsoft.com/office/drawing/2014/main" id="{ADAFCC6A-D310-464C-877C-2AC1D311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E42FFD44-C8BE-CF47-9E38-512FF33E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8918" name="TextBox 8">
            <a:extLst>
              <a:ext uri="{FF2B5EF4-FFF2-40B4-BE49-F238E27FC236}">
                <a16:creationId xmlns:a16="http://schemas.microsoft.com/office/drawing/2014/main" id="{547560BB-5B7B-C240-AE59-3349B815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8919" name="TextBox 8">
            <a:extLst>
              <a:ext uri="{FF2B5EF4-FFF2-40B4-BE49-F238E27FC236}">
                <a16:creationId xmlns:a16="http://schemas.microsoft.com/office/drawing/2014/main" id="{ED7378DD-5E9E-6041-AB02-8867F1F9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38920" name="TextBox 8">
            <a:extLst>
              <a:ext uri="{FF2B5EF4-FFF2-40B4-BE49-F238E27FC236}">
                <a16:creationId xmlns:a16="http://schemas.microsoft.com/office/drawing/2014/main" id="{0A352094-4CB8-6C42-A671-4B5C5315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8921" name="TextBox 8">
            <a:extLst>
              <a:ext uri="{FF2B5EF4-FFF2-40B4-BE49-F238E27FC236}">
                <a16:creationId xmlns:a16="http://schemas.microsoft.com/office/drawing/2014/main" id="{ADBF37A2-2CC4-2742-91F7-D89495A6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6" y="2971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38922" name="TextBox 8">
            <a:extLst>
              <a:ext uri="{FF2B5EF4-FFF2-40B4-BE49-F238E27FC236}">
                <a16:creationId xmlns:a16="http://schemas.microsoft.com/office/drawing/2014/main" id="{2667D56F-65CA-004E-9694-E2D6574BF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2900363"/>
            <a:ext cx="696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sign</a:t>
            </a:r>
            <a:endParaRPr lang="en-US" altLang="en-US" b="0" baseline="30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38923" name="TextBox 19">
            <a:extLst>
              <a:ext uri="{FF2B5EF4-FFF2-40B4-BE49-F238E27FC236}">
                <a16:creationId xmlns:a16="http://schemas.microsoft.com/office/drawing/2014/main" id="{42D395BE-1928-A040-8B54-0289FEC8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5299076"/>
            <a:ext cx="276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+ 44.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53270098-E2C2-2E42-8AD7-DFE6A1FF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05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Sign-and-Magnitude Representation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(using  the left-most bit as the sign)</a:t>
            </a:r>
            <a:endParaRPr lang="en-US" dirty="0">
              <a:ea typeface="MS PGothic" pitchFamily="34" charset="-128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750528-0B57-65C6-0630-C5409BD34FDA}"/>
              </a:ext>
            </a:extLst>
          </p:cNvPr>
          <p:cNvGrpSpPr/>
          <p:nvPr/>
        </p:nvGrpSpPr>
        <p:grpSpPr>
          <a:xfrm>
            <a:off x="2590800" y="2900363"/>
            <a:ext cx="5486400" cy="1214437"/>
            <a:chOff x="2590800" y="2900363"/>
            <a:chExt cx="5486400" cy="1214437"/>
          </a:xfrm>
        </p:grpSpPr>
        <p:grpSp>
          <p:nvGrpSpPr>
            <p:cNvPr id="39938" name="Group 2">
              <a:extLst>
                <a:ext uri="{FF2B5EF4-FFF2-40B4-BE49-F238E27FC236}">
                  <a16:creationId xmlns:a16="http://schemas.microsoft.com/office/drawing/2014/main" id="{3A5DDCCB-F427-6B4C-AC9E-C55A9ADDC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3429000"/>
              <a:ext cx="5486400" cy="685800"/>
              <a:chOff x="1676400" y="3581400"/>
              <a:chExt cx="5486400" cy="685800"/>
            </a:xfrm>
          </p:grpSpPr>
          <p:sp>
            <p:nvSpPr>
              <p:cNvPr id="39948" name="Rectangle 1">
                <a:extLst>
                  <a:ext uri="{FF2B5EF4-FFF2-40B4-BE49-F238E27FC236}">
                    <a16:creationId xmlns:a16="http://schemas.microsoft.com/office/drawing/2014/main" id="{7477162B-B6F4-B840-8626-606EA2E81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9949" name="Rectangle 5">
                <a:extLst>
                  <a:ext uri="{FF2B5EF4-FFF2-40B4-BE49-F238E27FC236}">
                    <a16:creationId xmlns:a16="http://schemas.microsoft.com/office/drawing/2014/main" id="{9833DE53-343F-504E-89B8-2F21BC5DF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39950" name="Rectangle 6">
                <a:extLst>
                  <a:ext uri="{FF2B5EF4-FFF2-40B4-BE49-F238E27FC236}">
                    <a16:creationId xmlns:a16="http://schemas.microsoft.com/office/drawing/2014/main" id="{BEBCFB24-FB95-DB43-A715-AA0724774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9951" name="Rectangle 7">
                <a:extLst>
                  <a:ext uri="{FF2B5EF4-FFF2-40B4-BE49-F238E27FC236}">
                    <a16:creationId xmlns:a16="http://schemas.microsoft.com/office/drawing/2014/main" id="{41E546DE-A20E-E748-A590-5FCE2335A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39952" name="Rectangle 8">
                <a:extLst>
                  <a:ext uri="{FF2B5EF4-FFF2-40B4-BE49-F238E27FC236}">
                    <a16:creationId xmlns:a16="http://schemas.microsoft.com/office/drawing/2014/main" id="{F50533C8-4B70-AD4D-B01D-509FACCED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9953" name="Rectangle 9">
                <a:extLst>
                  <a:ext uri="{FF2B5EF4-FFF2-40B4-BE49-F238E27FC236}">
                    <a16:creationId xmlns:a16="http://schemas.microsoft.com/office/drawing/2014/main" id="{7A3A7E1E-B238-9F4E-9245-9395417DC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9954" name="Rectangle 10">
                <a:extLst>
                  <a:ext uri="{FF2B5EF4-FFF2-40B4-BE49-F238E27FC236}">
                    <a16:creationId xmlns:a16="http://schemas.microsoft.com/office/drawing/2014/main" id="{AE649CCC-5927-6146-82DA-4011281FC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39955" name="Rectangle 11">
                <a:extLst>
                  <a:ext uri="{FF2B5EF4-FFF2-40B4-BE49-F238E27FC236}">
                    <a16:creationId xmlns:a16="http://schemas.microsoft.com/office/drawing/2014/main" id="{69B74693-7882-CB48-A1CE-4436EED7E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</p:grpSp>
        <p:sp>
          <p:nvSpPr>
            <p:cNvPr id="39939" name="TextBox 8">
              <a:extLst>
                <a:ext uri="{FF2B5EF4-FFF2-40B4-BE49-F238E27FC236}">
                  <a16:creationId xmlns:a16="http://schemas.microsoft.com/office/drawing/2014/main" id="{ADDEC42F-FE58-084E-A951-883E5CF13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96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9940" name="TextBox 8">
              <a:extLst>
                <a:ext uri="{FF2B5EF4-FFF2-40B4-BE49-F238E27FC236}">
                  <a16:creationId xmlns:a16="http://schemas.microsoft.com/office/drawing/2014/main" id="{CD99E6EE-C19C-B045-8FB1-462EB67AD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1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9941" name="TextBox 8">
              <a:extLst>
                <a:ext uri="{FF2B5EF4-FFF2-40B4-BE49-F238E27FC236}">
                  <a16:creationId xmlns:a16="http://schemas.microsoft.com/office/drawing/2014/main" id="{7482EF01-6602-DE4A-86AE-0390A3A99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80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2</a:t>
              </a:r>
            </a:p>
          </p:txBody>
        </p:sp>
        <p:sp>
          <p:nvSpPr>
            <p:cNvPr id="39942" name="TextBox 8">
              <a:extLst>
                <a:ext uri="{FF2B5EF4-FFF2-40B4-BE49-F238E27FC236}">
                  <a16:creationId xmlns:a16="http://schemas.microsoft.com/office/drawing/2014/main" id="{82B55DA7-F7AA-A24D-ACE7-A76867851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1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3</a:t>
              </a:r>
            </a:p>
          </p:txBody>
        </p:sp>
        <p:sp>
          <p:nvSpPr>
            <p:cNvPr id="39943" name="TextBox 8">
              <a:extLst>
                <a:ext uri="{FF2B5EF4-FFF2-40B4-BE49-F238E27FC236}">
                  <a16:creationId xmlns:a16="http://schemas.microsoft.com/office/drawing/2014/main" id="{9A7CD875-0995-4445-A864-C0CDCD4E7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4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4</a:t>
              </a:r>
            </a:p>
          </p:txBody>
        </p:sp>
        <p:sp>
          <p:nvSpPr>
            <p:cNvPr id="39944" name="TextBox 8">
              <a:extLst>
                <a:ext uri="{FF2B5EF4-FFF2-40B4-BE49-F238E27FC236}">
                  <a16:creationId xmlns:a16="http://schemas.microsoft.com/office/drawing/2014/main" id="{6EA2A900-B038-8A4B-9707-51CB54164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1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5</a:t>
              </a:r>
            </a:p>
          </p:txBody>
        </p:sp>
        <p:sp>
          <p:nvSpPr>
            <p:cNvPr id="39945" name="TextBox 8">
              <a:extLst>
                <a:ext uri="{FF2B5EF4-FFF2-40B4-BE49-F238E27FC236}">
                  <a16:creationId xmlns:a16="http://schemas.microsoft.com/office/drawing/2014/main" id="{2995D212-E90E-C34D-86C9-6F43B0A9C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6</a:t>
              </a:r>
            </a:p>
          </p:txBody>
        </p:sp>
        <p:sp>
          <p:nvSpPr>
            <p:cNvPr id="39946" name="TextBox 8">
              <a:extLst>
                <a:ext uri="{FF2B5EF4-FFF2-40B4-BE49-F238E27FC236}">
                  <a16:creationId xmlns:a16="http://schemas.microsoft.com/office/drawing/2014/main" id="{5DB04CE8-5BEB-7144-9849-FD431182B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1" y="2900363"/>
              <a:ext cx="6969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sign</a:t>
              </a:r>
              <a:endParaRPr lang="en-US" altLang="en-US" b="0" baseline="3000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sp>
        <p:nvSpPr>
          <p:cNvPr id="39947" name="TextBox 1">
            <a:extLst>
              <a:ext uri="{FF2B5EF4-FFF2-40B4-BE49-F238E27FC236}">
                <a16:creationId xmlns:a16="http://schemas.microsoft.com/office/drawing/2014/main" id="{CC0BE762-BB14-C244-902F-A18A302B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5299076"/>
            <a:ext cx="2747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This represents – 44.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5313-CF84-79AA-E782-335DDE445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2ADEAEC5-C433-DEF4-0F1C-1BC7EEFF6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113"/>
            <a:ext cx="10972800" cy="7731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anose="020B0600070205080204" pitchFamily="34" charset="-128"/>
              </a:rPr>
              <a:t>Three ways to represent negative numbers</a:t>
            </a:r>
            <a:endParaRPr lang="en-US" dirty="0">
              <a:ea typeface="MS PGothic" panose="020B0600070205080204" pitchFamily="34" charset="-128"/>
              <a:cs typeface="+mj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CB9B97-7E2D-F238-83DC-FACA041551D5}"/>
              </a:ext>
            </a:extLst>
          </p:cNvPr>
          <p:cNvGrpSpPr/>
          <p:nvPr/>
        </p:nvGrpSpPr>
        <p:grpSpPr>
          <a:xfrm>
            <a:off x="3138486" y="4881563"/>
            <a:ext cx="6996114" cy="1214437"/>
            <a:chOff x="2933699" y="4500563"/>
            <a:chExt cx="6996114" cy="1214437"/>
          </a:xfrm>
        </p:grpSpPr>
        <p:grpSp>
          <p:nvGrpSpPr>
            <p:cNvPr id="153612" name="Group 2">
              <a:extLst>
                <a:ext uri="{FF2B5EF4-FFF2-40B4-BE49-F238E27FC236}">
                  <a16:creationId xmlns:a16="http://schemas.microsoft.com/office/drawing/2014/main" id="{CB2EBE73-B60F-0136-F2DD-4072065C2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699" y="5029200"/>
              <a:ext cx="5486400" cy="685800"/>
              <a:chOff x="1676400" y="3581400"/>
              <a:chExt cx="5486400" cy="685800"/>
            </a:xfrm>
          </p:grpSpPr>
          <p:sp>
            <p:nvSpPr>
              <p:cNvPr id="153622" name="Rectangle 1">
                <a:extLst>
                  <a:ext uri="{FF2B5EF4-FFF2-40B4-BE49-F238E27FC236}">
                    <a16:creationId xmlns:a16="http://schemas.microsoft.com/office/drawing/2014/main" id="{958B1FB8-63B8-6AB4-154F-EE536CC95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53623" name="Rectangle 5">
                <a:extLst>
                  <a:ext uri="{FF2B5EF4-FFF2-40B4-BE49-F238E27FC236}">
                    <a16:creationId xmlns:a16="http://schemas.microsoft.com/office/drawing/2014/main" id="{94765365-A795-CF47-0B56-DD0C342A8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53624" name="Rectangle 6">
                <a:extLst>
                  <a:ext uri="{FF2B5EF4-FFF2-40B4-BE49-F238E27FC236}">
                    <a16:creationId xmlns:a16="http://schemas.microsoft.com/office/drawing/2014/main" id="{1027508C-1EE7-6792-4854-951AD2BFA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53625" name="Rectangle 7">
                <a:extLst>
                  <a:ext uri="{FF2B5EF4-FFF2-40B4-BE49-F238E27FC236}">
                    <a16:creationId xmlns:a16="http://schemas.microsoft.com/office/drawing/2014/main" id="{7C3E0269-56DA-29FC-64F7-86F79E691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53626" name="Rectangle 8">
                <a:extLst>
                  <a:ext uri="{FF2B5EF4-FFF2-40B4-BE49-F238E27FC236}">
                    <a16:creationId xmlns:a16="http://schemas.microsoft.com/office/drawing/2014/main" id="{5535855D-02CB-4663-5DF2-ADAE6172B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53627" name="Rectangle 9">
                <a:extLst>
                  <a:ext uri="{FF2B5EF4-FFF2-40B4-BE49-F238E27FC236}">
                    <a16:creationId xmlns:a16="http://schemas.microsoft.com/office/drawing/2014/main" id="{11B9E097-E31C-D16D-B3D7-6A4F89E9C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53628" name="Rectangle 10">
                <a:extLst>
                  <a:ext uri="{FF2B5EF4-FFF2-40B4-BE49-F238E27FC236}">
                    <a16:creationId xmlns:a16="http://schemas.microsoft.com/office/drawing/2014/main" id="{529A7477-6AB5-B394-3BC0-173BFDF41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53629" name="Rectangle 11">
                <a:extLst>
                  <a:ext uri="{FF2B5EF4-FFF2-40B4-BE49-F238E27FC236}">
                    <a16:creationId xmlns:a16="http://schemas.microsoft.com/office/drawing/2014/main" id="{FEDC4892-9D45-B8E1-DC33-6C58D8EE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</p:grpSp>
        <p:sp>
          <p:nvSpPr>
            <p:cNvPr id="153613" name="TextBox 8">
              <a:extLst>
                <a:ext uri="{FF2B5EF4-FFF2-40B4-BE49-F238E27FC236}">
                  <a16:creationId xmlns:a16="http://schemas.microsoft.com/office/drawing/2014/main" id="{34DAD2EE-A4CD-F15F-1DCD-5FFC05A80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2575" y="45720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614" name="TextBox 8">
              <a:extLst>
                <a:ext uri="{FF2B5EF4-FFF2-40B4-BE49-F238E27FC236}">
                  <a16:creationId xmlns:a16="http://schemas.microsoft.com/office/drawing/2014/main" id="{B079400E-50D4-3F9E-AFC9-D6CB6E623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900" y="45720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615" name="TextBox 8">
              <a:extLst>
                <a:ext uri="{FF2B5EF4-FFF2-40B4-BE49-F238E27FC236}">
                  <a16:creationId xmlns:a16="http://schemas.microsoft.com/office/drawing/2014/main" id="{FC05A80A-A83B-CB9F-003E-134E0D18A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0975" y="45720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2</a:t>
              </a:r>
            </a:p>
          </p:txBody>
        </p:sp>
        <p:sp>
          <p:nvSpPr>
            <p:cNvPr id="153616" name="TextBox 8">
              <a:extLst>
                <a:ext uri="{FF2B5EF4-FFF2-40B4-BE49-F238E27FC236}">
                  <a16:creationId xmlns:a16="http://schemas.microsoft.com/office/drawing/2014/main" id="{1548D72E-FA85-C8D4-87B2-DE3C804C2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9300" y="45720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3</a:t>
              </a:r>
            </a:p>
          </p:txBody>
        </p:sp>
        <p:sp>
          <p:nvSpPr>
            <p:cNvPr id="153617" name="TextBox 8">
              <a:extLst>
                <a:ext uri="{FF2B5EF4-FFF2-40B4-BE49-F238E27FC236}">
                  <a16:creationId xmlns:a16="http://schemas.microsoft.com/office/drawing/2014/main" id="{84C0EDCF-08E5-B78E-A130-46226B08D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375" y="45720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4</a:t>
              </a:r>
            </a:p>
          </p:txBody>
        </p:sp>
        <p:sp>
          <p:nvSpPr>
            <p:cNvPr id="153618" name="TextBox 8">
              <a:extLst>
                <a:ext uri="{FF2B5EF4-FFF2-40B4-BE49-F238E27FC236}">
                  <a16:creationId xmlns:a16="http://schemas.microsoft.com/office/drawing/2014/main" id="{BFE264E7-A06B-77CC-A51B-F3A662111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700" y="45720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5</a:t>
              </a:r>
            </a:p>
          </p:txBody>
        </p:sp>
        <p:sp>
          <p:nvSpPr>
            <p:cNvPr id="153619" name="TextBox 8">
              <a:extLst>
                <a:ext uri="{FF2B5EF4-FFF2-40B4-BE49-F238E27FC236}">
                  <a16:creationId xmlns:a16="http://schemas.microsoft.com/office/drawing/2014/main" id="{3375050B-9458-C490-66F4-E95D58C2D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5" y="45720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6</a:t>
              </a:r>
            </a:p>
          </p:txBody>
        </p:sp>
        <p:sp>
          <p:nvSpPr>
            <p:cNvPr id="153620" name="TextBox 8">
              <a:extLst>
                <a:ext uri="{FF2B5EF4-FFF2-40B4-BE49-F238E27FC236}">
                  <a16:creationId xmlns:a16="http://schemas.microsoft.com/office/drawing/2014/main" id="{D1EBFEAD-649B-5EE1-7753-AF432D40A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500563"/>
              <a:ext cx="6969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sign</a:t>
              </a:r>
              <a:endParaRPr lang="en-US" altLang="en-US" b="0" baseline="3000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153621" name="TextBox 19">
              <a:extLst>
                <a:ext uri="{FF2B5EF4-FFF2-40B4-BE49-F238E27FC236}">
                  <a16:creationId xmlns:a16="http://schemas.microsoft.com/office/drawing/2014/main" id="{BE740F6A-6279-4404-1BB2-3EC25D9B9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300" y="5141914"/>
              <a:ext cx="6715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- 44</a:t>
              </a: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EF56DC30-37F5-B12D-938E-864F1B13FB1B}"/>
              </a:ext>
            </a:extLst>
          </p:cNvPr>
          <p:cNvSpPr txBox="1">
            <a:spLocks noChangeArrowheads="1"/>
          </p:cNvSpPr>
          <p:nvPr/>
        </p:nvSpPr>
        <p:spPr>
          <a:xfrm>
            <a:off x="357186" y="1141413"/>
            <a:ext cx="8305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1800" kern="0" dirty="0">
                <a:solidFill>
                  <a:srgbClr val="FF0000"/>
                </a:solidFill>
              </a:rPr>
              <a:t>Sign and magnitude</a:t>
            </a:r>
          </a:p>
          <a:p>
            <a:pPr marL="0" indent="0" eaLnBrk="1" hangingPunct="1">
              <a:buNone/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1100" kern="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1800" kern="0" dirty="0">
                <a:solidFill>
                  <a:srgbClr val="FF0000"/>
                </a:solidFill>
              </a:rPr>
              <a:t>1’s complement</a:t>
            </a:r>
          </a:p>
          <a:p>
            <a:pPr eaLnBrk="1" hangingPunct="1"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sz="1800" kern="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1800" kern="0" dirty="0">
                <a:solidFill>
                  <a:srgbClr val="FF0000"/>
                </a:solidFill>
              </a:rPr>
              <a:t>2’s complement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D8611E-3A7A-41A6-AFE1-8E73D8B63B86}"/>
              </a:ext>
            </a:extLst>
          </p:cNvPr>
          <p:cNvGrpSpPr/>
          <p:nvPr/>
        </p:nvGrpSpPr>
        <p:grpSpPr>
          <a:xfrm>
            <a:off x="3138486" y="2976563"/>
            <a:ext cx="6996114" cy="1214437"/>
            <a:chOff x="2590800" y="1524001"/>
            <a:chExt cx="6996114" cy="12144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C6B415C-E09E-F4CB-EE03-1BB023DE9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2052638"/>
              <a:ext cx="5486400" cy="685800"/>
              <a:chOff x="1676400" y="3581400"/>
              <a:chExt cx="5486400" cy="685800"/>
            </a:xfrm>
          </p:grpSpPr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6C0412DD-E719-EBC8-4254-371F42753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A5D2BF80-DD56-16C9-32A2-A928A6A9C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FA47C6D4-2116-43FB-A7D6-AD55F900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8C472EFE-D035-8A01-C211-84F965ED8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1B22AFDF-022A-93AF-C9B5-4AB9A4363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C87BBC13-6523-A71C-0F49-256C09FC4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8D9F7E71-EC65-3003-0B8E-75540EDFB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997E152D-C15D-D840-3EBD-0625BFC29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</p:grp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D38DCA65-3192-AB4F-E860-015D8DFC0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9676" y="1595438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6F34526E-3486-025E-E43A-3F833F579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1" y="1595438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EB5E4E2A-4C3B-4C94-DD89-456EEF13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8076" y="1595438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2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99454124-4E10-C340-AA50-C5CC73EB3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1" y="1595438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3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A6797AE4-34F7-DEE9-3A83-02C0BA706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476" y="1595438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4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639D3283-FD5B-8513-CBE3-98B5F77D8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1" y="1595438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5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27C01A36-B1C0-BA74-678A-3C17318B3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76" y="1595438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6</a:t>
              </a: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59369BF6-EF25-01DA-941E-CB5C8396C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1" y="1524001"/>
              <a:ext cx="6969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sign</a:t>
              </a:r>
              <a:endParaRPr lang="en-US" altLang="en-US" b="0" baseline="3000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21E02F-A91E-78DC-2950-3C9B62C67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401" y="2165351"/>
              <a:ext cx="6715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dirty="0">
                  <a:latin typeface="Times" pitchFamily="2" charset="0"/>
                </a:rPr>
                <a:t>- 44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64E92E-5570-6F3A-8B87-5703B5CA896A}"/>
              </a:ext>
            </a:extLst>
          </p:cNvPr>
          <p:cNvGrpSpPr/>
          <p:nvPr/>
        </p:nvGrpSpPr>
        <p:grpSpPr>
          <a:xfrm>
            <a:off x="3138486" y="1143000"/>
            <a:ext cx="5486400" cy="1214437"/>
            <a:chOff x="2590800" y="2900363"/>
            <a:chExt cx="5486400" cy="1214437"/>
          </a:xfrm>
        </p:grpSpPr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DABC4B3F-3C6C-C48F-1DFA-F1E561E1B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3429000"/>
              <a:ext cx="5486400" cy="685800"/>
              <a:chOff x="1676400" y="3581400"/>
              <a:chExt cx="5486400" cy="685800"/>
            </a:xfrm>
          </p:grpSpPr>
          <p:sp>
            <p:nvSpPr>
              <p:cNvPr id="32" name="Rectangle 1">
                <a:extLst>
                  <a:ext uri="{FF2B5EF4-FFF2-40B4-BE49-F238E27FC236}">
                    <a16:creationId xmlns:a16="http://schemas.microsoft.com/office/drawing/2014/main" id="{0D2A4922-E5D9-1447-B19F-8D6540F05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18276463-539A-5A9C-7BC3-CB2FD1AB5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34" name="Rectangle 6">
                <a:extLst>
                  <a:ext uri="{FF2B5EF4-FFF2-40B4-BE49-F238E27FC236}">
                    <a16:creationId xmlns:a16="http://schemas.microsoft.com/office/drawing/2014/main" id="{45443850-456E-5677-8B49-65D02ED12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5" name="Rectangle 7">
                <a:extLst>
                  <a:ext uri="{FF2B5EF4-FFF2-40B4-BE49-F238E27FC236}">
                    <a16:creationId xmlns:a16="http://schemas.microsoft.com/office/drawing/2014/main" id="{9588CC23-EA2C-E7F0-4BB8-4DA57E5A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36" name="Rectangle 8">
                <a:extLst>
                  <a:ext uri="{FF2B5EF4-FFF2-40B4-BE49-F238E27FC236}">
                    <a16:creationId xmlns:a16="http://schemas.microsoft.com/office/drawing/2014/main" id="{99BBA9FB-1AD8-7DC2-FD25-100C0E15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7" name="Rectangle 9">
                <a:extLst>
                  <a:ext uri="{FF2B5EF4-FFF2-40B4-BE49-F238E27FC236}">
                    <a16:creationId xmlns:a16="http://schemas.microsoft.com/office/drawing/2014/main" id="{B4C679F2-5787-4543-219E-79C6BFB3E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38" name="Rectangle 10">
                <a:extLst>
                  <a:ext uri="{FF2B5EF4-FFF2-40B4-BE49-F238E27FC236}">
                    <a16:creationId xmlns:a16="http://schemas.microsoft.com/office/drawing/2014/main" id="{747B851F-0715-750C-71DF-619BB9D27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39" name="Rectangle 11">
                <a:extLst>
                  <a:ext uri="{FF2B5EF4-FFF2-40B4-BE49-F238E27FC236}">
                    <a16:creationId xmlns:a16="http://schemas.microsoft.com/office/drawing/2014/main" id="{FBDCFEE8-11C0-FA8B-CD5C-19163B8C9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3581400"/>
                <a:ext cx="685800" cy="685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0">
                    <a:latin typeface="Times" pitchFamily="2" charset="0"/>
                  </a:rPr>
                  <a:t>0</a:t>
                </a:r>
              </a:p>
            </p:txBody>
          </p:sp>
        </p:grp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5890D0A0-6ADD-3F21-5586-B05E035CB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96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599012A5-BA16-5024-B5AD-E05407F99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1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0BF2F09E-5E9B-3ADA-F258-FC4BF2360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80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2</a:t>
              </a: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F3BA15FE-87D1-2E4B-BC19-07C2A7C18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1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3</a:t>
              </a:r>
            </a:p>
          </p:txBody>
        </p:sp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C33293C4-36A0-0366-33CF-1E500C33A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4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4</a:t>
              </a:r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8B7445E3-5479-DA8D-18E6-E55E269E6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1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5</a:t>
              </a:r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B9C63A5E-EB75-7BF6-6555-68AE741F3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76" y="2971801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30000">
                  <a:solidFill>
                    <a:srgbClr val="FF0000"/>
                  </a:solidFill>
                  <a:latin typeface="Times" pitchFamily="2" charset="0"/>
                </a:rPr>
                <a:t>6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83E45E09-7167-DB12-FACA-66F705E94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1" y="2900363"/>
              <a:ext cx="6969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sign</a:t>
              </a:r>
              <a:endParaRPr lang="en-US" altLang="en-US" b="0" baseline="3000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A771B7E-534E-30DC-3E8E-F28ADF5C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987" y="1828800"/>
            <a:ext cx="671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Times" pitchFamily="2" charset="0"/>
              </a:rPr>
              <a:t>- 44</a:t>
            </a:r>
          </a:p>
        </p:txBody>
      </p:sp>
    </p:spTree>
    <p:extLst>
      <p:ext uri="{BB962C8B-B14F-4D97-AF65-F5344CB8AC3E}">
        <p14:creationId xmlns:p14="http://schemas.microsoft.com/office/powerpoint/2010/main" val="25303236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2B4A6F73-9DBC-B248-A665-0E654F45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Today’s Lecture is About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Addition of </a:t>
            </a:r>
            <a:r>
              <a:rPr lang="en-US" altLang="en-US" sz="4000">
                <a:solidFill>
                  <a:srgbClr val="FF0000"/>
                </a:solidFill>
              </a:rPr>
              <a:t>Unsigned</a:t>
            </a:r>
            <a:r>
              <a:rPr lang="en-US" altLang="en-US" sz="4000"/>
              <a:t> Numbers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CBF7E02-81D7-9E40-AC8B-58DDA00E416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1986" name="Rectangle 1">
            <a:extLst>
              <a:ext uri="{FF2B5EF4-FFF2-40B4-BE49-F238E27FC236}">
                <a16:creationId xmlns:a16="http://schemas.microsoft.com/office/drawing/2014/main" id="{7FC18573-428F-A848-8646-090C93F3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x + y	where x, y ∊ {0, 1}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x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x</a:t>
            </a:r>
            <a:r>
              <a:rPr lang="en-US" altLang="en-US" baseline="-25000" dirty="0"/>
              <a:t>0</a:t>
            </a:r>
            <a:r>
              <a:rPr lang="en-US" altLang="en-US" dirty="0"/>
              <a:t>  +  y</a:t>
            </a:r>
            <a:r>
              <a:rPr lang="en-US" altLang="en-US" baseline="-25000" dirty="0"/>
              <a:t>4</a:t>
            </a:r>
            <a:r>
              <a:rPr lang="en-US" altLang="en-US" dirty="0"/>
              <a:t>y</a:t>
            </a:r>
            <a:r>
              <a:rPr lang="en-US" altLang="en-US" baseline="-25000" dirty="0"/>
              <a:t>3</a:t>
            </a:r>
            <a:r>
              <a:rPr lang="en-US" altLang="en-US" dirty="0"/>
              <a:t>y</a:t>
            </a:r>
            <a:r>
              <a:rPr lang="en-US" altLang="en-US" baseline="-25000" dirty="0"/>
              <a:t>2</a:t>
            </a:r>
            <a:r>
              <a:rPr lang="en-US" altLang="en-US" dirty="0"/>
              <a:t>y</a:t>
            </a:r>
            <a:r>
              <a:rPr lang="en-US" altLang="en-US" baseline="-25000" dirty="0"/>
              <a:t>1</a:t>
            </a:r>
            <a:r>
              <a:rPr lang="en-US" altLang="en-US" dirty="0"/>
              <a:t>y</a:t>
            </a:r>
            <a:r>
              <a:rPr lang="en-US" altLang="en-US" baseline="-25000" dirty="0"/>
              <a:t>0</a:t>
            </a:r>
            <a:r>
              <a:rPr lang="en-US" altLang="en-US" dirty="0"/>
              <a:t>        where each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k</a:t>
            </a:r>
            <a:r>
              <a:rPr lang="en-US" altLang="en-US" dirty="0"/>
              <a:t> ∊ {0, 1}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85B83A2-C6F4-5E48-9779-F0B5311ECFA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3010" name="Rectangle 1">
            <a:extLst>
              <a:ext uri="{FF2B5EF4-FFF2-40B4-BE49-F238E27FC236}">
                <a16:creationId xmlns:a16="http://schemas.microsoft.com/office/drawing/2014/main" id="{0667EECE-50B0-1D4D-9C2E-6626A769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1 + 0 = 1	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00101 + 00110 = 01011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D17DB25C-BE1F-6A4A-86B3-A137BA386AD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4034" name="Rectangle 1">
            <a:extLst>
              <a:ext uri="{FF2B5EF4-FFF2-40B4-BE49-F238E27FC236}">
                <a16:creationId xmlns:a16="http://schemas.microsoft.com/office/drawing/2014/main" id="{12268D80-B399-A246-975B-C12195295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4B1A7E44-1774-2B48-A919-9614CE09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543426"/>
            <a:ext cx="4810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Group 3">
            <a:extLst>
              <a:ext uri="{FF2B5EF4-FFF2-40B4-BE49-F238E27FC236}">
                <a16:creationId xmlns:a16="http://schemas.microsoft.com/office/drawing/2014/main" id="{84A5D9DD-32A4-EF47-83EB-7767526C0544}"/>
              </a:ext>
            </a:extLst>
          </p:cNvPr>
          <p:cNvGrpSpPr>
            <a:grpSpLocks/>
          </p:cNvGrpSpPr>
          <p:nvPr/>
        </p:nvGrpSpPr>
        <p:grpSpPr bwMode="auto">
          <a:xfrm>
            <a:off x="4513263" y="2514601"/>
            <a:ext cx="1987550" cy="701675"/>
            <a:chOff x="1853832" y="3303614"/>
            <a:chExt cx="1988118" cy="700970"/>
          </a:xfrm>
        </p:grpSpPr>
        <p:sp>
          <p:nvSpPr>
            <p:cNvPr id="44038" name="Line 3">
              <a:extLst>
                <a:ext uri="{FF2B5EF4-FFF2-40B4-BE49-F238E27FC236}">
                  <a16:creationId xmlns:a16="http://schemas.microsoft.com/office/drawing/2014/main" id="{3B3528B5-0F77-FC4B-B9A0-6A274C08D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6" y="3540125"/>
              <a:ext cx="401268" cy="0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Line 4">
              <a:extLst>
                <a:ext uri="{FF2B5EF4-FFF2-40B4-BE49-F238E27FC236}">
                  <a16:creationId xmlns:a16="http://schemas.microsoft.com/office/drawing/2014/main" id="{9A8B53A2-6D54-0249-832A-A02DDFF9D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5" y="3840532"/>
              <a:ext cx="380004" cy="454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5">
              <a:extLst>
                <a:ext uri="{FF2B5EF4-FFF2-40B4-BE49-F238E27FC236}">
                  <a16:creationId xmlns:a16="http://schemas.microsoft.com/office/drawing/2014/main" id="{3AAA5653-F33B-194D-A671-68FFA4451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9912" y="3687762"/>
              <a:ext cx="337251" cy="3913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6">
              <a:extLst>
                <a:ext uri="{FF2B5EF4-FFF2-40B4-BE49-F238E27FC236}">
                  <a16:creationId xmlns:a16="http://schemas.microsoft.com/office/drawing/2014/main" id="{75FF929D-3B1F-E94C-8A0F-4902D7A2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7">
              <a:extLst>
                <a:ext uri="{FF2B5EF4-FFF2-40B4-BE49-F238E27FC236}">
                  <a16:creationId xmlns:a16="http://schemas.microsoft.com/office/drawing/2014/main" id="{9EE586A0-9F90-314C-82EB-34F4ECD14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8">
              <a:extLst>
                <a:ext uri="{FF2B5EF4-FFF2-40B4-BE49-F238E27FC236}">
                  <a16:creationId xmlns:a16="http://schemas.microsoft.com/office/drawing/2014/main" id="{716ABFC3-E11E-1E48-8BB1-337506D6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9">
              <a:extLst>
                <a:ext uri="{FF2B5EF4-FFF2-40B4-BE49-F238E27FC236}">
                  <a16:creationId xmlns:a16="http://schemas.microsoft.com/office/drawing/2014/main" id="{290F81ED-00BD-7F48-8DAC-D2500D8BA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2642AF9F-D070-5246-A875-400C43F18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832" y="3303614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18" name="Rectangle 50">
              <a:extLst>
                <a:ext uri="{FF2B5EF4-FFF2-40B4-BE49-F238E27FC236}">
                  <a16:creationId xmlns:a16="http://schemas.microsoft.com/office/drawing/2014/main" id="{3EFA17A1-66E9-864C-8C95-9EA5D9A8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536" y="3696918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0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20" name="Rectangle 52">
              <a:extLst>
                <a:ext uri="{FF2B5EF4-FFF2-40B4-BE49-F238E27FC236}">
                  <a16:creationId xmlns:a16="http://schemas.microsoft.com/office/drawing/2014/main" id="{73904F03-B372-8E44-AF98-52EA8454A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034" y="3530399"/>
              <a:ext cx="142916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en-US" altLang="en-US" sz="2000" dirty="0">
                <a:latin typeface="+mj-lt"/>
              </a:endParaRP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71C6AE1A-06F7-2441-B05B-9192A2E6F45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45058" name="Rectangle 1">
            <a:extLst>
              <a:ext uri="{FF2B5EF4-FFF2-40B4-BE49-F238E27FC236}">
                <a16:creationId xmlns:a16="http://schemas.microsoft.com/office/drawing/2014/main" id="{D670BD8A-DDD1-DD44-9F88-D9CA667D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n-bit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</a:t>
            </a: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5744416E-B74F-C049-ACBB-5D53BD94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543426"/>
            <a:ext cx="4810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1" name="Group 3">
            <a:extLst>
              <a:ext uri="{FF2B5EF4-FFF2-40B4-BE49-F238E27FC236}">
                <a16:creationId xmlns:a16="http://schemas.microsoft.com/office/drawing/2014/main" id="{97AC0772-C6FE-6D4D-BC13-06EBE063CB26}"/>
              </a:ext>
            </a:extLst>
          </p:cNvPr>
          <p:cNvGrpSpPr>
            <a:grpSpLocks/>
          </p:cNvGrpSpPr>
          <p:nvPr/>
        </p:nvGrpSpPr>
        <p:grpSpPr bwMode="auto">
          <a:xfrm>
            <a:off x="4513263" y="2514601"/>
            <a:ext cx="1987550" cy="701675"/>
            <a:chOff x="1853832" y="3303614"/>
            <a:chExt cx="1988118" cy="700970"/>
          </a:xfrm>
        </p:grpSpPr>
        <p:sp>
          <p:nvSpPr>
            <p:cNvPr id="45063" name="Line 3">
              <a:extLst>
                <a:ext uri="{FF2B5EF4-FFF2-40B4-BE49-F238E27FC236}">
                  <a16:creationId xmlns:a16="http://schemas.microsoft.com/office/drawing/2014/main" id="{D867A8F1-342C-464F-83CC-13493E0B7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6" y="3540125"/>
              <a:ext cx="401268" cy="0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4">
              <a:extLst>
                <a:ext uri="{FF2B5EF4-FFF2-40B4-BE49-F238E27FC236}">
                  <a16:creationId xmlns:a16="http://schemas.microsoft.com/office/drawing/2014/main" id="{53F4B10B-6242-6E44-A2AD-74A0B4C32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5" y="3840532"/>
              <a:ext cx="380004" cy="454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5">
              <a:extLst>
                <a:ext uri="{FF2B5EF4-FFF2-40B4-BE49-F238E27FC236}">
                  <a16:creationId xmlns:a16="http://schemas.microsoft.com/office/drawing/2014/main" id="{20BB19EC-D24E-2449-A9DC-D0908A53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9912" y="3687762"/>
              <a:ext cx="337251" cy="3913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6">
              <a:extLst>
                <a:ext uri="{FF2B5EF4-FFF2-40B4-BE49-F238E27FC236}">
                  <a16:creationId xmlns:a16="http://schemas.microsoft.com/office/drawing/2014/main" id="{B1560658-7562-6946-9B65-8DF541D22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7">
              <a:extLst>
                <a:ext uri="{FF2B5EF4-FFF2-40B4-BE49-F238E27FC236}">
                  <a16:creationId xmlns:a16="http://schemas.microsoft.com/office/drawing/2014/main" id="{7955EB76-359D-6946-961A-7FAAFC4A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8">
              <a:extLst>
                <a:ext uri="{FF2B5EF4-FFF2-40B4-BE49-F238E27FC236}">
                  <a16:creationId xmlns:a16="http://schemas.microsoft.com/office/drawing/2014/main" id="{FA654215-48C3-4D49-A030-A34BFEA69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9">
              <a:extLst>
                <a:ext uri="{FF2B5EF4-FFF2-40B4-BE49-F238E27FC236}">
                  <a16:creationId xmlns:a16="http://schemas.microsoft.com/office/drawing/2014/main" id="{F2F44F05-1FE0-2245-8092-481587A5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2642AF9F-D070-5246-A875-400C43F18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832" y="3303614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18" name="Rectangle 50">
              <a:extLst>
                <a:ext uri="{FF2B5EF4-FFF2-40B4-BE49-F238E27FC236}">
                  <a16:creationId xmlns:a16="http://schemas.microsoft.com/office/drawing/2014/main" id="{3EFA17A1-66E9-864C-8C95-9EA5D9A8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536" y="3696918"/>
              <a:ext cx="190554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0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20" name="Rectangle 52">
              <a:extLst>
                <a:ext uri="{FF2B5EF4-FFF2-40B4-BE49-F238E27FC236}">
                  <a16:creationId xmlns:a16="http://schemas.microsoft.com/office/drawing/2014/main" id="{73904F03-B372-8E44-AF98-52EA8454A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034" y="3530399"/>
              <a:ext cx="142916" cy="30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en-US" altLang="en-US" sz="2000" dirty="0">
                <a:latin typeface="+mj-lt"/>
              </a:endParaRPr>
            </a:p>
          </p:txBody>
        </p:sp>
      </p:grpSp>
      <p:sp>
        <p:nvSpPr>
          <p:cNvPr id="45062" name="TextBox 16">
            <a:extLst>
              <a:ext uri="{FF2B5EF4-FFF2-40B4-BE49-F238E27FC236}">
                <a16:creationId xmlns:a16="http://schemas.microsoft.com/office/drawing/2014/main" id="{B28C2BC7-C7B6-9D41-8459-89098C03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4592638"/>
            <a:ext cx="2544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we will derive this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adder circuit today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A5EF0CC-BA94-604F-A8D5-8384E12DC1C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19458" name="Rectangle 1">
            <a:extLst>
              <a:ext uri="{FF2B5EF4-FFF2-40B4-BE49-F238E27FC236}">
                <a16:creationId xmlns:a16="http://schemas.microsoft.com/office/drawing/2014/main" id="{7959BB7C-BF36-AD4B-A899-00191039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two </a:t>
            </a:r>
            <a:r>
              <a:rPr lang="en-US" altLang="en-US" dirty="0">
                <a:solidFill>
                  <a:srgbClr val="FF0000"/>
                </a:solidFill>
              </a:rPr>
              <a:t>Boolean</a:t>
            </a:r>
            <a:r>
              <a:rPr lang="en-US" altLang="en-US" dirty="0"/>
              <a:t> </a:t>
            </a:r>
            <a:r>
              <a:rPr lang="en-US" altLang="en-US" u="sng" dirty="0">
                <a:solidFill>
                  <a:srgbClr val="FF0000"/>
                </a:solidFill>
              </a:rPr>
              <a:t>variables</a:t>
            </a:r>
            <a:r>
              <a:rPr lang="en-US" altLang="en-US" dirty="0"/>
              <a:t>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1 + 1 = 1	        (according to the rules of Boolean algebra)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two </a:t>
            </a:r>
            <a:r>
              <a:rPr lang="en-US" altLang="en-US" dirty="0">
                <a:solidFill>
                  <a:srgbClr val="FF0000"/>
                </a:solidFill>
              </a:rPr>
              <a:t>1-bit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Binary</a:t>
            </a:r>
            <a:r>
              <a:rPr lang="en-US" altLang="en-US" dirty="0"/>
              <a:t> </a:t>
            </a:r>
            <a:r>
              <a:rPr lang="en-US" altLang="en-US" u="sng" dirty="0">
                <a:solidFill>
                  <a:srgbClr val="FF0000"/>
                </a:solidFill>
              </a:rPr>
              <a:t>numbers</a:t>
            </a:r>
            <a:r>
              <a:rPr lang="en-US" altLang="en-US" dirty="0"/>
              <a:t>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1 + 1 = 10         (because in decimal 1 + 1 = 2 )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4A8576E-B592-3942-BF78-375E5C9A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A4AAFF3-4670-564C-B19B-45A3490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HW5 is due today @ 10 pm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FFB3436-1D02-CE45-994B-97E763DF189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Important Clarification: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two types of addition</a:t>
            </a:r>
          </a:p>
        </p:txBody>
      </p:sp>
      <p:sp>
        <p:nvSpPr>
          <p:cNvPr id="20482" name="Rectangle 1">
            <a:extLst>
              <a:ext uri="{FF2B5EF4-FFF2-40B4-BE49-F238E27FC236}">
                <a16:creationId xmlns:a16="http://schemas.microsoft.com/office/drawing/2014/main" id="{15961009-D30A-3040-B908-FBD10DC3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85FF-4836-3A4A-9823-722306A0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two Boolean variables, e.g.,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Addition of two 1-bit Binary numbers, e.g.,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dirty="0"/>
              <a:t>  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20484" name="Group 3">
            <a:extLst>
              <a:ext uri="{FF2B5EF4-FFF2-40B4-BE49-F238E27FC236}">
                <a16:creationId xmlns:a16="http://schemas.microsoft.com/office/drawing/2014/main" id="{72942DFD-1D9B-E54E-B870-AB9B58B8573F}"/>
              </a:ext>
            </a:extLst>
          </p:cNvPr>
          <p:cNvGrpSpPr>
            <a:grpSpLocks/>
          </p:cNvGrpSpPr>
          <p:nvPr/>
        </p:nvGrpSpPr>
        <p:grpSpPr bwMode="auto">
          <a:xfrm>
            <a:off x="4513263" y="2514601"/>
            <a:ext cx="1987550" cy="701675"/>
            <a:chOff x="1853832" y="3303614"/>
            <a:chExt cx="1988118" cy="700772"/>
          </a:xfrm>
        </p:grpSpPr>
        <p:sp>
          <p:nvSpPr>
            <p:cNvPr id="20492" name="Line 3">
              <a:extLst>
                <a:ext uri="{FF2B5EF4-FFF2-40B4-BE49-F238E27FC236}">
                  <a16:creationId xmlns:a16="http://schemas.microsoft.com/office/drawing/2014/main" id="{01562E6A-2FAC-0147-A056-3412AC517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6" y="3540125"/>
              <a:ext cx="401268" cy="0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4">
              <a:extLst>
                <a:ext uri="{FF2B5EF4-FFF2-40B4-BE49-F238E27FC236}">
                  <a16:creationId xmlns:a16="http://schemas.microsoft.com/office/drawing/2014/main" id="{FE01AEA9-360B-B042-937B-867CC670B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095" y="3840532"/>
              <a:ext cx="380004" cy="454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5">
              <a:extLst>
                <a:ext uri="{FF2B5EF4-FFF2-40B4-BE49-F238E27FC236}">
                  <a16:creationId xmlns:a16="http://schemas.microsoft.com/office/drawing/2014/main" id="{F7FE6A0D-CBEC-C24E-8B2E-BEB62D75E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9912" y="3687762"/>
              <a:ext cx="337251" cy="3913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6">
              <a:extLst>
                <a:ext uri="{FF2B5EF4-FFF2-40B4-BE49-F238E27FC236}">
                  <a16:creationId xmlns:a16="http://schemas.microsoft.com/office/drawing/2014/main" id="{F98BF614-92D9-E943-AAD4-8C880293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7">
              <a:extLst>
                <a:ext uri="{FF2B5EF4-FFF2-40B4-BE49-F238E27FC236}">
                  <a16:creationId xmlns:a16="http://schemas.microsoft.com/office/drawing/2014/main" id="{83F974F5-A8E7-3C48-A65B-9D059565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8">
              <a:extLst>
                <a:ext uri="{FF2B5EF4-FFF2-40B4-BE49-F238E27FC236}">
                  <a16:creationId xmlns:a16="http://schemas.microsoft.com/office/drawing/2014/main" id="{C329CCBE-CE88-B741-A2F1-90A44F06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9">
              <a:extLst>
                <a:ext uri="{FF2B5EF4-FFF2-40B4-BE49-F238E27FC236}">
                  <a16:creationId xmlns:a16="http://schemas.microsoft.com/office/drawing/2014/main" id="{EC1C2EE0-2E22-6747-A8DD-AA91D8D5A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8">
              <a:extLst>
                <a:ext uri="{FF2B5EF4-FFF2-40B4-BE49-F238E27FC236}">
                  <a16:creationId xmlns:a16="http://schemas.microsoft.com/office/drawing/2014/main" id="{10954976-3E55-7144-85F0-E039777DF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832" y="3303614"/>
              <a:ext cx="190554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15" name="Rectangle 50">
              <a:extLst>
                <a:ext uri="{FF2B5EF4-FFF2-40B4-BE49-F238E27FC236}">
                  <a16:creationId xmlns:a16="http://schemas.microsoft.com/office/drawing/2014/main" id="{8A8BB0C0-3EEB-5B49-BADE-CC7079BF7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536" y="3696807"/>
              <a:ext cx="190554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altLang="en-US" sz="1500" b="0" i="1" dirty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 dirty="0">
                <a:latin typeface="Times" pitchFamily="2" charset="0"/>
              </a:endParaRPr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D565306F-F932-474C-9E3B-DC40F6CFA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034" y="3530335"/>
              <a:ext cx="142916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en-US" altLang="en-US" sz="2000" dirty="0">
                <a:latin typeface="+mj-lt"/>
              </a:endParaRPr>
            </a:p>
          </p:txBody>
        </p:sp>
      </p:grpSp>
      <p:grpSp>
        <p:nvGrpSpPr>
          <p:cNvPr id="20485" name="Group 1">
            <a:extLst>
              <a:ext uri="{FF2B5EF4-FFF2-40B4-BE49-F238E27FC236}">
                <a16:creationId xmlns:a16="http://schemas.microsoft.com/office/drawing/2014/main" id="{3FFB85A6-FC84-7347-B55A-AE067A52061E}"/>
              </a:ext>
            </a:extLst>
          </p:cNvPr>
          <p:cNvGrpSpPr>
            <a:grpSpLocks/>
          </p:cNvGrpSpPr>
          <p:nvPr/>
        </p:nvGrpSpPr>
        <p:grpSpPr bwMode="auto">
          <a:xfrm>
            <a:off x="3906839" y="4364038"/>
            <a:ext cx="3159125" cy="2057400"/>
            <a:chOff x="2991718" y="4364252"/>
            <a:chExt cx="3160564" cy="2056921"/>
          </a:xfrm>
        </p:grpSpPr>
        <p:pic>
          <p:nvPicPr>
            <p:cNvPr id="20487" name="Picture 4" descr="Screen shot 2013-10-02 at 3.28.38 PM.png">
              <a:extLst>
                <a:ext uri="{FF2B5EF4-FFF2-40B4-BE49-F238E27FC236}">
                  <a16:creationId xmlns:a16="http://schemas.microsoft.com/office/drawing/2014/main" id="{08E6C1B2-E0F5-0942-A71A-6CB50C36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718" y="4364252"/>
              <a:ext cx="3160564" cy="205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2">
              <a:extLst>
                <a:ext uri="{FF2B5EF4-FFF2-40B4-BE49-F238E27FC236}">
                  <a16:creationId xmlns:a16="http://schemas.microsoft.com/office/drawing/2014/main" id="{424CACDC-5C1C-5148-B0E1-6A6EDA0C3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755" y="4721356"/>
              <a:ext cx="212822" cy="307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0 </a:t>
              </a:r>
              <a:endParaRPr lang="en-US" altLang="en-US" sz="2000" dirty="0">
                <a:latin typeface="+mj-lt"/>
              </a:endParaRPr>
            </a:p>
          </p:txBody>
        </p:sp>
        <p:sp>
          <p:nvSpPr>
            <p:cNvPr id="19" name="Rectangle 52">
              <a:extLst>
                <a:ext uri="{FF2B5EF4-FFF2-40B4-BE49-F238E27FC236}">
                  <a16:creationId xmlns:a16="http://schemas.microsoft.com/office/drawing/2014/main" id="{A2F310CE-A10A-1944-9A70-B36B546A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049" y="5787907"/>
              <a:ext cx="214410" cy="307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 </a:t>
              </a:r>
              <a:endParaRPr lang="en-US" altLang="en-US" sz="2000" dirty="0">
                <a:latin typeface="+mj-lt"/>
              </a:endParaRPr>
            </a:p>
          </p:txBody>
        </p:sp>
        <p:sp>
          <p:nvSpPr>
            <p:cNvPr id="20" name="Rectangle 52">
              <a:extLst>
                <a:ext uri="{FF2B5EF4-FFF2-40B4-BE49-F238E27FC236}">
                  <a16:creationId xmlns:a16="http://schemas.microsoft.com/office/drawing/2014/main" id="{A57295FF-0C05-E948-9BC5-51877B38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835" y="4567405"/>
              <a:ext cx="214410" cy="307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 </a:t>
              </a:r>
              <a:endParaRPr lang="en-US" altLang="en-US" sz="2000" dirty="0">
                <a:latin typeface="+mj-lt"/>
              </a:endParaRPr>
            </a:p>
          </p:txBody>
        </p:sp>
        <p:sp>
          <p:nvSpPr>
            <p:cNvPr id="21" name="Rectangle 52">
              <a:extLst>
                <a:ext uri="{FF2B5EF4-FFF2-40B4-BE49-F238E27FC236}">
                  <a16:creationId xmlns:a16="http://schemas.microsoft.com/office/drawing/2014/main" id="{483F5D01-1002-4444-8D46-02C9FA098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775" y="4910225"/>
              <a:ext cx="212822" cy="306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+mj-lt"/>
                </a:rPr>
                <a:t>1 </a:t>
              </a:r>
              <a:endParaRPr lang="en-US" altLang="en-US" sz="2000" dirty="0">
                <a:latin typeface="+mj-lt"/>
              </a:endParaRPr>
            </a:p>
          </p:txBody>
        </p:sp>
      </p:grpSp>
      <p:sp>
        <p:nvSpPr>
          <p:cNvPr id="20486" name="TextBox 16">
            <a:extLst>
              <a:ext uri="{FF2B5EF4-FFF2-40B4-BE49-F238E27FC236}">
                <a16:creationId xmlns:a16="http://schemas.microsoft.com/office/drawing/2014/main" id="{15B28DF9-F765-0146-9D2C-4A3D15F81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4" y="4241800"/>
            <a:ext cx="2605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In this case,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adder circuit simplifies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to the half-adder.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3007C5A-3929-BE45-845A-C217052DED26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Addition of 1-bit Unsigned Numbers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creen shot 2013-10-02 at 3.19.40 PM.png">
            <a:extLst>
              <a:ext uri="{FF2B5EF4-FFF2-40B4-BE49-F238E27FC236}">
                <a16:creationId xmlns:a16="http://schemas.microsoft.com/office/drawing/2014/main" id="{6D78650A-A267-2C4F-B3D0-31313F819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9814"/>
            <a:ext cx="81105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125">
            <a:extLst>
              <a:ext uri="{FF2B5EF4-FFF2-40B4-BE49-F238E27FC236}">
                <a16:creationId xmlns:a16="http://schemas.microsoft.com/office/drawing/2014/main" id="{4E5A8459-FC08-0E41-A521-CB8D6AF2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3.1a from the textbook ]</a:t>
            </a: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6A8ACB2E-B27C-D045-AADA-948550C7F58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48132" name="Rectangle 1">
            <a:extLst>
              <a:ext uri="{FF2B5EF4-FFF2-40B4-BE49-F238E27FC236}">
                <a16:creationId xmlns:a16="http://schemas.microsoft.com/office/drawing/2014/main" id="{97A80158-4262-F74B-BC2F-847ECEBC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43767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creen shot 2013-10-02 at 3.19.40 PM.png">
            <a:extLst>
              <a:ext uri="{FF2B5EF4-FFF2-40B4-BE49-F238E27FC236}">
                <a16:creationId xmlns:a16="http://schemas.microsoft.com/office/drawing/2014/main" id="{042F6E21-8524-3E43-A6EE-BCB52138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9814"/>
            <a:ext cx="81105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25">
            <a:extLst>
              <a:ext uri="{FF2B5EF4-FFF2-40B4-BE49-F238E27FC236}">
                <a16:creationId xmlns:a16="http://schemas.microsoft.com/office/drawing/2014/main" id="{EADCA5E8-0D4E-CF46-98E8-5F29EE89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3.1a from the textbook ]</a:t>
            </a:r>
          </a:p>
        </p:txBody>
      </p:sp>
      <p:sp>
        <p:nvSpPr>
          <p:cNvPr id="49155" name="Title 1">
            <a:extLst>
              <a:ext uri="{FF2B5EF4-FFF2-40B4-BE49-F238E27FC236}">
                <a16:creationId xmlns:a16="http://schemas.microsoft.com/office/drawing/2014/main" id="{8FEB04BC-3A5B-724E-BC92-A3F9CADB311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(there are four possible cases)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Screen shot 2013-10-02 at 3.19.40 PM.png">
            <a:extLst>
              <a:ext uri="{FF2B5EF4-FFF2-40B4-BE49-F238E27FC236}">
                <a16:creationId xmlns:a16="http://schemas.microsoft.com/office/drawing/2014/main" id="{BBC5C096-DBE7-584A-A3FA-57DD04746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9814"/>
            <a:ext cx="811053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125">
            <a:extLst>
              <a:ext uri="{FF2B5EF4-FFF2-40B4-BE49-F238E27FC236}">
                <a16:creationId xmlns:a16="http://schemas.microsoft.com/office/drawing/2014/main" id="{C612CAF1-0368-3144-8FA1-8559B824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3.1a from the textbook ]</a:t>
            </a: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7E568C58-E36C-AE4D-811B-8EDA8A638BF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(there are four possible cases)</a:t>
            </a:r>
          </a:p>
        </p:txBody>
      </p:sp>
      <p:grpSp>
        <p:nvGrpSpPr>
          <p:cNvPr id="50180" name="Group 2">
            <a:extLst>
              <a:ext uri="{FF2B5EF4-FFF2-40B4-BE49-F238E27FC236}">
                <a16:creationId xmlns:a16="http://schemas.microsoft.com/office/drawing/2014/main" id="{1A5E0990-4FC5-204D-A332-4E9DCFE36A08}"/>
              </a:ext>
            </a:extLst>
          </p:cNvPr>
          <p:cNvGrpSpPr>
            <a:grpSpLocks/>
          </p:cNvGrpSpPr>
          <p:nvPr/>
        </p:nvGrpSpPr>
        <p:grpSpPr bwMode="auto">
          <a:xfrm>
            <a:off x="5100639" y="3960813"/>
            <a:ext cx="657225" cy="622300"/>
            <a:chOff x="4186539" y="3961109"/>
            <a:chExt cx="656591" cy="622444"/>
          </a:xfrm>
        </p:grpSpPr>
        <p:sp>
          <p:nvSpPr>
            <p:cNvPr id="50190" name="Right Brace 1">
              <a:extLst>
                <a:ext uri="{FF2B5EF4-FFF2-40B4-BE49-F238E27FC236}">
                  <a16:creationId xmlns:a16="http://schemas.microsoft.com/office/drawing/2014/main" id="{F5C19A5A-B91B-6E4F-9780-38194232C8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91" name="TextBox 1">
              <a:extLst>
                <a:ext uri="{FF2B5EF4-FFF2-40B4-BE49-F238E27FC236}">
                  <a16:creationId xmlns:a16="http://schemas.microsoft.com/office/drawing/2014/main" id="{86D34438-3FB3-CA47-9F18-07B27ECCB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0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50181" name="Group 7">
            <a:extLst>
              <a:ext uri="{FF2B5EF4-FFF2-40B4-BE49-F238E27FC236}">
                <a16:creationId xmlns:a16="http://schemas.microsoft.com/office/drawing/2014/main" id="{BAA99526-BBAD-E040-B44D-DB8476B95E35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3960813"/>
            <a:ext cx="657225" cy="622300"/>
            <a:chOff x="4186539" y="3961109"/>
            <a:chExt cx="656591" cy="622444"/>
          </a:xfrm>
        </p:grpSpPr>
        <p:sp>
          <p:nvSpPr>
            <p:cNvPr id="50188" name="Right Brace 1">
              <a:extLst>
                <a:ext uri="{FF2B5EF4-FFF2-40B4-BE49-F238E27FC236}">
                  <a16:creationId xmlns:a16="http://schemas.microsoft.com/office/drawing/2014/main" id="{1F49E2DB-6CAD-114B-AC17-AC222CD8EE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89" name="TextBox 9">
              <a:extLst>
                <a:ext uri="{FF2B5EF4-FFF2-40B4-BE49-F238E27FC236}">
                  <a16:creationId xmlns:a16="http://schemas.microsoft.com/office/drawing/2014/main" id="{55BA5033-2A6F-2D41-B3E7-E847798C3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324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50182" name="Group 10">
            <a:extLst>
              <a:ext uri="{FF2B5EF4-FFF2-40B4-BE49-F238E27FC236}">
                <a16:creationId xmlns:a16="http://schemas.microsoft.com/office/drawing/2014/main" id="{5DB0B51A-E090-AF4B-B697-6AB3C1357547}"/>
              </a:ext>
            </a:extLst>
          </p:cNvPr>
          <p:cNvGrpSpPr>
            <a:grpSpLocks/>
          </p:cNvGrpSpPr>
          <p:nvPr/>
        </p:nvGrpSpPr>
        <p:grpSpPr bwMode="auto">
          <a:xfrm>
            <a:off x="7405689" y="3960813"/>
            <a:ext cx="655637" cy="622300"/>
            <a:chOff x="4186539" y="3961109"/>
            <a:chExt cx="656591" cy="622444"/>
          </a:xfrm>
        </p:grpSpPr>
        <p:sp>
          <p:nvSpPr>
            <p:cNvPr id="50186" name="Right Brace 1">
              <a:extLst>
                <a:ext uri="{FF2B5EF4-FFF2-40B4-BE49-F238E27FC236}">
                  <a16:creationId xmlns:a16="http://schemas.microsoft.com/office/drawing/2014/main" id="{E1E985ED-3E02-1649-BA3C-E4D405AAAD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87" name="TextBox 12">
              <a:extLst>
                <a:ext uri="{FF2B5EF4-FFF2-40B4-BE49-F238E27FC236}">
                  <a16:creationId xmlns:a16="http://schemas.microsoft.com/office/drawing/2014/main" id="{CF24A00F-A5CA-6845-A8A5-0A177D5EB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324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50183" name="Group 13">
            <a:extLst>
              <a:ext uri="{FF2B5EF4-FFF2-40B4-BE49-F238E27FC236}">
                <a16:creationId xmlns:a16="http://schemas.microsoft.com/office/drawing/2014/main" id="{F627436B-B813-4540-803A-DEE16A33B175}"/>
              </a:ext>
            </a:extLst>
          </p:cNvPr>
          <p:cNvGrpSpPr>
            <a:grpSpLocks/>
          </p:cNvGrpSpPr>
          <p:nvPr/>
        </p:nvGrpSpPr>
        <p:grpSpPr bwMode="auto">
          <a:xfrm>
            <a:off x="8623301" y="3960813"/>
            <a:ext cx="657225" cy="622300"/>
            <a:chOff x="4186539" y="3961109"/>
            <a:chExt cx="656591" cy="622444"/>
          </a:xfrm>
        </p:grpSpPr>
        <p:sp>
          <p:nvSpPr>
            <p:cNvPr id="50184" name="Right Brace 1">
              <a:extLst>
                <a:ext uri="{FF2B5EF4-FFF2-40B4-BE49-F238E27FC236}">
                  <a16:creationId xmlns:a16="http://schemas.microsoft.com/office/drawing/2014/main" id="{410CA9FE-B60A-3C48-87DC-99E423D1F6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15837" y="3731811"/>
              <a:ext cx="197995" cy="656591"/>
            </a:xfrm>
            <a:prstGeom prst="rightBrace">
              <a:avLst>
                <a:gd name="adj1" fmla="val 3379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0185" name="TextBox 15">
              <a:extLst>
                <a:ext uri="{FF2B5EF4-FFF2-40B4-BE49-F238E27FC236}">
                  <a16:creationId xmlns:a16="http://schemas.microsoft.com/office/drawing/2014/main" id="{58B005FF-E392-FD47-A559-DB298A4B9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706" y="4121888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1">
            <a:extLst>
              <a:ext uri="{FF2B5EF4-FFF2-40B4-BE49-F238E27FC236}">
                <a16:creationId xmlns:a16="http://schemas.microsoft.com/office/drawing/2014/main" id="{A2FD790F-4218-0544-9C2D-086368C1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924051"/>
            <a:ext cx="50879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19">
            <a:extLst>
              <a:ext uri="{FF2B5EF4-FFF2-40B4-BE49-F238E27FC236}">
                <a16:creationId xmlns:a16="http://schemas.microsoft.com/office/drawing/2014/main" id="{FA674360-E72C-1F40-A3AF-0019C564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1873251"/>
            <a:ext cx="381000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3" name="Rectangle 14">
            <a:extLst>
              <a:ext uri="{FF2B5EF4-FFF2-40B4-BE49-F238E27FC236}">
                <a16:creationId xmlns:a16="http://schemas.microsoft.com/office/drawing/2014/main" id="{CA956A4E-295A-3742-8282-A0A9A653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871664"/>
            <a:ext cx="381000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4" name="Rectangle 20">
            <a:extLst>
              <a:ext uri="{FF2B5EF4-FFF2-40B4-BE49-F238E27FC236}">
                <a16:creationId xmlns:a16="http://schemas.microsoft.com/office/drawing/2014/main" id="{BE4F0628-D5E6-7F4B-9FC7-B34DE7C655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37201" y="481013"/>
            <a:ext cx="265112" cy="542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5" name="TextBox 125">
            <a:extLst>
              <a:ext uri="{FF2B5EF4-FFF2-40B4-BE49-F238E27FC236}">
                <a16:creationId xmlns:a16="http://schemas.microsoft.com/office/drawing/2014/main" id="{0775ECFD-D141-044C-82C1-F2F44F40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3.1b from the textbook ]</a:t>
            </a:r>
          </a:p>
        </p:txBody>
      </p:sp>
      <p:sp>
        <p:nvSpPr>
          <p:cNvPr id="51206" name="Title 1">
            <a:extLst>
              <a:ext uri="{FF2B5EF4-FFF2-40B4-BE49-F238E27FC236}">
                <a16:creationId xmlns:a16="http://schemas.microsoft.com/office/drawing/2014/main" id="{CF19B54F-B691-BF4F-9C75-AFAFA64429F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(the truth table)</a:t>
            </a:r>
          </a:p>
        </p:txBody>
      </p:sp>
      <p:cxnSp>
        <p:nvCxnSpPr>
          <p:cNvPr id="51207" name="Straight Connector 9">
            <a:extLst>
              <a:ext uri="{FF2B5EF4-FFF2-40B4-BE49-F238E27FC236}">
                <a16:creationId xmlns:a16="http://schemas.microsoft.com/office/drawing/2014/main" id="{6D2D357A-9221-7442-84A3-84FBA3DFC722}"/>
              </a:ext>
            </a:extLst>
          </p:cNvPr>
          <p:cNvCxnSpPr>
            <a:cxnSpLocks/>
          </p:cNvCxnSpPr>
          <p:nvPr/>
        </p:nvCxnSpPr>
        <p:spPr bwMode="auto">
          <a:xfrm>
            <a:off x="3006725" y="3143250"/>
            <a:ext cx="5075238" cy="158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8" name="Straight Connector 15">
            <a:extLst>
              <a:ext uri="{FF2B5EF4-FFF2-40B4-BE49-F238E27FC236}">
                <a16:creationId xmlns:a16="http://schemas.microsoft.com/office/drawing/2014/main" id="{E823F430-3EA0-7C43-B412-723A865C4857}"/>
              </a:ext>
            </a:extLst>
          </p:cNvPr>
          <p:cNvCxnSpPr>
            <a:cxnSpLocks/>
          </p:cNvCxnSpPr>
          <p:nvPr/>
        </p:nvCxnSpPr>
        <p:spPr bwMode="auto">
          <a:xfrm>
            <a:off x="4703763" y="1992313"/>
            <a:ext cx="4762" cy="3662362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Straight Connector 21">
            <a:extLst>
              <a:ext uri="{FF2B5EF4-FFF2-40B4-BE49-F238E27FC236}">
                <a16:creationId xmlns:a16="http://schemas.microsoft.com/office/drawing/2014/main" id="{48EFE89B-081F-8C44-AD37-DF10C7AB2A08}"/>
              </a:ext>
            </a:extLst>
          </p:cNvPr>
          <p:cNvCxnSpPr>
            <a:cxnSpLocks/>
          </p:cNvCxnSpPr>
          <p:nvPr/>
        </p:nvCxnSpPr>
        <p:spPr bwMode="auto">
          <a:xfrm>
            <a:off x="6400801" y="1992313"/>
            <a:ext cx="4763" cy="3662362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B9D45985-11BF-3C46-9858-ECBF7C6B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3">
            <a:extLst>
              <a:ext uri="{FF2B5EF4-FFF2-40B4-BE49-F238E27FC236}">
                <a16:creationId xmlns:a16="http://schemas.microsoft.com/office/drawing/2014/main" id="{0CEF5907-F399-6C46-9CBC-66F17116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4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2.12 from the textbook ]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E5E6773-11D6-664E-9E83-67EBCFBA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>
            <a:extLst>
              <a:ext uri="{FF2B5EF4-FFF2-40B4-BE49-F238E27FC236}">
                <a16:creationId xmlns:a16="http://schemas.microsoft.com/office/drawing/2014/main" id="{7AE6AEE7-6533-224A-B1D4-E1018E20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F71D8F83-CF95-6F47-B4E4-1A150474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53251" name="Picture 5">
            <a:extLst>
              <a:ext uri="{FF2B5EF4-FFF2-40B4-BE49-F238E27FC236}">
                <a16:creationId xmlns:a16="http://schemas.microsoft.com/office/drawing/2014/main" id="{64343690-D60F-5648-ABF1-DE3BC6F3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>
            <a:extLst>
              <a:ext uri="{FF2B5EF4-FFF2-40B4-BE49-F238E27FC236}">
                <a16:creationId xmlns:a16="http://schemas.microsoft.com/office/drawing/2014/main" id="{20D74261-8FAC-2747-819B-F37CC80C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491D53F3-33DA-FC43-B96C-76EB4647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573E6272-683E-434A-B151-8B8B44CA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54276" name="Picture 6">
            <a:extLst>
              <a:ext uri="{FF2B5EF4-FFF2-40B4-BE49-F238E27FC236}">
                <a16:creationId xmlns:a16="http://schemas.microsoft.com/office/drawing/2014/main" id="{7D62DC42-B5C1-DF48-989B-A7B5575E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8">
            <a:extLst>
              <a:ext uri="{FF2B5EF4-FFF2-40B4-BE49-F238E27FC236}">
                <a16:creationId xmlns:a16="http://schemas.microsoft.com/office/drawing/2014/main" id="{0878C7AE-4691-4349-A924-1A26A76C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6">
            <a:extLst>
              <a:ext uri="{FF2B5EF4-FFF2-40B4-BE49-F238E27FC236}">
                <a16:creationId xmlns:a16="http://schemas.microsoft.com/office/drawing/2014/main" id="{0EA163DB-ECCB-A942-9F0F-FB213601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F114FEF7-8010-934C-85AF-D096F8C36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3941BD02-41E3-8C4A-B61B-E8B0989CF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1" name="Rectangle 6">
            <a:extLst>
              <a:ext uri="{FF2B5EF4-FFF2-40B4-BE49-F238E27FC236}">
                <a16:creationId xmlns:a16="http://schemas.microsoft.com/office/drawing/2014/main" id="{5B5BACB8-8ED2-E041-A90B-A0E73696D3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051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4A8576E-B592-3942-BF78-375E5C9A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A4AAFF3-4670-564C-B19B-45A3490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No homework due next week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HW6 will be due on Monday, Oct 13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2D27D0-A743-6749-99EA-C421ACEA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56322" name="Picture 5">
            <a:extLst>
              <a:ext uri="{FF2B5EF4-FFF2-40B4-BE49-F238E27FC236}">
                <a16:creationId xmlns:a16="http://schemas.microsoft.com/office/drawing/2014/main" id="{524B96D7-FCBB-7945-89C2-70402176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6">
            <a:extLst>
              <a:ext uri="{FF2B5EF4-FFF2-40B4-BE49-F238E27FC236}">
                <a16:creationId xmlns:a16="http://schemas.microsoft.com/office/drawing/2014/main" id="{01330358-3B71-8C49-AC84-21A14142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>
            <a:extLst>
              <a:ext uri="{FF2B5EF4-FFF2-40B4-BE49-F238E27FC236}">
                <a16:creationId xmlns:a16="http://schemas.microsoft.com/office/drawing/2014/main" id="{48E6784E-4DF8-9F4A-BDD8-653A5E18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A61A87CC-516B-0E4E-B905-DA08CF00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4F423A6D-E903-6144-8573-1D5D1CD1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D877CFD4-29D5-444F-8ED7-299D639E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7">
            <a:extLst>
              <a:ext uri="{FF2B5EF4-FFF2-40B4-BE49-F238E27FC236}">
                <a16:creationId xmlns:a16="http://schemas.microsoft.com/office/drawing/2014/main" id="{38448B11-EE53-EC4F-A019-8168A635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6">
            <a:extLst>
              <a:ext uri="{FF2B5EF4-FFF2-40B4-BE49-F238E27FC236}">
                <a16:creationId xmlns:a16="http://schemas.microsoft.com/office/drawing/2014/main" id="{17DEEB50-5761-6443-9D1B-4B48F756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>
            <a:extLst>
              <a:ext uri="{FF2B5EF4-FFF2-40B4-BE49-F238E27FC236}">
                <a16:creationId xmlns:a16="http://schemas.microsoft.com/office/drawing/2014/main" id="{3A9C9216-FB91-0749-9402-26161909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ED4F5C6A-D253-0B4C-B0EA-510A19D5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65532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DB6A363F-4251-4F42-8B09-F0F39C57B3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385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F3DB724-C46D-A84A-A343-71CF292A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59394" name="Picture 5">
            <a:extLst>
              <a:ext uri="{FF2B5EF4-FFF2-40B4-BE49-F238E27FC236}">
                <a16:creationId xmlns:a16="http://schemas.microsoft.com/office/drawing/2014/main" id="{4A5B020A-395F-6046-B82C-B69B1BE8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6">
            <a:extLst>
              <a:ext uri="{FF2B5EF4-FFF2-40B4-BE49-F238E27FC236}">
                <a16:creationId xmlns:a16="http://schemas.microsoft.com/office/drawing/2014/main" id="{9D62000B-065C-8744-B486-64ED88D8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9">
            <a:extLst>
              <a:ext uri="{FF2B5EF4-FFF2-40B4-BE49-F238E27FC236}">
                <a16:creationId xmlns:a16="http://schemas.microsoft.com/office/drawing/2014/main" id="{F17A1458-2E1B-664A-B59F-AE0EB0A2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3BDFEF83-69E7-6346-ACFB-13B9587EC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8A850F6A-F0D9-D743-BB4F-9E025F85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0" name="Rectangle 11">
            <a:extLst>
              <a:ext uri="{FF2B5EF4-FFF2-40B4-BE49-F238E27FC236}">
                <a16:creationId xmlns:a16="http://schemas.microsoft.com/office/drawing/2014/main" id="{7E39C0E5-EFE2-DF4C-AB99-4CAB3AE2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1" name="Rectangle 12">
            <a:extLst>
              <a:ext uri="{FF2B5EF4-FFF2-40B4-BE49-F238E27FC236}">
                <a16:creationId xmlns:a16="http://schemas.microsoft.com/office/drawing/2014/main" id="{C7307E71-18FE-5349-88E8-29EB2678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2" name="Rectangle 13">
            <a:extLst>
              <a:ext uri="{FF2B5EF4-FFF2-40B4-BE49-F238E27FC236}">
                <a16:creationId xmlns:a16="http://schemas.microsoft.com/office/drawing/2014/main" id="{F778FC1A-4605-E24E-B8BA-1BD3D26E3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3" name="Rectangle 14">
            <a:extLst>
              <a:ext uri="{FF2B5EF4-FFF2-40B4-BE49-F238E27FC236}">
                <a16:creationId xmlns:a16="http://schemas.microsoft.com/office/drawing/2014/main" id="{E26A6E30-059C-9047-B98A-BC7FD80D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0424" name="Picture 10">
            <a:extLst>
              <a:ext uri="{FF2B5EF4-FFF2-40B4-BE49-F238E27FC236}">
                <a16:creationId xmlns:a16="http://schemas.microsoft.com/office/drawing/2014/main" id="{CC088BDA-05C2-084B-A9E2-FB13546A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6">
            <a:extLst>
              <a:ext uri="{FF2B5EF4-FFF2-40B4-BE49-F238E27FC236}">
                <a16:creationId xmlns:a16="http://schemas.microsoft.com/office/drawing/2014/main" id="{D6165A93-B716-5B4A-96A6-09230588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1ACE34B6-8525-3943-9B0E-41E440DC7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1443" name="Rectangle 6">
            <a:extLst>
              <a:ext uri="{FF2B5EF4-FFF2-40B4-BE49-F238E27FC236}">
                <a16:creationId xmlns:a16="http://schemas.microsoft.com/office/drawing/2014/main" id="{5967B6CB-396B-8D4D-A93F-4E00A18166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91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1444" name="Picture 10">
            <a:extLst>
              <a:ext uri="{FF2B5EF4-FFF2-40B4-BE49-F238E27FC236}">
                <a16:creationId xmlns:a16="http://schemas.microsoft.com/office/drawing/2014/main" id="{E522ADDB-7B3A-A640-8AE2-0691A982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7C0EFC92-6092-F74F-8540-A428CC36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6" name="Rectangle 11">
            <a:extLst>
              <a:ext uri="{FF2B5EF4-FFF2-40B4-BE49-F238E27FC236}">
                <a16:creationId xmlns:a16="http://schemas.microsoft.com/office/drawing/2014/main" id="{3068BDFD-FCB5-F242-A5E2-013D760E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7" name="Rectangle 12">
            <a:extLst>
              <a:ext uri="{FF2B5EF4-FFF2-40B4-BE49-F238E27FC236}">
                <a16:creationId xmlns:a16="http://schemas.microsoft.com/office/drawing/2014/main" id="{A83B4F50-DA41-984D-AF8E-BA7D99F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8" name="Rectangle 13">
            <a:extLst>
              <a:ext uri="{FF2B5EF4-FFF2-40B4-BE49-F238E27FC236}">
                <a16:creationId xmlns:a16="http://schemas.microsoft.com/office/drawing/2014/main" id="{1128EF7A-4943-0246-BAFA-8A1377FE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9" name="Rectangle 14">
            <a:extLst>
              <a:ext uri="{FF2B5EF4-FFF2-40B4-BE49-F238E27FC236}">
                <a16:creationId xmlns:a16="http://schemas.microsoft.com/office/drawing/2014/main" id="{F10AAD65-8A17-9544-8F25-3A9A54CD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69F6F262-E5BB-4043-9858-59518D08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2466" name="Picture 5">
            <a:extLst>
              <a:ext uri="{FF2B5EF4-FFF2-40B4-BE49-F238E27FC236}">
                <a16:creationId xmlns:a16="http://schemas.microsoft.com/office/drawing/2014/main" id="{2F9CE9CA-47DB-EF49-9EDE-55A2000D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6">
            <a:extLst>
              <a:ext uri="{FF2B5EF4-FFF2-40B4-BE49-F238E27FC236}">
                <a16:creationId xmlns:a16="http://schemas.microsoft.com/office/drawing/2014/main" id="{1C2643FD-4E50-4F45-85F3-AB88BB09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9">
            <a:extLst>
              <a:ext uri="{FF2B5EF4-FFF2-40B4-BE49-F238E27FC236}">
                <a16:creationId xmlns:a16="http://schemas.microsoft.com/office/drawing/2014/main" id="{F59DEBB5-D368-1048-87B6-7FF844DB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139E75E5-204E-2041-AAE5-23610189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E37024B8-56C1-A04F-8FBF-3A61B0C89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2" name="Rectangle 11">
            <a:extLst>
              <a:ext uri="{FF2B5EF4-FFF2-40B4-BE49-F238E27FC236}">
                <a16:creationId xmlns:a16="http://schemas.microsoft.com/office/drawing/2014/main" id="{54212E0B-AFD4-C14C-8DD5-98ABE00C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3" name="Rectangle 12">
            <a:extLst>
              <a:ext uri="{FF2B5EF4-FFF2-40B4-BE49-F238E27FC236}">
                <a16:creationId xmlns:a16="http://schemas.microsoft.com/office/drawing/2014/main" id="{582910FF-4EF1-794C-9774-AF658135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4" name="Rectangle 13">
            <a:extLst>
              <a:ext uri="{FF2B5EF4-FFF2-40B4-BE49-F238E27FC236}">
                <a16:creationId xmlns:a16="http://schemas.microsoft.com/office/drawing/2014/main" id="{DD99537D-9CD6-BC4E-901D-8D5B9ECA0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5" name="Rectangle 14">
            <a:extLst>
              <a:ext uri="{FF2B5EF4-FFF2-40B4-BE49-F238E27FC236}">
                <a16:creationId xmlns:a16="http://schemas.microsoft.com/office/drawing/2014/main" id="{FE7340EE-8EB3-F947-9469-4C53B80C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3496" name="Picture 10">
            <a:extLst>
              <a:ext uri="{FF2B5EF4-FFF2-40B4-BE49-F238E27FC236}">
                <a16:creationId xmlns:a16="http://schemas.microsoft.com/office/drawing/2014/main" id="{BD828095-E447-BA43-8716-49FD3FA4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6">
            <a:extLst>
              <a:ext uri="{FF2B5EF4-FFF2-40B4-BE49-F238E27FC236}">
                <a16:creationId xmlns:a16="http://schemas.microsoft.com/office/drawing/2014/main" id="{174302DF-0770-4B4D-AC1E-EE91559E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4380BA3B-1451-0C44-8CFE-6BD2557F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sp>
        <p:nvSpPr>
          <p:cNvPr id="64515" name="Rectangle 6">
            <a:extLst>
              <a:ext uri="{FF2B5EF4-FFF2-40B4-BE49-F238E27FC236}">
                <a16:creationId xmlns:a16="http://schemas.microsoft.com/office/drawing/2014/main" id="{C77D1A35-88C0-9F43-BD51-22836E8DEB3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245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64516" name="Picture 10">
            <a:extLst>
              <a:ext uri="{FF2B5EF4-FFF2-40B4-BE49-F238E27FC236}">
                <a16:creationId xmlns:a16="http://schemas.microsoft.com/office/drawing/2014/main" id="{1D47B82F-ECB7-D745-8B90-F7573A39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>
            <a:extLst>
              <a:ext uri="{FF2B5EF4-FFF2-40B4-BE49-F238E27FC236}">
                <a16:creationId xmlns:a16="http://schemas.microsoft.com/office/drawing/2014/main" id="{BF7BA4DC-7F91-B740-B316-BD69BBE58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18" name="Rectangle 11">
            <a:extLst>
              <a:ext uri="{FF2B5EF4-FFF2-40B4-BE49-F238E27FC236}">
                <a16:creationId xmlns:a16="http://schemas.microsoft.com/office/drawing/2014/main" id="{B7313668-5423-E74F-94C4-4A5121F4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19" name="Rectangle 12">
            <a:extLst>
              <a:ext uri="{FF2B5EF4-FFF2-40B4-BE49-F238E27FC236}">
                <a16:creationId xmlns:a16="http://schemas.microsoft.com/office/drawing/2014/main" id="{35C051A5-61B0-6C42-B52B-61A515D7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20" name="Rectangle 13">
            <a:extLst>
              <a:ext uri="{FF2B5EF4-FFF2-40B4-BE49-F238E27FC236}">
                <a16:creationId xmlns:a16="http://schemas.microsoft.com/office/drawing/2014/main" id="{920A7FD8-BC6E-1A48-BEE3-C54D79DF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4521" name="Rectangle 14">
            <a:extLst>
              <a:ext uri="{FF2B5EF4-FFF2-40B4-BE49-F238E27FC236}">
                <a16:creationId xmlns:a16="http://schemas.microsoft.com/office/drawing/2014/main" id="{4DFE5F9D-65B5-0544-93DF-DA00D4CB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3810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F609F60C-1829-C54D-8D05-EAD42F63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5538" name="Picture 5">
            <a:extLst>
              <a:ext uri="{FF2B5EF4-FFF2-40B4-BE49-F238E27FC236}">
                <a16:creationId xmlns:a16="http://schemas.microsoft.com/office/drawing/2014/main" id="{8AD25B0B-0BAD-4745-A0BE-2054A6DE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53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1">
            <a:extLst>
              <a:ext uri="{FF2B5EF4-FFF2-40B4-BE49-F238E27FC236}">
                <a16:creationId xmlns:a16="http://schemas.microsoft.com/office/drawing/2014/main" id="{1D1EB73B-CAB3-5347-AA3F-C8112287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73D7-BCD1-269A-0F96-E631FDD5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pitchFamily="34" charset="-128"/>
                <a:cs typeface="+mj-cs"/>
              </a:rPr>
              <a:t>Administrative Stuff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5D2C0-7E59-9DCF-C8F6-CDC34025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ea typeface="MS PGothic" pitchFamily="34" charset="-128"/>
                <a:cs typeface="+mn-cs"/>
              </a:rPr>
              <a:t>The first midterm exam was last Friday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2956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6F1B20F-E857-9F40-97A2-1C0B402B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6562" name="Picture 3">
            <a:extLst>
              <a:ext uri="{FF2B5EF4-FFF2-40B4-BE49-F238E27FC236}">
                <a16:creationId xmlns:a16="http://schemas.microsoft.com/office/drawing/2014/main" id="{7B596FEE-8E82-024D-A15C-302B9F29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DC708D3C-599C-4846-B893-49B8A7DEF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7586" name="Picture 3">
            <a:extLst>
              <a:ext uri="{FF2B5EF4-FFF2-40B4-BE49-F238E27FC236}">
                <a16:creationId xmlns:a16="http://schemas.microsoft.com/office/drawing/2014/main" id="{C1D63C1D-6167-8A40-ADC6-9EE937F4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1">
            <a:extLst>
              <a:ext uri="{FF2B5EF4-FFF2-40B4-BE49-F238E27FC236}">
                <a16:creationId xmlns:a16="http://schemas.microsoft.com/office/drawing/2014/main" id="{8A4BD87E-ED8D-3F47-B8F7-CD8CD755D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4598988"/>
            <a:ext cx="387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</p:txBody>
      </p:sp>
      <p:sp>
        <p:nvSpPr>
          <p:cNvPr id="67588" name="Rectangle 10">
            <a:extLst>
              <a:ext uri="{FF2B5EF4-FFF2-40B4-BE49-F238E27FC236}">
                <a16:creationId xmlns:a16="http://schemas.microsoft.com/office/drawing/2014/main" id="{F6A20BDB-47EE-3B47-9EE7-29721FC1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9" y="4730750"/>
            <a:ext cx="1863725" cy="2984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9" name="TextBox 5">
            <a:extLst>
              <a:ext uri="{FF2B5EF4-FFF2-40B4-BE49-F238E27FC236}">
                <a16:creationId xmlns:a16="http://schemas.microsoft.com/office/drawing/2014/main" id="{1DE3554F-335D-3340-8351-DF679188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4651376"/>
            <a:ext cx="793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0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0" name="Rectangle 10">
            <a:extLst>
              <a:ext uri="{FF2B5EF4-FFF2-40B4-BE49-F238E27FC236}">
                <a16:creationId xmlns:a16="http://schemas.microsoft.com/office/drawing/2014/main" id="{1D6E7676-BC48-2841-A60C-35E1A551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9" y="5160963"/>
            <a:ext cx="1863725" cy="2968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TextBox 7">
            <a:extLst>
              <a:ext uri="{FF2B5EF4-FFF2-40B4-BE49-F238E27FC236}">
                <a16:creationId xmlns:a16="http://schemas.microsoft.com/office/drawing/2014/main" id="{3A418AF8-2C6B-364D-B152-C33E3432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9" y="5080001"/>
            <a:ext cx="78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2" name="Rectangle 10">
            <a:extLst>
              <a:ext uri="{FF2B5EF4-FFF2-40B4-BE49-F238E27FC236}">
                <a16:creationId xmlns:a16="http://schemas.microsoft.com/office/drawing/2014/main" id="{3CE833A8-0A16-8B42-A7B9-81D100DE2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5586413"/>
            <a:ext cx="1862138" cy="2968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3" name="TextBox 9">
            <a:extLst>
              <a:ext uri="{FF2B5EF4-FFF2-40B4-BE49-F238E27FC236}">
                <a16:creationId xmlns:a16="http://schemas.microsoft.com/office/drawing/2014/main" id="{7F6B465B-7F99-DF4E-9600-E9E28ADF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4" y="5505451"/>
            <a:ext cx="78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30D082E1-5D23-3F47-A5A2-9116FB67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5989638"/>
            <a:ext cx="1862138" cy="2984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5" name="TextBox 11">
            <a:extLst>
              <a:ext uri="{FF2B5EF4-FFF2-40B4-BE49-F238E27FC236}">
                <a16:creationId xmlns:a16="http://schemas.microsoft.com/office/drawing/2014/main" id="{CF671D5F-9EF0-B74A-B00A-D977374E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4" y="5908676"/>
            <a:ext cx="795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2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67596" name="TextBox 12">
            <a:extLst>
              <a:ext uri="{FF2B5EF4-FFF2-40B4-BE49-F238E27FC236}">
                <a16:creationId xmlns:a16="http://schemas.microsoft.com/office/drawing/2014/main" id="{22AD59FC-0618-D540-A11B-977ACA5C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13275"/>
            <a:ext cx="387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3CF7C35C-3886-6F42-A56A-4AEDAE7F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69634" name="Picture 5">
            <a:extLst>
              <a:ext uri="{FF2B5EF4-FFF2-40B4-BE49-F238E27FC236}">
                <a16:creationId xmlns:a16="http://schemas.microsoft.com/office/drawing/2014/main" id="{9C9E905A-47F3-434F-A71A-F15F2B9E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10">
            <a:extLst>
              <a:ext uri="{FF2B5EF4-FFF2-40B4-BE49-F238E27FC236}">
                <a16:creationId xmlns:a16="http://schemas.microsoft.com/office/drawing/2014/main" id="{E25BF704-5457-BA4F-979E-2B606217F8C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91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4C067E3-4CDC-4A49-9615-27968CA9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3482976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0" dirty="0">
                <a:latin typeface="+mj-lt"/>
              </a:rPr>
              <a:t>AND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8D37C4F7-F64E-E944-BA23-FE1ABCEC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72706" name="Picture 5">
            <a:extLst>
              <a:ext uri="{FF2B5EF4-FFF2-40B4-BE49-F238E27FC236}">
                <a16:creationId xmlns:a16="http://schemas.microsoft.com/office/drawing/2014/main" id="{B9A94E13-7E41-6B42-9866-A9CFEE47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10">
            <a:extLst>
              <a:ext uri="{FF2B5EF4-FFF2-40B4-BE49-F238E27FC236}">
                <a16:creationId xmlns:a16="http://schemas.microsoft.com/office/drawing/2014/main" id="{3C5A9736-105D-6F40-89FD-E2A65F4C28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24500" y="4991100"/>
            <a:ext cx="25146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41B42B4-8784-014E-A600-DC16FA35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471863"/>
            <a:ext cx="85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0" dirty="0">
                <a:latin typeface="+mj-lt"/>
              </a:rPr>
              <a:t>XOR</a:t>
            </a:r>
            <a:endParaRPr lang="en-US" altLang="en-US" sz="3200" b="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25B982BF-779D-A54E-B54C-4E25F75B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</p:txBody>
      </p:sp>
      <p:pic>
        <p:nvPicPr>
          <p:cNvPr id="75778" name="Picture 1" descr="281_logo.png">
            <a:extLst>
              <a:ext uri="{FF2B5EF4-FFF2-40B4-BE49-F238E27FC236}">
                <a16:creationId xmlns:a16="http://schemas.microsoft.com/office/drawing/2014/main" id="{7A4DAA39-F921-E143-ACA3-2045F9A88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3">
            <a:extLst>
              <a:ext uri="{FF2B5EF4-FFF2-40B4-BE49-F238E27FC236}">
                <a16:creationId xmlns:a16="http://schemas.microsoft.com/office/drawing/2014/main" id="{A68BECB1-CCB0-3141-AB36-76B4FC42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143000"/>
            <a:ext cx="36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x</a:t>
            </a:r>
          </a:p>
        </p:txBody>
      </p:sp>
      <p:sp>
        <p:nvSpPr>
          <p:cNvPr id="75780" name="TextBox 5">
            <a:extLst>
              <a:ext uri="{FF2B5EF4-FFF2-40B4-BE49-F238E27FC236}">
                <a16:creationId xmlns:a16="http://schemas.microsoft.com/office/drawing/2014/main" id="{BE8F313E-2CEB-654E-9DA3-FB1D6422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701800"/>
            <a:ext cx="36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y</a:t>
            </a:r>
          </a:p>
        </p:txBody>
      </p:sp>
      <p:sp>
        <p:nvSpPr>
          <p:cNvPr id="75781" name="TextBox 6">
            <a:extLst>
              <a:ext uri="{FF2B5EF4-FFF2-40B4-BE49-F238E27FC236}">
                <a16:creationId xmlns:a16="http://schemas.microsoft.com/office/drawing/2014/main" id="{41B16342-F425-4A47-B07B-F4BFACD15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9" y="1447800"/>
            <a:ext cx="344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</a:t>
            </a:r>
            <a:endParaRPr lang="en-US" altLang="en-US" sz="3200" b="0" i="1" baseline="-25000">
              <a:latin typeface="Times" pitchFamily="2" charset="0"/>
            </a:endParaRPr>
          </a:p>
        </p:txBody>
      </p:sp>
      <p:sp>
        <p:nvSpPr>
          <p:cNvPr id="75782" name="TextBox 7">
            <a:extLst>
              <a:ext uri="{FF2B5EF4-FFF2-40B4-BE49-F238E27FC236}">
                <a16:creationId xmlns:a16="http://schemas.microsoft.com/office/drawing/2014/main" id="{AE627A16-47A1-B347-9518-7F874DAA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692400"/>
            <a:ext cx="36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c</a:t>
            </a:r>
            <a:endParaRPr lang="en-US" altLang="en-US" sz="3200" b="0" i="1" baseline="-25000">
              <a:latin typeface="Times" pitchFamily="2" charset="0"/>
            </a:endParaRPr>
          </a:p>
        </p:txBody>
      </p:sp>
      <p:pic>
        <p:nvPicPr>
          <p:cNvPr id="75783" name="Picture 8">
            <a:extLst>
              <a:ext uri="{FF2B5EF4-FFF2-40B4-BE49-F238E27FC236}">
                <a16:creationId xmlns:a16="http://schemas.microsoft.com/office/drawing/2014/main" id="{1D676B9D-6A44-B440-9067-FBE05F4F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141788"/>
            <a:ext cx="397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125">
            <a:extLst>
              <a:ext uri="{FF2B5EF4-FFF2-40B4-BE49-F238E27FC236}">
                <a16:creationId xmlns:a16="http://schemas.microsoft.com/office/drawing/2014/main" id="{C5608ECE-F3DE-3D47-9504-EC5D2A34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3.1c from the textbook ]</a:t>
            </a:r>
          </a:p>
        </p:txBody>
      </p:sp>
      <p:sp>
        <p:nvSpPr>
          <p:cNvPr id="76802" name="Title 1">
            <a:extLst>
              <a:ext uri="{FF2B5EF4-FFF2-40B4-BE49-F238E27FC236}">
                <a16:creationId xmlns:a16="http://schemas.microsoft.com/office/drawing/2014/main" id="{8FA2651B-AA67-FE49-BBBF-6276390BADC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Addition of two 1-bit numbers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(the logic circuit)</a:t>
            </a:r>
          </a:p>
        </p:txBody>
      </p:sp>
      <p:pic>
        <p:nvPicPr>
          <p:cNvPr id="76803" name="Picture 4" descr="Screen shot 2013-10-02 at 3.28.38 PM.png">
            <a:extLst>
              <a:ext uri="{FF2B5EF4-FFF2-40B4-BE49-F238E27FC236}">
                <a16:creationId xmlns:a16="http://schemas.microsoft.com/office/drawing/2014/main" id="{AEDD063A-1814-1741-8CEE-6D6E2C38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11364"/>
            <a:ext cx="51054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Screen shot 2013-10-02 at 3.20.11 PM.png">
            <a:extLst>
              <a:ext uri="{FF2B5EF4-FFF2-40B4-BE49-F238E27FC236}">
                <a16:creationId xmlns:a16="http://schemas.microsoft.com/office/drawing/2014/main" id="{95C47E24-B1CA-2A49-A1B0-923993951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1"/>
            <a:ext cx="80772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Box 125">
            <a:extLst>
              <a:ext uri="{FF2B5EF4-FFF2-40B4-BE49-F238E27FC236}">
                <a16:creationId xmlns:a16="http://schemas.microsoft.com/office/drawing/2014/main" id="{14EE90A7-9956-2F46-B015-CDC87C57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3.1c-d from the textbook ]</a:t>
            </a:r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3D4C82DB-0C05-654D-80B5-7FCA83B310E8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Half-Adder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BB94A6AD-4942-1F4B-9ADE-2DD5059D85FE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Addition of Multibit Unsigned Numbers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79B54085-926C-F849-BD54-E96B9E71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grpSp>
        <p:nvGrpSpPr>
          <p:cNvPr id="79874" name="Group 6">
            <a:extLst>
              <a:ext uri="{FF2B5EF4-FFF2-40B4-BE49-F238E27FC236}">
                <a16:creationId xmlns:a16="http://schemas.microsoft.com/office/drawing/2014/main" id="{19BA3543-210E-FC47-8937-35E689B1DE2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28814"/>
            <a:ext cx="5029200" cy="3252787"/>
            <a:chOff x="2286000" y="1929428"/>
            <a:chExt cx="5029200" cy="3252172"/>
          </a:xfrm>
        </p:grpSpPr>
        <p:sp>
          <p:nvSpPr>
            <p:cNvPr id="79875" name="TextBox 3">
              <a:extLst>
                <a:ext uri="{FF2B5EF4-FFF2-40B4-BE49-F238E27FC236}">
                  <a16:creationId xmlns:a16="http://schemas.microsoft.com/office/drawing/2014/main" id="{BEF1DAC8-2FD8-F548-B05F-7F8EB8AD7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133" y="1929428"/>
              <a:ext cx="3602776" cy="325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c</a:t>
              </a:r>
              <a:r>
                <a:rPr lang="en-US" altLang="en-US" sz="4400" b="0" baseline="-25000">
                  <a:latin typeface="Courier" pitchFamily="2" charset="0"/>
                </a:rPr>
                <a:t>3</a:t>
              </a:r>
              <a:r>
                <a:rPr lang="en-US" altLang="en-US" sz="4400" b="0">
                  <a:latin typeface="Courier" pitchFamily="2" charset="0"/>
                </a:rPr>
                <a:t> c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c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c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x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x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x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y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y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y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4400" b="0">
                  <a:latin typeface="Courier" pitchFamily="2" charset="0"/>
                </a:rPr>
                <a:t> s</a:t>
              </a:r>
              <a:r>
                <a:rPr lang="en-US" altLang="en-US" sz="4400" b="0" baseline="-25000">
                  <a:latin typeface="Courier" pitchFamily="2" charset="0"/>
                </a:rPr>
                <a:t>2</a:t>
              </a:r>
              <a:r>
                <a:rPr lang="en-US" altLang="en-US" sz="4400" b="0">
                  <a:latin typeface="Courier" pitchFamily="2" charset="0"/>
                </a:rPr>
                <a:t> s</a:t>
              </a:r>
              <a:r>
                <a:rPr lang="en-US" altLang="en-US" sz="4400" b="0" baseline="-25000">
                  <a:latin typeface="Courier" pitchFamily="2" charset="0"/>
                </a:rPr>
                <a:t>1</a:t>
              </a:r>
              <a:r>
                <a:rPr lang="en-US" altLang="en-US" sz="4400" b="0">
                  <a:latin typeface="Courier" pitchFamily="2" charset="0"/>
                </a:rPr>
                <a:t> s</a:t>
              </a:r>
              <a:r>
                <a:rPr lang="en-US" altLang="en-US" sz="4400" b="0" baseline="-25000">
                  <a:latin typeface="Courier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4400" b="0" baseline="-25000">
                <a:latin typeface="Courier" pitchFamily="2" charset="0"/>
              </a:endParaRPr>
            </a:p>
          </p:txBody>
        </p:sp>
        <p:cxnSp>
          <p:nvCxnSpPr>
            <p:cNvPr id="79876" name="Straight Connector 5">
              <a:extLst>
                <a:ext uri="{FF2B5EF4-FFF2-40B4-BE49-F238E27FC236}">
                  <a16:creationId xmlns:a16="http://schemas.microsoft.com/office/drawing/2014/main" id="{9BDE7633-3F12-A14B-B7B9-57C2CCBE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1600" y="4149920"/>
              <a:ext cx="381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77" name="TextBox 7">
              <a:extLst>
                <a:ext uri="{FF2B5EF4-FFF2-40B4-BE49-F238E27FC236}">
                  <a16:creationId xmlns:a16="http://schemas.microsoft.com/office/drawing/2014/main" id="{F3D59562-01A9-5A46-881C-890D6624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9400"/>
              <a:ext cx="619080" cy="10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0">
                  <a:latin typeface="Times" pitchFamily="2" charset="0"/>
                </a:rPr>
                <a:t>+</a:t>
              </a:r>
            </a:p>
          </p:txBody>
        </p:sp>
        <p:sp>
          <p:nvSpPr>
            <p:cNvPr id="79878" name="Rectangle 3">
              <a:extLst>
                <a:ext uri="{FF2B5EF4-FFF2-40B4-BE49-F238E27FC236}">
                  <a16:creationId xmlns:a16="http://schemas.microsoft.com/office/drawing/2014/main" id="{E597ADE2-12CB-8446-A4D7-32374EF69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1981200"/>
              <a:ext cx="46482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3">
            <a:extLst>
              <a:ext uri="{FF2B5EF4-FFF2-40B4-BE49-F238E27FC236}">
                <a16:creationId xmlns:a16="http://schemas.microsoft.com/office/drawing/2014/main" id="{D8C7F11C-F028-B745-878C-CCEE49C4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 b="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8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6</a:t>
            </a:r>
          </a:p>
        </p:txBody>
      </p:sp>
      <p:sp>
        <p:nvSpPr>
          <p:cNvPr id="80898" name="Title 1">
            <a:extLst>
              <a:ext uri="{FF2B5EF4-FFF2-40B4-BE49-F238E27FC236}">
                <a16:creationId xmlns:a16="http://schemas.microsoft.com/office/drawing/2014/main" id="{1AC9DA17-5935-5C49-82C6-114B292BF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46F019B9-4BBA-4B46-96D6-AE328C2362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cxnSp>
        <p:nvCxnSpPr>
          <p:cNvPr id="80900" name="Straight Connector 5">
            <a:extLst>
              <a:ext uri="{FF2B5EF4-FFF2-40B4-BE49-F238E27FC236}">
                <a16:creationId xmlns:a16="http://schemas.microsoft.com/office/drawing/2014/main" id="{477CB43D-94D1-2F4F-B926-F87FD61B98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1" name="TextBox 7">
            <a:extLst>
              <a:ext uri="{FF2B5EF4-FFF2-40B4-BE49-F238E27FC236}">
                <a16:creationId xmlns:a16="http://schemas.microsoft.com/office/drawing/2014/main" id="{4E6974DD-D397-A241-A9BA-2D5CB2F0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82462A15-9FB2-7843-B716-73212B4F9F6E}"/>
              </a:ext>
            </a:extLst>
          </p:cNvPr>
          <p:cNvSpPr txBox="1">
            <a:spLocks/>
          </p:cNvSpPr>
          <p:nvPr/>
        </p:nvSpPr>
        <p:spPr bwMode="auto">
          <a:xfrm>
            <a:off x="9144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Quick Review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3">
            <a:extLst>
              <a:ext uri="{FF2B5EF4-FFF2-40B4-BE49-F238E27FC236}">
                <a16:creationId xmlns:a16="http://schemas.microsoft.com/office/drawing/2014/main" id="{44587D72-ED72-E846-B77F-64BDA49E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0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8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5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   </a:t>
            </a:r>
            <a:r>
              <a:rPr lang="en-US" altLang="en-US" sz="4400" b="0">
                <a:latin typeface="Courier" pitchFamily="2" charset="0"/>
              </a:rPr>
              <a:t>6</a:t>
            </a:r>
          </a:p>
        </p:txBody>
      </p:sp>
      <p:sp>
        <p:nvSpPr>
          <p:cNvPr id="81922" name="Title 1">
            <a:extLst>
              <a:ext uri="{FF2B5EF4-FFF2-40B4-BE49-F238E27FC236}">
                <a16:creationId xmlns:a16="http://schemas.microsoft.com/office/drawing/2014/main" id="{5AC52868-160F-4F42-A365-B9B54D918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with addition in base 10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C9B6938A-1CBA-D24D-B360-4B4CB47DA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cxnSp>
        <p:nvCxnSpPr>
          <p:cNvPr id="81924" name="Straight Connector 5">
            <a:extLst>
              <a:ext uri="{FF2B5EF4-FFF2-40B4-BE49-F238E27FC236}">
                <a16:creationId xmlns:a16="http://schemas.microsoft.com/office/drawing/2014/main" id="{BDB9B7CD-0B37-FB45-B477-252DCF46C1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5" name="TextBox 7">
            <a:extLst>
              <a:ext uri="{FF2B5EF4-FFF2-40B4-BE49-F238E27FC236}">
                <a16:creationId xmlns:a16="http://schemas.microsoft.com/office/drawing/2014/main" id="{34DA400E-05CF-E54A-8231-E68EC581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1926" name="Rectangle 3">
            <a:extLst>
              <a:ext uri="{FF2B5EF4-FFF2-40B4-BE49-F238E27FC236}">
                <a16:creationId xmlns:a16="http://schemas.microsoft.com/office/drawing/2014/main" id="{90B6A70E-9AFB-F24C-AC00-17CFE34D9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019800" cy="7620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9A698F2B-4B97-D442-98AB-F2E84395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128838"/>
            <a:ext cx="81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carry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>
            <a:extLst>
              <a:ext uri="{FF2B5EF4-FFF2-40B4-BE49-F238E27FC236}">
                <a16:creationId xmlns:a16="http://schemas.microsoft.com/office/drawing/2014/main" id="{8C05CEBA-F1F7-D649-B36B-759725BC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 </a:t>
            </a:r>
            <a:r>
              <a:rPr lang="en-US" altLang="en-US" b="0" dirty="0">
                <a:latin typeface="Courier" pitchFamily="2" charset="0"/>
              </a:rPr>
              <a:t>         </a:t>
            </a:r>
            <a:endParaRPr lang="en-US" altLang="en-US" sz="4400" b="0" dirty="0">
              <a:latin typeface="Courier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 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 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dirty="0">
              <a:latin typeface="Courier" pitchFamily="2" charset="0"/>
            </a:endParaRP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2577F29A-37D6-DE41-92DA-D5F58666A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in base 2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9F1EC68-3EC6-8545-B04E-9D11261FC1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cxnSp>
        <p:nvCxnSpPr>
          <p:cNvPr id="35844" name="Straight Connector 5">
            <a:extLst>
              <a:ext uri="{FF2B5EF4-FFF2-40B4-BE49-F238E27FC236}">
                <a16:creationId xmlns:a16="http://schemas.microsoft.com/office/drawing/2014/main" id="{9A4FF511-1805-B248-9226-DCC99AF825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5" name="TextBox 7">
            <a:extLst>
              <a:ext uri="{FF2B5EF4-FFF2-40B4-BE49-F238E27FC236}">
                <a16:creationId xmlns:a16="http://schemas.microsoft.com/office/drawing/2014/main" id="{2F123469-1B42-B643-A368-43C77345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1712860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3">
            <a:extLst>
              <a:ext uri="{FF2B5EF4-FFF2-40B4-BE49-F238E27FC236}">
                <a16:creationId xmlns:a16="http://schemas.microsoft.com/office/drawing/2014/main" id="{072E8420-6697-9A45-A9AA-4CC94F1A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019800" cy="7620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 dirty="0">
              <a:latin typeface="Times" pitchFamily="2" charset="0"/>
            </a:endParaRPr>
          </a:p>
        </p:txBody>
      </p:sp>
      <p:sp>
        <p:nvSpPr>
          <p:cNvPr id="35841" name="TextBox 3">
            <a:extLst>
              <a:ext uri="{FF2B5EF4-FFF2-40B4-BE49-F238E27FC236}">
                <a16:creationId xmlns:a16="http://schemas.microsoft.com/office/drawing/2014/main" id="{8C05CEBA-F1F7-D649-B36B-759725BC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 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 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2577F29A-37D6-DE41-92DA-D5F58666A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in base 2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9F1EC68-3EC6-8545-B04E-9D11261FC1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cxnSp>
        <p:nvCxnSpPr>
          <p:cNvPr id="35844" name="Straight Connector 5">
            <a:extLst>
              <a:ext uri="{FF2B5EF4-FFF2-40B4-BE49-F238E27FC236}">
                <a16:creationId xmlns:a16="http://schemas.microsoft.com/office/drawing/2014/main" id="{9A4FF511-1805-B248-9226-DCC99AF825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5" name="TextBox 7">
            <a:extLst>
              <a:ext uri="{FF2B5EF4-FFF2-40B4-BE49-F238E27FC236}">
                <a16:creationId xmlns:a16="http://schemas.microsoft.com/office/drawing/2014/main" id="{2F123469-1B42-B643-A368-43C77345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35847" name="TextBox 4">
            <a:extLst>
              <a:ext uri="{FF2B5EF4-FFF2-40B4-BE49-F238E27FC236}">
                <a16:creationId xmlns:a16="http://schemas.microsoft.com/office/drawing/2014/main" id="{D04504E7-D175-414D-8369-7DCFE675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128838"/>
            <a:ext cx="81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carry</a:t>
            </a:r>
          </a:p>
        </p:txBody>
      </p:sp>
    </p:spTree>
    <p:extLst>
      <p:ext uri="{BB962C8B-B14F-4D97-AF65-F5344CB8AC3E}">
        <p14:creationId xmlns:p14="http://schemas.microsoft.com/office/powerpoint/2010/main" val="151277644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3">
            <a:extLst>
              <a:ext uri="{FF2B5EF4-FFF2-40B4-BE49-F238E27FC236}">
                <a16:creationId xmlns:a16="http://schemas.microsoft.com/office/drawing/2014/main" id="{072E8420-6697-9A45-A9AA-4CC94F1A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019800" cy="7620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 dirty="0">
              <a:latin typeface="Times" pitchFamily="2" charset="0"/>
            </a:endParaRPr>
          </a:p>
        </p:txBody>
      </p:sp>
      <p:sp>
        <p:nvSpPr>
          <p:cNvPr id="35841" name="TextBox 3">
            <a:extLst>
              <a:ext uri="{FF2B5EF4-FFF2-40B4-BE49-F238E27FC236}">
                <a16:creationId xmlns:a16="http://schemas.microsoft.com/office/drawing/2014/main" id="{8C05CEBA-F1F7-D649-B36B-759725BC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 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 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0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  <a:r>
              <a:rPr lang="en-US" altLang="en-US" b="0" dirty="0">
                <a:latin typeface="Courier" pitchFamily="2" charset="0"/>
              </a:rPr>
              <a:t>   </a:t>
            </a:r>
            <a:r>
              <a:rPr lang="en-US" altLang="en-US" sz="4400" b="0" dirty="0">
                <a:latin typeface="Courier" pitchFamily="2" charset="0"/>
              </a:rPr>
              <a:t>1</a:t>
            </a: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2577F29A-37D6-DE41-92DA-D5F58666A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in base 2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9F1EC68-3EC6-8545-B04E-9D11261FC1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cxnSp>
        <p:nvCxnSpPr>
          <p:cNvPr id="35844" name="Straight Connector 5">
            <a:extLst>
              <a:ext uri="{FF2B5EF4-FFF2-40B4-BE49-F238E27FC236}">
                <a16:creationId xmlns:a16="http://schemas.microsoft.com/office/drawing/2014/main" id="{9A4FF511-1805-B248-9226-DCC99AF825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5" name="TextBox 7">
            <a:extLst>
              <a:ext uri="{FF2B5EF4-FFF2-40B4-BE49-F238E27FC236}">
                <a16:creationId xmlns:a16="http://schemas.microsoft.com/office/drawing/2014/main" id="{2F123469-1B42-B643-A368-43C77345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35847" name="TextBox 4">
            <a:extLst>
              <a:ext uri="{FF2B5EF4-FFF2-40B4-BE49-F238E27FC236}">
                <a16:creationId xmlns:a16="http://schemas.microsoft.com/office/drawing/2014/main" id="{D04504E7-D175-414D-8369-7DCFE675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128838"/>
            <a:ext cx="81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carry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2210152-6473-7021-A8F9-A0A02622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581401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" pitchFamily="2" charset="0"/>
              </a:rPr>
              <a:t> 6</a:t>
            </a:r>
            <a:r>
              <a:rPr lang="en-US" altLang="en-US" b="0" baseline="-25000" dirty="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BB0D17F-2763-AC7A-E7D2-201D77E5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814637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" pitchFamily="2" charset="0"/>
              </a:rPr>
              <a:t> 5</a:t>
            </a:r>
            <a:r>
              <a:rPr lang="en-US" altLang="en-US" b="0" baseline="-25000" dirty="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139E278-492D-8D14-CC2B-C35CDC37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256839"/>
            <a:ext cx="75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" pitchFamily="2" charset="0"/>
              </a:rPr>
              <a:t> 11</a:t>
            </a:r>
            <a:r>
              <a:rPr lang="en-US" altLang="en-US" b="0" baseline="-25000" dirty="0">
                <a:solidFill>
                  <a:srgbClr val="FF0000"/>
                </a:solidFill>
                <a:latin typeface="Times" pitchFamily="2" charset="0"/>
              </a:rPr>
              <a:t>10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0BBCC56-3250-FEA8-994D-1384078C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458" y="3224141"/>
            <a:ext cx="434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" pitchFamily="2" charset="0"/>
              </a:rPr>
              <a:t> +</a:t>
            </a:r>
            <a:endParaRPr lang="en-US" altLang="en-US" b="0" baseline="-25000" dirty="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154837-3336-69C8-25BF-0BD4520102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33268" y="4149725"/>
            <a:ext cx="121398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8373147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D5531F70-6384-0B4F-9640-E3C5D1B02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general case in base 2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17402616-A662-1340-B9F5-130156D6E1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2947" name="TextBox 3">
            <a:extLst>
              <a:ext uri="{FF2B5EF4-FFF2-40B4-BE49-F238E27FC236}">
                <a16:creationId xmlns:a16="http://schemas.microsoft.com/office/drawing/2014/main" id="{D98D8DDA-478C-EA4A-B3A4-C54D5DF0A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2948" name="Straight Connector 5">
            <a:extLst>
              <a:ext uri="{FF2B5EF4-FFF2-40B4-BE49-F238E27FC236}">
                <a16:creationId xmlns:a16="http://schemas.microsoft.com/office/drawing/2014/main" id="{74FEC514-2E76-8840-BA31-E24A155A91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9" name="TextBox 7">
            <a:extLst>
              <a:ext uri="{FF2B5EF4-FFF2-40B4-BE49-F238E27FC236}">
                <a16:creationId xmlns:a16="http://schemas.microsoft.com/office/drawing/2014/main" id="{ABC679CD-CCEF-954A-B93B-4CD9C7EC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D60C0EBD-355E-A941-A60E-F5DAFC4A2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general case in base 2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9E5E0ECE-9CA2-CD40-8AF5-A7D556656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3971" name="TextBox 3">
            <a:extLst>
              <a:ext uri="{FF2B5EF4-FFF2-40B4-BE49-F238E27FC236}">
                <a16:creationId xmlns:a16="http://schemas.microsoft.com/office/drawing/2014/main" id="{F11653F5-7F07-0047-A84D-133A0609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3972" name="Straight Connector 5">
            <a:extLst>
              <a:ext uri="{FF2B5EF4-FFF2-40B4-BE49-F238E27FC236}">
                <a16:creationId xmlns:a16="http://schemas.microsoft.com/office/drawing/2014/main" id="{1E4083B6-6801-EB45-9DA8-5F5B7D7F93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3" name="TextBox 7">
            <a:extLst>
              <a:ext uri="{FF2B5EF4-FFF2-40B4-BE49-F238E27FC236}">
                <a16:creationId xmlns:a16="http://schemas.microsoft.com/office/drawing/2014/main" id="{BC0EC995-24A4-594A-A2DE-74AAFF5F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3974" name="Rectangle 1">
            <a:extLst>
              <a:ext uri="{FF2B5EF4-FFF2-40B4-BE49-F238E27FC236}">
                <a16:creationId xmlns:a16="http://schemas.microsoft.com/office/drawing/2014/main" id="{ED76C9B8-C1A8-5241-A3EC-55749FA3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2014538"/>
            <a:ext cx="795338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3975" name="TextBox 2">
            <a:extLst>
              <a:ext uri="{FF2B5EF4-FFF2-40B4-BE49-F238E27FC236}">
                <a16:creationId xmlns:a16="http://schemas.microsoft.com/office/drawing/2014/main" id="{28147D9A-788B-664C-91FB-77EED51F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1676401"/>
            <a:ext cx="157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given these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3 inputs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C6D8F9D7-E683-DE4F-BFFE-23991FF48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general case in base 2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63875225-1308-F748-8C79-2BB507E63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4995" name="TextBox 3">
            <a:extLst>
              <a:ext uri="{FF2B5EF4-FFF2-40B4-BE49-F238E27FC236}">
                <a16:creationId xmlns:a16="http://schemas.microsoft.com/office/drawing/2014/main" id="{895BDD37-0DC7-1342-98A1-69EE3533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4996" name="Straight Connector 5">
            <a:extLst>
              <a:ext uri="{FF2B5EF4-FFF2-40B4-BE49-F238E27FC236}">
                <a16:creationId xmlns:a16="http://schemas.microsoft.com/office/drawing/2014/main" id="{A1C5399D-878F-564B-91DB-9E2BB004D5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997" name="TextBox 7">
            <a:extLst>
              <a:ext uri="{FF2B5EF4-FFF2-40B4-BE49-F238E27FC236}">
                <a16:creationId xmlns:a16="http://schemas.microsoft.com/office/drawing/2014/main" id="{F03C4C08-83E7-AF46-A6F6-805954BE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4998" name="Rectangle 1">
            <a:extLst>
              <a:ext uri="{FF2B5EF4-FFF2-40B4-BE49-F238E27FC236}">
                <a16:creationId xmlns:a16="http://schemas.microsoft.com/office/drawing/2014/main" id="{80F46741-8B9D-504B-85E0-E74E0AA2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2014538"/>
            <a:ext cx="795338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285C0515-0161-E246-9355-7D4D0964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4189414"/>
            <a:ext cx="793750" cy="522287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5000" name="Rectangle 8">
            <a:extLst>
              <a:ext uri="{FF2B5EF4-FFF2-40B4-BE49-F238E27FC236}">
                <a16:creationId xmlns:a16="http://schemas.microsoft.com/office/drawing/2014/main" id="{759C6D6F-D988-644D-90A2-98C44E5C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4" y="2006601"/>
            <a:ext cx="795337" cy="714375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5001" name="TextBox 9">
            <a:extLst>
              <a:ext uri="{FF2B5EF4-FFF2-40B4-BE49-F238E27FC236}">
                <a16:creationId xmlns:a16="http://schemas.microsoft.com/office/drawing/2014/main" id="{9AAE23BF-A85C-F645-AA0B-B77DAE7F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1676401"/>
            <a:ext cx="157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given these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3 inputs</a:t>
            </a:r>
          </a:p>
        </p:txBody>
      </p:sp>
      <p:sp>
        <p:nvSpPr>
          <p:cNvPr id="85002" name="TextBox 10">
            <a:extLst>
              <a:ext uri="{FF2B5EF4-FFF2-40B4-BE49-F238E27FC236}">
                <a16:creationId xmlns:a16="http://schemas.microsoft.com/office/drawing/2014/main" id="{17B68958-029B-094A-B42B-4D1FE2659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4" y="4000500"/>
            <a:ext cx="1951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compute these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 outputs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AE4BCEB6-8B06-B743-A0DA-1A5B1F16B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general case in base 2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8D476160-72C8-7E45-AA83-C36C9560D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6019" name="TextBox 3">
            <a:extLst>
              <a:ext uri="{FF2B5EF4-FFF2-40B4-BE49-F238E27FC236}">
                <a16:creationId xmlns:a16="http://schemas.microsoft.com/office/drawing/2014/main" id="{1E555128-EA5A-7543-9DA1-984E0526C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6020" name="Straight Connector 5">
            <a:extLst>
              <a:ext uri="{FF2B5EF4-FFF2-40B4-BE49-F238E27FC236}">
                <a16:creationId xmlns:a16="http://schemas.microsoft.com/office/drawing/2014/main" id="{9A43D500-B3FC-FE48-BCAE-D46EA5ABED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1" name="TextBox 7">
            <a:extLst>
              <a:ext uri="{FF2B5EF4-FFF2-40B4-BE49-F238E27FC236}">
                <a16:creationId xmlns:a16="http://schemas.microsoft.com/office/drawing/2014/main" id="{A8778E79-3F0D-3F46-BB84-4CAC0B55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6022" name="Rectangle 1">
            <a:extLst>
              <a:ext uri="{FF2B5EF4-FFF2-40B4-BE49-F238E27FC236}">
                <a16:creationId xmlns:a16="http://schemas.microsoft.com/office/drawing/2014/main" id="{6ADC6951-6227-784A-A948-B6B0A8FB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2014538"/>
            <a:ext cx="793750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8F4E2339-B607-2741-A322-85AE2AED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89414"/>
            <a:ext cx="793750" cy="522287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6EF8EFCA-8B80-D447-8AD2-FE9DA10D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06601"/>
            <a:ext cx="793750" cy="714375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8B16581F-6BEE-9043-A77A-D3F41E163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general case in base 2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39E23348-B864-5041-96A1-CBF0B400DF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2057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7043" name="TextBox 3">
            <a:extLst>
              <a:ext uri="{FF2B5EF4-FFF2-40B4-BE49-F238E27FC236}">
                <a16:creationId xmlns:a16="http://schemas.microsoft.com/office/drawing/2014/main" id="{2AD0C125-3DC2-584F-9209-6FD1EEB4E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28814"/>
            <a:ext cx="3602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c</a:t>
            </a:r>
            <a:r>
              <a:rPr lang="en-US" altLang="en-US" sz="4400" b="0" baseline="-25000">
                <a:latin typeface="Courier" pitchFamily="2" charset="0"/>
              </a:rPr>
              <a:t>3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c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x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x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y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y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2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1</a:t>
            </a:r>
            <a:r>
              <a:rPr lang="en-US" altLang="en-US" sz="4400" b="0">
                <a:latin typeface="Courier" pitchFamily="2" charset="0"/>
              </a:rPr>
              <a:t> s</a:t>
            </a:r>
            <a:r>
              <a:rPr lang="en-US" altLang="en-US" sz="4400" b="0" baseline="-25000">
                <a:latin typeface="Courier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0" baseline="-25000">
              <a:latin typeface="Courier" pitchFamily="2" charset="0"/>
            </a:endParaRPr>
          </a:p>
        </p:txBody>
      </p:sp>
      <p:cxnSp>
        <p:nvCxnSpPr>
          <p:cNvPr id="87044" name="Straight Connector 5">
            <a:extLst>
              <a:ext uri="{FF2B5EF4-FFF2-40B4-BE49-F238E27FC236}">
                <a16:creationId xmlns:a16="http://schemas.microsoft.com/office/drawing/2014/main" id="{6FAEBEDA-6ABC-1540-A724-775628DF9C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6000" y="41497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5" name="TextBox 7">
            <a:extLst>
              <a:ext uri="{FF2B5EF4-FFF2-40B4-BE49-F238E27FC236}">
                <a16:creationId xmlns:a16="http://schemas.microsoft.com/office/drawing/2014/main" id="{1D08C13B-7002-2A49-8543-BB720175B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6190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" pitchFamily="2" charset="0"/>
              </a:rPr>
              <a:t>+</a:t>
            </a:r>
          </a:p>
        </p:txBody>
      </p:sp>
      <p:sp>
        <p:nvSpPr>
          <p:cNvPr id="87046" name="Rectangle 1">
            <a:extLst>
              <a:ext uri="{FF2B5EF4-FFF2-40B4-BE49-F238E27FC236}">
                <a16:creationId xmlns:a16="http://schemas.microsoft.com/office/drawing/2014/main" id="{9FE86EE9-C896-1346-B9E3-A31A82AA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2014538"/>
            <a:ext cx="793750" cy="20193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84294708-EF74-2F47-A0E6-68397566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4189414"/>
            <a:ext cx="793750" cy="522287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99CBC27D-B1C9-7940-9A4C-D18E40CD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006601"/>
            <a:ext cx="793750" cy="714375"/>
          </a:xfrm>
          <a:prstGeom prst="rect">
            <a:avLst/>
          </a:prstGeom>
          <a:solidFill>
            <a:srgbClr val="FF0000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>
            <a:extLst>
              <a:ext uri="{FF2B5EF4-FFF2-40B4-BE49-F238E27FC236}">
                <a16:creationId xmlns:a16="http://schemas.microsoft.com/office/drawing/2014/main" id="{E8FFC7E9-633E-5E48-9D8A-22BC549E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166939"/>
            <a:ext cx="71247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extBox 3">
            <a:extLst>
              <a:ext uri="{FF2B5EF4-FFF2-40B4-BE49-F238E27FC236}">
                <a16:creationId xmlns:a16="http://schemas.microsoft.com/office/drawing/2014/main" id="{2034F14B-0D60-434F-858B-71090E90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6" y="4719638"/>
            <a:ext cx="208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Bit position </a:t>
            </a:r>
            <a:r>
              <a:rPr lang="en-US" altLang="en-US" b="0" i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8067" name="Title 1">
            <a:extLst>
              <a:ext uri="{FF2B5EF4-FFF2-40B4-BE49-F238E27FC236}">
                <a16:creationId xmlns:a16="http://schemas.microsoft.com/office/drawing/2014/main" id="{8FDADD98-B514-D64E-810D-1772FC5B959B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Addition of multibit numbers</a:t>
            </a:r>
          </a:p>
        </p:txBody>
      </p:sp>
      <p:sp>
        <p:nvSpPr>
          <p:cNvPr id="88068" name="TextBox 125">
            <a:extLst>
              <a:ext uri="{FF2B5EF4-FFF2-40B4-BE49-F238E27FC236}">
                <a16:creationId xmlns:a16="http://schemas.microsoft.com/office/drawing/2014/main" id="{22F6E728-288A-D14E-B0B3-095B4A17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3.2 from the textbook ]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043FBDC7-D0E3-F644-A7F0-A9F24AAB6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80890BC5-F998-2640-A6D4-C6F87EC6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09900"/>
            <a:ext cx="721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42C5F071-B28A-CB44-A65F-F3E039157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124200"/>
            <a:ext cx="17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Screen shot 2013-10-02 at 3.31.34 PM.png">
            <a:extLst>
              <a:ext uri="{FF2B5EF4-FFF2-40B4-BE49-F238E27FC236}">
                <a16:creationId xmlns:a16="http://schemas.microsoft.com/office/drawing/2014/main" id="{3D4DD559-AE46-4C48-83C0-0DB793F6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457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itle 1">
            <a:extLst>
              <a:ext uri="{FF2B5EF4-FFF2-40B4-BE49-F238E27FC236}">
                <a16:creationId xmlns:a16="http://schemas.microsoft.com/office/drawing/2014/main" id="{53090AC3-D5E2-7E41-A8A9-D86B33FBF175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Problem Statement and Truth Table</a:t>
            </a:r>
          </a:p>
        </p:txBody>
      </p:sp>
      <p:sp>
        <p:nvSpPr>
          <p:cNvPr id="89091" name="TextBox 125">
            <a:extLst>
              <a:ext uri="{FF2B5EF4-FFF2-40B4-BE49-F238E27FC236}">
                <a16:creationId xmlns:a16="http://schemas.microsoft.com/office/drawing/2014/main" id="{C6459A5A-FEF3-C04D-909A-2784E2D13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 from the textbook ]</a:t>
            </a:r>
          </a:p>
        </p:txBody>
      </p:sp>
      <p:sp>
        <p:nvSpPr>
          <p:cNvPr id="89092" name="TextBox 125">
            <a:extLst>
              <a:ext uri="{FF2B5EF4-FFF2-40B4-BE49-F238E27FC236}">
                <a16:creationId xmlns:a16="http://schemas.microsoft.com/office/drawing/2014/main" id="{101F7009-5F66-0447-B01D-D65BAC79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3.2b from the textbook ]</a:t>
            </a:r>
          </a:p>
        </p:txBody>
      </p:sp>
      <p:grpSp>
        <p:nvGrpSpPr>
          <p:cNvPr id="89093" name="Group 7">
            <a:extLst>
              <a:ext uri="{FF2B5EF4-FFF2-40B4-BE49-F238E27FC236}">
                <a16:creationId xmlns:a16="http://schemas.microsoft.com/office/drawing/2014/main" id="{DB958321-0048-7941-9C90-EC82A411595E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1600200"/>
            <a:ext cx="4144963" cy="4191000"/>
            <a:chOff x="4267200" y="1600200"/>
            <a:chExt cx="4145280" cy="4191000"/>
          </a:xfrm>
        </p:grpSpPr>
        <p:pic>
          <p:nvPicPr>
            <p:cNvPr id="89094" name="Picture 1" descr="Screen shot 2013-10-02 at 3.26.06 PM.png">
              <a:extLst>
                <a:ext uri="{FF2B5EF4-FFF2-40B4-BE49-F238E27FC236}">
                  <a16:creationId xmlns:a16="http://schemas.microsoft.com/office/drawing/2014/main" id="{6291D9C4-C6AA-F84D-8E49-C1DA7B3F3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5" name="Picture 6" descr="Screen shot 2013-10-02 at 3.42.40 PM.png">
              <a:extLst>
                <a:ext uri="{FF2B5EF4-FFF2-40B4-BE49-F238E27FC236}">
                  <a16:creationId xmlns:a16="http://schemas.microsoft.com/office/drawing/2014/main" id="{756478FF-7EA2-4B4E-994D-F90F801D2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792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Screen shot 2013-10-02 at 3.31.34 PM.png">
            <a:extLst>
              <a:ext uri="{FF2B5EF4-FFF2-40B4-BE49-F238E27FC236}">
                <a16:creationId xmlns:a16="http://schemas.microsoft.com/office/drawing/2014/main" id="{DC62BD0B-3B9E-4743-928F-0C56C0531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457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itle 1">
            <a:extLst>
              <a:ext uri="{FF2B5EF4-FFF2-40B4-BE49-F238E27FC236}">
                <a16:creationId xmlns:a16="http://schemas.microsoft.com/office/drawing/2014/main" id="{2C9FAD93-B564-1743-8E7C-E9F78E376066}"/>
              </a:ext>
            </a:extLst>
          </p:cNvPr>
          <p:cNvSpPr txBox="1">
            <a:spLocks/>
          </p:cNvSpPr>
          <p:nvPr/>
        </p:nvSpPr>
        <p:spPr bwMode="auto">
          <a:xfrm>
            <a:off x="91440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Problem Statement and Truth Table</a:t>
            </a:r>
          </a:p>
        </p:txBody>
      </p:sp>
      <p:sp>
        <p:nvSpPr>
          <p:cNvPr id="90115" name="TextBox 125">
            <a:extLst>
              <a:ext uri="{FF2B5EF4-FFF2-40B4-BE49-F238E27FC236}">
                <a16:creationId xmlns:a16="http://schemas.microsoft.com/office/drawing/2014/main" id="{FB241961-2F70-EC49-AEC4-61900D25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 from the textbook ]</a:t>
            </a:r>
          </a:p>
        </p:txBody>
      </p:sp>
      <p:sp>
        <p:nvSpPr>
          <p:cNvPr id="90116" name="TextBox 125">
            <a:extLst>
              <a:ext uri="{FF2B5EF4-FFF2-40B4-BE49-F238E27FC236}">
                <a16:creationId xmlns:a16="http://schemas.microsoft.com/office/drawing/2014/main" id="{EB003AEB-86FA-0E4B-B73F-003500CB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3.2b from the textbook ]</a:t>
            </a:r>
          </a:p>
        </p:txBody>
      </p:sp>
      <p:grpSp>
        <p:nvGrpSpPr>
          <p:cNvPr id="90117" name="Group 7">
            <a:extLst>
              <a:ext uri="{FF2B5EF4-FFF2-40B4-BE49-F238E27FC236}">
                <a16:creationId xmlns:a16="http://schemas.microsoft.com/office/drawing/2014/main" id="{19E5F453-242C-354C-9EDD-FC01E937F68D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1600200"/>
            <a:ext cx="4144963" cy="4191000"/>
            <a:chOff x="4267200" y="1600200"/>
            <a:chExt cx="4145280" cy="4191000"/>
          </a:xfrm>
        </p:grpSpPr>
        <p:pic>
          <p:nvPicPr>
            <p:cNvPr id="90145" name="Picture 1" descr="Screen shot 2013-10-02 at 3.26.06 PM.png">
              <a:extLst>
                <a:ext uri="{FF2B5EF4-FFF2-40B4-BE49-F238E27FC236}">
                  <a16:creationId xmlns:a16="http://schemas.microsoft.com/office/drawing/2014/main" id="{114BE860-AF21-B047-A03C-4F11FF38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46" name="Picture 6" descr="Screen shot 2013-10-02 at 3.42.40 PM.png">
              <a:extLst>
                <a:ext uri="{FF2B5EF4-FFF2-40B4-BE49-F238E27FC236}">
                  <a16:creationId xmlns:a16="http://schemas.microsoft.com/office/drawing/2014/main" id="{23871458-2965-E94E-8222-6124709E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792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Group 1">
            <a:extLst>
              <a:ext uri="{FF2B5EF4-FFF2-40B4-BE49-F238E27FC236}">
                <a16:creationId xmlns:a16="http://schemas.microsoft.com/office/drawing/2014/main" id="{1133652F-5981-2D44-BCD5-22CA463EABE1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2417763"/>
            <a:ext cx="2274888" cy="461962"/>
            <a:chOff x="6632058" y="2418021"/>
            <a:chExt cx="2274777" cy="461665"/>
          </a:xfrm>
        </p:grpSpPr>
        <p:sp>
          <p:nvSpPr>
            <p:cNvPr id="90143" name="Rectangle 10">
              <a:extLst>
                <a:ext uri="{FF2B5EF4-FFF2-40B4-BE49-F238E27FC236}">
                  <a16:creationId xmlns:a16="http://schemas.microsoft.com/office/drawing/2014/main" id="{D540B630-B140-0F4C-BD81-C3C3A8717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4" name="TextBox 9">
              <a:extLst>
                <a:ext uri="{FF2B5EF4-FFF2-40B4-BE49-F238E27FC236}">
                  <a16:creationId xmlns:a16="http://schemas.microsoft.com/office/drawing/2014/main" id="{DB7037F7-2EA0-DF46-BACC-B5C6D4EED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0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19" name="Group 11">
            <a:extLst>
              <a:ext uri="{FF2B5EF4-FFF2-40B4-BE49-F238E27FC236}">
                <a16:creationId xmlns:a16="http://schemas.microsoft.com/office/drawing/2014/main" id="{719564AC-914E-4C49-B917-2A99DBDAC0D2}"/>
              </a:ext>
            </a:extLst>
          </p:cNvPr>
          <p:cNvGrpSpPr>
            <a:grpSpLocks/>
          </p:cNvGrpSpPr>
          <p:nvPr/>
        </p:nvGrpSpPr>
        <p:grpSpPr bwMode="auto">
          <a:xfrm>
            <a:off x="7550151" y="2805114"/>
            <a:ext cx="2263775" cy="460375"/>
            <a:chOff x="6632058" y="2418021"/>
            <a:chExt cx="2263492" cy="461665"/>
          </a:xfrm>
        </p:grpSpPr>
        <p:sp>
          <p:nvSpPr>
            <p:cNvPr id="90141" name="Rectangle 10">
              <a:extLst>
                <a:ext uri="{FF2B5EF4-FFF2-40B4-BE49-F238E27FC236}">
                  <a16:creationId xmlns:a16="http://schemas.microsoft.com/office/drawing/2014/main" id="{E3D67AF7-B8B0-3748-91AD-75F784A3F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2" name="TextBox 13">
              <a:extLst>
                <a:ext uri="{FF2B5EF4-FFF2-40B4-BE49-F238E27FC236}">
                  <a16:creationId xmlns:a16="http://schemas.microsoft.com/office/drawing/2014/main" id="{9C5E9716-C622-8E40-9ADD-1DF7F2796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825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0" name="Group 17">
            <a:extLst>
              <a:ext uri="{FF2B5EF4-FFF2-40B4-BE49-F238E27FC236}">
                <a16:creationId xmlns:a16="http://schemas.microsoft.com/office/drawing/2014/main" id="{A007604E-BED7-F747-AED3-4E7B8E6DDB6C}"/>
              </a:ext>
            </a:extLst>
          </p:cNvPr>
          <p:cNvGrpSpPr>
            <a:grpSpLocks/>
          </p:cNvGrpSpPr>
          <p:nvPr/>
        </p:nvGrpSpPr>
        <p:grpSpPr bwMode="auto">
          <a:xfrm>
            <a:off x="7553326" y="3190876"/>
            <a:ext cx="2263775" cy="461963"/>
            <a:chOff x="6632058" y="2418021"/>
            <a:chExt cx="2263492" cy="461665"/>
          </a:xfrm>
        </p:grpSpPr>
        <p:sp>
          <p:nvSpPr>
            <p:cNvPr id="90139" name="Rectangle 10">
              <a:extLst>
                <a:ext uri="{FF2B5EF4-FFF2-40B4-BE49-F238E27FC236}">
                  <a16:creationId xmlns:a16="http://schemas.microsoft.com/office/drawing/2014/main" id="{CA269579-E514-384F-8061-CE36E9E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0" name="TextBox 19">
              <a:extLst>
                <a:ext uri="{FF2B5EF4-FFF2-40B4-BE49-F238E27FC236}">
                  <a16:creationId xmlns:a16="http://schemas.microsoft.com/office/drawing/2014/main" id="{483FFAF1-9977-7D40-A51A-F2417A350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825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1" name="Group 20">
            <a:extLst>
              <a:ext uri="{FF2B5EF4-FFF2-40B4-BE49-F238E27FC236}">
                <a16:creationId xmlns:a16="http://schemas.microsoft.com/office/drawing/2014/main" id="{155CFFBE-7793-E14F-85BC-9700FB60AEED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3562351"/>
            <a:ext cx="2274888" cy="461963"/>
            <a:chOff x="6632058" y="2418021"/>
            <a:chExt cx="2274777" cy="461665"/>
          </a:xfrm>
        </p:grpSpPr>
        <p:sp>
          <p:nvSpPr>
            <p:cNvPr id="90137" name="Rectangle 10">
              <a:extLst>
                <a:ext uri="{FF2B5EF4-FFF2-40B4-BE49-F238E27FC236}">
                  <a16:creationId xmlns:a16="http://schemas.microsoft.com/office/drawing/2014/main" id="{60656B83-A9C2-D74D-B7BA-AA600B27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8" name="TextBox 22">
              <a:extLst>
                <a:ext uri="{FF2B5EF4-FFF2-40B4-BE49-F238E27FC236}">
                  <a16:creationId xmlns:a16="http://schemas.microsoft.com/office/drawing/2014/main" id="{28F6414A-41E6-5D46-9572-A12594A82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2" name="Group 35">
            <a:extLst>
              <a:ext uri="{FF2B5EF4-FFF2-40B4-BE49-F238E27FC236}">
                <a16:creationId xmlns:a16="http://schemas.microsoft.com/office/drawing/2014/main" id="{A54002C5-999C-A74D-8347-7C81814AE2FF}"/>
              </a:ext>
            </a:extLst>
          </p:cNvPr>
          <p:cNvGrpSpPr>
            <a:grpSpLocks/>
          </p:cNvGrpSpPr>
          <p:nvPr/>
        </p:nvGrpSpPr>
        <p:grpSpPr bwMode="auto">
          <a:xfrm>
            <a:off x="7543801" y="3956051"/>
            <a:ext cx="2263775" cy="461963"/>
            <a:chOff x="6632058" y="2418021"/>
            <a:chExt cx="2263492" cy="461665"/>
          </a:xfrm>
        </p:grpSpPr>
        <p:sp>
          <p:nvSpPr>
            <p:cNvPr id="90135" name="Rectangle 10">
              <a:extLst>
                <a:ext uri="{FF2B5EF4-FFF2-40B4-BE49-F238E27FC236}">
                  <a16:creationId xmlns:a16="http://schemas.microsoft.com/office/drawing/2014/main" id="{E9E54AB6-EA3C-F84F-8FB0-F9E208C6F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6" name="TextBox 37">
              <a:extLst>
                <a:ext uri="{FF2B5EF4-FFF2-40B4-BE49-F238E27FC236}">
                  <a16:creationId xmlns:a16="http://schemas.microsoft.com/office/drawing/2014/main" id="{3736CC58-4079-0D43-8C86-7B0F93654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825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1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3" name="Group 38">
            <a:extLst>
              <a:ext uri="{FF2B5EF4-FFF2-40B4-BE49-F238E27FC236}">
                <a16:creationId xmlns:a16="http://schemas.microsoft.com/office/drawing/2014/main" id="{AAB55A52-B51C-BC49-B143-4F633C37D5FB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4341813"/>
            <a:ext cx="2274888" cy="461962"/>
            <a:chOff x="6632058" y="2418021"/>
            <a:chExt cx="2274777" cy="461665"/>
          </a:xfrm>
        </p:grpSpPr>
        <p:sp>
          <p:nvSpPr>
            <p:cNvPr id="90133" name="Rectangle 10">
              <a:extLst>
                <a:ext uri="{FF2B5EF4-FFF2-40B4-BE49-F238E27FC236}">
                  <a16:creationId xmlns:a16="http://schemas.microsoft.com/office/drawing/2014/main" id="{CB4821AA-5194-4744-AFD1-D819B4C6A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4" name="TextBox 40">
              <a:extLst>
                <a:ext uri="{FF2B5EF4-FFF2-40B4-BE49-F238E27FC236}">
                  <a16:creationId xmlns:a16="http://schemas.microsoft.com/office/drawing/2014/main" id="{89FA0CA0-3F8C-F148-A9F2-5141E5107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4" name="Group 41">
            <a:extLst>
              <a:ext uri="{FF2B5EF4-FFF2-40B4-BE49-F238E27FC236}">
                <a16:creationId xmlns:a16="http://schemas.microsoft.com/office/drawing/2014/main" id="{2D77D2E5-5B46-3748-91DD-2096AAFF2E1A}"/>
              </a:ext>
            </a:extLst>
          </p:cNvPr>
          <p:cNvGrpSpPr>
            <a:grpSpLocks/>
          </p:cNvGrpSpPr>
          <p:nvPr/>
        </p:nvGrpSpPr>
        <p:grpSpPr bwMode="auto">
          <a:xfrm>
            <a:off x="7550150" y="4729163"/>
            <a:ext cx="2274888" cy="461962"/>
            <a:chOff x="6632058" y="2418021"/>
            <a:chExt cx="2274777" cy="461665"/>
          </a:xfrm>
        </p:grpSpPr>
        <p:sp>
          <p:nvSpPr>
            <p:cNvPr id="90131" name="Rectangle 10">
              <a:extLst>
                <a:ext uri="{FF2B5EF4-FFF2-40B4-BE49-F238E27FC236}">
                  <a16:creationId xmlns:a16="http://schemas.microsoft.com/office/drawing/2014/main" id="{999CE9C9-55DD-2140-907E-1A9776E0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2" name="TextBox 43">
              <a:extLst>
                <a:ext uri="{FF2B5EF4-FFF2-40B4-BE49-F238E27FC236}">
                  <a16:creationId xmlns:a16="http://schemas.microsoft.com/office/drawing/2014/main" id="{5BAFF01F-01ED-5546-8620-AE51AC322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2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grpSp>
        <p:nvGrpSpPr>
          <p:cNvPr id="90125" name="Group 44">
            <a:extLst>
              <a:ext uri="{FF2B5EF4-FFF2-40B4-BE49-F238E27FC236}">
                <a16:creationId xmlns:a16="http://schemas.microsoft.com/office/drawing/2014/main" id="{50C15158-6D80-BD4A-8624-21AF7F6FAD15}"/>
              </a:ext>
            </a:extLst>
          </p:cNvPr>
          <p:cNvGrpSpPr>
            <a:grpSpLocks/>
          </p:cNvGrpSpPr>
          <p:nvPr/>
        </p:nvGrpSpPr>
        <p:grpSpPr bwMode="auto">
          <a:xfrm>
            <a:off x="7550150" y="5100638"/>
            <a:ext cx="2274888" cy="461962"/>
            <a:chOff x="6632058" y="2418021"/>
            <a:chExt cx="2274777" cy="461665"/>
          </a:xfrm>
        </p:grpSpPr>
        <p:sp>
          <p:nvSpPr>
            <p:cNvPr id="90129" name="Rectangle 10">
              <a:extLst>
                <a:ext uri="{FF2B5EF4-FFF2-40B4-BE49-F238E27FC236}">
                  <a16:creationId xmlns:a16="http://schemas.microsoft.com/office/drawing/2014/main" id="{1EB566D8-FEEA-0B40-B749-2C63B5C1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058" y="2498649"/>
              <a:ext cx="1352994" cy="297713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9525">
              <a:solidFill>
                <a:srgbClr val="FF0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0" name="TextBox 46">
              <a:extLst>
                <a:ext uri="{FF2B5EF4-FFF2-40B4-BE49-F238E27FC236}">
                  <a16:creationId xmlns:a16="http://schemas.microsoft.com/office/drawing/2014/main" id="{76B01E57-D29B-5447-ABAD-969EBA680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028" y="2418021"/>
              <a:ext cx="793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3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10</a:t>
              </a:r>
            </a:p>
          </p:txBody>
        </p:sp>
      </p:grpSp>
      <p:sp>
        <p:nvSpPr>
          <p:cNvPr id="90126" name="TextBox 47">
            <a:extLst>
              <a:ext uri="{FF2B5EF4-FFF2-40B4-BE49-F238E27FC236}">
                <a16:creationId xmlns:a16="http://schemas.microsoft.com/office/drawing/2014/main" id="{1960EEBF-5C8D-0245-934B-14DDD5BF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4" y="2419351"/>
            <a:ext cx="371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</p:txBody>
      </p:sp>
      <p:sp>
        <p:nvSpPr>
          <p:cNvPr id="90127" name="TextBox 48">
            <a:extLst>
              <a:ext uri="{FF2B5EF4-FFF2-40B4-BE49-F238E27FC236}">
                <a16:creationId xmlns:a16="http://schemas.microsoft.com/office/drawing/2014/main" id="{493B6C70-0964-DC48-A84A-8E1D0E2A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1" y="2422526"/>
            <a:ext cx="371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+</a:t>
            </a:r>
          </a:p>
        </p:txBody>
      </p:sp>
      <p:sp>
        <p:nvSpPr>
          <p:cNvPr id="90128" name="TextBox 49">
            <a:extLst>
              <a:ext uri="{FF2B5EF4-FFF2-40B4-BE49-F238E27FC236}">
                <a16:creationId xmlns:a16="http://schemas.microsoft.com/office/drawing/2014/main" id="{D5EA01E7-43E7-AF42-B055-C9DDE19E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6" y="2422526"/>
            <a:ext cx="3730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  <a:latin typeface="Times" pitchFamily="2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438708E5-4BC1-EF40-BEF9-A7D2F9B639D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1138" name="TextBox 125">
            <a:extLst>
              <a:ext uri="{FF2B5EF4-FFF2-40B4-BE49-F238E27FC236}">
                <a16:creationId xmlns:a16="http://schemas.microsoft.com/office/drawing/2014/main" id="{4AEEA177-740E-414B-9C47-57B01932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1139" name="Group 21">
            <a:extLst>
              <a:ext uri="{FF2B5EF4-FFF2-40B4-BE49-F238E27FC236}">
                <a16:creationId xmlns:a16="http://schemas.microsoft.com/office/drawing/2014/main" id="{AE97CBBA-FDF9-B541-8F79-1ED9FA4FA2E3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1155" name="Picture 1" descr="Screen shot 2013-10-02 at 3.26.06 PM.png">
              <a:extLst>
                <a:ext uri="{FF2B5EF4-FFF2-40B4-BE49-F238E27FC236}">
                  <a16:creationId xmlns:a16="http://schemas.microsoft.com/office/drawing/2014/main" id="{8E267049-7901-5C48-B082-ED0A64B31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56" name="Picture 20" descr="Screen shot 2013-10-02 at 3.42.40 PM.png">
              <a:extLst>
                <a:ext uri="{FF2B5EF4-FFF2-40B4-BE49-F238E27FC236}">
                  <a16:creationId xmlns:a16="http://schemas.microsoft.com/office/drawing/2014/main" id="{2EB84EED-98C5-724F-9384-ADC108C45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722A909E-F237-D31B-4A07-A9F12179A5FD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1"/>
            <a:ext cx="3201987" cy="5232975"/>
            <a:chOff x="5484813" y="1143000"/>
            <a:chExt cx="3201987" cy="5232975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3366015-2F77-F96C-497A-770E0D20A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813" y="1143000"/>
              <a:ext cx="3201987" cy="5232975"/>
              <a:chOff x="5485010" y="1143000"/>
              <a:chExt cx="3201790" cy="5232975"/>
            </a:xfrm>
          </p:grpSpPr>
          <p:pic>
            <p:nvPicPr>
              <p:cNvPr id="6" name="Picture 6" descr="Screen shot 2013-10-02 at 3.26.39 PM.png">
                <a:extLst>
                  <a:ext uri="{FF2B5EF4-FFF2-40B4-BE49-F238E27FC236}">
                    <a16:creationId xmlns:a16="http://schemas.microsoft.com/office/drawing/2014/main" id="{BF412385-0AF2-84C9-1D50-6D502917E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010" y="1143000"/>
                <a:ext cx="320179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D91CE796-6059-F266-8A9B-706808C85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1905001"/>
                <a:ext cx="485948" cy="465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193A19FB-E518-E97C-34F8-8461BA08EE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0307" y="2480385"/>
                <a:ext cx="454464" cy="433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9683A531-089A-9745-718E-3151352C2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2" y="2480384"/>
                <a:ext cx="454464" cy="433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621CC865-CC39-1CCD-851F-DD69CE4EF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422" y="1925993"/>
                <a:ext cx="40076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02ABE6DC-752B-289D-3D47-B80879523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2951" y="5147385"/>
                <a:ext cx="438053" cy="426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B49F3943-0F5B-6702-C1F2-1332FE68D6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1067" y="4583329"/>
                <a:ext cx="457198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758E9881-2812-52EA-4E5A-A15892CF8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8192" y="5171105"/>
                <a:ext cx="43805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28139922-9FD7-462C-2AC9-BB57DB6FB3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3200400"/>
                <a:ext cx="12192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5AB8550F-EED8-AEA4-937A-452F0553D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5791200"/>
                <a:ext cx="1828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88B0BCFE-304F-970F-051C-1E083A5435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1" y="5171105"/>
                <a:ext cx="438053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</p:grpSp>
        <p:cxnSp>
          <p:nvCxnSpPr>
            <p:cNvPr id="4" name="Straight Connector 2">
              <a:extLst>
                <a:ext uri="{FF2B5EF4-FFF2-40B4-BE49-F238E27FC236}">
                  <a16:creationId xmlns:a16="http://schemas.microsoft.com/office/drawing/2014/main" id="{BBBC4978-D087-5313-1A8B-9C375E3DFD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BC0EA793-A5FC-F79C-EA53-9D64B4FA31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E3F640E-43B5-F95F-5AC3-EE4F5072F804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1"/>
            <a:ext cx="3201987" cy="5232975"/>
            <a:chOff x="5484813" y="1143000"/>
            <a:chExt cx="3201987" cy="5232975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2F2EE1F0-423F-9DAE-B04D-D2BB9584A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813" y="1143000"/>
              <a:ext cx="3201987" cy="5232975"/>
              <a:chOff x="5485010" y="1143000"/>
              <a:chExt cx="3201790" cy="5232975"/>
            </a:xfrm>
          </p:grpSpPr>
          <p:pic>
            <p:nvPicPr>
              <p:cNvPr id="6" name="Picture 6" descr="Screen shot 2013-10-02 at 3.26.39 PM.png">
                <a:extLst>
                  <a:ext uri="{FF2B5EF4-FFF2-40B4-BE49-F238E27FC236}">
                    <a16:creationId xmlns:a16="http://schemas.microsoft.com/office/drawing/2014/main" id="{7E32B9B0-1EBD-F800-B3ED-3AF1E08F1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010" y="1143000"/>
                <a:ext cx="320179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059E6A57-1F66-4E77-619F-ED5059F6D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1905001"/>
                <a:ext cx="485948" cy="465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EDB13DC1-95C3-456E-768D-30862F8DD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0307" y="2480385"/>
                <a:ext cx="454464" cy="433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C1147CF5-CB99-F7CD-1313-A097E60F6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2" y="2480384"/>
                <a:ext cx="454464" cy="433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D08EFA26-8041-AB8C-8D7E-E3945234F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422" y="1925993"/>
                <a:ext cx="40076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0744F2C2-4465-8499-5465-C1E4F6167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2951" y="5147385"/>
                <a:ext cx="438053" cy="426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9EAAC790-F805-A2BB-8623-E65EF493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1067" y="4583329"/>
                <a:ext cx="457198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A2031C58-B03C-6870-E899-692C4EBEB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8192" y="5171105"/>
                <a:ext cx="43805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D4C6F888-90AC-5CF1-B814-6A548CE8D7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3200400"/>
                <a:ext cx="12192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FE84FCF8-FFCA-2AC0-78F1-50F48663C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5791200"/>
                <a:ext cx="1828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7281CC62-1173-2B88-9719-C0C82B83F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1" y="5171105"/>
                <a:ext cx="438053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</p:grpSp>
        <p:cxnSp>
          <p:nvCxnSpPr>
            <p:cNvPr id="4" name="Straight Connector 2">
              <a:extLst>
                <a:ext uri="{FF2B5EF4-FFF2-40B4-BE49-F238E27FC236}">
                  <a16:creationId xmlns:a16="http://schemas.microsoft.com/office/drawing/2014/main" id="{0FEFDEC9-DBC8-F7A7-7463-2029889896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E5C4160F-6B9D-23E3-9F66-14C81E792A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161" name="Title 1">
            <a:extLst>
              <a:ext uri="{FF2B5EF4-FFF2-40B4-BE49-F238E27FC236}">
                <a16:creationId xmlns:a16="http://schemas.microsoft.com/office/drawing/2014/main" id="{31579CCE-513B-DF4A-AC9E-1ABE5942E17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2162" name="TextBox 125">
            <a:extLst>
              <a:ext uri="{FF2B5EF4-FFF2-40B4-BE49-F238E27FC236}">
                <a16:creationId xmlns:a16="http://schemas.microsoft.com/office/drawing/2014/main" id="{B90EB4D9-CC3A-5C4E-9F6F-69981E35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2163" name="Group 21">
            <a:extLst>
              <a:ext uri="{FF2B5EF4-FFF2-40B4-BE49-F238E27FC236}">
                <a16:creationId xmlns:a16="http://schemas.microsoft.com/office/drawing/2014/main" id="{069CA877-A699-7E44-BF96-263F16167C34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2182" name="Picture 1" descr="Screen shot 2013-10-02 at 3.26.06 PM.png">
              <a:extLst>
                <a:ext uri="{FF2B5EF4-FFF2-40B4-BE49-F238E27FC236}">
                  <a16:creationId xmlns:a16="http://schemas.microsoft.com/office/drawing/2014/main" id="{550F7A6F-F793-CE43-89DE-D43D79FB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3" name="Picture 20" descr="Screen shot 2013-10-02 at 3.42.40 PM.png">
              <a:extLst>
                <a:ext uri="{FF2B5EF4-FFF2-40B4-BE49-F238E27FC236}">
                  <a16:creationId xmlns:a16="http://schemas.microsoft.com/office/drawing/2014/main" id="{D13A2A40-9CB6-F84D-AAF7-D06BCD6A1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5" name="TextBox 1">
            <a:extLst>
              <a:ext uri="{FF2B5EF4-FFF2-40B4-BE49-F238E27FC236}">
                <a16:creationId xmlns:a16="http://schemas.microsoft.com/office/drawing/2014/main" id="{C6387BC4-0FB7-8E45-AFC7-2665E135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650875"/>
            <a:ext cx="4362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Note that the textbook switched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the other way to draw a K-Map</a:t>
            </a:r>
          </a:p>
        </p:txBody>
      </p:sp>
      <p:sp>
        <p:nvSpPr>
          <p:cNvPr id="92166" name="Oval 2">
            <a:extLst>
              <a:ext uri="{FF2B5EF4-FFF2-40B4-BE49-F238E27FC236}">
                <a16:creationId xmlns:a16="http://schemas.microsoft.com/office/drawing/2014/main" id="{5728ABA2-50D7-3C45-B00B-E2CC3923BAA7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81775" y="850900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2167" name="Oval 23">
            <a:extLst>
              <a:ext uri="{FF2B5EF4-FFF2-40B4-BE49-F238E27FC236}">
                <a16:creationId xmlns:a16="http://schemas.microsoft.com/office/drawing/2014/main" id="{E0E33203-CE71-D94B-8A82-7CBCC91453F7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62725" y="3597275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316D2F40-2FC2-7945-A455-1E137993BC1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3186" name="TextBox 125">
            <a:extLst>
              <a:ext uri="{FF2B5EF4-FFF2-40B4-BE49-F238E27FC236}">
                <a16:creationId xmlns:a16="http://schemas.microsoft.com/office/drawing/2014/main" id="{78770D66-A63B-FF41-8CAE-AB85B498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3187" name="Group 21">
            <a:extLst>
              <a:ext uri="{FF2B5EF4-FFF2-40B4-BE49-F238E27FC236}">
                <a16:creationId xmlns:a16="http://schemas.microsoft.com/office/drawing/2014/main" id="{774FD1CB-60AE-6446-B49C-51B28D77F095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3214" name="Picture 1" descr="Screen shot 2013-10-02 at 3.26.06 PM.png">
              <a:extLst>
                <a:ext uri="{FF2B5EF4-FFF2-40B4-BE49-F238E27FC236}">
                  <a16:creationId xmlns:a16="http://schemas.microsoft.com/office/drawing/2014/main" id="{A3B6FF59-D029-C046-819D-C8CE438EE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5" name="Picture 20" descr="Screen shot 2013-10-02 at 3.42.40 PM.png">
              <a:extLst>
                <a:ext uri="{FF2B5EF4-FFF2-40B4-BE49-F238E27FC236}">
                  <a16:creationId xmlns:a16="http://schemas.microsoft.com/office/drawing/2014/main" id="{FDF8B821-7D52-1244-B75E-3EE3A163A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188" name="Group 3">
            <a:extLst>
              <a:ext uri="{FF2B5EF4-FFF2-40B4-BE49-F238E27FC236}">
                <a16:creationId xmlns:a16="http://schemas.microsoft.com/office/drawing/2014/main" id="{2F0B64FB-8DB5-E045-80AA-699D12C53809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1"/>
            <a:ext cx="3201987" cy="5232975"/>
            <a:chOff x="5484813" y="1143000"/>
            <a:chExt cx="3201987" cy="5232975"/>
          </a:xfrm>
        </p:grpSpPr>
        <p:grpSp>
          <p:nvGrpSpPr>
            <p:cNvPr id="93200" name="Group 19">
              <a:extLst>
                <a:ext uri="{FF2B5EF4-FFF2-40B4-BE49-F238E27FC236}">
                  <a16:creationId xmlns:a16="http://schemas.microsoft.com/office/drawing/2014/main" id="{14A2B77A-998F-F44B-B024-FD2661A8A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813" y="1143000"/>
              <a:ext cx="3201987" cy="5232975"/>
              <a:chOff x="5485010" y="1143000"/>
              <a:chExt cx="3201790" cy="5232975"/>
            </a:xfrm>
          </p:grpSpPr>
          <p:pic>
            <p:nvPicPr>
              <p:cNvPr id="93203" name="Picture 6" descr="Screen shot 2013-10-02 at 3.26.39 PM.png">
                <a:extLst>
                  <a:ext uri="{FF2B5EF4-FFF2-40B4-BE49-F238E27FC236}">
                    <a16:creationId xmlns:a16="http://schemas.microsoft.com/office/drawing/2014/main" id="{E8DC80FA-9449-8A4E-83D5-673EF4FD4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010" y="1143000"/>
                <a:ext cx="320179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04" name="TextBox 3">
                <a:extLst>
                  <a:ext uri="{FF2B5EF4-FFF2-40B4-BE49-F238E27FC236}">
                    <a16:creationId xmlns:a16="http://schemas.microsoft.com/office/drawing/2014/main" id="{4BEAAA1F-F3B0-764A-B455-638DA9629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1905001"/>
                <a:ext cx="485948" cy="465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5" name="TextBox 3">
                <a:extLst>
                  <a:ext uri="{FF2B5EF4-FFF2-40B4-BE49-F238E27FC236}">
                    <a16:creationId xmlns:a16="http://schemas.microsoft.com/office/drawing/2014/main" id="{62532DB2-2F44-6B45-94E2-8E1AAC4E2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0307" y="2480385"/>
                <a:ext cx="454464" cy="433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6" name="TextBox 3">
                <a:extLst>
                  <a:ext uri="{FF2B5EF4-FFF2-40B4-BE49-F238E27FC236}">
                    <a16:creationId xmlns:a16="http://schemas.microsoft.com/office/drawing/2014/main" id="{67155283-E9F2-6B48-9217-D37CE7147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2" y="2480384"/>
                <a:ext cx="454464" cy="433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7" name="TextBox 3">
                <a:extLst>
                  <a:ext uri="{FF2B5EF4-FFF2-40B4-BE49-F238E27FC236}">
                    <a16:creationId xmlns:a16="http://schemas.microsoft.com/office/drawing/2014/main" id="{F70914E9-37F2-5E45-8D61-A631F4911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422" y="1925993"/>
                <a:ext cx="40076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8" name="TextBox 3">
                <a:extLst>
                  <a:ext uri="{FF2B5EF4-FFF2-40B4-BE49-F238E27FC236}">
                    <a16:creationId xmlns:a16="http://schemas.microsoft.com/office/drawing/2014/main" id="{6D5473B1-A753-6040-9595-6641530DF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2951" y="5147385"/>
                <a:ext cx="438053" cy="426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09" name="TextBox 3">
                <a:extLst>
                  <a:ext uri="{FF2B5EF4-FFF2-40B4-BE49-F238E27FC236}">
                    <a16:creationId xmlns:a16="http://schemas.microsoft.com/office/drawing/2014/main" id="{767F8983-4FAF-CB47-973C-2C2847FC4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1067" y="4583329"/>
                <a:ext cx="457198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0" name="TextBox 3">
                <a:extLst>
                  <a:ext uri="{FF2B5EF4-FFF2-40B4-BE49-F238E27FC236}">
                    <a16:creationId xmlns:a16="http://schemas.microsoft.com/office/drawing/2014/main" id="{85EE09FA-F5E7-6F40-B667-7DF4EEA85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8192" y="5171105"/>
                <a:ext cx="438053" cy="45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1" name="TextBox 3">
                <a:extLst>
                  <a:ext uri="{FF2B5EF4-FFF2-40B4-BE49-F238E27FC236}">
                    <a16:creationId xmlns:a16="http://schemas.microsoft.com/office/drawing/2014/main" id="{4A1AB562-A80F-3A42-A9BB-EF3D838AFA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3200400"/>
                <a:ext cx="12192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2" name="TextBox 3">
                <a:extLst>
                  <a:ext uri="{FF2B5EF4-FFF2-40B4-BE49-F238E27FC236}">
                    <a16:creationId xmlns:a16="http://schemas.microsoft.com/office/drawing/2014/main" id="{B5200E58-85F0-0845-8585-2E08CDC7D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5791200"/>
                <a:ext cx="1828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93213" name="TextBox 3">
                <a:extLst>
                  <a:ext uri="{FF2B5EF4-FFF2-40B4-BE49-F238E27FC236}">
                    <a16:creationId xmlns:a16="http://schemas.microsoft.com/office/drawing/2014/main" id="{B3D359B5-AAAE-8045-9D7C-A79193AD1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3801" y="5171105"/>
                <a:ext cx="438053" cy="4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3200" b="0">
                  <a:latin typeface="Times" pitchFamily="2" charset="0"/>
                </a:endParaRPr>
              </a:p>
            </p:txBody>
          </p:sp>
        </p:grpSp>
        <p:cxnSp>
          <p:nvCxnSpPr>
            <p:cNvPr id="93201" name="Straight Connector 2">
              <a:extLst>
                <a:ext uri="{FF2B5EF4-FFF2-40B4-BE49-F238E27FC236}">
                  <a16:creationId xmlns:a16="http://schemas.microsoft.com/office/drawing/2014/main" id="{33493CCE-6D44-234A-84EE-53F886F661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2" name="Straight Connector 20">
              <a:extLst>
                <a:ext uri="{FF2B5EF4-FFF2-40B4-BE49-F238E27FC236}">
                  <a16:creationId xmlns:a16="http://schemas.microsoft.com/office/drawing/2014/main" id="{102C99F7-32EF-DB40-A39E-1857555E7F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189" name="TextBox 1">
            <a:extLst>
              <a:ext uri="{FF2B5EF4-FFF2-40B4-BE49-F238E27FC236}">
                <a16:creationId xmlns:a16="http://schemas.microsoft.com/office/drawing/2014/main" id="{1089A432-1947-7E45-B07C-93D58AC2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650875"/>
            <a:ext cx="4362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Note that the textbook switched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the other way to draw a K-Map</a:t>
            </a:r>
          </a:p>
        </p:txBody>
      </p:sp>
      <p:sp>
        <p:nvSpPr>
          <p:cNvPr id="93190" name="Oval 2">
            <a:extLst>
              <a:ext uri="{FF2B5EF4-FFF2-40B4-BE49-F238E27FC236}">
                <a16:creationId xmlns:a16="http://schemas.microsoft.com/office/drawing/2014/main" id="{29DBF855-EA1A-234C-8405-EFDF80F23C42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81775" y="850900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1" name="Oval 23">
            <a:extLst>
              <a:ext uri="{FF2B5EF4-FFF2-40B4-BE49-F238E27FC236}">
                <a16:creationId xmlns:a16="http://schemas.microsoft.com/office/drawing/2014/main" id="{BD9C0C79-673B-324E-BBE0-E55CDC9B2BEF}"/>
              </a:ext>
            </a:extLst>
          </p:cNvPr>
          <p:cNvSpPr>
            <a:spLocks noChangeArrowheads="1"/>
          </p:cNvSpPr>
          <p:nvPr/>
        </p:nvSpPr>
        <p:spPr bwMode="auto">
          <a:xfrm rot="2646545">
            <a:off x="6562725" y="3597275"/>
            <a:ext cx="763588" cy="10668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7A213D-B9EB-3547-BAD1-9FFDA0EDB468}"/>
              </a:ext>
            </a:extLst>
          </p:cNvPr>
          <p:cNvCxnSpPr>
            <a:cxnSpLocks/>
          </p:cNvCxnSpPr>
          <p:nvPr/>
        </p:nvCxnSpPr>
        <p:spPr bwMode="auto">
          <a:xfrm>
            <a:off x="7362825" y="2112963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2B18FD-98AC-7049-A865-62EFEEE6B6FF}"/>
              </a:ext>
            </a:extLst>
          </p:cNvPr>
          <p:cNvCxnSpPr>
            <a:cxnSpLocks/>
          </p:cNvCxnSpPr>
          <p:nvPr/>
        </p:nvCxnSpPr>
        <p:spPr bwMode="auto">
          <a:xfrm>
            <a:off x="7354888" y="2717800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73A53-3F04-6444-B12F-A1B0DC972236}"/>
              </a:ext>
            </a:extLst>
          </p:cNvPr>
          <p:cNvCxnSpPr>
            <a:cxnSpLocks/>
          </p:cNvCxnSpPr>
          <p:nvPr/>
        </p:nvCxnSpPr>
        <p:spPr bwMode="auto">
          <a:xfrm>
            <a:off x="8483600" y="2116138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902928-BEA0-C548-8177-ABFF5697C178}"/>
              </a:ext>
            </a:extLst>
          </p:cNvPr>
          <p:cNvCxnSpPr>
            <a:cxnSpLocks/>
          </p:cNvCxnSpPr>
          <p:nvPr/>
        </p:nvCxnSpPr>
        <p:spPr bwMode="auto">
          <a:xfrm>
            <a:off x="8474075" y="2719388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453C53-8C3A-844F-8578-8E880C62E5B8}"/>
              </a:ext>
            </a:extLst>
          </p:cNvPr>
          <p:cNvCxnSpPr>
            <a:cxnSpLocks/>
          </p:cNvCxnSpPr>
          <p:nvPr/>
        </p:nvCxnSpPr>
        <p:spPr bwMode="auto">
          <a:xfrm>
            <a:off x="7354888" y="4826000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6C8E95-AFCA-304A-8340-E2098DBA6C36}"/>
              </a:ext>
            </a:extLst>
          </p:cNvPr>
          <p:cNvCxnSpPr>
            <a:cxnSpLocks/>
          </p:cNvCxnSpPr>
          <p:nvPr/>
        </p:nvCxnSpPr>
        <p:spPr bwMode="auto">
          <a:xfrm>
            <a:off x="7345363" y="5430838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4DB8B2-A008-BB43-9F0C-7257D7BF1B41}"/>
              </a:ext>
            </a:extLst>
          </p:cNvPr>
          <p:cNvCxnSpPr>
            <a:cxnSpLocks/>
          </p:cNvCxnSpPr>
          <p:nvPr/>
        </p:nvCxnSpPr>
        <p:spPr bwMode="auto">
          <a:xfrm>
            <a:off x="8474075" y="4827588"/>
            <a:ext cx="95250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84C7F9-32BE-E14B-AE89-F95520A085CF}"/>
              </a:ext>
            </a:extLst>
          </p:cNvPr>
          <p:cNvCxnSpPr>
            <a:cxnSpLocks/>
          </p:cNvCxnSpPr>
          <p:nvPr/>
        </p:nvCxnSpPr>
        <p:spPr bwMode="auto">
          <a:xfrm>
            <a:off x="8466138" y="5432425"/>
            <a:ext cx="950912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0EB49077-BDA7-3F47-8BA9-71F05DC49954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4210" name="TextBox 125">
            <a:extLst>
              <a:ext uri="{FF2B5EF4-FFF2-40B4-BE49-F238E27FC236}">
                <a16:creationId xmlns:a16="http://schemas.microsoft.com/office/drawing/2014/main" id="{45958626-4E17-594A-9CE9-A33832BB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4211" name="Group 5">
            <a:extLst>
              <a:ext uri="{FF2B5EF4-FFF2-40B4-BE49-F238E27FC236}">
                <a16:creationId xmlns:a16="http://schemas.microsoft.com/office/drawing/2014/main" id="{727AAFFE-3BF5-3244-BA2F-9677C6D74840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4216" name="Picture 1" descr="Screen shot 2013-10-02 at 3.26.06 PM.png">
              <a:extLst>
                <a:ext uri="{FF2B5EF4-FFF2-40B4-BE49-F238E27FC236}">
                  <a16:creationId xmlns:a16="http://schemas.microsoft.com/office/drawing/2014/main" id="{050B7155-3E80-8B47-A9C6-0E43A4A1F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7" name="Picture 2" descr="Screen shot 2013-10-02 at 3.42.40 PM.png">
              <a:extLst>
                <a:ext uri="{FF2B5EF4-FFF2-40B4-BE49-F238E27FC236}">
                  <a16:creationId xmlns:a16="http://schemas.microsoft.com/office/drawing/2014/main" id="{B20BD5BF-5275-2A46-82F1-70209815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212" name="Group 1">
            <a:extLst>
              <a:ext uri="{FF2B5EF4-FFF2-40B4-BE49-F238E27FC236}">
                <a16:creationId xmlns:a16="http://schemas.microsoft.com/office/drawing/2014/main" id="{D8883BE4-85E9-824E-B054-89FFE3F36EC1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0"/>
            <a:ext cx="3201987" cy="5105400"/>
            <a:chOff x="5484813" y="1143000"/>
            <a:chExt cx="3201987" cy="5105400"/>
          </a:xfrm>
        </p:grpSpPr>
        <p:pic>
          <p:nvPicPr>
            <p:cNvPr id="94213" name="Picture 6" descr="Screen shot 2013-10-02 at 3.26.39 PM.png">
              <a:extLst>
                <a:ext uri="{FF2B5EF4-FFF2-40B4-BE49-F238E27FC236}">
                  <a16:creationId xmlns:a16="http://schemas.microsoft.com/office/drawing/2014/main" id="{371E0BFB-B4C7-714B-808E-5523CDACE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13" y="1143000"/>
              <a:ext cx="3201987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4214" name="Straight Connector 7">
              <a:extLst>
                <a:ext uri="{FF2B5EF4-FFF2-40B4-BE49-F238E27FC236}">
                  <a16:creationId xmlns:a16="http://schemas.microsoft.com/office/drawing/2014/main" id="{7EA8F598-ED0C-584A-968F-2F7F03D66E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15" name="Straight Connector 8">
              <a:extLst>
                <a:ext uri="{FF2B5EF4-FFF2-40B4-BE49-F238E27FC236}">
                  <a16:creationId xmlns:a16="http://schemas.microsoft.com/office/drawing/2014/main" id="{36488561-F843-0349-AE81-5D251D918B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25E847CC-6A4D-0E43-8798-AAE79D6DE4E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Let’s fill-in the two K-maps</a:t>
            </a:r>
          </a:p>
        </p:txBody>
      </p:sp>
      <p:sp>
        <p:nvSpPr>
          <p:cNvPr id="95234" name="TextBox 125">
            <a:extLst>
              <a:ext uri="{FF2B5EF4-FFF2-40B4-BE49-F238E27FC236}">
                <a16:creationId xmlns:a16="http://schemas.microsoft.com/office/drawing/2014/main" id="{3B2EEB51-B4E4-DC4B-AFB1-E0B895A8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3.3a-b from the textbook ]</a:t>
            </a:r>
          </a:p>
        </p:txBody>
      </p:sp>
      <p:grpSp>
        <p:nvGrpSpPr>
          <p:cNvPr id="95235" name="Group 5">
            <a:extLst>
              <a:ext uri="{FF2B5EF4-FFF2-40B4-BE49-F238E27FC236}">
                <a16:creationId xmlns:a16="http://schemas.microsoft.com/office/drawing/2014/main" id="{5B0BD6F4-0E0A-2143-B3E3-7FEC5A643E5F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1600200"/>
            <a:ext cx="4144962" cy="4191000"/>
            <a:chOff x="350520" y="1600200"/>
            <a:chExt cx="4145280" cy="4191000"/>
          </a:xfrm>
        </p:grpSpPr>
        <p:pic>
          <p:nvPicPr>
            <p:cNvPr id="95244" name="Picture 1" descr="Screen shot 2013-10-02 at 3.26.06 PM.png">
              <a:extLst>
                <a:ext uri="{FF2B5EF4-FFF2-40B4-BE49-F238E27FC236}">
                  <a16:creationId xmlns:a16="http://schemas.microsoft.com/office/drawing/2014/main" id="{DF1904CF-1B4D-924D-9C5B-BEAE8754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1600200"/>
              <a:ext cx="41452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5" name="Picture 2" descr="Screen shot 2013-10-02 at 3.42.40 PM.png">
              <a:extLst>
                <a:ext uri="{FF2B5EF4-FFF2-40B4-BE49-F238E27FC236}">
                  <a16:creationId xmlns:a16="http://schemas.microsoft.com/office/drawing/2014/main" id="{A61FF236-2E50-6748-8167-5321E942E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07038"/>
              <a:ext cx="677008" cy="58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236" name="Group 1">
            <a:extLst>
              <a:ext uri="{FF2B5EF4-FFF2-40B4-BE49-F238E27FC236}">
                <a16:creationId xmlns:a16="http://schemas.microsoft.com/office/drawing/2014/main" id="{D3939A68-9C48-6945-AB05-F3686074A55A}"/>
              </a:ext>
            </a:extLst>
          </p:cNvPr>
          <p:cNvGrpSpPr>
            <a:grpSpLocks/>
          </p:cNvGrpSpPr>
          <p:nvPr/>
        </p:nvGrpSpPr>
        <p:grpSpPr bwMode="auto">
          <a:xfrm>
            <a:off x="6399214" y="1143000"/>
            <a:ext cx="3201987" cy="5105400"/>
            <a:chOff x="5484813" y="1143000"/>
            <a:chExt cx="3201987" cy="5105400"/>
          </a:xfrm>
        </p:grpSpPr>
        <p:pic>
          <p:nvPicPr>
            <p:cNvPr id="95241" name="Picture 6" descr="Screen shot 2013-10-02 at 3.26.39 PM.png">
              <a:extLst>
                <a:ext uri="{FF2B5EF4-FFF2-40B4-BE49-F238E27FC236}">
                  <a16:creationId xmlns:a16="http://schemas.microsoft.com/office/drawing/2014/main" id="{795CADB9-75EC-C046-AF22-D16B2934A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13" y="1143000"/>
              <a:ext cx="3201987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5242" name="Straight Connector 7">
              <a:extLst>
                <a:ext uri="{FF2B5EF4-FFF2-40B4-BE49-F238E27FC236}">
                  <a16:creationId xmlns:a16="http://schemas.microsoft.com/office/drawing/2014/main" id="{515C1560-02D0-064D-9FA5-9E8D663603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9838" y="1861073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3" name="Straight Connector 8">
              <a:extLst>
                <a:ext uri="{FF2B5EF4-FFF2-40B4-BE49-F238E27FC236}">
                  <a16:creationId xmlns:a16="http://schemas.microsoft.com/office/drawing/2014/main" id="{425D65E3-C0AA-6E46-AC1B-A36130B83C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0873" y="4530762"/>
              <a:ext cx="0" cy="113584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5237" name="Freeform 50">
            <a:extLst>
              <a:ext uri="{FF2B5EF4-FFF2-40B4-BE49-F238E27FC236}">
                <a16:creationId xmlns:a16="http://schemas.microsoft.com/office/drawing/2014/main" id="{CE5061A3-B8FD-3043-9A6A-C539E5B7EDF8}"/>
              </a:ext>
            </a:extLst>
          </p:cNvPr>
          <p:cNvSpPr>
            <a:spLocks/>
          </p:cNvSpPr>
          <p:nvPr/>
        </p:nvSpPr>
        <p:spPr bwMode="auto">
          <a:xfrm rot="10800000">
            <a:off x="7850188" y="5160964"/>
            <a:ext cx="1046162" cy="477837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23813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Freeform 50">
            <a:extLst>
              <a:ext uri="{FF2B5EF4-FFF2-40B4-BE49-F238E27FC236}">
                <a16:creationId xmlns:a16="http://schemas.microsoft.com/office/drawing/2014/main" id="{B5E6497E-BA11-374D-8ED3-109D18816DED}"/>
              </a:ext>
            </a:extLst>
          </p:cNvPr>
          <p:cNvSpPr>
            <a:spLocks/>
          </p:cNvSpPr>
          <p:nvPr/>
        </p:nvSpPr>
        <p:spPr bwMode="auto">
          <a:xfrm rot="10800000">
            <a:off x="8432801" y="5162550"/>
            <a:ext cx="1046163" cy="477838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23813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Freeform 50">
            <a:extLst>
              <a:ext uri="{FF2B5EF4-FFF2-40B4-BE49-F238E27FC236}">
                <a16:creationId xmlns:a16="http://schemas.microsoft.com/office/drawing/2014/main" id="{D1A3A6F7-D59E-7744-8E95-418F3E6C3178}"/>
              </a:ext>
            </a:extLst>
          </p:cNvPr>
          <p:cNvSpPr>
            <a:spLocks/>
          </p:cNvSpPr>
          <p:nvPr/>
        </p:nvSpPr>
        <p:spPr bwMode="auto">
          <a:xfrm rot="5400000">
            <a:off x="8154194" y="4852194"/>
            <a:ext cx="1047750" cy="477838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23813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TextBox 1">
            <a:extLst>
              <a:ext uri="{FF2B5EF4-FFF2-40B4-BE49-F238E27FC236}">
                <a16:creationId xmlns:a16="http://schemas.microsoft.com/office/drawing/2014/main" id="{2BFFFAC8-57C4-0F42-87CD-17A727EE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28950"/>
            <a:ext cx="153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3-input XOR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475213C-AB80-FB41-9EA7-F643E066C92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circuit for the two expressions</a:t>
            </a:r>
          </a:p>
        </p:txBody>
      </p:sp>
      <p:sp>
        <p:nvSpPr>
          <p:cNvPr id="96258" name="TextBox 125">
            <a:extLst>
              <a:ext uri="{FF2B5EF4-FFF2-40B4-BE49-F238E27FC236}">
                <a16:creationId xmlns:a16="http://schemas.microsoft.com/office/drawing/2014/main" id="{10FC2ACE-FF1B-FC42-8708-56CAB200E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96259" name="Group 8">
            <a:extLst>
              <a:ext uri="{FF2B5EF4-FFF2-40B4-BE49-F238E27FC236}">
                <a16:creationId xmlns:a16="http://schemas.microsoft.com/office/drawing/2014/main" id="{F9ABEB5F-6F9B-AA42-BE09-1400243ECE7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96260" name="Picture 2" descr="Screen shot 2013-10-02 at 3.27.17 PM.png">
              <a:extLst>
                <a:ext uri="{FF2B5EF4-FFF2-40B4-BE49-F238E27FC236}">
                  <a16:creationId xmlns:a16="http://schemas.microsoft.com/office/drawing/2014/main" id="{E0CD263D-F994-0848-91A2-92A860D99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1" name="Picture 5" descr="Screen shot 2013-10-02 at 3.41.08 PM.png">
              <a:extLst>
                <a:ext uri="{FF2B5EF4-FFF2-40B4-BE49-F238E27FC236}">
                  <a16:creationId xmlns:a16="http://schemas.microsoft.com/office/drawing/2014/main" id="{58C790F0-ADEB-A347-A552-E1697FD8A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2" name="Picture 7" descr="Screen shot 2013-10-02 at 3.41.14 PM.png">
              <a:extLst>
                <a:ext uri="{FF2B5EF4-FFF2-40B4-BE49-F238E27FC236}">
                  <a16:creationId xmlns:a16="http://schemas.microsoft.com/office/drawing/2014/main" id="{94B5A2FA-9AFC-6D41-92F2-1C2EF135B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63B5A98F-8BB4-7343-81D3-FEF06C41714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This is called the Full-Adder</a:t>
            </a:r>
          </a:p>
        </p:txBody>
      </p:sp>
      <p:sp>
        <p:nvSpPr>
          <p:cNvPr id="97282" name="TextBox 125">
            <a:extLst>
              <a:ext uri="{FF2B5EF4-FFF2-40B4-BE49-F238E27FC236}">
                <a16:creationId xmlns:a16="http://schemas.microsoft.com/office/drawing/2014/main" id="{14AEB069-7163-9945-B37F-1403CF28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97283" name="Group 8">
            <a:extLst>
              <a:ext uri="{FF2B5EF4-FFF2-40B4-BE49-F238E27FC236}">
                <a16:creationId xmlns:a16="http://schemas.microsoft.com/office/drawing/2014/main" id="{C7351D9B-282F-3D4B-A8FD-EF1796BFC20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97284" name="Picture 2" descr="Screen shot 2013-10-02 at 3.27.17 PM.png">
              <a:extLst>
                <a:ext uri="{FF2B5EF4-FFF2-40B4-BE49-F238E27FC236}">
                  <a16:creationId xmlns:a16="http://schemas.microsoft.com/office/drawing/2014/main" id="{6D4AD5E2-8B51-1040-B977-14515FD42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5" name="Picture 5" descr="Screen shot 2013-10-02 at 3.41.08 PM.png">
              <a:extLst>
                <a:ext uri="{FF2B5EF4-FFF2-40B4-BE49-F238E27FC236}">
                  <a16:creationId xmlns:a16="http://schemas.microsoft.com/office/drawing/2014/main" id="{BC6C69DA-D4A1-F041-A2D6-69A7F907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6" name="Picture 7" descr="Screen shot 2013-10-02 at 3.41.14 PM.png">
              <a:extLst>
                <a:ext uri="{FF2B5EF4-FFF2-40B4-BE49-F238E27FC236}">
                  <a16:creationId xmlns:a16="http://schemas.microsoft.com/office/drawing/2014/main" id="{DCAF8177-C8EB-CD40-8A1E-C05952196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1D09D30E-CA38-6F4D-ABBA-546552A224D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This is called the Full-Adder</a:t>
            </a:r>
          </a:p>
        </p:txBody>
      </p:sp>
      <p:sp>
        <p:nvSpPr>
          <p:cNvPr id="98306" name="TextBox 125">
            <a:extLst>
              <a:ext uri="{FF2B5EF4-FFF2-40B4-BE49-F238E27FC236}">
                <a16:creationId xmlns:a16="http://schemas.microsoft.com/office/drawing/2014/main" id="{18584D06-0AB1-EE45-A2A9-B951F14F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98307" name="Group 8">
            <a:extLst>
              <a:ext uri="{FF2B5EF4-FFF2-40B4-BE49-F238E27FC236}">
                <a16:creationId xmlns:a16="http://schemas.microsoft.com/office/drawing/2014/main" id="{F35B0359-03F3-3244-88D6-175CBBAB4C0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98310" name="Picture 2" descr="Screen shot 2013-10-02 at 3.27.17 PM.png">
              <a:extLst>
                <a:ext uri="{FF2B5EF4-FFF2-40B4-BE49-F238E27FC236}">
                  <a16:creationId xmlns:a16="http://schemas.microsoft.com/office/drawing/2014/main" id="{64F3CF1D-D1C6-F948-A7B4-1B306382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1" name="Picture 5" descr="Screen shot 2013-10-02 at 3.41.08 PM.png">
              <a:extLst>
                <a:ext uri="{FF2B5EF4-FFF2-40B4-BE49-F238E27FC236}">
                  <a16:creationId xmlns:a16="http://schemas.microsoft.com/office/drawing/2014/main" id="{F308C5D0-8DB4-9544-9F45-973056A64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2" name="Picture 7" descr="Screen shot 2013-10-02 at 3.41.14 PM.png">
              <a:extLst>
                <a:ext uri="{FF2B5EF4-FFF2-40B4-BE49-F238E27FC236}">
                  <a16:creationId xmlns:a16="http://schemas.microsoft.com/office/drawing/2014/main" id="{9C29CB28-2D16-1949-A0D4-8B922CA97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08" name="TextBox 1">
            <a:extLst>
              <a:ext uri="{FF2B5EF4-FFF2-40B4-BE49-F238E27FC236}">
                <a16:creationId xmlns:a16="http://schemas.microsoft.com/office/drawing/2014/main" id="{0CC23B09-2E55-3B45-A113-BD9F198F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3165476"/>
            <a:ext cx="453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Let's take a closer look at this.</a:t>
            </a:r>
          </a:p>
        </p:txBody>
      </p:sp>
      <p:sp>
        <p:nvSpPr>
          <p:cNvPr id="98309" name="Oval 113">
            <a:extLst>
              <a:ext uri="{FF2B5EF4-FFF2-40B4-BE49-F238E27FC236}">
                <a16:creationId xmlns:a16="http://schemas.microsoft.com/office/drawing/2014/main" id="{05AB160F-590E-6A49-B51A-9FCB5F25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1"/>
            <a:ext cx="8610600" cy="1566863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C05E96D3-9C76-C84B-B4EF-F70E43985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11266" name="Picture 3">
            <a:extLst>
              <a:ext uri="{FF2B5EF4-FFF2-40B4-BE49-F238E27FC236}">
                <a16:creationId xmlns:a16="http://schemas.microsoft.com/office/drawing/2014/main" id="{9EB1C0BD-B8FB-764F-811A-660F3F1DD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09900"/>
            <a:ext cx="721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9A4E06CC-FFD4-6C4B-9122-0F9D55F3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124200"/>
            <a:ext cx="17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8" name="Straight Arrow Connector 3">
            <a:extLst>
              <a:ext uri="{FF2B5EF4-FFF2-40B4-BE49-F238E27FC236}">
                <a16:creationId xmlns:a16="http://schemas.microsoft.com/office/drawing/2014/main" id="{37AA9A12-947C-AB42-AC62-2368530DF16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3657600"/>
            <a:ext cx="4572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TextBox 4">
            <a:extLst>
              <a:ext uri="{FF2B5EF4-FFF2-40B4-BE49-F238E27FC236}">
                <a16:creationId xmlns:a16="http://schemas.microsoft.com/office/drawing/2014/main" id="{A4B4BBB1-3CCB-B945-A674-BEFE2DC2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5638801"/>
            <a:ext cx="2347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11270" name="Straight Arrow Connector 7">
            <a:extLst>
              <a:ext uri="{FF2B5EF4-FFF2-40B4-BE49-F238E27FC236}">
                <a16:creationId xmlns:a16="http://schemas.microsoft.com/office/drawing/2014/main" id="{389990E6-B06B-1246-820C-E75BED91AE6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10600" y="3581400"/>
            <a:ext cx="304800" cy="1905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Box 9">
            <a:extLst>
              <a:ext uri="{FF2B5EF4-FFF2-40B4-BE49-F238E27FC236}">
                <a16:creationId xmlns:a16="http://schemas.microsoft.com/office/drawing/2014/main" id="{4E3D8758-F1CD-524D-BDDD-51821A78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4" y="5638801"/>
            <a:ext cx="2312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F0A1C0BF-5D1B-7842-A7DD-F25C9817841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99330" name="Picture 3" descr="Screen shot 2013-10-02 at 3.55.35 PM.png">
            <a:extLst>
              <a:ext uri="{FF2B5EF4-FFF2-40B4-BE49-F238E27FC236}">
                <a16:creationId xmlns:a16="http://schemas.microsoft.com/office/drawing/2014/main" id="{4364A984-B0B1-804A-A298-61E130CC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>
            <a:extLst>
              <a:ext uri="{FF2B5EF4-FFF2-40B4-BE49-F238E27FC236}">
                <a16:creationId xmlns:a16="http://schemas.microsoft.com/office/drawing/2014/main" id="{4B0EB608-A710-8449-8C5B-47B1689E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6401"/>
            <a:ext cx="39624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F10C32CB-C915-7341-958E-54E33A18DC0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100354" name="Picture 3" descr="Screen shot 2013-10-02 at 3.55.35 PM.png">
            <a:extLst>
              <a:ext uri="{FF2B5EF4-FFF2-40B4-BE49-F238E27FC236}">
                <a16:creationId xmlns:a16="http://schemas.microsoft.com/office/drawing/2014/main" id="{162DE2E1-99ED-AB4C-8F1C-4F99599A4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>
            <a:extLst>
              <a:ext uri="{FF2B5EF4-FFF2-40B4-BE49-F238E27FC236}">
                <a16:creationId xmlns:a16="http://schemas.microsoft.com/office/drawing/2014/main" id="{D5C19A7C-2A65-FB46-9A24-57BFD26A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6401"/>
            <a:ext cx="39624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356" name="Straight Arrow Connector 3">
            <a:extLst>
              <a:ext uri="{FF2B5EF4-FFF2-40B4-BE49-F238E27FC236}">
                <a16:creationId xmlns:a16="http://schemas.microsoft.com/office/drawing/2014/main" id="{783420A1-A982-A249-9A5C-6BC919DF14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8400" y="2133600"/>
            <a:ext cx="2209800" cy="2667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57" name="Straight Arrow Connector 6">
            <a:extLst>
              <a:ext uri="{FF2B5EF4-FFF2-40B4-BE49-F238E27FC236}">
                <a16:creationId xmlns:a16="http://schemas.microsoft.com/office/drawing/2014/main" id="{284F0200-37E5-6046-BD50-5B69E89DE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49813" y="2133600"/>
            <a:ext cx="2209800" cy="2667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58" name="Straight Arrow Connector 7">
            <a:extLst>
              <a:ext uri="{FF2B5EF4-FFF2-40B4-BE49-F238E27FC236}">
                <a16:creationId xmlns:a16="http://schemas.microsoft.com/office/drawing/2014/main" id="{AADBFEDA-1D3B-6A45-9C47-A368198AA7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34000" y="2133600"/>
            <a:ext cx="1885950" cy="21336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59" name="Straight Arrow Connector 9">
            <a:extLst>
              <a:ext uri="{FF2B5EF4-FFF2-40B4-BE49-F238E27FC236}">
                <a16:creationId xmlns:a16="http://schemas.microsoft.com/office/drawing/2014/main" id="{B5464132-A293-2042-B822-9F5E7F260B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63950" y="2133601"/>
            <a:ext cx="2090738" cy="19907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4840D60C-EE0D-3247-9052-A239A43F8BE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101378" name="Picture 2" descr="Screen shot 2013-10-02 at 3.52.41 PM.png">
            <a:extLst>
              <a:ext uri="{FF2B5EF4-FFF2-40B4-BE49-F238E27FC236}">
                <a16:creationId xmlns:a16="http://schemas.microsoft.com/office/drawing/2014/main" id="{A07B5CDC-8374-AC4D-81D1-BC6D3703D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581400"/>
            <a:ext cx="7585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 descr="Screen shot 2013-10-02 at 3.55.35 PM.png">
            <a:extLst>
              <a:ext uri="{FF2B5EF4-FFF2-40B4-BE49-F238E27FC236}">
                <a16:creationId xmlns:a16="http://schemas.microsoft.com/office/drawing/2014/main" id="{B710B228-BDD8-A848-89C4-C9C0B8A7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EAA5E7F3-7813-FA45-944C-400906174E6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pic>
        <p:nvPicPr>
          <p:cNvPr id="102402" name="Picture 2" descr="Screen shot 2013-10-02 at 3.52.41 PM.png">
            <a:extLst>
              <a:ext uri="{FF2B5EF4-FFF2-40B4-BE49-F238E27FC236}">
                <a16:creationId xmlns:a16="http://schemas.microsoft.com/office/drawing/2014/main" id="{8E424D61-A347-B244-9873-ED2F828D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581400"/>
            <a:ext cx="7585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Screen shot 2013-10-02 at 3.55.35 PM.png">
            <a:extLst>
              <a:ext uri="{FF2B5EF4-FFF2-40B4-BE49-F238E27FC236}">
                <a16:creationId xmlns:a16="http://schemas.microsoft.com/office/drawing/2014/main" id="{8FD5BE01-4180-1E4B-9587-912007D9C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14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Oval 1">
            <a:extLst>
              <a:ext uri="{FF2B5EF4-FFF2-40B4-BE49-F238E27FC236}">
                <a16:creationId xmlns:a16="http://schemas.microsoft.com/office/drawing/2014/main" id="{8C8C7A7D-C087-E74E-8623-2273BA877A49}"/>
              </a:ext>
            </a:extLst>
          </p:cNvPr>
          <p:cNvSpPr>
            <a:spLocks noChangeArrowheads="1"/>
          </p:cNvSpPr>
          <p:nvPr/>
        </p:nvSpPr>
        <p:spPr bwMode="auto">
          <a:xfrm rot="20234302">
            <a:off x="5613400" y="3522663"/>
            <a:ext cx="3302000" cy="1397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2405" name="TextBox 2">
            <a:extLst>
              <a:ext uri="{FF2B5EF4-FFF2-40B4-BE49-F238E27FC236}">
                <a16:creationId xmlns:a16="http://schemas.microsoft.com/office/drawing/2014/main" id="{6712D116-6D59-6E43-BE12-D2CDB303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1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Can you prove this?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972540C9-FA83-4C4B-9256-C147C6DDC8E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3426" name="Group 5">
            <a:extLst>
              <a:ext uri="{FF2B5EF4-FFF2-40B4-BE49-F238E27FC236}">
                <a16:creationId xmlns:a16="http://schemas.microsoft.com/office/drawing/2014/main" id="{8B275900-A7C8-EA4E-8ED7-DFDD25CCC4BB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3427" name="TextBox 1">
              <a:extLst>
                <a:ext uri="{FF2B5EF4-FFF2-40B4-BE49-F238E27FC236}">
                  <a16:creationId xmlns:a16="http://schemas.microsoft.com/office/drawing/2014/main" id="{E10EDC96-37DC-4B46-B145-CF93B9301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3428" name="Straight Connector 3">
              <a:extLst>
                <a:ext uri="{FF2B5EF4-FFF2-40B4-BE49-F238E27FC236}">
                  <a16:creationId xmlns:a16="http://schemas.microsoft.com/office/drawing/2014/main" id="{803E503B-A533-8D4B-AD13-F3A53624B8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29" name="Straight Connector 9">
              <a:extLst>
                <a:ext uri="{FF2B5EF4-FFF2-40B4-BE49-F238E27FC236}">
                  <a16:creationId xmlns:a16="http://schemas.microsoft.com/office/drawing/2014/main" id="{4727A744-3F2D-7D48-B1C9-8CCD900143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30" name="Straight Connector 10">
              <a:extLst>
                <a:ext uri="{FF2B5EF4-FFF2-40B4-BE49-F238E27FC236}">
                  <a16:creationId xmlns:a16="http://schemas.microsoft.com/office/drawing/2014/main" id="{5E799DD3-5C40-E143-A806-2A85C52C61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B0682402-2D92-B246-858D-835F649B989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4450" name="Group 5">
            <a:extLst>
              <a:ext uri="{FF2B5EF4-FFF2-40B4-BE49-F238E27FC236}">
                <a16:creationId xmlns:a16="http://schemas.microsoft.com/office/drawing/2014/main" id="{7D48E8C0-15FB-5044-AFAB-558B76D703D1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4453" name="TextBox 1">
              <a:extLst>
                <a:ext uri="{FF2B5EF4-FFF2-40B4-BE49-F238E27FC236}">
                  <a16:creationId xmlns:a16="http://schemas.microsoft.com/office/drawing/2014/main" id="{E6E87C9D-D9FB-D54B-BCAA-FE959C6E0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4454" name="Straight Connector 3">
              <a:extLst>
                <a:ext uri="{FF2B5EF4-FFF2-40B4-BE49-F238E27FC236}">
                  <a16:creationId xmlns:a16="http://schemas.microsoft.com/office/drawing/2014/main" id="{032EAB80-9638-5546-9BE6-6F0D1B996D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55" name="Straight Connector 9">
              <a:extLst>
                <a:ext uri="{FF2B5EF4-FFF2-40B4-BE49-F238E27FC236}">
                  <a16:creationId xmlns:a16="http://schemas.microsoft.com/office/drawing/2014/main" id="{3935FB17-C226-A247-90B5-C9F06A966F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56" name="Straight Connector 10">
              <a:extLst>
                <a:ext uri="{FF2B5EF4-FFF2-40B4-BE49-F238E27FC236}">
                  <a16:creationId xmlns:a16="http://schemas.microsoft.com/office/drawing/2014/main" id="{2D417F8E-DD77-1944-B0EA-7940E2BFB8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4451" name="TextBox 6">
            <a:extLst>
              <a:ext uri="{FF2B5EF4-FFF2-40B4-BE49-F238E27FC236}">
                <a16:creationId xmlns:a16="http://schemas.microsoft.com/office/drawing/2014/main" id="{D8A4B675-194E-AD4D-8CA2-6E6A36A71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9" y="3035301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104452" name="Oval 1">
            <a:extLst>
              <a:ext uri="{FF2B5EF4-FFF2-40B4-BE49-F238E27FC236}">
                <a16:creationId xmlns:a16="http://schemas.microsoft.com/office/drawing/2014/main" id="{DF9707A4-E7C4-C943-A067-26FF545C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1574800"/>
            <a:ext cx="2743200" cy="1277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EB3E67F0-34A7-2944-91C6-483409AC49AB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5474" name="Group 5">
            <a:extLst>
              <a:ext uri="{FF2B5EF4-FFF2-40B4-BE49-F238E27FC236}">
                <a16:creationId xmlns:a16="http://schemas.microsoft.com/office/drawing/2014/main" id="{AB3111C3-7E17-2643-89B3-75FE5CD42A7E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5477" name="TextBox 1">
              <a:extLst>
                <a:ext uri="{FF2B5EF4-FFF2-40B4-BE49-F238E27FC236}">
                  <a16:creationId xmlns:a16="http://schemas.microsoft.com/office/drawing/2014/main" id="{24C1700C-B8A6-CA41-B7EF-9020E3084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5478" name="Straight Connector 3">
              <a:extLst>
                <a:ext uri="{FF2B5EF4-FFF2-40B4-BE49-F238E27FC236}">
                  <a16:creationId xmlns:a16="http://schemas.microsoft.com/office/drawing/2014/main" id="{BEEF47DE-884E-0545-8051-B284DAEF7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79" name="Straight Connector 9">
              <a:extLst>
                <a:ext uri="{FF2B5EF4-FFF2-40B4-BE49-F238E27FC236}">
                  <a16:creationId xmlns:a16="http://schemas.microsoft.com/office/drawing/2014/main" id="{B04AF09B-CBC8-8847-B58A-EAC41037C9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80" name="Straight Connector 10">
              <a:extLst>
                <a:ext uri="{FF2B5EF4-FFF2-40B4-BE49-F238E27FC236}">
                  <a16:creationId xmlns:a16="http://schemas.microsoft.com/office/drawing/2014/main" id="{8F4A8CE8-562E-4E4F-8EB6-961072445C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5475" name="TextBox 6">
            <a:extLst>
              <a:ext uri="{FF2B5EF4-FFF2-40B4-BE49-F238E27FC236}">
                <a16:creationId xmlns:a16="http://schemas.microsoft.com/office/drawing/2014/main" id="{DBC5165E-7209-7545-BE74-BC73D08B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3035301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</a:t>
            </a:r>
          </a:p>
        </p:txBody>
      </p:sp>
      <p:sp>
        <p:nvSpPr>
          <p:cNvPr id="105476" name="Oval 1">
            <a:extLst>
              <a:ext uri="{FF2B5EF4-FFF2-40B4-BE49-F238E27FC236}">
                <a16:creationId xmlns:a16="http://schemas.microsoft.com/office/drawing/2014/main" id="{164BD0E8-6C1A-3547-8C82-775D34F5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1933576"/>
            <a:ext cx="1922463" cy="919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62184F9E-ABC1-4C48-8C39-BE5FA33522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6498" name="Group 5">
            <a:extLst>
              <a:ext uri="{FF2B5EF4-FFF2-40B4-BE49-F238E27FC236}">
                <a16:creationId xmlns:a16="http://schemas.microsoft.com/office/drawing/2014/main" id="{001E3F3D-AEBE-7541-8505-569F1D44A86A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6501" name="TextBox 1">
              <a:extLst>
                <a:ext uri="{FF2B5EF4-FFF2-40B4-BE49-F238E27FC236}">
                  <a16:creationId xmlns:a16="http://schemas.microsoft.com/office/drawing/2014/main" id="{4649141E-2302-FC4D-92D5-B06630C2C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6502" name="Straight Connector 3">
              <a:extLst>
                <a:ext uri="{FF2B5EF4-FFF2-40B4-BE49-F238E27FC236}">
                  <a16:creationId xmlns:a16="http://schemas.microsoft.com/office/drawing/2014/main" id="{F8487AE5-8ED3-8C42-BA74-3912E58CA7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3" name="Straight Connector 9">
              <a:extLst>
                <a:ext uri="{FF2B5EF4-FFF2-40B4-BE49-F238E27FC236}">
                  <a16:creationId xmlns:a16="http://schemas.microsoft.com/office/drawing/2014/main" id="{0F80A510-33D4-9743-92BD-65BDD2B7ED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4" name="Straight Connector 10">
              <a:extLst>
                <a:ext uri="{FF2B5EF4-FFF2-40B4-BE49-F238E27FC236}">
                  <a16:creationId xmlns:a16="http://schemas.microsoft.com/office/drawing/2014/main" id="{519613DB-5626-944C-A094-3E21E68CB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6499" name="TextBox 6">
            <a:extLst>
              <a:ext uri="{FF2B5EF4-FFF2-40B4-BE49-F238E27FC236}">
                <a16:creationId xmlns:a16="http://schemas.microsoft.com/office/drawing/2014/main" id="{C730B4A2-65B5-3749-AAF6-8D0A6A78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035301"/>
            <a:ext cx="1058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106500" name="Oval 1">
            <a:extLst>
              <a:ext uri="{FF2B5EF4-FFF2-40B4-BE49-F238E27FC236}">
                <a16:creationId xmlns:a16="http://schemas.microsoft.com/office/drawing/2014/main" id="{F5C79037-3744-6643-B20E-7BF52935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1574800"/>
            <a:ext cx="1922463" cy="1277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D9E90486-7AF9-1442-BB0D-3D566C0E9E8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XOR Magic</a:t>
            </a:r>
          </a:p>
        </p:txBody>
      </p:sp>
      <p:grpSp>
        <p:nvGrpSpPr>
          <p:cNvPr id="107522" name="Group 5">
            <a:extLst>
              <a:ext uri="{FF2B5EF4-FFF2-40B4-BE49-F238E27FC236}">
                <a16:creationId xmlns:a16="http://schemas.microsoft.com/office/drawing/2014/main" id="{E2B20216-6142-EB48-BCB1-BDE1C9665603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1806576"/>
            <a:ext cx="4456112" cy="708025"/>
            <a:chOff x="2249247" y="1806714"/>
            <a:chExt cx="4456353" cy="707886"/>
          </a:xfrm>
        </p:grpSpPr>
        <p:sp>
          <p:nvSpPr>
            <p:cNvPr id="107524" name="TextBox 1">
              <a:extLst>
                <a:ext uri="{FF2B5EF4-FFF2-40B4-BE49-F238E27FC236}">
                  <a16:creationId xmlns:a16="http://schemas.microsoft.com/office/drawing/2014/main" id="{8D55E1BC-325F-0A46-A545-1435161A8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564" y="1806714"/>
              <a:ext cx="44390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</a:t>
              </a:r>
              <a:r>
                <a:rPr lang="en-US" altLang="en-US" sz="4000" b="0">
                  <a:latin typeface="Times" pitchFamily="2" charset="0"/>
                </a:rPr>
                <a:t> =  </a:t>
              </a:r>
              <a:r>
                <a:rPr lang="en-US" altLang="en-US" sz="4000" b="0" i="1">
                  <a:latin typeface="Times" pitchFamily="2" charset="0"/>
                </a:rPr>
                <a:t>x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  <a:r>
                <a:rPr lang="en-US" altLang="en-US" sz="4000" b="0" i="1">
                  <a:latin typeface="Times" pitchFamily="2" charset="0"/>
                </a:rPr>
                <a:t> + y</a:t>
              </a:r>
              <a:r>
                <a:rPr lang="en-US" altLang="en-US" sz="4000" b="0" i="1" baseline="-25000">
                  <a:latin typeface="Times" pitchFamily="2" charset="0"/>
                </a:rPr>
                <a:t>i</a:t>
              </a:r>
            </a:p>
          </p:txBody>
        </p:sp>
        <p:cxnSp>
          <p:nvCxnSpPr>
            <p:cNvPr id="107525" name="Straight Connector 3">
              <a:extLst>
                <a:ext uri="{FF2B5EF4-FFF2-40B4-BE49-F238E27FC236}">
                  <a16:creationId xmlns:a16="http://schemas.microsoft.com/office/drawing/2014/main" id="{3979903F-65C9-194F-BB55-EBAEBE54A4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164" y="1870214"/>
              <a:ext cx="1524000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26" name="Straight Connector 9">
              <a:extLst>
                <a:ext uri="{FF2B5EF4-FFF2-40B4-BE49-F238E27FC236}">
                  <a16:creationId xmlns:a16="http://schemas.microsoft.com/office/drawing/2014/main" id="{5734657F-0519-0E49-B3F9-2B3138F8D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9247" y="18956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27" name="Straight Connector 10">
              <a:extLst>
                <a:ext uri="{FF2B5EF4-FFF2-40B4-BE49-F238E27FC236}">
                  <a16:creationId xmlns:a16="http://schemas.microsoft.com/office/drawing/2014/main" id="{FD259C5F-591F-714E-841C-BC483A8AFE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2647" y="1882914"/>
              <a:ext cx="364834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3BB356FB-A958-554B-A358-9CD70F41B40E}"/>
                </a:ext>
              </a:extLst>
            </p:cNvPr>
            <p:cNvSpPr/>
            <p:nvPr/>
          </p:nvSpPr>
          <p:spPr bwMode="auto">
            <a:xfrm>
              <a:off x="5678432" y="1989241"/>
              <a:ext cx="381021" cy="380925"/>
            </a:xfrm>
            <a:prstGeom prst="donut">
              <a:avLst>
                <a:gd name="adj" fmla="val 69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7523" name="TextBox 8">
            <a:extLst>
              <a:ext uri="{FF2B5EF4-FFF2-40B4-BE49-F238E27FC236}">
                <a16:creationId xmlns:a16="http://schemas.microsoft.com/office/drawing/2014/main" id="{37FEAE1B-4060-EA4A-90F8-638A464D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46600"/>
            <a:ext cx="7951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You can also prove this using the theorems of Boolean algebra.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Try that at home.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A9DAA34C-79FF-B04F-AA7C-34E9E26D8A4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The Full-Adder Circuit</a:t>
            </a:r>
          </a:p>
        </p:txBody>
      </p:sp>
      <p:sp>
        <p:nvSpPr>
          <p:cNvPr id="108546" name="TextBox 125">
            <a:extLst>
              <a:ext uri="{FF2B5EF4-FFF2-40B4-BE49-F238E27FC236}">
                <a16:creationId xmlns:a16="http://schemas.microsoft.com/office/drawing/2014/main" id="{833FD229-B58E-924A-8CE3-ABE0259AA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3.3c from the textbook ]</a:t>
            </a:r>
          </a:p>
        </p:txBody>
      </p:sp>
      <p:grpSp>
        <p:nvGrpSpPr>
          <p:cNvPr id="108547" name="Group 8">
            <a:extLst>
              <a:ext uri="{FF2B5EF4-FFF2-40B4-BE49-F238E27FC236}">
                <a16:creationId xmlns:a16="http://schemas.microsoft.com/office/drawing/2014/main" id="{D264D504-CE80-CB46-8FE3-E40A08D28A3E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00200"/>
            <a:ext cx="8483600" cy="4578350"/>
            <a:chOff x="533400" y="1600200"/>
            <a:chExt cx="8482860" cy="4577762"/>
          </a:xfrm>
        </p:grpSpPr>
        <p:pic>
          <p:nvPicPr>
            <p:cNvPr id="108550" name="Picture 2" descr="Screen shot 2013-10-02 at 3.27.17 PM.png">
              <a:extLst>
                <a:ext uri="{FF2B5EF4-FFF2-40B4-BE49-F238E27FC236}">
                  <a16:creationId xmlns:a16="http://schemas.microsoft.com/office/drawing/2014/main" id="{6C6EE805-EBF8-704A-B443-2890E01B8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6172200" cy="45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1" name="Picture 5" descr="Screen shot 2013-10-02 at 3.41.08 PM.png">
              <a:extLst>
                <a:ext uri="{FF2B5EF4-FFF2-40B4-BE49-F238E27FC236}">
                  <a16:creationId xmlns:a16="http://schemas.microsoft.com/office/drawing/2014/main" id="{454BC4A5-75FD-2F48-8DDF-3DB7F25CD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133601"/>
              <a:ext cx="2438400" cy="49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2" name="Picture 7" descr="Screen shot 2013-10-02 at 3.41.14 PM.png">
              <a:extLst>
                <a:ext uri="{FF2B5EF4-FFF2-40B4-BE49-F238E27FC236}">
                  <a16:creationId xmlns:a16="http://schemas.microsoft.com/office/drawing/2014/main" id="{5C0409EB-17B6-9A49-8F4F-76AC9970E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60" y="4468916"/>
              <a:ext cx="2895600" cy="50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548" name="TextBox 1">
            <a:extLst>
              <a:ext uri="{FF2B5EF4-FFF2-40B4-BE49-F238E27FC236}">
                <a16:creationId xmlns:a16="http://schemas.microsoft.com/office/drawing/2014/main" id="{9C2676B7-BB0B-924A-9B2B-E04F476A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3165476"/>
            <a:ext cx="453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Therefore, a 3-input XOR gate can be implemented with two 2-input XOR gates. </a:t>
            </a:r>
          </a:p>
        </p:txBody>
      </p:sp>
      <p:sp>
        <p:nvSpPr>
          <p:cNvPr id="108549" name="Oval 113">
            <a:extLst>
              <a:ext uri="{FF2B5EF4-FFF2-40B4-BE49-F238E27FC236}">
                <a16:creationId xmlns:a16="http://schemas.microsoft.com/office/drawing/2014/main" id="{F8157D6D-05DB-5D4D-B7F2-4B34EC9CB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1"/>
            <a:ext cx="8610600" cy="1566863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23816</TotalTime>
  <Words>3343</Words>
  <Application>Microsoft Macintosh PowerPoint</Application>
  <PresentationFormat>Custom</PresentationFormat>
  <Paragraphs>1199</Paragraphs>
  <Slides>148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8" baseType="lpstr">
      <vt:lpstr>MS PGothic</vt:lpstr>
      <vt:lpstr>Arial</vt:lpstr>
      <vt:lpstr>Calibri</vt:lpstr>
      <vt:lpstr>Courier</vt:lpstr>
      <vt:lpstr>Helvetica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Administrative Stuff</vt:lpstr>
      <vt:lpstr>Administrative Stuff</vt:lpstr>
      <vt:lpstr>PowerPoint Presentation</vt:lpstr>
      <vt:lpstr>Number Systems</vt:lpstr>
      <vt:lpstr>Number Systems</vt:lpstr>
      <vt:lpstr>Number Systems</vt:lpstr>
      <vt:lpstr>The Decimal System (Base 10)</vt:lpstr>
      <vt:lpstr>The Decimal System</vt:lpstr>
      <vt:lpstr>Another Way to Look at This</vt:lpstr>
      <vt:lpstr>Another Way to Look at This</vt:lpstr>
      <vt:lpstr>Another Way to Look at This</vt:lpstr>
      <vt:lpstr>Binary Numbers (Base 2)</vt:lpstr>
      <vt:lpstr>Binary Numbers (Base 2)</vt:lpstr>
      <vt:lpstr>Binary Numbers (Base 2)</vt:lpstr>
      <vt:lpstr>Another Example</vt:lpstr>
      <vt:lpstr>Powers of 2</vt:lpstr>
      <vt:lpstr>What is the value of this binary number?</vt:lpstr>
      <vt:lpstr>Another Way to Look at This</vt:lpstr>
      <vt:lpstr>Another Way to Look at This</vt:lpstr>
      <vt:lpstr>PowerPoint Presentation</vt:lpstr>
      <vt:lpstr>PowerPoint Presentation</vt:lpstr>
      <vt:lpstr>PowerPoint Presentation</vt:lpstr>
      <vt:lpstr>Two Different Types of Binary Numbers</vt:lpstr>
      <vt:lpstr>Two Different Types of Binary Numbers</vt:lpstr>
      <vt:lpstr>Unsigned Representation </vt:lpstr>
      <vt:lpstr>Unsigned Representation </vt:lpstr>
      <vt:lpstr>Sign-and-Magnitude Representation (using  the left-most bit as the sign)</vt:lpstr>
      <vt:lpstr>Sign-and-Magnitude Representation (using  the left-most bit as the sign)</vt:lpstr>
      <vt:lpstr>Three ways to represent negative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 with addition in base 10</vt:lpstr>
      <vt:lpstr>Analogy with addition in base 10</vt:lpstr>
      <vt:lpstr>Analogy with addition in base 10</vt:lpstr>
      <vt:lpstr>Example in base 2</vt:lpstr>
      <vt:lpstr>Example in base 2</vt:lpstr>
      <vt:lpstr>Example in base 2</vt:lpstr>
      <vt:lpstr>The general case in base 2</vt:lpstr>
      <vt:lpstr>The general case in base 2</vt:lpstr>
      <vt:lpstr>The general case in base 2</vt:lpstr>
      <vt:lpstr>The general case in base 2</vt:lpstr>
      <vt:lpstr>The general case in base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3A from 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Decimal Multiplication by 10</vt:lpstr>
      <vt:lpstr>Decimal Multiplication by 10</vt:lpstr>
      <vt:lpstr>Decimal Multiplication by 10</vt:lpstr>
      <vt:lpstr>Binary Multiplication by 2</vt:lpstr>
      <vt:lpstr>Binary Multiplication by 2</vt:lpstr>
      <vt:lpstr>Binary Multiplication by 2</vt:lpstr>
      <vt:lpstr>PowerPoint Presentation</vt:lpstr>
      <vt:lpstr>PowerPoint Presentation</vt:lpstr>
      <vt:lpstr>PowerPoint Presentation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541</cp:revision>
  <cp:lastPrinted>2024-09-30T17:46:09Z</cp:lastPrinted>
  <dcterms:created xsi:type="dcterms:W3CDTF">2003-05-23T15:49:24Z</dcterms:created>
  <dcterms:modified xsi:type="dcterms:W3CDTF">2025-09-29T20:15:33Z</dcterms:modified>
</cp:coreProperties>
</file>